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0.xml" ContentType="application/vnd.openxmlformats-officedocument.presentationml.notesSl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11.xml" ContentType="application/vnd.openxmlformats-officedocument.presentationml.notesSlid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3916" r:id="rId2"/>
  </p:sldMasterIdLst>
  <p:notesMasterIdLst>
    <p:notesMasterId r:id="rId44"/>
  </p:notesMasterIdLst>
  <p:sldIdLst>
    <p:sldId id="256" r:id="rId3"/>
    <p:sldId id="268" r:id="rId4"/>
    <p:sldId id="269" r:id="rId5"/>
    <p:sldId id="261" r:id="rId6"/>
    <p:sldId id="263" r:id="rId7"/>
    <p:sldId id="276" r:id="rId8"/>
    <p:sldId id="282" r:id="rId9"/>
    <p:sldId id="283" r:id="rId10"/>
    <p:sldId id="284" r:id="rId11"/>
    <p:sldId id="281" r:id="rId12"/>
    <p:sldId id="285" r:id="rId13"/>
    <p:sldId id="324" r:id="rId14"/>
    <p:sldId id="286" r:id="rId15"/>
    <p:sldId id="289" r:id="rId16"/>
    <p:sldId id="288" r:id="rId17"/>
    <p:sldId id="292" r:id="rId18"/>
    <p:sldId id="272" r:id="rId19"/>
    <p:sldId id="264" r:id="rId20"/>
    <p:sldId id="277" r:id="rId21"/>
    <p:sldId id="278" r:id="rId22"/>
    <p:sldId id="271" r:id="rId23"/>
    <p:sldId id="279" r:id="rId24"/>
    <p:sldId id="293" r:id="rId25"/>
    <p:sldId id="295" r:id="rId26"/>
    <p:sldId id="297" r:id="rId27"/>
    <p:sldId id="299" r:id="rId28"/>
    <p:sldId id="300" r:id="rId29"/>
    <p:sldId id="304" r:id="rId30"/>
    <p:sldId id="305" r:id="rId31"/>
    <p:sldId id="308" r:id="rId32"/>
    <p:sldId id="323" r:id="rId33"/>
    <p:sldId id="306" r:id="rId34"/>
    <p:sldId id="307" r:id="rId35"/>
    <p:sldId id="326" r:id="rId36"/>
    <p:sldId id="309" r:id="rId37"/>
    <p:sldId id="311" r:id="rId38"/>
    <p:sldId id="327" r:id="rId39"/>
    <p:sldId id="312" r:id="rId40"/>
    <p:sldId id="313" r:id="rId41"/>
    <p:sldId id="331" r:id="rId42"/>
    <p:sldId id="329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23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limacogram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ropes%20sunthetikwn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limacograms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anemogenhtries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anemogenhtries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Analysis%20of%20the%20economics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Analysis%20of%20the%20economics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Total%20For%20All%20Station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gelisAkis\Desktop\Diploma%20Thesis\&#948;&#953;&#945;&#947;&#961;&#945;&#956;&#956;&#945;&#964;&#945;\FigureCsCk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gelisAkis\Desktop\Diploma%20Thesis\&#948;&#953;&#945;&#947;&#961;&#945;&#956;&#956;&#945;&#964;&#945;\FigureCsCk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gelisAkis\Desktop\Diploma%20Thesis\&#948;&#953;&#945;&#947;&#961;&#945;&#956;&#956;&#945;&#964;&#945;\cdf%20kai%20pdf%20me%20mi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 sz="1400"/>
              <a:t>Empirical and </a:t>
            </a:r>
            <a:r>
              <a:rPr lang="en-US" sz="1400"/>
              <a:t>all the others</a:t>
            </a:r>
            <a:r>
              <a:rPr lang="el-GR" sz="1400"/>
              <a:t> </a:t>
            </a:r>
            <a:r>
              <a:rPr lang="en-US" sz="1400"/>
              <a:t>P</a:t>
            </a:r>
            <a:r>
              <a:rPr lang="el-GR" sz="1400"/>
              <a:t>df</a:t>
            </a:r>
            <a:r>
              <a:rPr lang="en-US" sz="1400"/>
              <a:t>s </a:t>
            </a:r>
            <a:r>
              <a:rPr lang="el-GR" sz="1400"/>
              <a:t>Comparison</a:t>
            </a:r>
          </a:p>
        </c:rich>
      </c:tx>
      <c:layout>
        <c:manualLayout>
          <c:xMode val="edge"/>
          <c:yMode val="edge"/>
          <c:x val="0.1922732226976861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9.718737527560907E-2"/>
          <c:y val="8.8516493208678784E-2"/>
          <c:w val="0.87562222133735101"/>
          <c:h val="0.6912205210545542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Sheet1!$Y$5:$Y$54</c:f>
              <c:numCache>
                <c:formatCode>0.000</c:formatCode>
                <c:ptCount val="50"/>
                <c:pt idx="0">
                  <c:v>3.2746255969556375E-3</c:v>
                </c:pt>
                <c:pt idx="1">
                  <c:v>1.3324462314008977E-2</c:v>
                </c:pt>
                <c:pt idx="2">
                  <c:v>4.5034171955503827E-2</c:v>
                </c:pt>
                <c:pt idx="3">
                  <c:v>6.8361844335130817E-3</c:v>
                </c:pt>
                <c:pt idx="4">
                  <c:v>7.1923403171688299E-2</c:v>
                </c:pt>
                <c:pt idx="5">
                  <c:v>0.10228811325254966</c:v>
                </c:pt>
                <c:pt idx="6">
                  <c:v>0.1321973168155432</c:v>
                </c:pt>
                <c:pt idx="7">
                  <c:v>0.15728962861872126</c:v>
                </c:pt>
                <c:pt idx="8">
                  <c:v>0.17838639506044429</c:v>
                </c:pt>
                <c:pt idx="9">
                  <c:v>0.16748651862107067</c:v>
                </c:pt>
                <c:pt idx="10">
                  <c:v>0.20624761262577973</c:v>
                </c:pt>
                <c:pt idx="11">
                  <c:v>0.14704252529944184</c:v>
                </c:pt>
                <c:pt idx="12">
                  <c:v>0.15129631057653858</c:v>
                </c:pt>
                <c:pt idx="13">
                  <c:v>0.12450391932871963</c:v>
                </c:pt>
                <c:pt idx="14">
                  <c:v>0.10298392635858411</c:v>
                </c:pt>
                <c:pt idx="15">
                  <c:v>8.8845290977204838E-2</c:v>
                </c:pt>
                <c:pt idx="16">
                  <c:v>7.4061055806721843E-2</c:v>
                </c:pt>
                <c:pt idx="17">
                  <c:v>4.8771477401317487E-2</c:v>
                </c:pt>
                <c:pt idx="18">
                  <c:v>3.9528640420644079E-2</c:v>
                </c:pt>
                <c:pt idx="19">
                  <c:v>2.5006231831297576E-2</c:v>
                </c:pt>
                <c:pt idx="20">
                  <c:v>2.7172577790291141E-2</c:v>
                </c:pt>
                <c:pt idx="21">
                  <c:v>1.4145808712369146E-2</c:v>
                </c:pt>
                <c:pt idx="22">
                  <c:v>1.3464342268314944E-2</c:v>
                </c:pt>
                <c:pt idx="23">
                  <c:v>1.0993129742244312E-2</c:v>
                </c:pt>
                <c:pt idx="24">
                  <c:v>7.3526642647963047E-3</c:v>
                </c:pt>
                <c:pt idx="25">
                  <c:v>5.9682113837176143E-3</c:v>
                </c:pt>
                <c:pt idx="26">
                  <c:v>4.4151852243727863E-3</c:v>
                </c:pt>
                <c:pt idx="27">
                  <c:v>2.66847912829693E-3</c:v>
                </c:pt>
                <c:pt idx="28">
                  <c:v>2.4209992091401844E-3</c:v>
                </c:pt>
                <c:pt idx="29">
                  <c:v>1.3449995606333864E-3</c:v>
                </c:pt>
                <c:pt idx="30">
                  <c:v>1.872239388401864E-3</c:v>
                </c:pt>
                <c:pt idx="31">
                  <c:v>7.6037308494480982E-4</c:v>
                </c:pt>
                <c:pt idx="32">
                  <c:v>6.5635978558908903E-4</c:v>
                </c:pt>
                <c:pt idx="33">
                  <c:v>4.841998418281257E-4</c:v>
                </c:pt>
                <c:pt idx="34">
                  <c:v>3.6225321499738783E-4</c:v>
                </c:pt>
                <c:pt idx="35">
                  <c:v>3.0486656707684467E-4</c:v>
                </c:pt>
                <c:pt idx="36">
                  <c:v>2.0802659871121953E-4</c:v>
                </c:pt>
                <c:pt idx="37">
                  <c:v>1.43466619801913E-5</c:v>
                </c:pt>
                <c:pt idx="38">
                  <c:v>8.6079971880481665E-5</c:v>
                </c:pt>
                <c:pt idx="39">
                  <c:v>7.890664089060806E-5</c:v>
                </c:pt>
                <c:pt idx="40">
                  <c:v>6.0973313415368935E-5</c:v>
                </c:pt>
                <c:pt idx="41">
                  <c:v>8.249330638543384E-5</c:v>
                </c:pt>
                <c:pt idx="42">
                  <c:v>1.43466619801913E-5</c:v>
                </c:pt>
                <c:pt idx="43">
                  <c:v>6.0973313415368935E-5</c:v>
                </c:pt>
                <c:pt idx="44">
                  <c:v>4.6626651435177635E-5</c:v>
                </c:pt>
                <c:pt idx="45">
                  <c:v>3.227998945520838E-5</c:v>
                </c:pt>
                <c:pt idx="46">
                  <c:v>1.0759996485143475E-5</c:v>
                </c:pt>
                <c:pt idx="47">
                  <c:v>1.4346661979969255E-5</c:v>
                </c:pt>
                <c:pt idx="48">
                  <c:v>1.43466619801913E-5</c:v>
                </c:pt>
                <c:pt idx="49">
                  <c:v>1.0759996485143475E-5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AC8-4500-BCD9-6AB5B4C20CF5}"/>
            </c:ext>
          </c:extLst>
        </c:ser>
        <c:ser>
          <c:idx val="5"/>
          <c:order val="1"/>
          <c:tx>
            <c:strRef>
              <c:f>Sheet1!$AP$3</c:f>
              <c:strCache>
                <c:ptCount val="1"/>
                <c:pt idx="0">
                  <c:v>Rayleigh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Sheet1!$AS$5:$AS$54</c:f>
              <c:numCache>
                <c:formatCode>0.000</c:formatCode>
                <c:ptCount val="50"/>
                <c:pt idx="0">
                  <c:v>1.4255971488057025E-2</c:v>
                </c:pt>
                <c:pt idx="1">
                  <c:v>4.1779916440167118E-2</c:v>
                </c:pt>
                <c:pt idx="2">
                  <c:v>6.6783866432267136E-2</c:v>
                </c:pt>
                <c:pt idx="3">
                  <c:v>8.8915822168355668E-2</c:v>
                </c:pt>
                <c:pt idx="4">
                  <c:v>0.10901178197643602</c:v>
                </c:pt>
                <c:pt idx="5">
                  <c:v>0.12313175373649254</c:v>
                </c:pt>
                <c:pt idx="6">
                  <c:v>0.13472373055253889</c:v>
                </c:pt>
                <c:pt idx="7">
                  <c:v>0.14095971808056384</c:v>
                </c:pt>
                <c:pt idx="8">
                  <c:v>0.14385571228857541</c:v>
                </c:pt>
                <c:pt idx="9">
                  <c:v>0.14141171717656564</c:v>
                </c:pt>
                <c:pt idx="10">
                  <c:v>0.13583172833654333</c:v>
                </c:pt>
                <c:pt idx="11">
                  <c:v>0.12648774702450605</c:v>
                </c:pt>
                <c:pt idx="12">
                  <c:v>0.11823976352047283</c:v>
                </c:pt>
                <c:pt idx="13">
                  <c:v>0.10546378907242193</c:v>
                </c:pt>
                <c:pt idx="14">
                  <c:v>9.3447813104373667E-2</c:v>
                </c:pt>
                <c:pt idx="15">
                  <c:v>8.0659838680322782E-2</c:v>
                </c:pt>
                <c:pt idx="16">
                  <c:v>6.8879862240275536E-2</c:v>
                </c:pt>
                <c:pt idx="17">
                  <c:v>5.7227885544228752E-2</c:v>
                </c:pt>
                <c:pt idx="18">
                  <c:v>4.7331905336189362E-2</c:v>
                </c:pt>
                <c:pt idx="19">
                  <c:v>3.8967922064155891E-2</c:v>
                </c:pt>
                <c:pt idx="20">
                  <c:v>3.0591938816122433E-2</c:v>
                </c:pt>
                <c:pt idx="21">
                  <c:v>2.3587952824094316E-2</c:v>
                </c:pt>
                <c:pt idx="22">
                  <c:v>1.8331963336073454E-2</c:v>
                </c:pt>
                <c:pt idx="23">
                  <c:v>1.4051971896056115E-2</c:v>
                </c:pt>
                <c:pt idx="24">
                  <c:v>1.0319979360041254E-2</c:v>
                </c:pt>
                <c:pt idx="25">
                  <c:v>7.7759844480311813E-3</c:v>
                </c:pt>
                <c:pt idx="26">
                  <c:v>5.3799892400214766E-3</c:v>
                </c:pt>
                <c:pt idx="27">
                  <c:v>3.999992000015995E-3</c:v>
                </c:pt>
                <c:pt idx="28">
                  <c:v>2.8039943920112886E-3</c:v>
                </c:pt>
                <c:pt idx="29">
                  <c:v>1.963996072007701E-3</c:v>
                </c:pt>
                <c:pt idx="30">
                  <c:v>1.2959974080053449E-3</c:v>
                </c:pt>
                <c:pt idx="31">
                  <c:v>9.3199813600364223E-4</c:v>
                </c:pt>
                <c:pt idx="32">
                  <c:v>5.4399891200218597E-4</c:v>
                </c:pt>
                <c:pt idx="33">
                  <c:v>4.399991200016995E-4</c:v>
                </c:pt>
                <c:pt idx="34">
                  <c:v>2.5599948800114625E-4</c:v>
                </c:pt>
                <c:pt idx="35">
                  <c:v>1.4799970400058982E-4</c:v>
                </c:pt>
                <c:pt idx="36">
                  <c:v>9.1999816000276624E-5</c:v>
                </c:pt>
                <c:pt idx="37">
                  <c:v>5.199989600024324E-5</c:v>
                </c:pt>
                <c:pt idx="38">
                  <c:v>3.1999936000115525E-5</c:v>
                </c:pt>
                <c:pt idx="39">
                  <c:v>3.9999920000699518E-6</c:v>
                </c:pt>
                <c:pt idx="40">
                  <c:v>1.5999968000057763E-5</c:v>
                </c:pt>
                <c:pt idx="41">
                  <c:v>0</c:v>
                </c:pt>
                <c:pt idx="42">
                  <c:v>3.9999919998479072E-6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3.9999920000699518E-6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AC8-4500-BCD9-6AB5B4C20CF5}"/>
            </c:ext>
          </c:extLst>
        </c:ser>
        <c:ser>
          <c:idx val="4"/>
          <c:order val="2"/>
          <c:tx>
            <c:strRef>
              <c:f>Sheet1!$AL$3</c:f>
              <c:strCache>
                <c:ptCount val="1"/>
                <c:pt idx="0">
                  <c:v>Gamma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Sheet1!$AO$5:$AO$54</c:f>
              <c:numCache>
                <c:formatCode>0.000</c:formatCode>
                <c:ptCount val="50"/>
                <c:pt idx="0">
                  <c:v>3.1999936000127999E-4</c:v>
                </c:pt>
                <c:pt idx="1">
                  <c:v>5.9479881040237917E-3</c:v>
                </c:pt>
                <c:pt idx="2">
                  <c:v>2.4167951664096674E-2</c:v>
                </c:pt>
                <c:pt idx="3">
                  <c:v>5.5307889384221237E-2</c:v>
                </c:pt>
                <c:pt idx="4">
                  <c:v>9.1767816464367061E-2</c:v>
                </c:pt>
                <c:pt idx="5">
                  <c:v>0.12597974804050391</c:v>
                </c:pt>
                <c:pt idx="6">
                  <c:v>0.15276369447261107</c:v>
                </c:pt>
                <c:pt idx="7">
                  <c:v>0.17065965868068267</c:v>
                </c:pt>
                <c:pt idx="8">
                  <c:v>0.17652764694470613</c:v>
                </c:pt>
                <c:pt idx="9">
                  <c:v>0.17267165465669065</c:v>
                </c:pt>
                <c:pt idx="10">
                  <c:v>0.16255167489665012</c:v>
                </c:pt>
                <c:pt idx="11">
                  <c:v>0.14859970280059454</c:v>
                </c:pt>
                <c:pt idx="12">
                  <c:v>0.13057173885652218</c:v>
                </c:pt>
                <c:pt idx="13">
                  <c:v>0.11295577408845192</c:v>
                </c:pt>
                <c:pt idx="14">
                  <c:v>9.6443807112385649E-2</c:v>
                </c:pt>
                <c:pt idx="15">
                  <c:v>7.8963842072315993E-2</c:v>
                </c:pt>
                <c:pt idx="16">
                  <c:v>6.48038703922591E-2</c:v>
                </c:pt>
                <c:pt idx="17">
                  <c:v>5.203989592020819E-2</c:v>
                </c:pt>
                <c:pt idx="18">
                  <c:v>4.1423917152165757E-2</c:v>
                </c:pt>
                <c:pt idx="19">
                  <c:v>3.2051935896128203E-2</c:v>
                </c:pt>
                <c:pt idx="20">
                  <c:v>2.5235949528100932E-2</c:v>
                </c:pt>
                <c:pt idx="21">
                  <c:v>1.9131961736076564E-2</c:v>
                </c:pt>
                <c:pt idx="22">
                  <c:v>1.5055969888060128E-2</c:v>
                </c:pt>
                <c:pt idx="23">
                  <c:v>1.1255977488044966E-2</c:v>
                </c:pt>
                <c:pt idx="24">
                  <c:v>8.4839830320340148E-3</c:v>
                </c:pt>
                <c:pt idx="25">
                  <c:v>6.3239873520253287E-3</c:v>
                </c:pt>
                <c:pt idx="26">
                  <c:v>4.8879902240195339E-3</c:v>
                </c:pt>
                <c:pt idx="27">
                  <c:v>3.6039927920143988E-3</c:v>
                </c:pt>
                <c:pt idx="28">
                  <c:v>2.6279947440104312E-3</c:v>
                </c:pt>
                <c:pt idx="29">
                  <c:v>1.8239963520074731E-3</c:v>
                </c:pt>
                <c:pt idx="30">
                  <c:v>1.3719972560053417E-3</c:v>
                </c:pt>
                <c:pt idx="31">
                  <c:v>1.0359979280041287E-3</c:v>
                </c:pt>
                <c:pt idx="32">
                  <c:v>7.2399855200289132E-4</c:v>
                </c:pt>
                <c:pt idx="33">
                  <c:v>5.3999892000233807E-4</c:v>
                </c:pt>
                <c:pt idx="34">
                  <c:v>4.0399919200151402E-4</c:v>
                </c:pt>
                <c:pt idx="35">
                  <c:v>2.9999940000124958E-4</c:v>
                </c:pt>
                <c:pt idx="36">
                  <c:v>2.2399955200080868E-4</c:v>
                </c:pt>
                <c:pt idx="37">
                  <c:v>1.1999976000054424E-4</c:v>
                </c:pt>
                <c:pt idx="38">
                  <c:v>8.7999824000428717E-5</c:v>
                </c:pt>
                <c:pt idx="39">
                  <c:v>8.399983200013672E-5</c:v>
                </c:pt>
                <c:pt idx="40">
                  <c:v>4.3999912000325381E-5</c:v>
                </c:pt>
                <c:pt idx="41">
                  <c:v>3.5999928000185477E-5</c:v>
                </c:pt>
                <c:pt idx="42">
                  <c:v>1.5999968000057763E-5</c:v>
                </c:pt>
                <c:pt idx="43">
                  <c:v>1.999995999990567E-5</c:v>
                </c:pt>
                <c:pt idx="44">
                  <c:v>2.3999952000197666E-5</c:v>
                </c:pt>
                <c:pt idx="45">
                  <c:v>0</c:v>
                </c:pt>
                <c:pt idx="46">
                  <c:v>3.9999920000699518E-6</c:v>
                </c:pt>
                <c:pt idx="47">
                  <c:v>0</c:v>
                </c:pt>
                <c:pt idx="48">
                  <c:v>7.999983999917859E-6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AC8-4500-BCD9-6AB5B4C20CF5}"/>
            </c:ext>
          </c:extLst>
        </c:ser>
        <c:ser>
          <c:idx val="3"/>
          <c:order val="3"/>
          <c:tx>
            <c:strRef>
              <c:f>Sheet1!$AH$3</c:f>
              <c:strCache>
                <c:ptCount val="1"/>
                <c:pt idx="0">
                  <c:v>Lognormal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Sheet1!$AK$5:$AK$54</c:f>
              <c:numCache>
                <c:formatCode>0.000</c:formatCode>
                <c:ptCount val="50"/>
                <c:pt idx="0">
                  <c:v>3.9999920000160001E-6</c:v>
                </c:pt>
                <c:pt idx="1">
                  <c:v>8.67998264003472E-4</c:v>
                </c:pt>
                <c:pt idx="2">
                  <c:v>1.2127975744048511E-2</c:v>
                </c:pt>
                <c:pt idx="3">
                  <c:v>4.7395905208189586E-2</c:v>
                </c:pt>
                <c:pt idx="4">
                  <c:v>9.5851808296383401E-2</c:v>
                </c:pt>
                <c:pt idx="5">
                  <c:v>0.1419197161605677</c:v>
                </c:pt>
                <c:pt idx="6">
                  <c:v>0.17394765210469576</c:v>
                </c:pt>
                <c:pt idx="7">
                  <c:v>0.18724762550474905</c:v>
                </c:pt>
                <c:pt idx="8">
                  <c:v>0.18570762858474277</c:v>
                </c:pt>
                <c:pt idx="9">
                  <c:v>0.17119165761668487</c:v>
                </c:pt>
                <c:pt idx="10">
                  <c:v>0.15626768746462494</c:v>
                </c:pt>
                <c:pt idx="11">
                  <c:v>0.13674372651254707</c:v>
                </c:pt>
                <c:pt idx="12">
                  <c:v>0.11926376147247697</c:v>
                </c:pt>
                <c:pt idx="13">
                  <c:v>9.96038007923985E-2</c:v>
                </c:pt>
                <c:pt idx="14">
                  <c:v>8.3067833864332252E-2</c:v>
                </c:pt>
                <c:pt idx="15">
                  <c:v>6.965586068827867E-2</c:v>
                </c:pt>
                <c:pt idx="16">
                  <c:v>5.8155883688232546E-2</c:v>
                </c:pt>
                <c:pt idx="17">
                  <c:v>4.6979906040187869E-2</c:v>
                </c:pt>
                <c:pt idx="18">
                  <c:v>3.9455921088157986E-2</c:v>
                </c:pt>
                <c:pt idx="19">
                  <c:v>3.1239937520124883E-2</c:v>
                </c:pt>
                <c:pt idx="20">
                  <c:v>2.5415949168101637E-2</c:v>
                </c:pt>
                <c:pt idx="21">
                  <c:v>2.1671956656086788E-2</c:v>
                </c:pt>
                <c:pt idx="22">
                  <c:v>1.6619966760066385E-2</c:v>
                </c:pt>
                <c:pt idx="23">
                  <c:v>1.3739972520054877E-2</c:v>
                </c:pt>
                <c:pt idx="24">
                  <c:v>1.1603976792046611E-2</c:v>
                </c:pt>
                <c:pt idx="25">
                  <c:v>9.2559814880368574E-3</c:v>
                </c:pt>
                <c:pt idx="26">
                  <c:v>7.5759848480303482E-3</c:v>
                </c:pt>
                <c:pt idx="27">
                  <c:v>6.4519870960257908E-3</c:v>
                </c:pt>
                <c:pt idx="28">
                  <c:v>5.0639898720203913E-3</c:v>
                </c:pt>
                <c:pt idx="29">
                  <c:v>4.2799914400171168E-3</c:v>
                </c:pt>
                <c:pt idx="30">
                  <c:v>3.6999926000147454E-3</c:v>
                </c:pt>
                <c:pt idx="31">
                  <c:v>2.9359941280115986E-3</c:v>
                </c:pt>
                <c:pt idx="32">
                  <c:v>2.3799952400096469E-3</c:v>
                </c:pt>
                <c:pt idx="33">
                  <c:v>1.9559960880077831E-3</c:v>
                </c:pt>
                <c:pt idx="34">
                  <c:v>1.7879964240070656E-3</c:v>
                </c:pt>
                <c:pt idx="35">
                  <c:v>1.2399975200050317E-3</c:v>
                </c:pt>
                <c:pt idx="36">
                  <c:v>1.2159975680048341E-3</c:v>
                </c:pt>
                <c:pt idx="37">
                  <c:v>9.9599800800409533E-4</c:v>
                </c:pt>
                <c:pt idx="38">
                  <c:v>8.319983360032257E-4</c:v>
                </c:pt>
                <c:pt idx="39">
                  <c:v>7.0799858400283355E-4</c:v>
                </c:pt>
                <c:pt idx="40">
                  <c:v>5.8799882400228931E-4</c:v>
                </c:pt>
                <c:pt idx="41">
                  <c:v>4.7599904800210702E-4</c:v>
                </c:pt>
                <c:pt idx="42">
                  <c:v>4.1199917600165392E-4</c:v>
                </c:pt>
                <c:pt idx="43">
                  <c:v>3.5999928000141068E-4</c:v>
                </c:pt>
                <c:pt idx="44">
                  <c:v>2.5999948000099415E-4</c:v>
                </c:pt>
                <c:pt idx="45">
                  <c:v>2.559994880009242E-4</c:v>
                </c:pt>
                <c:pt idx="46">
                  <c:v>2.0799958400097296E-4</c:v>
                </c:pt>
                <c:pt idx="47">
                  <c:v>1.8399963200077529E-4</c:v>
                </c:pt>
                <c:pt idx="48">
                  <c:v>1.5199969600043772E-4</c:v>
                </c:pt>
                <c:pt idx="49">
                  <c:v>1.1599976800047429E-4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AC8-4500-BCD9-6AB5B4C20CF5}"/>
            </c:ext>
          </c:extLst>
        </c:ser>
        <c:ser>
          <c:idx val="2"/>
          <c:order val="4"/>
          <c:tx>
            <c:strRef>
              <c:f>Sheet1!$AD$3</c:f>
              <c:strCache>
                <c:ptCount val="1"/>
                <c:pt idx="0">
                  <c:v>Weibull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Sheet1!$AG$5:$AG$54</c:f>
              <c:numCache>
                <c:formatCode>0.000</c:formatCode>
                <c:ptCount val="50"/>
                <c:pt idx="0">
                  <c:v>4.8239903520192959E-3</c:v>
                </c:pt>
                <c:pt idx="1">
                  <c:v>2.100795798408403E-2</c:v>
                </c:pt>
                <c:pt idx="2">
                  <c:v>4.1815916368167262E-2</c:v>
                </c:pt>
                <c:pt idx="3">
                  <c:v>6.3439873120253759E-2</c:v>
                </c:pt>
                <c:pt idx="4">
                  <c:v>8.5923828152343701E-2</c:v>
                </c:pt>
                <c:pt idx="5">
                  <c:v>0.10830778338443325</c:v>
                </c:pt>
                <c:pt idx="6">
                  <c:v>0.12680374639250719</c:v>
                </c:pt>
                <c:pt idx="7">
                  <c:v>0.14174771650456697</c:v>
                </c:pt>
                <c:pt idx="8">
                  <c:v>0.1518676962646075</c:v>
                </c:pt>
                <c:pt idx="9">
                  <c:v>0.155991688016624</c:v>
                </c:pt>
                <c:pt idx="10">
                  <c:v>0.15539568920862146</c:v>
                </c:pt>
                <c:pt idx="11">
                  <c:v>0.14979570040859924</c:v>
                </c:pt>
                <c:pt idx="12">
                  <c:v>0.13905572188855619</c:v>
                </c:pt>
                <c:pt idx="13">
                  <c:v>0.12629174741650528</c:v>
                </c:pt>
                <c:pt idx="14">
                  <c:v>0.11164777670444659</c:v>
                </c:pt>
                <c:pt idx="15">
                  <c:v>9.445581108837775E-2</c:v>
                </c:pt>
                <c:pt idx="16">
                  <c:v>7.9119841760316501E-2</c:v>
                </c:pt>
                <c:pt idx="17">
                  <c:v>6.4647870704258592E-2</c:v>
                </c:pt>
                <c:pt idx="18">
                  <c:v>5.0699898600202742E-2</c:v>
                </c:pt>
                <c:pt idx="19">
                  <c:v>3.8507922984154064E-2</c:v>
                </c:pt>
                <c:pt idx="20">
                  <c:v>2.8091943816112463E-2</c:v>
                </c:pt>
                <c:pt idx="21">
                  <c:v>2.0123959752080367E-2</c:v>
                </c:pt>
                <c:pt idx="22">
                  <c:v>1.439197121605762E-2</c:v>
                </c:pt>
                <c:pt idx="23">
                  <c:v>9.7519804960390921E-3</c:v>
                </c:pt>
                <c:pt idx="24">
                  <c:v>6.5919868160262407E-3</c:v>
                </c:pt>
                <c:pt idx="25">
                  <c:v>4.1479917040165848E-3</c:v>
                </c:pt>
                <c:pt idx="26">
                  <c:v>2.5319949360100846E-3</c:v>
                </c:pt>
                <c:pt idx="27">
                  <c:v>1.3439973120055182E-3</c:v>
                </c:pt>
                <c:pt idx="28">
                  <c:v>8.0799838400325008E-4</c:v>
                </c:pt>
                <c:pt idx="29">
                  <c:v>4.5999908000182721E-4</c:v>
                </c:pt>
                <c:pt idx="30">
                  <c:v>1.959996080007631E-4</c:v>
                </c:pt>
                <c:pt idx="31">
                  <c:v>8.3999832000358765E-5</c:v>
                </c:pt>
                <c:pt idx="32">
                  <c:v>6.7999864000301002E-5</c:v>
                </c:pt>
                <c:pt idx="33">
                  <c:v>2.3999951999975622E-5</c:v>
                </c:pt>
                <c:pt idx="34">
                  <c:v>2.7999944000045573E-5</c:v>
                </c:pt>
                <c:pt idx="35">
                  <c:v>0</c:v>
                </c:pt>
                <c:pt idx="36">
                  <c:v>3.9999920000699518E-6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AC8-4500-BCD9-6AB5B4C20CF5}"/>
            </c:ext>
          </c:extLst>
        </c:ser>
        <c:ser>
          <c:idx val="6"/>
          <c:order val="5"/>
          <c:tx>
            <c:v>Generalized Pareto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Sheet1!$AW$5:$AW$54</c:f>
              <c:numCache>
                <c:formatCode>0.000</c:formatCode>
                <c:ptCount val="50"/>
                <c:pt idx="0">
                  <c:v>0.14753970492059015</c:v>
                </c:pt>
                <c:pt idx="1">
                  <c:v>0.13999172001655996</c:v>
                </c:pt>
                <c:pt idx="2">
                  <c:v>0.13199173601652797</c:v>
                </c:pt>
                <c:pt idx="3">
                  <c:v>0.12367975264049474</c:v>
                </c:pt>
                <c:pt idx="4">
                  <c:v>0.11775176449647096</c:v>
                </c:pt>
                <c:pt idx="5">
                  <c:v>0.11135577728844548</c:v>
                </c:pt>
                <c:pt idx="6">
                  <c:v>0.10328379343241312</c:v>
                </c:pt>
                <c:pt idx="7">
                  <c:v>9.8551802896394203E-2</c:v>
                </c:pt>
                <c:pt idx="8">
                  <c:v>9.1371817256365562E-2</c:v>
                </c:pt>
                <c:pt idx="9">
                  <c:v>8.6659826680346663E-2</c:v>
                </c:pt>
                <c:pt idx="10">
                  <c:v>7.9511840976318027E-2</c:v>
                </c:pt>
                <c:pt idx="11">
                  <c:v>7.4911850176299533E-2</c:v>
                </c:pt>
                <c:pt idx="12">
                  <c:v>7.0059859880280184E-2</c:v>
                </c:pt>
                <c:pt idx="13">
                  <c:v>6.3779872440255181E-2</c:v>
                </c:pt>
                <c:pt idx="14">
                  <c:v>5.9111881776236386E-2</c:v>
                </c:pt>
                <c:pt idx="15">
                  <c:v>5.4799890400219375E-2</c:v>
                </c:pt>
                <c:pt idx="16">
                  <c:v>5.0795898408203088E-2</c:v>
                </c:pt>
                <c:pt idx="17">
                  <c:v>4.5967908064183938E-2</c:v>
                </c:pt>
                <c:pt idx="18">
                  <c:v>4.2259915480169052E-2</c:v>
                </c:pt>
                <c:pt idx="19">
                  <c:v>3.8451923096153751E-2</c:v>
                </c:pt>
                <c:pt idx="20">
                  <c:v>3.5183929632140787E-2</c:v>
                </c:pt>
                <c:pt idx="21">
                  <c:v>3.2259935480128954E-2</c:v>
                </c:pt>
                <c:pt idx="22">
                  <c:v>2.8811942376115285E-2</c:v>
                </c:pt>
                <c:pt idx="23">
                  <c:v>2.4891950216099579E-2</c:v>
                </c:pt>
                <c:pt idx="24">
                  <c:v>2.2831954336091309E-2</c:v>
                </c:pt>
                <c:pt idx="25">
                  <c:v>2.0243959512080911E-2</c:v>
                </c:pt>
                <c:pt idx="26">
                  <c:v>1.791596416807173E-2</c:v>
                </c:pt>
                <c:pt idx="27">
                  <c:v>1.5171969656060602E-2</c:v>
                </c:pt>
                <c:pt idx="28">
                  <c:v>1.329197341605326E-2</c:v>
                </c:pt>
                <c:pt idx="29">
                  <c:v>1.181597636804721E-2</c:v>
                </c:pt>
                <c:pt idx="30">
                  <c:v>1.0207979584040849E-2</c:v>
                </c:pt>
                <c:pt idx="31">
                  <c:v>8.067983864032291E-3</c:v>
                </c:pt>
                <c:pt idx="32">
                  <c:v>6.3599872800255142E-3</c:v>
                </c:pt>
                <c:pt idx="33">
                  <c:v>5.687988624022644E-3</c:v>
                </c:pt>
                <c:pt idx="34">
                  <c:v>4.3399913200175E-3</c:v>
                </c:pt>
                <c:pt idx="35">
                  <c:v>3.5399929200139457E-3</c:v>
                </c:pt>
                <c:pt idx="36">
                  <c:v>2.6559946880106988E-3</c:v>
                </c:pt>
                <c:pt idx="37">
                  <c:v>1.8479963040074487E-3</c:v>
                </c:pt>
                <c:pt idx="38">
                  <c:v>1.3239973520051684E-3</c:v>
                </c:pt>
                <c:pt idx="39">
                  <c:v>8.4799830400350551E-4</c:v>
                </c:pt>
                <c:pt idx="40">
                  <c:v>4.5999908000182721E-4</c:v>
                </c:pt>
                <c:pt idx="41">
                  <c:v>2.9999940000124958E-4</c:v>
                </c:pt>
                <c:pt idx="42">
                  <c:v>9.1999816000276624E-5</c:v>
                </c:pt>
                <c:pt idx="43">
                  <c:v>1.5999968000057763E-5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-1.9999960000079999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AC8-4500-BCD9-6AB5B4C20CF5}"/>
            </c:ext>
          </c:extLst>
        </c:ser>
        <c:ser>
          <c:idx val="1"/>
          <c:order val="6"/>
          <c:tx>
            <c:strRef>
              <c:f>Sheet1!$Z$3</c:f>
              <c:strCache>
                <c:ptCount val="1"/>
                <c:pt idx="0">
                  <c:v>PBF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Sheet1!$AC$5:$AC$54</c:f>
              <c:numCache>
                <c:formatCode>0.000</c:formatCode>
                <c:ptCount val="50"/>
                <c:pt idx="0">
                  <c:v>1.5599968800062399E-3</c:v>
                </c:pt>
                <c:pt idx="1">
                  <c:v>1.0271979456041087E-2</c:v>
                </c:pt>
                <c:pt idx="2">
                  <c:v>2.7067945864108267E-2</c:v>
                </c:pt>
                <c:pt idx="3">
                  <c:v>5.0551898896202214E-2</c:v>
                </c:pt>
                <c:pt idx="4">
                  <c:v>7.9719840560318875E-2</c:v>
                </c:pt>
                <c:pt idx="5">
                  <c:v>0.10757578484843028</c:v>
                </c:pt>
                <c:pt idx="6">
                  <c:v>0.13688372623254758</c:v>
                </c:pt>
                <c:pt idx="7">
                  <c:v>0.15954768090463817</c:v>
                </c:pt>
                <c:pt idx="8">
                  <c:v>0.17422365155269692</c:v>
                </c:pt>
                <c:pt idx="9">
                  <c:v>0.1810276379447241</c:v>
                </c:pt>
                <c:pt idx="10">
                  <c:v>0.17324365351269289</c:v>
                </c:pt>
                <c:pt idx="11">
                  <c:v>0.16147967704064592</c:v>
                </c:pt>
                <c:pt idx="12">
                  <c:v>0.14347971304057405</c:v>
                </c:pt>
                <c:pt idx="13">
                  <c:v>0.12351975296049411</c:v>
                </c:pt>
                <c:pt idx="14">
                  <c:v>0.10375579248841493</c:v>
                </c:pt>
                <c:pt idx="15">
                  <c:v>8.3847832304335457E-2</c:v>
                </c:pt>
                <c:pt idx="16">
                  <c:v>6.5727868544262824E-2</c:v>
                </c:pt>
                <c:pt idx="17">
                  <c:v>5.1911896176207728E-2</c:v>
                </c:pt>
                <c:pt idx="18">
                  <c:v>3.9455921088157764E-2</c:v>
                </c:pt>
                <c:pt idx="19">
                  <c:v>2.9971940056119806E-2</c:v>
                </c:pt>
                <c:pt idx="20">
                  <c:v>2.3667952664094827E-2</c:v>
                </c:pt>
                <c:pt idx="21">
                  <c:v>1.7639964720070456E-2</c:v>
                </c:pt>
                <c:pt idx="22">
                  <c:v>1.2963974072051965E-2</c:v>
                </c:pt>
                <c:pt idx="23">
                  <c:v>9.8799802400395542E-3</c:v>
                </c:pt>
                <c:pt idx="24">
                  <c:v>7.3999852000294908E-3</c:v>
                </c:pt>
                <c:pt idx="25">
                  <c:v>5.7519884960230971E-3</c:v>
                </c:pt>
                <c:pt idx="26">
                  <c:v>4.2039915920166759E-3</c:v>
                </c:pt>
                <c:pt idx="27">
                  <c:v>3.2079935840128027E-3</c:v>
                </c:pt>
                <c:pt idx="28">
                  <c:v>2.3919952160096347E-3</c:v>
                </c:pt>
                <c:pt idx="29">
                  <c:v>1.8159963680073332E-3</c:v>
                </c:pt>
                <c:pt idx="30">
                  <c:v>1.4559970880057005E-3</c:v>
                </c:pt>
                <c:pt idx="31">
                  <c:v>1.015997968004223E-3</c:v>
                </c:pt>
                <c:pt idx="32">
                  <c:v>7.8799842400312237E-4</c:v>
                </c:pt>
                <c:pt idx="33">
                  <c:v>6.3999872000253255E-4</c:v>
                </c:pt>
                <c:pt idx="34">
                  <c:v>4.5599908800175726E-4</c:v>
                </c:pt>
                <c:pt idx="35">
                  <c:v>4.0799918400158397E-4</c:v>
                </c:pt>
                <c:pt idx="36">
                  <c:v>3.5999928000163273E-4</c:v>
                </c:pt>
                <c:pt idx="37">
                  <c:v>1.959996080007631E-4</c:v>
                </c:pt>
                <c:pt idx="38">
                  <c:v>1.5999968000057763E-4</c:v>
                </c:pt>
                <c:pt idx="39">
                  <c:v>1.5599968800050767E-4</c:v>
                </c:pt>
                <c:pt idx="40">
                  <c:v>1.1999976000054424E-4</c:v>
                </c:pt>
                <c:pt idx="41">
                  <c:v>8.3999832000358765E-5</c:v>
                </c:pt>
                <c:pt idx="42">
                  <c:v>8.3999832000358765E-5</c:v>
                </c:pt>
                <c:pt idx="43">
                  <c:v>6.3999872000231051E-5</c:v>
                </c:pt>
                <c:pt idx="44">
                  <c:v>5.5999888000313192E-5</c:v>
                </c:pt>
                <c:pt idx="45">
                  <c:v>3.5999927999963433E-5</c:v>
                </c:pt>
                <c:pt idx="46">
                  <c:v>2.7999944000267618E-5</c:v>
                </c:pt>
                <c:pt idx="47">
                  <c:v>1.9999960000127714E-5</c:v>
                </c:pt>
                <c:pt idx="48">
                  <c:v>3.9999919998479072E-6</c:v>
                </c:pt>
                <c:pt idx="49">
                  <c:v>2.7999944000267618E-5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DAC8-4500-BCD9-6AB5B4C20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639168"/>
        <c:axId val="87639744"/>
      </c:scatterChart>
      <c:valAx>
        <c:axId val="87639168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4440192947185847"/>
              <c:y val="0.830654630862974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639744"/>
        <c:crosses val="autoZero"/>
        <c:crossBetween val="midCat"/>
      </c:valAx>
      <c:valAx>
        <c:axId val="876397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Pdf - f(x)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3521110196401268E-3"/>
              <c:y val="0.359942385928165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639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43082617436551E-2"/>
          <c:y val="0.87017443951980866"/>
          <c:w val="0.94213991972409661"/>
          <c:h val="0.129825638838992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Diurnal periodicity of mean </a:t>
            </a:r>
            <a:endParaRPr lang="el-GR" sz="1800">
              <a:effectLst/>
            </a:endParaRPr>
          </a:p>
        </c:rich>
      </c:tx>
      <c:layout>
        <c:manualLayout>
          <c:xMode val="edge"/>
          <c:yMode val="edge"/>
          <c:x val="0.15638673253352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4717345059690121"/>
          <c:y val="0.10446883575068598"/>
          <c:w val="0.81109267843535693"/>
          <c:h val="0.70175012423721439"/>
        </c:manualLayout>
      </c:layout>
      <c:scatterChart>
        <c:scatterStyle val="smoothMarker"/>
        <c:varyColors val="0"/>
        <c:ser>
          <c:idx val="0"/>
          <c:order val="0"/>
          <c:tx>
            <c:v>1st 3-month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Φύλλο1!$C$12:$J$12</c:f>
              <c:numCache>
                <c:formatCode>General</c:formatCode>
                <c:ptCount val="8"/>
                <c:pt idx="0">
                  <c:v>5.9461768430669126</c:v>
                </c:pt>
                <c:pt idx="1">
                  <c:v>5.7798264834778301</c:v>
                </c:pt>
                <c:pt idx="2">
                  <c:v>5.6676667952062507</c:v>
                </c:pt>
                <c:pt idx="3">
                  <c:v>5.6578681976168728</c:v>
                </c:pt>
                <c:pt idx="4">
                  <c:v>5.9360235947725544</c:v>
                </c:pt>
                <c:pt idx="5">
                  <c:v>6.3744474440198493</c:v>
                </c:pt>
                <c:pt idx="6">
                  <c:v>6.6638447543211274</c:v>
                </c:pt>
                <c:pt idx="7">
                  <c:v>6.3038856101650103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184-4190-BCBF-F48E7E58D5C1}"/>
            </c:ext>
          </c:extLst>
        </c:ser>
        <c:ser>
          <c:idx val="1"/>
          <c:order val="1"/>
          <c:tx>
            <c:v>2nd 3-month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Φύλλο1!$C$13:$J$13</c:f>
              <c:numCache>
                <c:formatCode>General</c:formatCode>
                <c:ptCount val="8"/>
                <c:pt idx="0">
                  <c:v>5.1925007555277745</c:v>
                </c:pt>
                <c:pt idx="1">
                  <c:v>4.7549745587878398</c:v>
                </c:pt>
                <c:pt idx="2">
                  <c:v>4.5417229163085953</c:v>
                </c:pt>
                <c:pt idx="3">
                  <c:v>4.5930095034294052</c:v>
                </c:pt>
                <c:pt idx="4">
                  <c:v>5.2356328596843769</c:v>
                </c:pt>
                <c:pt idx="5">
                  <c:v>6.0610949740550746</c:v>
                </c:pt>
                <c:pt idx="6">
                  <c:v>6.5918851823308682</c:v>
                </c:pt>
                <c:pt idx="7">
                  <c:v>6.1838608244956079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184-4190-BCBF-F48E7E58D5C1}"/>
            </c:ext>
          </c:extLst>
        </c:ser>
        <c:ser>
          <c:idx val="2"/>
          <c:order val="2"/>
          <c:tx>
            <c:v>3rd 3-month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Φύλλο1!$C$14:$J$14</c:f>
              <c:numCache>
                <c:formatCode>General</c:formatCode>
                <c:ptCount val="8"/>
                <c:pt idx="0">
                  <c:v>4.5658518777730608</c:v>
                </c:pt>
                <c:pt idx="1">
                  <c:v>4.2410613803449291</c:v>
                </c:pt>
                <c:pt idx="2">
                  <c:v>4.0616038243313337</c:v>
                </c:pt>
                <c:pt idx="3">
                  <c:v>4.0150698960499138</c:v>
                </c:pt>
                <c:pt idx="4">
                  <c:v>4.5809414855100652</c:v>
                </c:pt>
                <c:pt idx="5">
                  <c:v>5.3671341833177211</c:v>
                </c:pt>
                <c:pt idx="6">
                  <c:v>5.9417771041384215</c:v>
                </c:pt>
                <c:pt idx="7">
                  <c:v>5.484979678296181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184-4190-BCBF-F48E7E58D5C1}"/>
            </c:ext>
          </c:extLst>
        </c:ser>
        <c:ser>
          <c:idx val="3"/>
          <c:order val="3"/>
          <c:tx>
            <c:v>4th 3-month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Φύλλο1!$C$15:$J$15</c:f>
              <c:numCache>
                <c:formatCode>General</c:formatCode>
                <c:ptCount val="8"/>
                <c:pt idx="0">
                  <c:v>5.4527360017624114</c:v>
                </c:pt>
                <c:pt idx="1">
                  <c:v>5.3048836682875082</c:v>
                </c:pt>
                <c:pt idx="2">
                  <c:v>5.2021061105810515</c:v>
                </c:pt>
                <c:pt idx="3">
                  <c:v>5.1760042813648459</c:v>
                </c:pt>
                <c:pt idx="4">
                  <c:v>5.504068769674487</c:v>
                </c:pt>
                <c:pt idx="5">
                  <c:v>6.0012360775514999</c:v>
                </c:pt>
                <c:pt idx="6">
                  <c:v>6.2220875797326629</c:v>
                </c:pt>
                <c:pt idx="7">
                  <c:v>5.7152632607510396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184-4190-BCBF-F48E7E58D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08064"/>
        <c:axId val="124008640"/>
      </c:scatterChart>
      <c:valAx>
        <c:axId val="124008064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3-hour</a:t>
                </a:r>
                <a:endParaRPr lang="el-GR" sz="1050"/>
              </a:p>
            </c:rich>
          </c:tx>
          <c:layout>
            <c:manualLayout>
              <c:xMode val="edge"/>
              <c:yMode val="edge"/>
              <c:x val="0.41762253253981924"/>
              <c:y val="0.864825898134744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08640"/>
        <c:crosses val="autoZero"/>
        <c:crossBetween val="midCat"/>
        <c:majorUnit val="1"/>
      </c:valAx>
      <c:valAx>
        <c:axId val="124008640"/>
        <c:scaling>
          <c:orientation val="minMax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Mean (m/s)</a:t>
                </a:r>
                <a:endParaRPr lang="el-GR" sz="1050"/>
              </a:p>
            </c:rich>
          </c:tx>
          <c:layout>
            <c:manualLayout>
              <c:xMode val="edge"/>
              <c:yMode val="edge"/>
              <c:x val="2.7776697284751899E-3"/>
              <c:y val="0.40223380054756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08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100348123518736"/>
          <c:w val="1"/>
          <c:h val="0.108996518764812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>
                <a:effectLst/>
              </a:rPr>
              <a:t>Diurnal periodicity of </a:t>
            </a:r>
            <a:r>
              <a:rPr lang="en-US" sz="1600" b="1" i="0" u="none" strike="noStrike" baseline="0">
                <a:effectLst/>
              </a:rPr>
              <a:t>stand. deviation</a:t>
            </a:r>
            <a:endParaRPr lang="el-GR" sz="1600">
              <a:effectLst/>
            </a:endParaRPr>
          </a:p>
        </c:rich>
      </c:tx>
      <c:layout>
        <c:manualLayout>
          <c:xMode val="edge"/>
          <c:yMode val="edge"/>
          <c:x val="0.144984680594361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7741538608077217"/>
          <c:y val="8.7926303410427287E-2"/>
          <c:w val="0.78085074295148593"/>
          <c:h val="0.7339727820184766"/>
        </c:manualLayout>
      </c:layout>
      <c:scatterChart>
        <c:scatterStyle val="smoothMarker"/>
        <c:varyColors val="0"/>
        <c:ser>
          <c:idx val="0"/>
          <c:order val="0"/>
          <c:tx>
            <c:v>1st 3-month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Φύλλο1!$K$12:$R$12</c:f>
              <c:numCache>
                <c:formatCode>General</c:formatCode>
                <c:ptCount val="8"/>
                <c:pt idx="0">
                  <c:v>2.7044672668548473</c:v>
                </c:pt>
                <c:pt idx="1">
                  <c:v>2.6205327830616656</c:v>
                </c:pt>
                <c:pt idx="2">
                  <c:v>2.6188937335057232</c:v>
                </c:pt>
                <c:pt idx="3">
                  <c:v>2.6338916479211192</c:v>
                </c:pt>
                <c:pt idx="4">
                  <c:v>2.7311009965979665</c:v>
                </c:pt>
                <c:pt idx="5">
                  <c:v>2.871144293516013</c:v>
                </c:pt>
                <c:pt idx="6">
                  <c:v>2.8465423074747935</c:v>
                </c:pt>
                <c:pt idx="7">
                  <c:v>2.7469194391417506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8C-48A7-B2DF-6229E52A4E5F}"/>
            </c:ext>
          </c:extLst>
        </c:ser>
        <c:ser>
          <c:idx val="1"/>
          <c:order val="1"/>
          <c:tx>
            <c:v>2nd 3-month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Φύλλο1!$K$13:$R$13</c:f>
              <c:numCache>
                <c:formatCode>General</c:formatCode>
                <c:ptCount val="8"/>
                <c:pt idx="0">
                  <c:v>2.2809202081410151</c:v>
                </c:pt>
                <c:pt idx="1">
                  <c:v>2.192345671725922</c:v>
                </c:pt>
                <c:pt idx="2">
                  <c:v>2.170255727033032</c:v>
                </c:pt>
                <c:pt idx="3">
                  <c:v>2.1968876450958739</c:v>
                </c:pt>
                <c:pt idx="4">
                  <c:v>2.3920756533317271</c:v>
                </c:pt>
                <c:pt idx="5">
                  <c:v>2.3078211858123372</c:v>
                </c:pt>
                <c:pt idx="6">
                  <c:v>2.2568059644320893</c:v>
                </c:pt>
                <c:pt idx="7">
                  <c:v>2.3224021727707131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8C-48A7-B2DF-6229E52A4E5F}"/>
            </c:ext>
          </c:extLst>
        </c:ser>
        <c:ser>
          <c:idx val="2"/>
          <c:order val="2"/>
          <c:tx>
            <c:v>3rd 3-month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Φύλλο1!$K$14:$R$14</c:f>
              <c:numCache>
                <c:formatCode>General</c:formatCode>
                <c:ptCount val="8"/>
                <c:pt idx="0">
                  <c:v>1.8995418544699536</c:v>
                </c:pt>
                <c:pt idx="1">
                  <c:v>1.8284095867788746</c:v>
                </c:pt>
                <c:pt idx="2">
                  <c:v>1.7401820891758997</c:v>
                </c:pt>
                <c:pt idx="3">
                  <c:v>1.7617659287095635</c:v>
                </c:pt>
                <c:pt idx="4">
                  <c:v>1.9802716259328108</c:v>
                </c:pt>
                <c:pt idx="5">
                  <c:v>1.9618475978779064</c:v>
                </c:pt>
                <c:pt idx="6">
                  <c:v>1.9023622355834147</c:v>
                </c:pt>
                <c:pt idx="7">
                  <c:v>1.9220278488227633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8C-48A7-B2DF-6229E52A4E5F}"/>
            </c:ext>
          </c:extLst>
        </c:ser>
        <c:ser>
          <c:idx val="3"/>
          <c:order val="3"/>
          <c:tx>
            <c:v>4th 3-month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Φύλλο1!$K$15:$R$15</c:f>
              <c:numCache>
                <c:formatCode>General</c:formatCode>
                <c:ptCount val="8"/>
                <c:pt idx="0">
                  <c:v>2.5009196177372779</c:v>
                </c:pt>
                <c:pt idx="1">
                  <c:v>2.4847112802181126</c:v>
                </c:pt>
                <c:pt idx="2">
                  <c:v>2.5173536810941219</c:v>
                </c:pt>
                <c:pt idx="3">
                  <c:v>2.5233007586480718</c:v>
                </c:pt>
                <c:pt idx="4">
                  <c:v>2.5912904975598949</c:v>
                </c:pt>
                <c:pt idx="5">
                  <c:v>2.7374504472000858</c:v>
                </c:pt>
                <c:pt idx="6">
                  <c:v>2.6480267624512024</c:v>
                </c:pt>
                <c:pt idx="7">
                  <c:v>2.5229335818070719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E8C-48A7-B2DF-6229E52A4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35072"/>
        <c:axId val="124035648"/>
      </c:scatterChart>
      <c:valAx>
        <c:axId val="124035072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3-hour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0.42156464312928627"/>
              <c:y val="0.87516675566475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35648"/>
        <c:crosses val="autoZero"/>
        <c:crossBetween val="midCat"/>
        <c:majorUnit val="1"/>
      </c:valAx>
      <c:valAx>
        <c:axId val="124035648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Standard deviation (m/s)</a:t>
                </a:r>
                <a:endParaRPr lang="el-GR" sz="1050"/>
              </a:p>
            </c:rich>
          </c:tx>
          <c:layout>
            <c:manualLayout>
              <c:xMode val="edge"/>
              <c:yMode val="edge"/>
              <c:x val="1.7820556021393489E-2"/>
              <c:y val="0.332381204244035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35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98237678945038"/>
          <c:w val="1"/>
          <c:h val="0.10017623210549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Seasonality of mean</a:t>
            </a:r>
            <a:endParaRPr lang="el-GR" sz="1800">
              <a:effectLst/>
            </a:endParaRPr>
          </a:p>
        </c:rich>
      </c:tx>
      <c:layout>
        <c:manualLayout>
          <c:xMode val="edge"/>
          <c:yMode val="edge"/>
          <c:x val="0.2557012248468941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4596042821858482"/>
          <c:y val="9.2023199177719409E-2"/>
          <c:w val="0.81402023877029872"/>
          <c:h val="0.7065498476743719"/>
        </c:manualLayout>
      </c:layout>
      <c:scatterChart>
        <c:scatterStyle val="smoothMarker"/>
        <c:varyColors val="0"/>
        <c:ser>
          <c:idx val="0"/>
          <c:order val="0"/>
          <c:tx>
            <c:v>1st 3-hour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Φύλλο1!$C$12:$C$15</c:f>
              <c:numCache>
                <c:formatCode>General</c:formatCode>
                <c:ptCount val="4"/>
                <c:pt idx="0">
                  <c:v>5.9461768430669126</c:v>
                </c:pt>
                <c:pt idx="1">
                  <c:v>5.1925007555277745</c:v>
                </c:pt>
                <c:pt idx="2">
                  <c:v>4.5658518777730608</c:v>
                </c:pt>
                <c:pt idx="3">
                  <c:v>5.4527360017624114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5AE-4D5C-8506-A77A8C6D25CD}"/>
            </c:ext>
          </c:extLst>
        </c:ser>
        <c:ser>
          <c:idx val="1"/>
          <c:order val="1"/>
          <c:tx>
            <c:v>2nd 3-hour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Φύλλο1!$D$12:$D$15</c:f>
              <c:numCache>
                <c:formatCode>General</c:formatCode>
                <c:ptCount val="4"/>
                <c:pt idx="0">
                  <c:v>5.7798264834778301</c:v>
                </c:pt>
                <c:pt idx="1">
                  <c:v>4.7549745587878398</c:v>
                </c:pt>
                <c:pt idx="2">
                  <c:v>4.2410613803449291</c:v>
                </c:pt>
                <c:pt idx="3">
                  <c:v>5.3048836682875082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5AE-4D5C-8506-A77A8C6D25CD}"/>
            </c:ext>
          </c:extLst>
        </c:ser>
        <c:ser>
          <c:idx val="2"/>
          <c:order val="2"/>
          <c:tx>
            <c:v>3rd 3-hour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Φύλλο1!$E$12:$E$15</c:f>
              <c:numCache>
                <c:formatCode>General</c:formatCode>
                <c:ptCount val="4"/>
                <c:pt idx="0">
                  <c:v>5.6676667952062507</c:v>
                </c:pt>
                <c:pt idx="1">
                  <c:v>4.5417229163085953</c:v>
                </c:pt>
                <c:pt idx="2">
                  <c:v>4.0616038243313337</c:v>
                </c:pt>
                <c:pt idx="3">
                  <c:v>5.2021061105810515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5AE-4D5C-8506-A77A8C6D25CD}"/>
            </c:ext>
          </c:extLst>
        </c:ser>
        <c:ser>
          <c:idx val="3"/>
          <c:order val="3"/>
          <c:tx>
            <c:v>4th 3-hour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Φύλλο1!$F$12:$F$15</c:f>
              <c:numCache>
                <c:formatCode>General</c:formatCode>
                <c:ptCount val="4"/>
                <c:pt idx="0">
                  <c:v>5.6578681976168728</c:v>
                </c:pt>
                <c:pt idx="1">
                  <c:v>4.5930095034294052</c:v>
                </c:pt>
                <c:pt idx="2">
                  <c:v>4.0150698960499138</c:v>
                </c:pt>
                <c:pt idx="3">
                  <c:v>5.1760042813648459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5AE-4D5C-8506-A77A8C6D25CD}"/>
            </c:ext>
          </c:extLst>
        </c:ser>
        <c:ser>
          <c:idx val="4"/>
          <c:order val="4"/>
          <c:tx>
            <c:v>5th 3-hour</c:v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Φύλλο1!$G$12:$G$15</c:f>
              <c:numCache>
                <c:formatCode>General</c:formatCode>
                <c:ptCount val="4"/>
                <c:pt idx="0">
                  <c:v>5.9360235947725544</c:v>
                </c:pt>
                <c:pt idx="1">
                  <c:v>5.2356328596843769</c:v>
                </c:pt>
                <c:pt idx="2">
                  <c:v>4.5809414855100652</c:v>
                </c:pt>
                <c:pt idx="3">
                  <c:v>5.504068769674487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5AE-4D5C-8506-A77A8C6D25CD}"/>
            </c:ext>
          </c:extLst>
        </c:ser>
        <c:ser>
          <c:idx val="5"/>
          <c:order val="5"/>
          <c:tx>
            <c:v>6th 3-hour</c:v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Φύλλο1!$H$12:$H$15</c:f>
              <c:numCache>
                <c:formatCode>General</c:formatCode>
                <c:ptCount val="4"/>
                <c:pt idx="0">
                  <c:v>6.3744474440198493</c:v>
                </c:pt>
                <c:pt idx="1">
                  <c:v>6.0610949740550746</c:v>
                </c:pt>
                <c:pt idx="2">
                  <c:v>5.3671341833177211</c:v>
                </c:pt>
                <c:pt idx="3">
                  <c:v>6.0012360775514999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5AE-4D5C-8506-A77A8C6D25CD}"/>
            </c:ext>
          </c:extLst>
        </c:ser>
        <c:ser>
          <c:idx val="6"/>
          <c:order val="6"/>
          <c:tx>
            <c:v>7th 3-hour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Φύλλο1!$I$12:$I$15</c:f>
              <c:numCache>
                <c:formatCode>General</c:formatCode>
                <c:ptCount val="4"/>
                <c:pt idx="0">
                  <c:v>6.6638447543211274</c:v>
                </c:pt>
                <c:pt idx="1">
                  <c:v>6.5918851823308682</c:v>
                </c:pt>
                <c:pt idx="2">
                  <c:v>5.9417771041384215</c:v>
                </c:pt>
                <c:pt idx="3">
                  <c:v>6.2220875797326629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5AE-4D5C-8506-A77A8C6D25CD}"/>
            </c:ext>
          </c:extLst>
        </c:ser>
        <c:ser>
          <c:idx val="7"/>
          <c:order val="7"/>
          <c:tx>
            <c:v>8th 3-hour</c:v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Φύλλο1!$J$12:$J$15</c:f>
              <c:numCache>
                <c:formatCode>General</c:formatCode>
                <c:ptCount val="4"/>
                <c:pt idx="0">
                  <c:v>6.3038856101650103</c:v>
                </c:pt>
                <c:pt idx="1">
                  <c:v>6.1838608244956079</c:v>
                </c:pt>
                <c:pt idx="2">
                  <c:v>5.484979678296181</c:v>
                </c:pt>
                <c:pt idx="3">
                  <c:v>5.7152632607510396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5AE-4D5C-8506-A77A8C6D2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38528"/>
        <c:axId val="124039104"/>
      </c:scatterChart>
      <c:valAx>
        <c:axId val="124038528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3-month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0.4556996228540548"/>
              <c:y val="0.834209257975757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39104"/>
        <c:crosses val="autoZero"/>
        <c:crossBetween val="midCat"/>
      </c:valAx>
      <c:valAx>
        <c:axId val="124039104"/>
        <c:scaling>
          <c:orientation val="minMax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Mean (m/s)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2.7777883491968045E-3"/>
              <c:y val="0.390473706466817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385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65933388243562"/>
          <c:w val="1"/>
          <c:h val="0.113406661175643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Seasonality of stand. deviation</a:t>
            </a:r>
            <a:endParaRPr lang="el-GR" sz="18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6760212006089292"/>
          <c:y val="0.11977421061915683"/>
          <c:w val="0.79181959030421367"/>
          <c:h val="0.66789987818818464"/>
        </c:manualLayout>
      </c:layout>
      <c:scatterChart>
        <c:scatterStyle val="smoothMarker"/>
        <c:varyColors val="0"/>
        <c:ser>
          <c:idx val="0"/>
          <c:order val="0"/>
          <c:tx>
            <c:v>1st 3-hour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Φύλλο1!$K$12:$K$15</c:f>
              <c:numCache>
                <c:formatCode>General</c:formatCode>
                <c:ptCount val="4"/>
                <c:pt idx="0">
                  <c:v>2.7044672668548473</c:v>
                </c:pt>
                <c:pt idx="1">
                  <c:v>2.2809202081410151</c:v>
                </c:pt>
                <c:pt idx="2">
                  <c:v>1.8995418544699536</c:v>
                </c:pt>
                <c:pt idx="3">
                  <c:v>2.5009196177372779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BE-49E8-BB8D-F083AD193D46}"/>
            </c:ext>
          </c:extLst>
        </c:ser>
        <c:ser>
          <c:idx val="1"/>
          <c:order val="1"/>
          <c:tx>
            <c:v>2nd 3-hour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Φύλλο1!$L$12:$L$15</c:f>
              <c:numCache>
                <c:formatCode>General</c:formatCode>
                <c:ptCount val="4"/>
                <c:pt idx="0">
                  <c:v>2.6205327830616656</c:v>
                </c:pt>
                <c:pt idx="1">
                  <c:v>2.192345671725922</c:v>
                </c:pt>
                <c:pt idx="2">
                  <c:v>1.8284095867788746</c:v>
                </c:pt>
                <c:pt idx="3">
                  <c:v>2.4847112802181126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1BE-49E8-BB8D-F083AD193D46}"/>
            </c:ext>
          </c:extLst>
        </c:ser>
        <c:ser>
          <c:idx val="2"/>
          <c:order val="2"/>
          <c:tx>
            <c:v>3rd 3-hour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Φύλλο1!$M$12:$M$15</c:f>
              <c:numCache>
                <c:formatCode>General</c:formatCode>
                <c:ptCount val="4"/>
                <c:pt idx="0">
                  <c:v>2.6188937335057232</c:v>
                </c:pt>
                <c:pt idx="1">
                  <c:v>2.170255727033032</c:v>
                </c:pt>
                <c:pt idx="2">
                  <c:v>1.7401820891758997</c:v>
                </c:pt>
                <c:pt idx="3">
                  <c:v>2.5173536810941219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1BE-49E8-BB8D-F083AD193D46}"/>
            </c:ext>
          </c:extLst>
        </c:ser>
        <c:ser>
          <c:idx val="3"/>
          <c:order val="3"/>
          <c:tx>
            <c:v>4th 3-hour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Φύλλο1!$N$12:$N$15</c:f>
              <c:numCache>
                <c:formatCode>General</c:formatCode>
                <c:ptCount val="4"/>
                <c:pt idx="0">
                  <c:v>2.6338916479211192</c:v>
                </c:pt>
                <c:pt idx="1">
                  <c:v>2.1968876450958739</c:v>
                </c:pt>
                <c:pt idx="2">
                  <c:v>1.7617659287095635</c:v>
                </c:pt>
                <c:pt idx="3">
                  <c:v>2.5233007586480718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1BE-49E8-BB8D-F083AD193D46}"/>
            </c:ext>
          </c:extLst>
        </c:ser>
        <c:ser>
          <c:idx val="4"/>
          <c:order val="4"/>
          <c:tx>
            <c:v>5th 3-hour</c:v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Φύλλο1!$O$12:$O$15</c:f>
              <c:numCache>
                <c:formatCode>General</c:formatCode>
                <c:ptCount val="4"/>
                <c:pt idx="0">
                  <c:v>2.7311009965979665</c:v>
                </c:pt>
                <c:pt idx="1">
                  <c:v>2.3920756533317271</c:v>
                </c:pt>
                <c:pt idx="2">
                  <c:v>1.9802716259328108</c:v>
                </c:pt>
                <c:pt idx="3">
                  <c:v>2.5912904975598949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1BE-49E8-BB8D-F083AD193D46}"/>
            </c:ext>
          </c:extLst>
        </c:ser>
        <c:ser>
          <c:idx val="5"/>
          <c:order val="5"/>
          <c:tx>
            <c:v>6th 3-hour</c:v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Φύλλο1!$P$12:$P$15</c:f>
              <c:numCache>
                <c:formatCode>General</c:formatCode>
                <c:ptCount val="4"/>
                <c:pt idx="0">
                  <c:v>2.871144293516013</c:v>
                </c:pt>
                <c:pt idx="1">
                  <c:v>2.3078211858123372</c:v>
                </c:pt>
                <c:pt idx="2">
                  <c:v>1.9618475978779064</c:v>
                </c:pt>
                <c:pt idx="3">
                  <c:v>2.7374504472000858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1BE-49E8-BB8D-F083AD193D46}"/>
            </c:ext>
          </c:extLst>
        </c:ser>
        <c:ser>
          <c:idx val="6"/>
          <c:order val="6"/>
          <c:tx>
            <c:v>7th 3-hour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Φύλλο1!$Q$12:$Q$15</c:f>
              <c:numCache>
                <c:formatCode>General</c:formatCode>
                <c:ptCount val="4"/>
                <c:pt idx="0">
                  <c:v>2.8465423074747935</c:v>
                </c:pt>
                <c:pt idx="1">
                  <c:v>2.2568059644320893</c:v>
                </c:pt>
                <c:pt idx="2">
                  <c:v>1.9023622355834147</c:v>
                </c:pt>
                <c:pt idx="3">
                  <c:v>2.6480267624512024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1BE-49E8-BB8D-F083AD193D46}"/>
            </c:ext>
          </c:extLst>
        </c:ser>
        <c:ser>
          <c:idx val="7"/>
          <c:order val="7"/>
          <c:tx>
            <c:v>8th 3-hour</c:v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Φύλλο1!$R$12:$R$15</c:f>
              <c:numCache>
                <c:formatCode>General</c:formatCode>
                <c:ptCount val="4"/>
                <c:pt idx="0">
                  <c:v>2.7469194391417506</c:v>
                </c:pt>
                <c:pt idx="1">
                  <c:v>2.3224021727707131</c:v>
                </c:pt>
                <c:pt idx="2">
                  <c:v>1.9220278488227633</c:v>
                </c:pt>
                <c:pt idx="3">
                  <c:v>2.5229335818070719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1BE-49E8-BB8D-F083AD193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40832"/>
        <c:axId val="124041408"/>
      </c:scatterChart>
      <c:valAx>
        <c:axId val="124040832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3-month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0.44528880716668562"/>
              <c:y val="0.831424392642399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41408"/>
        <c:crosses val="autoZero"/>
        <c:crossBetween val="midCat"/>
      </c:valAx>
      <c:valAx>
        <c:axId val="124041408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i="0" baseline="0">
                    <a:effectLst/>
                  </a:rPr>
                  <a:t>Standard deviation (m/s)</a:t>
                </a:r>
                <a:endParaRPr lang="el-GR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2.7776116321651901E-3"/>
              <c:y val="0.322657692131401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4040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018134740018566E-3"/>
          <c:y val="0.88298593122146551"/>
          <c:w val="0.99769818652599818"/>
          <c:h val="0.117014068778534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Diurnal periodicity of mean </a:t>
            </a:r>
            <a:endParaRPr lang="el-GR" sz="1800">
              <a:effectLst/>
            </a:endParaRPr>
          </a:p>
        </c:rich>
      </c:tx>
      <c:layout>
        <c:manualLayout>
          <c:xMode val="edge"/>
          <c:yMode val="edge"/>
          <c:x val="0.233409667541557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508168254268388"/>
          <c:y val="0.10871003307607498"/>
          <c:w val="0.80860488493826777"/>
          <c:h val="0.67769109897646473"/>
        </c:manualLayout>
      </c:layout>
      <c:scatterChart>
        <c:scatterStyle val="smoothMarker"/>
        <c:varyColors val="0"/>
        <c:ser>
          <c:idx val="0"/>
          <c:order val="0"/>
          <c:tx>
            <c:v>1st 3-month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Φύλλο1!$BQ$10:$BX$10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Φύλλο1!$BQ$12:$BX$12</c:f>
              <c:numCache>
                <c:formatCode>General</c:formatCode>
                <c:ptCount val="8"/>
                <c:pt idx="0">
                  <c:v>5.4744577170449267</c:v>
                </c:pt>
                <c:pt idx="1">
                  <c:v>5.4652464982340518</c:v>
                </c:pt>
                <c:pt idx="2">
                  <c:v>5.4533530350326327</c:v>
                </c:pt>
                <c:pt idx="3">
                  <c:v>5.4551696240021714</c:v>
                </c:pt>
                <c:pt idx="4">
                  <c:v>5.4749899859536395</c:v>
                </c:pt>
                <c:pt idx="5">
                  <c:v>5.4885860136429985</c:v>
                </c:pt>
                <c:pt idx="6">
                  <c:v>5.4965513491221909</c:v>
                </c:pt>
                <c:pt idx="7">
                  <c:v>5.4873988156375288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52-469A-8DDB-0C58329C043E}"/>
            </c:ext>
          </c:extLst>
        </c:ser>
        <c:ser>
          <c:idx val="1"/>
          <c:order val="1"/>
          <c:tx>
            <c:v>2nd 3-month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Φύλλο1!$BQ$10:$BX$10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Φύλλο1!$BQ$13:$BX$13</c:f>
              <c:numCache>
                <c:formatCode>General</c:formatCode>
                <c:ptCount val="8"/>
                <c:pt idx="0">
                  <c:v>5.4495610331125492</c:v>
                </c:pt>
                <c:pt idx="1">
                  <c:v>5.4284449602391058</c:v>
                </c:pt>
                <c:pt idx="2">
                  <c:v>5.4108996450351228</c:v>
                </c:pt>
                <c:pt idx="3">
                  <c:v>5.427653773266484</c:v>
                </c:pt>
                <c:pt idx="4">
                  <c:v>5.4834915324890208</c:v>
                </c:pt>
                <c:pt idx="5">
                  <c:v>5.5166571290160817</c:v>
                </c:pt>
                <c:pt idx="6">
                  <c:v>5.5140609968986203</c:v>
                </c:pt>
                <c:pt idx="7">
                  <c:v>5.4944527036479984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52-469A-8DDB-0C58329C043E}"/>
            </c:ext>
          </c:extLst>
        </c:ser>
        <c:ser>
          <c:idx val="2"/>
          <c:order val="2"/>
          <c:tx>
            <c:v>3rd 3-month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Φύλλο1!$BQ$10:$BX$10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Φύλλο1!$BQ$14:$BX$14</c:f>
              <c:numCache>
                <c:formatCode>General</c:formatCode>
                <c:ptCount val="8"/>
                <c:pt idx="0">
                  <c:v>5.4469489350434861</c:v>
                </c:pt>
                <c:pt idx="1">
                  <c:v>5.4224958513099608</c:v>
                </c:pt>
                <c:pt idx="2">
                  <c:v>5.4266811049290409</c:v>
                </c:pt>
                <c:pt idx="3">
                  <c:v>5.4215378158481462</c:v>
                </c:pt>
                <c:pt idx="4">
                  <c:v>5.468573550018915</c:v>
                </c:pt>
                <c:pt idx="5">
                  <c:v>5.5146620633530503</c:v>
                </c:pt>
                <c:pt idx="6">
                  <c:v>5.5183732463133151</c:v>
                </c:pt>
                <c:pt idx="7">
                  <c:v>5.4943574635432633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052-469A-8DDB-0C58329C043E}"/>
            </c:ext>
          </c:extLst>
        </c:ser>
        <c:ser>
          <c:idx val="3"/>
          <c:order val="3"/>
          <c:tx>
            <c:v>4th 3-month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Φύλλο1!$BQ$10:$BX$10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Φύλλο1!$BQ$15:$BX$15</c:f>
              <c:numCache>
                <c:formatCode>General</c:formatCode>
                <c:ptCount val="8"/>
                <c:pt idx="0">
                  <c:v>5.4646197712107831</c:v>
                </c:pt>
                <c:pt idx="1">
                  <c:v>5.4625865693476081</c:v>
                </c:pt>
                <c:pt idx="2">
                  <c:v>5.4403315678577142</c:v>
                </c:pt>
                <c:pt idx="3">
                  <c:v>5.4299165389950037</c:v>
                </c:pt>
                <c:pt idx="4">
                  <c:v>5.4425585636292011</c:v>
                </c:pt>
                <c:pt idx="5">
                  <c:v>5.4850108750122146</c:v>
                </c:pt>
                <c:pt idx="6">
                  <c:v>5.4972378654710923</c:v>
                </c:pt>
                <c:pt idx="7">
                  <c:v>5.4728369665081482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052-469A-8DDB-0C58329C0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300736"/>
        <c:axId val="63301312"/>
      </c:scatterChart>
      <c:valAx>
        <c:axId val="63300736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3-hour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0.43839880220804306"/>
              <c:y val="0.844736563387128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3301312"/>
        <c:crosses val="autoZero"/>
        <c:crossBetween val="midCat"/>
      </c:valAx>
      <c:valAx>
        <c:axId val="63301312"/>
        <c:scaling>
          <c:orientation val="minMax"/>
          <c:max val="5.75"/>
          <c:min val="5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Mean (m/s)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2.7776116321651901E-3"/>
              <c:y val="0.395864882931529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3300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98237678945038"/>
          <c:w val="0.99801538529810685"/>
          <c:h val="0.10017623210549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Diurnal periodicity of</a:t>
            </a:r>
            <a:r>
              <a:rPr lang="el-GR" sz="1800" b="1" i="0" baseline="0">
                <a:effectLst/>
              </a:rPr>
              <a:t> </a:t>
            </a:r>
            <a:r>
              <a:rPr lang="en-US" sz="1800" b="1" i="0" u="none" strike="noStrike" baseline="0">
                <a:effectLst/>
              </a:rPr>
              <a:t>stand. deviation</a:t>
            </a:r>
            <a:r>
              <a:rPr lang="en-US" sz="1800" b="1" i="0" baseline="0">
                <a:effectLst/>
              </a:rPr>
              <a:t> </a:t>
            </a:r>
            <a:endParaRPr lang="el-GR" sz="1800">
              <a:effectLst/>
            </a:endParaRPr>
          </a:p>
        </c:rich>
      </c:tx>
      <c:layout>
        <c:manualLayout>
          <c:xMode val="edge"/>
          <c:yMode val="edge"/>
          <c:x val="0.2541210139634469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7012669211418655"/>
          <c:y val="0.11556797958138362"/>
          <c:w val="0.78985397487469711"/>
          <c:h val="0.67083315247115616"/>
        </c:manualLayout>
      </c:layout>
      <c:scatterChart>
        <c:scatterStyle val="smoothMarker"/>
        <c:varyColors val="0"/>
        <c:ser>
          <c:idx val="0"/>
          <c:order val="0"/>
          <c:tx>
            <c:v>1st 3-month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Φύλλο1!$BY$10:$CF$10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Φύλλο1!$BY$12:$CF$12</c:f>
              <c:numCache>
                <c:formatCode>General</c:formatCode>
                <c:ptCount val="8"/>
                <c:pt idx="0">
                  <c:v>2.3087498307197887</c:v>
                </c:pt>
                <c:pt idx="1">
                  <c:v>2.3174680056017691</c:v>
                </c:pt>
                <c:pt idx="2">
                  <c:v>2.3286463872246492</c:v>
                </c:pt>
                <c:pt idx="3">
                  <c:v>2.3232317449111366</c:v>
                </c:pt>
                <c:pt idx="4">
                  <c:v>2.3093039077289417</c:v>
                </c:pt>
                <c:pt idx="5">
                  <c:v>2.3010065423493415</c:v>
                </c:pt>
                <c:pt idx="6">
                  <c:v>2.2833648930429358</c:v>
                </c:pt>
                <c:pt idx="7">
                  <c:v>2.2877125463208716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567-40D8-9632-F05A79DFC562}"/>
            </c:ext>
          </c:extLst>
        </c:ser>
        <c:ser>
          <c:idx val="1"/>
          <c:order val="1"/>
          <c:tx>
            <c:v>2nd 3-month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Φύλλο1!$BY$10:$CF$10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Φύλλο1!$BY$13:$CF$13</c:f>
              <c:numCache>
                <c:formatCode>General</c:formatCode>
                <c:ptCount val="8"/>
                <c:pt idx="0">
                  <c:v>2.3435163226336813</c:v>
                </c:pt>
                <c:pt idx="1">
                  <c:v>2.3555162647069574</c:v>
                </c:pt>
                <c:pt idx="2">
                  <c:v>2.3756017811022518</c:v>
                </c:pt>
                <c:pt idx="3">
                  <c:v>2.3511569856611145</c:v>
                </c:pt>
                <c:pt idx="4">
                  <c:v>2.2966653120553771</c:v>
                </c:pt>
                <c:pt idx="5">
                  <c:v>2.2663275829636826</c:v>
                </c:pt>
                <c:pt idx="6">
                  <c:v>2.2726709012627087</c:v>
                </c:pt>
                <c:pt idx="7">
                  <c:v>2.2884093743183831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567-40D8-9632-F05A79DFC562}"/>
            </c:ext>
          </c:extLst>
        </c:ser>
        <c:ser>
          <c:idx val="2"/>
          <c:order val="2"/>
          <c:tx>
            <c:v>3rd 3-month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Φύλλο1!$BY$10:$CF$10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Φύλλο1!$BY$14:$CF$14</c:f>
              <c:numCache>
                <c:formatCode>General</c:formatCode>
                <c:ptCount val="8"/>
                <c:pt idx="0">
                  <c:v>2.3545594336811551</c:v>
                </c:pt>
                <c:pt idx="1">
                  <c:v>2.3733639989948445</c:v>
                </c:pt>
                <c:pt idx="2">
                  <c:v>2.3668559420830677</c:v>
                </c:pt>
                <c:pt idx="3">
                  <c:v>2.3733044801900407</c:v>
                </c:pt>
                <c:pt idx="4">
                  <c:v>2.3283982117137176</c:v>
                </c:pt>
                <c:pt idx="5">
                  <c:v>2.292741080566048</c:v>
                </c:pt>
                <c:pt idx="6">
                  <c:v>2.2988147371535734</c:v>
                </c:pt>
                <c:pt idx="7">
                  <c:v>2.3119966042973155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567-40D8-9632-F05A79DFC562}"/>
            </c:ext>
          </c:extLst>
        </c:ser>
        <c:ser>
          <c:idx val="3"/>
          <c:order val="3"/>
          <c:tx>
            <c:v>4th 3-month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Φύλλο1!$BY$10:$CF$10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Φύλλο1!$BY$15:$CF$15</c:f>
              <c:numCache>
                <c:formatCode>General</c:formatCode>
                <c:ptCount val="8"/>
                <c:pt idx="0">
                  <c:v>2.3143019063205923</c:v>
                </c:pt>
                <c:pt idx="1">
                  <c:v>2.3211168286451307</c:v>
                </c:pt>
                <c:pt idx="2">
                  <c:v>2.3370737413334526</c:v>
                </c:pt>
                <c:pt idx="3">
                  <c:v>2.3528392228820936</c:v>
                </c:pt>
                <c:pt idx="4">
                  <c:v>2.3462808893790257</c:v>
                </c:pt>
                <c:pt idx="5">
                  <c:v>2.3034794866036798</c:v>
                </c:pt>
                <c:pt idx="6">
                  <c:v>2.2792008802666524</c:v>
                </c:pt>
                <c:pt idx="7">
                  <c:v>2.2982205455205027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567-40D8-9632-F05A79DFC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303040"/>
        <c:axId val="63303616"/>
      </c:scatterChart>
      <c:valAx>
        <c:axId val="63303040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3-hour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0.44820013123359576"/>
              <c:y val="0.813865558471857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3303616"/>
        <c:crosses val="autoZero"/>
        <c:crossBetween val="midCat"/>
      </c:valAx>
      <c:valAx>
        <c:axId val="63303616"/>
        <c:scaling>
          <c:orientation val="minMax"/>
          <c:max val="2.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i="0" baseline="0">
                    <a:effectLst/>
                  </a:rPr>
                  <a:t>Standard deviation (m/s)</a:t>
                </a:r>
                <a:endParaRPr lang="el-GR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5.2319447181996314E-3"/>
              <c:y val="0.301906327703574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33030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111111111111109E-2"/>
          <c:y val="0.89541362456484563"/>
          <c:w val="0.9"/>
          <c:h val="0.10458637543515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Seasonality of stand. deviation</a:t>
            </a:r>
            <a:endParaRPr lang="el-GR" sz="18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6529343933506621"/>
          <c:y val="0.11622892983143865"/>
          <c:w val="0.79468722765381739"/>
          <c:h val="0.65960886112285744"/>
        </c:manualLayout>
      </c:layout>
      <c:scatterChart>
        <c:scatterStyle val="smoothMarker"/>
        <c:varyColors val="0"/>
        <c:ser>
          <c:idx val="0"/>
          <c:order val="0"/>
          <c:tx>
            <c:v>1st 3-hour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Φύλλο1!$BY$12:$BY$15</c:f>
              <c:numCache>
                <c:formatCode>General</c:formatCode>
                <c:ptCount val="4"/>
                <c:pt idx="0">
                  <c:v>2.3087498307197887</c:v>
                </c:pt>
                <c:pt idx="1">
                  <c:v>2.3435163226336813</c:v>
                </c:pt>
                <c:pt idx="2">
                  <c:v>2.3545594336811551</c:v>
                </c:pt>
                <c:pt idx="3">
                  <c:v>2.3143019063205923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1B-4B13-AC97-58A3FE9971D5}"/>
            </c:ext>
          </c:extLst>
        </c:ser>
        <c:ser>
          <c:idx val="1"/>
          <c:order val="1"/>
          <c:tx>
            <c:v>2nd 3-hour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Φύλλο1!$BZ$12:$BZ$15</c:f>
              <c:numCache>
                <c:formatCode>General</c:formatCode>
                <c:ptCount val="4"/>
                <c:pt idx="0">
                  <c:v>2.3174680056017691</c:v>
                </c:pt>
                <c:pt idx="1">
                  <c:v>2.3555162647069574</c:v>
                </c:pt>
                <c:pt idx="2">
                  <c:v>2.3733639989948445</c:v>
                </c:pt>
                <c:pt idx="3">
                  <c:v>2.3211168286451307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51B-4B13-AC97-58A3FE9971D5}"/>
            </c:ext>
          </c:extLst>
        </c:ser>
        <c:ser>
          <c:idx val="2"/>
          <c:order val="2"/>
          <c:tx>
            <c:v>3rd 3-hour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Φύλλο1!$CA$12:$CA$15</c:f>
              <c:numCache>
                <c:formatCode>General</c:formatCode>
                <c:ptCount val="4"/>
                <c:pt idx="0">
                  <c:v>2.3286463872246492</c:v>
                </c:pt>
                <c:pt idx="1">
                  <c:v>2.3756017811022518</c:v>
                </c:pt>
                <c:pt idx="2">
                  <c:v>2.3668559420830677</c:v>
                </c:pt>
                <c:pt idx="3">
                  <c:v>2.3370737413334526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51B-4B13-AC97-58A3FE9971D5}"/>
            </c:ext>
          </c:extLst>
        </c:ser>
        <c:ser>
          <c:idx val="3"/>
          <c:order val="3"/>
          <c:tx>
            <c:v>4th 3-hour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Φύλλο1!$CB$12:$CB$15</c:f>
              <c:numCache>
                <c:formatCode>General</c:formatCode>
                <c:ptCount val="4"/>
                <c:pt idx="0">
                  <c:v>2.3232317449111366</c:v>
                </c:pt>
                <c:pt idx="1">
                  <c:v>2.3511569856611145</c:v>
                </c:pt>
                <c:pt idx="2">
                  <c:v>2.3733044801900407</c:v>
                </c:pt>
                <c:pt idx="3">
                  <c:v>2.3528392228820936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51B-4B13-AC97-58A3FE9971D5}"/>
            </c:ext>
          </c:extLst>
        </c:ser>
        <c:ser>
          <c:idx val="4"/>
          <c:order val="4"/>
          <c:tx>
            <c:v>5th 3-hour</c:v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Φύλλο1!$CC$12:$CC$15</c:f>
              <c:numCache>
                <c:formatCode>General</c:formatCode>
                <c:ptCount val="4"/>
                <c:pt idx="0">
                  <c:v>2.3093039077289417</c:v>
                </c:pt>
                <c:pt idx="1">
                  <c:v>2.2966653120553771</c:v>
                </c:pt>
                <c:pt idx="2">
                  <c:v>2.3283982117137176</c:v>
                </c:pt>
                <c:pt idx="3">
                  <c:v>2.3462808893790257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51B-4B13-AC97-58A3FE9971D5}"/>
            </c:ext>
          </c:extLst>
        </c:ser>
        <c:ser>
          <c:idx val="5"/>
          <c:order val="5"/>
          <c:tx>
            <c:v>6th 3-hour</c:v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Φύλλο1!$CD$12:$CD$15</c:f>
              <c:numCache>
                <c:formatCode>General</c:formatCode>
                <c:ptCount val="4"/>
                <c:pt idx="0">
                  <c:v>2.3010065423493415</c:v>
                </c:pt>
                <c:pt idx="1">
                  <c:v>2.2663275829636826</c:v>
                </c:pt>
                <c:pt idx="2">
                  <c:v>2.292741080566048</c:v>
                </c:pt>
                <c:pt idx="3">
                  <c:v>2.3034794866036798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51B-4B13-AC97-58A3FE9971D5}"/>
            </c:ext>
          </c:extLst>
        </c:ser>
        <c:ser>
          <c:idx val="6"/>
          <c:order val="6"/>
          <c:tx>
            <c:v>7th 3-hour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Φύλλο1!$CE$12:$CE$15</c:f>
              <c:numCache>
                <c:formatCode>General</c:formatCode>
                <c:ptCount val="4"/>
                <c:pt idx="0">
                  <c:v>2.2833648930429358</c:v>
                </c:pt>
                <c:pt idx="1">
                  <c:v>2.2726709012627087</c:v>
                </c:pt>
                <c:pt idx="2">
                  <c:v>2.2988147371535734</c:v>
                </c:pt>
                <c:pt idx="3">
                  <c:v>2.2792008802666524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51B-4B13-AC97-58A3FE9971D5}"/>
            </c:ext>
          </c:extLst>
        </c:ser>
        <c:ser>
          <c:idx val="7"/>
          <c:order val="7"/>
          <c:tx>
            <c:v>8th 3-hour</c:v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Φύλλο1!$CF$12:$CF$15</c:f>
              <c:numCache>
                <c:formatCode>General</c:formatCode>
                <c:ptCount val="4"/>
                <c:pt idx="0">
                  <c:v>2.2877125463208716</c:v>
                </c:pt>
                <c:pt idx="1">
                  <c:v>2.2884093743183831</c:v>
                </c:pt>
                <c:pt idx="2">
                  <c:v>2.3119966042973155</c:v>
                </c:pt>
                <c:pt idx="3">
                  <c:v>2.2982205455205027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51B-4B13-AC97-58A3FE997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306496"/>
        <c:axId val="63307072"/>
      </c:scatterChart>
      <c:valAx>
        <c:axId val="63306496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3-month</a:t>
                </a:r>
                <a:endParaRPr lang="el-GR" sz="1100"/>
              </a:p>
            </c:rich>
          </c:tx>
          <c:layout>
            <c:manualLayout>
              <c:xMode val="edge"/>
              <c:yMode val="edge"/>
              <c:x val="0.46047841178840454"/>
              <c:y val="0.829618374909018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3307072"/>
        <c:crosses val="autoZero"/>
        <c:crossBetween val="midCat"/>
      </c:valAx>
      <c:valAx>
        <c:axId val="63307072"/>
        <c:scaling>
          <c:orientation val="minMax"/>
          <c:max val="2.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i="0" baseline="0">
                    <a:effectLst/>
                  </a:rPr>
                  <a:t>Standard deviation (m/s)</a:t>
                </a:r>
                <a:endParaRPr lang="el-GR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2.7778422060105628E-3"/>
              <c:y val="0.36251637662939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3306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083434935196014"/>
          <c:w val="0.9810544102480182"/>
          <c:h val="0.129165650648039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>
                <a:effectLst/>
              </a:rPr>
              <a:t>Seasonality of mean</a:t>
            </a:r>
            <a:endParaRPr lang="el-GR" sz="2000">
              <a:effectLst/>
            </a:endParaRPr>
          </a:p>
        </c:rich>
      </c:tx>
      <c:layout>
        <c:manualLayout>
          <c:xMode val="edge"/>
          <c:yMode val="edge"/>
          <c:x val="0.23827493261455526"/>
          <c:y val="4.4101433296582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5564426659360545"/>
          <c:y val="9.9889746416758546E-2"/>
          <c:w val="0.80377744377150118"/>
          <c:h val="0.67389073915740927"/>
        </c:manualLayout>
      </c:layout>
      <c:scatterChart>
        <c:scatterStyle val="smoothMarker"/>
        <c:varyColors val="0"/>
        <c:ser>
          <c:idx val="0"/>
          <c:order val="0"/>
          <c:tx>
            <c:v>1st 3-hour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Φύλλο1!$BQ$12:$BQ$15</c:f>
              <c:numCache>
                <c:formatCode>General</c:formatCode>
                <c:ptCount val="4"/>
                <c:pt idx="0">
                  <c:v>5.4744577170449267</c:v>
                </c:pt>
                <c:pt idx="1">
                  <c:v>5.4495610331125492</c:v>
                </c:pt>
                <c:pt idx="2">
                  <c:v>5.4469489350434861</c:v>
                </c:pt>
                <c:pt idx="3">
                  <c:v>5.4646197712107831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782-4267-8FE9-44624DA0938B}"/>
            </c:ext>
          </c:extLst>
        </c:ser>
        <c:ser>
          <c:idx val="1"/>
          <c:order val="1"/>
          <c:tx>
            <c:v>2nd 3-hour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Φύλλο1!$BR$12:$BR$15</c:f>
              <c:numCache>
                <c:formatCode>General</c:formatCode>
                <c:ptCount val="4"/>
                <c:pt idx="0">
                  <c:v>5.4652464982340518</c:v>
                </c:pt>
                <c:pt idx="1">
                  <c:v>5.4284449602391058</c:v>
                </c:pt>
                <c:pt idx="2">
                  <c:v>5.4224958513099608</c:v>
                </c:pt>
                <c:pt idx="3">
                  <c:v>5.4625865693476081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782-4267-8FE9-44624DA0938B}"/>
            </c:ext>
          </c:extLst>
        </c:ser>
        <c:ser>
          <c:idx val="2"/>
          <c:order val="2"/>
          <c:tx>
            <c:v>3rd 3-hour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Φύλλο1!$BS$12:$BS$15</c:f>
              <c:numCache>
                <c:formatCode>General</c:formatCode>
                <c:ptCount val="4"/>
                <c:pt idx="0">
                  <c:v>5.4533530350326327</c:v>
                </c:pt>
                <c:pt idx="1">
                  <c:v>5.4108996450351228</c:v>
                </c:pt>
                <c:pt idx="2">
                  <c:v>5.4266811049290409</c:v>
                </c:pt>
                <c:pt idx="3">
                  <c:v>5.4403315678577142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782-4267-8FE9-44624DA0938B}"/>
            </c:ext>
          </c:extLst>
        </c:ser>
        <c:ser>
          <c:idx val="3"/>
          <c:order val="3"/>
          <c:tx>
            <c:v>4th 3-hour</c:v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Φύλλο1!$BT$12:$BT$15</c:f>
              <c:numCache>
                <c:formatCode>General</c:formatCode>
                <c:ptCount val="4"/>
                <c:pt idx="0">
                  <c:v>5.4551696240021714</c:v>
                </c:pt>
                <c:pt idx="1">
                  <c:v>5.427653773266484</c:v>
                </c:pt>
                <c:pt idx="2">
                  <c:v>5.4215378158481462</c:v>
                </c:pt>
                <c:pt idx="3">
                  <c:v>5.4299165389950037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782-4267-8FE9-44624DA0938B}"/>
            </c:ext>
          </c:extLst>
        </c:ser>
        <c:ser>
          <c:idx val="4"/>
          <c:order val="4"/>
          <c:tx>
            <c:v>5th 3-hour</c:v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Φύλλο1!$BU$12:$BU$15</c:f>
              <c:numCache>
                <c:formatCode>General</c:formatCode>
                <c:ptCount val="4"/>
                <c:pt idx="0">
                  <c:v>5.4749899859536395</c:v>
                </c:pt>
                <c:pt idx="1">
                  <c:v>5.4834915324890208</c:v>
                </c:pt>
                <c:pt idx="2">
                  <c:v>5.468573550018915</c:v>
                </c:pt>
                <c:pt idx="3">
                  <c:v>5.4425585636292011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782-4267-8FE9-44624DA0938B}"/>
            </c:ext>
          </c:extLst>
        </c:ser>
        <c:ser>
          <c:idx val="5"/>
          <c:order val="5"/>
          <c:tx>
            <c:v>6th 3-hour</c:v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Φύλλο1!$BV$12:$BV$15</c:f>
              <c:numCache>
                <c:formatCode>General</c:formatCode>
                <c:ptCount val="4"/>
                <c:pt idx="0">
                  <c:v>5.4885860136429985</c:v>
                </c:pt>
                <c:pt idx="1">
                  <c:v>5.5166571290160817</c:v>
                </c:pt>
                <c:pt idx="2">
                  <c:v>5.5146620633530503</c:v>
                </c:pt>
                <c:pt idx="3">
                  <c:v>5.4850108750122146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782-4267-8FE9-44624DA0938B}"/>
            </c:ext>
          </c:extLst>
        </c:ser>
        <c:ser>
          <c:idx val="6"/>
          <c:order val="6"/>
          <c:tx>
            <c:v>7th 3-hour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Φύλλο1!$BW$12:$BW$15</c:f>
              <c:numCache>
                <c:formatCode>General</c:formatCode>
                <c:ptCount val="4"/>
                <c:pt idx="0">
                  <c:v>5.4965513491221909</c:v>
                </c:pt>
                <c:pt idx="1">
                  <c:v>5.5140609968986203</c:v>
                </c:pt>
                <c:pt idx="2">
                  <c:v>5.5183732463133151</c:v>
                </c:pt>
                <c:pt idx="3">
                  <c:v>5.4972378654710923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782-4267-8FE9-44624DA0938B}"/>
            </c:ext>
          </c:extLst>
        </c:ser>
        <c:ser>
          <c:idx val="7"/>
          <c:order val="7"/>
          <c:tx>
            <c:v>8th 3-hour</c:v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</c:marker>
          <c:xVal>
            <c:numRef>
              <c:f>Φύλλο1!$B$12:$B$15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Φύλλο1!$BX$12:$BX$15</c:f>
              <c:numCache>
                <c:formatCode>General</c:formatCode>
                <c:ptCount val="4"/>
                <c:pt idx="0">
                  <c:v>5.4873988156375288</c:v>
                </c:pt>
                <c:pt idx="1">
                  <c:v>5.4944527036479984</c:v>
                </c:pt>
                <c:pt idx="2">
                  <c:v>5.4943574635432633</c:v>
                </c:pt>
                <c:pt idx="3">
                  <c:v>5.4728369665081482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A782-4267-8FE9-44624DA09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65440"/>
        <c:axId val="87566016"/>
      </c:scatterChart>
      <c:valAx>
        <c:axId val="87565440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3-month</a:t>
                </a:r>
                <a:endParaRPr lang="el-GR" sz="1200"/>
              </a:p>
            </c:rich>
          </c:tx>
          <c:layout>
            <c:manualLayout>
              <c:xMode val="edge"/>
              <c:yMode val="edge"/>
              <c:x val="0.44528880716668562"/>
              <c:y val="0.816726804680579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566016"/>
        <c:crosses val="autoZero"/>
        <c:crossBetween val="midCat"/>
      </c:valAx>
      <c:valAx>
        <c:axId val="87566016"/>
        <c:scaling>
          <c:orientation val="minMax"/>
          <c:max val="5.75"/>
          <c:min val="5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i="0" baseline="0">
                    <a:effectLst/>
                  </a:rPr>
                  <a:t>Standard deviation (m/s)</a:t>
                </a:r>
                <a:endParaRPr lang="el-GR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1.5327290165533943E-2"/>
              <c:y val="0.304759809435585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56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867441207246189"/>
          <c:w val="0.99180106774817811"/>
          <c:h val="0.121325587927538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Climacograms</a:t>
            </a:r>
            <a:endParaRPr lang="el-GR" sz="1400"/>
          </a:p>
        </c:rich>
      </c:tx>
      <c:layout>
        <c:manualLayout>
          <c:xMode val="edge"/>
          <c:yMode val="edge"/>
          <c:x val="0.393227739742260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8.3696635199675393E-2"/>
          <c:y val="9.6158369266954133E-2"/>
          <c:w val="0.86342592680369568"/>
          <c:h val="0.77894881426767937"/>
        </c:manualLayout>
      </c:layout>
      <c:scatterChart>
        <c:scatterStyle val="smoothMarker"/>
        <c:varyColors val="0"/>
        <c:ser>
          <c:idx val="2"/>
          <c:order val="0"/>
          <c:tx>
            <c:v>Observed</c:v>
          </c:tx>
          <c:spPr>
            <a:ln w="2540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'PBF Clim-Model '!$B$7:$B$372</c:f>
              <c:numCache>
                <c:formatCode>General</c:formatCode>
                <c:ptCount val="36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  <c:pt idx="177">
                  <c:v>151000</c:v>
                </c:pt>
                <c:pt idx="178">
                  <c:v>152000</c:v>
                </c:pt>
                <c:pt idx="179">
                  <c:v>153000</c:v>
                </c:pt>
                <c:pt idx="180">
                  <c:v>154000</c:v>
                </c:pt>
                <c:pt idx="181">
                  <c:v>155000</c:v>
                </c:pt>
                <c:pt idx="182">
                  <c:v>156000</c:v>
                </c:pt>
                <c:pt idx="183">
                  <c:v>157000</c:v>
                </c:pt>
                <c:pt idx="184">
                  <c:v>158000</c:v>
                </c:pt>
                <c:pt idx="185">
                  <c:v>159000</c:v>
                </c:pt>
                <c:pt idx="186">
                  <c:v>160000</c:v>
                </c:pt>
                <c:pt idx="187">
                  <c:v>161000</c:v>
                </c:pt>
                <c:pt idx="188">
                  <c:v>162000</c:v>
                </c:pt>
                <c:pt idx="189">
                  <c:v>163000</c:v>
                </c:pt>
                <c:pt idx="190">
                  <c:v>164000</c:v>
                </c:pt>
                <c:pt idx="191">
                  <c:v>165000</c:v>
                </c:pt>
                <c:pt idx="192">
                  <c:v>166000</c:v>
                </c:pt>
                <c:pt idx="193">
                  <c:v>167000</c:v>
                </c:pt>
                <c:pt idx="194">
                  <c:v>168000</c:v>
                </c:pt>
                <c:pt idx="195">
                  <c:v>169000</c:v>
                </c:pt>
                <c:pt idx="196">
                  <c:v>170000</c:v>
                </c:pt>
                <c:pt idx="197">
                  <c:v>171000</c:v>
                </c:pt>
                <c:pt idx="198">
                  <c:v>172000</c:v>
                </c:pt>
                <c:pt idx="199">
                  <c:v>173000</c:v>
                </c:pt>
                <c:pt idx="200">
                  <c:v>174000</c:v>
                </c:pt>
                <c:pt idx="201">
                  <c:v>175000</c:v>
                </c:pt>
                <c:pt idx="202">
                  <c:v>176000</c:v>
                </c:pt>
                <c:pt idx="203">
                  <c:v>177000</c:v>
                </c:pt>
                <c:pt idx="204">
                  <c:v>178000</c:v>
                </c:pt>
                <c:pt idx="205">
                  <c:v>179000</c:v>
                </c:pt>
                <c:pt idx="206">
                  <c:v>180000</c:v>
                </c:pt>
                <c:pt idx="207">
                  <c:v>181000</c:v>
                </c:pt>
                <c:pt idx="208">
                  <c:v>182000</c:v>
                </c:pt>
                <c:pt idx="209">
                  <c:v>183000</c:v>
                </c:pt>
                <c:pt idx="210">
                  <c:v>184000</c:v>
                </c:pt>
                <c:pt idx="211">
                  <c:v>185000</c:v>
                </c:pt>
                <c:pt idx="212">
                  <c:v>186000</c:v>
                </c:pt>
                <c:pt idx="213">
                  <c:v>187000</c:v>
                </c:pt>
                <c:pt idx="214">
                  <c:v>188000</c:v>
                </c:pt>
                <c:pt idx="215">
                  <c:v>189000</c:v>
                </c:pt>
                <c:pt idx="216">
                  <c:v>190000</c:v>
                </c:pt>
                <c:pt idx="217">
                  <c:v>191000</c:v>
                </c:pt>
                <c:pt idx="218">
                  <c:v>192000</c:v>
                </c:pt>
                <c:pt idx="219">
                  <c:v>193000</c:v>
                </c:pt>
                <c:pt idx="220">
                  <c:v>194000</c:v>
                </c:pt>
                <c:pt idx="221">
                  <c:v>195000</c:v>
                </c:pt>
                <c:pt idx="222">
                  <c:v>196000</c:v>
                </c:pt>
                <c:pt idx="223">
                  <c:v>197000</c:v>
                </c:pt>
                <c:pt idx="224">
                  <c:v>198000</c:v>
                </c:pt>
                <c:pt idx="225">
                  <c:v>199000</c:v>
                </c:pt>
                <c:pt idx="226">
                  <c:v>200000</c:v>
                </c:pt>
                <c:pt idx="227">
                  <c:v>201000</c:v>
                </c:pt>
                <c:pt idx="228">
                  <c:v>202000</c:v>
                </c:pt>
                <c:pt idx="229">
                  <c:v>203000</c:v>
                </c:pt>
                <c:pt idx="230">
                  <c:v>204000</c:v>
                </c:pt>
                <c:pt idx="231">
                  <c:v>205000</c:v>
                </c:pt>
                <c:pt idx="232">
                  <c:v>206000</c:v>
                </c:pt>
                <c:pt idx="233">
                  <c:v>207000</c:v>
                </c:pt>
                <c:pt idx="234">
                  <c:v>208000</c:v>
                </c:pt>
                <c:pt idx="235">
                  <c:v>209000</c:v>
                </c:pt>
                <c:pt idx="236">
                  <c:v>210000</c:v>
                </c:pt>
                <c:pt idx="237">
                  <c:v>211000</c:v>
                </c:pt>
                <c:pt idx="238">
                  <c:v>212000</c:v>
                </c:pt>
                <c:pt idx="239">
                  <c:v>213000</c:v>
                </c:pt>
                <c:pt idx="240">
                  <c:v>214000</c:v>
                </c:pt>
                <c:pt idx="241">
                  <c:v>215000</c:v>
                </c:pt>
                <c:pt idx="242">
                  <c:v>216000</c:v>
                </c:pt>
                <c:pt idx="243">
                  <c:v>217000</c:v>
                </c:pt>
                <c:pt idx="244">
                  <c:v>218000</c:v>
                </c:pt>
                <c:pt idx="245">
                  <c:v>219000</c:v>
                </c:pt>
                <c:pt idx="246">
                  <c:v>220000</c:v>
                </c:pt>
                <c:pt idx="247">
                  <c:v>221000</c:v>
                </c:pt>
                <c:pt idx="248">
                  <c:v>222000</c:v>
                </c:pt>
                <c:pt idx="249">
                  <c:v>223000</c:v>
                </c:pt>
                <c:pt idx="250">
                  <c:v>224000</c:v>
                </c:pt>
                <c:pt idx="251">
                  <c:v>225000</c:v>
                </c:pt>
                <c:pt idx="252">
                  <c:v>226000</c:v>
                </c:pt>
                <c:pt idx="253">
                  <c:v>227000</c:v>
                </c:pt>
                <c:pt idx="254">
                  <c:v>228000</c:v>
                </c:pt>
                <c:pt idx="255">
                  <c:v>229000</c:v>
                </c:pt>
                <c:pt idx="256">
                  <c:v>230000</c:v>
                </c:pt>
                <c:pt idx="257">
                  <c:v>231000</c:v>
                </c:pt>
                <c:pt idx="258">
                  <c:v>232000</c:v>
                </c:pt>
                <c:pt idx="259">
                  <c:v>233000</c:v>
                </c:pt>
                <c:pt idx="260">
                  <c:v>234000</c:v>
                </c:pt>
                <c:pt idx="261">
                  <c:v>235000</c:v>
                </c:pt>
                <c:pt idx="262">
                  <c:v>236000</c:v>
                </c:pt>
                <c:pt idx="263">
                  <c:v>237000</c:v>
                </c:pt>
                <c:pt idx="264">
                  <c:v>238000</c:v>
                </c:pt>
                <c:pt idx="265">
                  <c:v>239000</c:v>
                </c:pt>
                <c:pt idx="266">
                  <c:v>240000</c:v>
                </c:pt>
                <c:pt idx="267">
                  <c:v>241000</c:v>
                </c:pt>
                <c:pt idx="268">
                  <c:v>242000</c:v>
                </c:pt>
                <c:pt idx="269">
                  <c:v>243000</c:v>
                </c:pt>
                <c:pt idx="270">
                  <c:v>244000</c:v>
                </c:pt>
                <c:pt idx="271">
                  <c:v>245000</c:v>
                </c:pt>
                <c:pt idx="272">
                  <c:v>246000</c:v>
                </c:pt>
                <c:pt idx="273">
                  <c:v>247000</c:v>
                </c:pt>
                <c:pt idx="274">
                  <c:v>248000</c:v>
                </c:pt>
                <c:pt idx="275">
                  <c:v>249000</c:v>
                </c:pt>
                <c:pt idx="276">
                  <c:v>250000</c:v>
                </c:pt>
                <c:pt idx="277">
                  <c:v>251000</c:v>
                </c:pt>
                <c:pt idx="278">
                  <c:v>252000</c:v>
                </c:pt>
                <c:pt idx="279">
                  <c:v>253000</c:v>
                </c:pt>
                <c:pt idx="280">
                  <c:v>254000</c:v>
                </c:pt>
                <c:pt idx="281">
                  <c:v>255000</c:v>
                </c:pt>
                <c:pt idx="282">
                  <c:v>256000</c:v>
                </c:pt>
                <c:pt idx="283">
                  <c:v>257000</c:v>
                </c:pt>
                <c:pt idx="284">
                  <c:v>258000</c:v>
                </c:pt>
                <c:pt idx="285">
                  <c:v>259000</c:v>
                </c:pt>
                <c:pt idx="286">
                  <c:v>260000</c:v>
                </c:pt>
                <c:pt idx="287">
                  <c:v>261000</c:v>
                </c:pt>
                <c:pt idx="288">
                  <c:v>262000</c:v>
                </c:pt>
                <c:pt idx="289">
                  <c:v>263000</c:v>
                </c:pt>
                <c:pt idx="290">
                  <c:v>264000</c:v>
                </c:pt>
                <c:pt idx="291">
                  <c:v>265000</c:v>
                </c:pt>
                <c:pt idx="292">
                  <c:v>266000</c:v>
                </c:pt>
                <c:pt idx="293">
                  <c:v>267000</c:v>
                </c:pt>
                <c:pt idx="294">
                  <c:v>268000</c:v>
                </c:pt>
                <c:pt idx="295">
                  <c:v>269000</c:v>
                </c:pt>
                <c:pt idx="296">
                  <c:v>270000</c:v>
                </c:pt>
                <c:pt idx="297">
                  <c:v>271000</c:v>
                </c:pt>
                <c:pt idx="298">
                  <c:v>272000</c:v>
                </c:pt>
                <c:pt idx="299">
                  <c:v>273000</c:v>
                </c:pt>
                <c:pt idx="300">
                  <c:v>274000</c:v>
                </c:pt>
                <c:pt idx="301">
                  <c:v>275000</c:v>
                </c:pt>
                <c:pt idx="302">
                  <c:v>276000</c:v>
                </c:pt>
                <c:pt idx="303">
                  <c:v>277000</c:v>
                </c:pt>
                <c:pt idx="304">
                  <c:v>278000</c:v>
                </c:pt>
                <c:pt idx="305">
                  <c:v>279000</c:v>
                </c:pt>
                <c:pt idx="306">
                  <c:v>280000</c:v>
                </c:pt>
                <c:pt idx="307">
                  <c:v>281000</c:v>
                </c:pt>
                <c:pt idx="308">
                  <c:v>282000</c:v>
                </c:pt>
                <c:pt idx="309">
                  <c:v>283000</c:v>
                </c:pt>
                <c:pt idx="310">
                  <c:v>284000</c:v>
                </c:pt>
                <c:pt idx="311">
                  <c:v>285000</c:v>
                </c:pt>
                <c:pt idx="312">
                  <c:v>286000</c:v>
                </c:pt>
                <c:pt idx="313">
                  <c:v>287000</c:v>
                </c:pt>
                <c:pt idx="314">
                  <c:v>288000</c:v>
                </c:pt>
                <c:pt idx="315">
                  <c:v>289000</c:v>
                </c:pt>
                <c:pt idx="316">
                  <c:v>290000</c:v>
                </c:pt>
                <c:pt idx="317">
                  <c:v>291000</c:v>
                </c:pt>
                <c:pt idx="318">
                  <c:v>292000</c:v>
                </c:pt>
                <c:pt idx="319">
                  <c:v>293000</c:v>
                </c:pt>
                <c:pt idx="320">
                  <c:v>294000</c:v>
                </c:pt>
                <c:pt idx="321">
                  <c:v>295000</c:v>
                </c:pt>
                <c:pt idx="322">
                  <c:v>296000</c:v>
                </c:pt>
                <c:pt idx="323">
                  <c:v>297000</c:v>
                </c:pt>
                <c:pt idx="324">
                  <c:v>298000</c:v>
                </c:pt>
                <c:pt idx="325">
                  <c:v>299000</c:v>
                </c:pt>
                <c:pt idx="326">
                  <c:v>300000</c:v>
                </c:pt>
                <c:pt idx="327">
                  <c:v>301000</c:v>
                </c:pt>
                <c:pt idx="328">
                  <c:v>302000</c:v>
                </c:pt>
                <c:pt idx="329">
                  <c:v>303000</c:v>
                </c:pt>
                <c:pt idx="330">
                  <c:v>304000</c:v>
                </c:pt>
                <c:pt idx="331">
                  <c:v>305000</c:v>
                </c:pt>
                <c:pt idx="332">
                  <c:v>306000</c:v>
                </c:pt>
                <c:pt idx="333">
                  <c:v>307000</c:v>
                </c:pt>
                <c:pt idx="334">
                  <c:v>308000</c:v>
                </c:pt>
                <c:pt idx="335">
                  <c:v>309000</c:v>
                </c:pt>
                <c:pt idx="336">
                  <c:v>310000</c:v>
                </c:pt>
                <c:pt idx="337">
                  <c:v>311000</c:v>
                </c:pt>
                <c:pt idx="338">
                  <c:v>312000</c:v>
                </c:pt>
                <c:pt idx="339">
                  <c:v>313000</c:v>
                </c:pt>
                <c:pt idx="340">
                  <c:v>314000</c:v>
                </c:pt>
                <c:pt idx="341">
                  <c:v>315000</c:v>
                </c:pt>
                <c:pt idx="342">
                  <c:v>316000</c:v>
                </c:pt>
                <c:pt idx="343">
                  <c:v>317000</c:v>
                </c:pt>
                <c:pt idx="344">
                  <c:v>318000</c:v>
                </c:pt>
                <c:pt idx="345">
                  <c:v>319000</c:v>
                </c:pt>
                <c:pt idx="346">
                  <c:v>320000</c:v>
                </c:pt>
                <c:pt idx="347">
                  <c:v>321000</c:v>
                </c:pt>
                <c:pt idx="348">
                  <c:v>322000</c:v>
                </c:pt>
                <c:pt idx="349">
                  <c:v>323000</c:v>
                </c:pt>
                <c:pt idx="350">
                  <c:v>324000</c:v>
                </c:pt>
                <c:pt idx="351">
                  <c:v>325000</c:v>
                </c:pt>
                <c:pt idx="352">
                  <c:v>326000</c:v>
                </c:pt>
                <c:pt idx="353">
                  <c:v>327000</c:v>
                </c:pt>
                <c:pt idx="354">
                  <c:v>328000</c:v>
                </c:pt>
                <c:pt idx="355">
                  <c:v>329000</c:v>
                </c:pt>
                <c:pt idx="356">
                  <c:v>330000</c:v>
                </c:pt>
                <c:pt idx="357">
                  <c:v>331000</c:v>
                </c:pt>
                <c:pt idx="358">
                  <c:v>332000</c:v>
                </c:pt>
                <c:pt idx="359">
                  <c:v>333000</c:v>
                </c:pt>
                <c:pt idx="360">
                  <c:v>334000</c:v>
                </c:pt>
                <c:pt idx="361">
                  <c:v>335000</c:v>
                </c:pt>
                <c:pt idx="362">
                  <c:v>336000</c:v>
                </c:pt>
                <c:pt idx="363">
                  <c:v>337000</c:v>
                </c:pt>
                <c:pt idx="364">
                  <c:v>338000</c:v>
                </c:pt>
                <c:pt idx="365">
                  <c:v>339000</c:v>
                </c:pt>
              </c:numCache>
            </c:numRef>
          </c:xVal>
          <c:yVal>
            <c:numRef>
              <c:f>'PBF Clim-Model '!$I$7:$I$372</c:f>
              <c:numCache>
                <c:formatCode>General</c:formatCode>
                <c:ptCount val="366"/>
                <c:pt idx="0">
                  <c:v>7.5489182041300502</c:v>
                </c:pt>
                <c:pt idx="1">
                  <c:v>6.5421193165168798</c:v>
                </c:pt>
                <c:pt idx="2">
                  <c:v>6.1166522360556801</c:v>
                </c:pt>
                <c:pt idx="3">
                  <c:v>5.9333728939802102</c:v>
                </c:pt>
                <c:pt idx="4">
                  <c:v>5.7320420459714496</c:v>
                </c:pt>
                <c:pt idx="5">
                  <c:v>5.5745293773996201</c:v>
                </c:pt>
                <c:pt idx="6">
                  <c:v>5.4158130895370098</c:v>
                </c:pt>
                <c:pt idx="7">
                  <c:v>5.3347357811756604</c:v>
                </c:pt>
                <c:pt idx="8">
                  <c:v>5.1392820030988098</c:v>
                </c:pt>
                <c:pt idx="9">
                  <c:v>5.0198425342733</c:v>
                </c:pt>
                <c:pt idx="10">
                  <c:v>4.1220812269192297</c:v>
                </c:pt>
                <c:pt idx="11">
                  <c:v>3.6959275312148199</c:v>
                </c:pt>
                <c:pt idx="12">
                  <c:v>3.3850466177726002</c:v>
                </c:pt>
                <c:pt idx="13">
                  <c:v>3.1291728239680898</c:v>
                </c:pt>
                <c:pt idx="14">
                  <c:v>2.9568016192523001</c:v>
                </c:pt>
                <c:pt idx="15">
                  <c:v>2.7986905283265799</c:v>
                </c:pt>
                <c:pt idx="16">
                  <c:v>2.6718923290859098</c:v>
                </c:pt>
                <c:pt idx="17">
                  <c:v>2.5670597610174601</c:v>
                </c:pt>
                <c:pt idx="18">
                  <c:v>2.4765869986555602</c:v>
                </c:pt>
                <c:pt idx="19">
                  <c:v>2.0063715070931099</c:v>
                </c:pt>
                <c:pt idx="20">
                  <c:v>1.8152943852485299</c:v>
                </c:pt>
                <c:pt idx="21">
                  <c:v>1.6985683945546199</c:v>
                </c:pt>
                <c:pt idx="22">
                  <c:v>1.6230838833050001</c:v>
                </c:pt>
                <c:pt idx="23">
                  <c:v>1.56644784588549</c:v>
                </c:pt>
                <c:pt idx="24">
                  <c:v>1.52602989702567</c:v>
                </c:pt>
                <c:pt idx="25">
                  <c:v>1.48853942452703</c:v>
                </c:pt>
                <c:pt idx="26">
                  <c:v>1.4634005291233101</c:v>
                </c:pt>
                <c:pt idx="27">
                  <c:v>1.43732854791716</c:v>
                </c:pt>
                <c:pt idx="28">
                  <c:v>1.2796155736785799</c:v>
                </c:pt>
                <c:pt idx="29">
                  <c:v>1.1832604235709301</c:v>
                </c:pt>
                <c:pt idx="30">
                  <c:v>1.0994612291191701</c:v>
                </c:pt>
                <c:pt idx="31">
                  <c:v>1.0351093911682501</c:v>
                </c:pt>
                <c:pt idx="32">
                  <c:v>0.994382116630107</c:v>
                </c:pt>
                <c:pt idx="33">
                  <c:v>0.95368979367556805</c:v>
                </c:pt>
                <c:pt idx="34">
                  <c:v>0.92119600857004003</c:v>
                </c:pt>
                <c:pt idx="35">
                  <c:v>0.87881803679364701</c:v>
                </c:pt>
                <c:pt idx="36">
                  <c:v>0.86413609308989603</c:v>
                </c:pt>
                <c:pt idx="37">
                  <c:v>0.85722167087132795</c:v>
                </c:pt>
                <c:pt idx="38">
                  <c:v>0.83309002918069497</c:v>
                </c:pt>
                <c:pt idx="39">
                  <c:v>0.82568076515308997</c:v>
                </c:pt>
                <c:pt idx="40">
                  <c:v>0.80527084292475404</c:v>
                </c:pt>
                <c:pt idx="41">
                  <c:v>0.79687515023045496</c:v>
                </c:pt>
                <c:pt idx="42">
                  <c:v>0.793288362794626</c:v>
                </c:pt>
                <c:pt idx="43">
                  <c:v>0.77454428306626</c:v>
                </c:pt>
                <c:pt idx="44">
                  <c:v>0.759590840551577</c:v>
                </c:pt>
                <c:pt idx="45">
                  <c:v>0.76043719038222002</c:v>
                </c:pt>
                <c:pt idx="46">
                  <c:v>0.74446017864583902</c:v>
                </c:pt>
                <c:pt idx="47">
                  <c:v>0.74450867265673504</c:v>
                </c:pt>
                <c:pt idx="48">
                  <c:v>0.74081009563517397</c:v>
                </c:pt>
                <c:pt idx="49">
                  <c:v>0.72956128549657295</c:v>
                </c:pt>
                <c:pt idx="50">
                  <c:v>0.73290839579534095</c:v>
                </c:pt>
                <c:pt idx="51">
                  <c:v>0.71646099193497703</c:v>
                </c:pt>
                <c:pt idx="52">
                  <c:v>0.724649688744325</c:v>
                </c:pt>
                <c:pt idx="53">
                  <c:v>0.70884684776446105</c:v>
                </c:pt>
                <c:pt idx="54">
                  <c:v>0.70418991455325797</c:v>
                </c:pt>
                <c:pt idx="55">
                  <c:v>0.70219879364743099</c:v>
                </c:pt>
                <c:pt idx="56">
                  <c:v>0.70676305345554802</c:v>
                </c:pt>
                <c:pt idx="57">
                  <c:v>0.70241499932496099</c:v>
                </c:pt>
                <c:pt idx="58">
                  <c:v>0.70658165848558196</c:v>
                </c:pt>
                <c:pt idx="59">
                  <c:v>0.70058987112947901</c:v>
                </c:pt>
                <c:pt idx="60">
                  <c:v>0.70319806635531701</c:v>
                </c:pt>
                <c:pt idx="61">
                  <c:v>0.69980491306658099</c:v>
                </c:pt>
                <c:pt idx="62">
                  <c:v>0.70311228169769402</c:v>
                </c:pt>
                <c:pt idx="63">
                  <c:v>0.68932355480223895</c:v>
                </c:pt>
                <c:pt idx="64">
                  <c:v>0.66132991616842796</c:v>
                </c:pt>
                <c:pt idx="65">
                  <c:v>0.66986672971354799</c:v>
                </c:pt>
                <c:pt idx="66">
                  <c:v>0.67995382632873702</c:v>
                </c:pt>
                <c:pt idx="67">
                  <c:v>0.913927867818072</c:v>
                </c:pt>
                <c:pt idx="68">
                  <c:v>0.89600526666884905</c:v>
                </c:pt>
                <c:pt idx="69">
                  <c:v>0.88164914252154702</c:v>
                </c:pt>
                <c:pt idx="70">
                  <c:v>0.86301854936078704</c:v>
                </c:pt>
                <c:pt idx="71">
                  <c:v>0.87495196346471604</c:v>
                </c:pt>
                <c:pt idx="72">
                  <c:v>0.88672990307394495</c:v>
                </c:pt>
                <c:pt idx="73">
                  <c:v>0.87678314350096398</c:v>
                </c:pt>
                <c:pt idx="74">
                  <c:v>0.88989284149428705</c:v>
                </c:pt>
                <c:pt idx="75">
                  <c:v>0.87312541783436304</c:v>
                </c:pt>
                <c:pt idx="76">
                  <c:v>0.92086711463100801</c:v>
                </c:pt>
                <c:pt idx="77">
                  <c:v>0.92659199585904095</c:v>
                </c:pt>
                <c:pt idx="78">
                  <c:v>0.93032667932087898</c:v>
                </c:pt>
                <c:pt idx="79">
                  <c:v>0.93238755309273003</c:v>
                </c:pt>
                <c:pt idx="80">
                  <c:v>0.90499742021511598</c:v>
                </c:pt>
                <c:pt idx="81">
                  <c:v>0.90557854623888001</c:v>
                </c:pt>
                <c:pt idx="82">
                  <c:v>0.90570293290797399</c:v>
                </c:pt>
                <c:pt idx="83">
                  <c:v>0.93000489980045897</c:v>
                </c:pt>
                <c:pt idx="84">
                  <c:v>0.92439387628346703</c:v>
                </c:pt>
                <c:pt idx="85">
                  <c:v>0.93737366261752297</c:v>
                </c:pt>
                <c:pt idx="86">
                  <c:v>0.92987753830105002</c:v>
                </c:pt>
                <c:pt idx="87">
                  <c:v>0.91439127521796804</c:v>
                </c:pt>
                <c:pt idx="88">
                  <c:v>0.91578173838463195</c:v>
                </c:pt>
                <c:pt idx="89">
                  <c:v>0.89677715167903205</c:v>
                </c:pt>
                <c:pt idx="90">
                  <c:v>0.90389216971963604</c:v>
                </c:pt>
                <c:pt idx="91">
                  <c:v>0.90433146511171403</c:v>
                </c:pt>
                <c:pt idx="92">
                  <c:v>0.90424994087335997</c:v>
                </c:pt>
                <c:pt idx="93">
                  <c:v>0.92582264513922297</c:v>
                </c:pt>
                <c:pt idx="94">
                  <c:v>0.92767247179622803</c:v>
                </c:pt>
                <c:pt idx="95">
                  <c:v>0.94133506568996095</c:v>
                </c:pt>
                <c:pt idx="96">
                  <c:v>0.95383559236196402</c:v>
                </c:pt>
                <c:pt idx="97">
                  <c:v>0.95853356774392495</c:v>
                </c:pt>
                <c:pt idx="98">
                  <c:v>0.95040334553239603</c:v>
                </c:pt>
                <c:pt idx="99">
                  <c:v>0.93376424851096995</c:v>
                </c:pt>
                <c:pt idx="100">
                  <c:v>0.92024574111192503</c:v>
                </c:pt>
                <c:pt idx="101">
                  <c:v>0.82871160251729004</c:v>
                </c:pt>
                <c:pt idx="102">
                  <c:v>0.81597644803750002</c:v>
                </c:pt>
                <c:pt idx="103">
                  <c:v>0.81936840889652396</c:v>
                </c:pt>
                <c:pt idx="104">
                  <c:v>0.82612488307893694</c:v>
                </c:pt>
                <c:pt idx="105">
                  <c:v>0.82362467937067896</c:v>
                </c:pt>
                <c:pt idx="106">
                  <c:v>0.82456284011794401</c:v>
                </c:pt>
                <c:pt idx="107">
                  <c:v>0.82014026312744304</c:v>
                </c:pt>
                <c:pt idx="108">
                  <c:v>0.82371426297948502</c:v>
                </c:pt>
                <c:pt idx="109">
                  <c:v>0.82785892072949596</c:v>
                </c:pt>
                <c:pt idx="110">
                  <c:v>0.83121686298292596</c:v>
                </c:pt>
                <c:pt idx="111">
                  <c:v>0.82103399106184904</c:v>
                </c:pt>
                <c:pt idx="112">
                  <c:v>0.83543471018819604</c:v>
                </c:pt>
                <c:pt idx="113">
                  <c:v>0.83807665697947697</c:v>
                </c:pt>
                <c:pt idx="114">
                  <c:v>0.84170050460071599</c:v>
                </c:pt>
                <c:pt idx="115">
                  <c:v>0.85244431171450796</c:v>
                </c:pt>
                <c:pt idx="116">
                  <c:v>0.84547593631749796</c:v>
                </c:pt>
                <c:pt idx="117">
                  <c:v>0.85580031650823196</c:v>
                </c:pt>
                <c:pt idx="118">
                  <c:v>0.87411458402622999</c:v>
                </c:pt>
                <c:pt idx="119">
                  <c:v>0.87643201757372702</c:v>
                </c:pt>
                <c:pt idx="120">
                  <c:v>0.80614277803294998</c:v>
                </c:pt>
                <c:pt idx="121">
                  <c:v>0.82914466502821405</c:v>
                </c:pt>
                <c:pt idx="122">
                  <c:v>0.82980651264182903</c:v>
                </c:pt>
                <c:pt idx="123">
                  <c:v>0.82712853740804104</c:v>
                </c:pt>
                <c:pt idx="124">
                  <c:v>0.82841589806899496</c:v>
                </c:pt>
                <c:pt idx="125">
                  <c:v>0.81439777583703099</c:v>
                </c:pt>
                <c:pt idx="126">
                  <c:v>0.81730579524353397</c:v>
                </c:pt>
                <c:pt idx="127">
                  <c:v>0.820065344227211</c:v>
                </c:pt>
                <c:pt idx="128">
                  <c:v>0.80605418852345601</c:v>
                </c:pt>
                <c:pt idx="129">
                  <c:v>0.80441468915738301</c:v>
                </c:pt>
                <c:pt idx="130">
                  <c:v>0.81303978003234501</c:v>
                </c:pt>
                <c:pt idx="131">
                  <c:v>0.81516881208080805</c:v>
                </c:pt>
                <c:pt idx="132">
                  <c:v>0.79678079741386798</c:v>
                </c:pt>
                <c:pt idx="133">
                  <c:v>0.79114150173248698</c:v>
                </c:pt>
                <c:pt idx="134">
                  <c:v>0.77658394436706601</c:v>
                </c:pt>
                <c:pt idx="135">
                  <c:v>0.77114795572697803</c:v>
                </c:pt>
                <c:pt idx="136">
                  <c:v>0.76890601084474397</c:v>
                </c:pt>
                <c:pt idx="137">
                  <c:v>0.76798316535281796</c:v>
                </c:pt>
                <c:pt idx="138">
                  <c:v>0.75375217579026699</c:v>
                </c:pt>
                <c:pt idx="139">
                  <c:v>0.754395103876497</c:v>
                </c:pt>
                <c:pt idx="140">
                  <c:v>0.72277486481460995</c:v>
                </c:pt>
                <c:pt idx="141">
                  <c:v>0.72373810046821996</c:v>
                </c:pt>
                <c:pt idx="142">
                  <c:v>0.72903954352163503</c:v>
                </c:pt>
                <c:pt idx="143">
                  <c:v>0.72868173670691405</c:v>
                </c:pt>
                <c:pt idx="144">
                  <c:v>0.72940277114009899</c:v>
                </c:pt>
                <c:pt idx="145">
                  <c:v>0.73492346679468801</c:v>
                </c:pt>
                <c:pt idx="146">
                  <c:v>0.71891424173657503</c:v>
                </c:pt>
                <c:pt idx="147">
                  <c:v>0.718566756480855</c:v>
                </c:pt>
                <c:pt idx="148">
                  <c:v>0.72568161796352804</c:v>
                </c:pt>
                <c:pt idx="149">
                  <c:v>0.73111737257993403</c:v>
                </c:pt>
                <c:pt idx="150">
                  <c:v>0.73659621438970602</c:v>
                </c:pt>
                <c:pt idx="151">
                  <c:v>0.504046682735804</c:v>
                </c:pt>
                <c:pt idx="152">
                  <c:v>0.51761191979050702</c:v>
                </c:pt>
                <c:pt idx="153">
                  <c:v>0.52878941303128002</c:v>
                </c:pt>
                <c:pt idx="154">
                  <c:v>0.53728478179856298</c:v>
                </c:pt>
                <c:pt idx="155">
                  <c:v>0.55006959586449899</c:v>
                </c:pt>
                <c:pt idx="156">
                  <c:v>0.55477655058187303</c:v>
                </c:pt>
                <c:pt idx="157">
                  <c:v>0.56720157678195304</c:v>
                </c:pt>
                <c:pt idx="158">
                  <c:v>0.56829594852575005</c:v>
                </c:pt>
                <c:pt idx="159">
                  <c:v>0.57914235847757101</c:v>
                </c:pt>
                <c:pt idx="160">
                  <c:v>0.56041596740371102</c:v>
                </c:pt>
                <c:pt idx="161">
                  <c:v>0.57600351111025905</c:v>
                </c:pt>
                <c:pt idx="162">
                  <c:v>0.58894618097776696</c:v>
                </c:pt>
                <c:pt idx="163">
                  <c:v>0.60094315290135003</c:v>
                </c:pt>
                <c:pt idx="164">
                  <c:v>0.61641108448303505</c:v>
                </c:pt>
                <c:pt idx="165">
                  <c:v>0.60185452420911101</c:v>
                </c:pt>
                <c:pt idx="166">
                  <c:v>0.61666147580880404</c:v>
                </c:pt>
                <c:pt idx="167">
                  <c:v>0.626601174063802</c:v>
                </c:pt>
                <c:pt idx="168">
                  <c:v>0.64210028752923498</c:v>
                </c:pt>
                <c:pt idx="169">
                  <c:v>0.65414270255455098</c:v>
                </c:pt>
                <c:pt idx="170">
                  <c:v>0.66375310898962203</c:v>
                </c:pt>
                <c:pt idx="171">
                  <c:v>0.67047735772649897</c:v>
                </c:pt>
                <c:pt idx="172">
                  <c:v>0.67654221410359605</c:v>
                </c:pt>
                <c:pt idx="173">
                  <c:v>0.68320661372867098</c:v>
                </c:pt>
                <c:pt idx="174">
                  <c:v>0.68504871850161797</c:v>
                </c:pt>
                <c:pt idx="175">
                  <c:v>0.68809980921095804</c:v>
                </c:pt>
                <c:pt idx="176">
                  <c:v>0.69331302835076702</c:v>
                </c:pt>
                <c:pt idx="177">
                  <c:v>0.70055765646093504</c:v>
                </c:pt>
                <c:pt idx="178">
                  <c:v>0.69124637704677105</c:v>
                </c:pt>
                <c:pt idx="179">
                  <c:v>0.698447956540722</c:v>
                </c:pt>
                <c:pt idx="180">
                  <c:v>0.70456524983837798</c:v>
                </c:pt>
                <c:pt idx="181">
                  <c:v>0.71224709437350398</c:v>
                </c:pt>
                <c:pt idx="182">
                  <c:v>0.72016209154181998</c:v>
                </c:pt>
                <c:pt idx="183">
                  <c:v>0.71959985073302002</c:v>
                </c:pt>
                <c:pt idx="184">
                  <c:v>0.72292182463709498</c:v>
                </c:pt>
                <c:pt idx="185">
                  <c:v>0.72735115379285897</c:v>
                </c:pt>
                <c:pt idx="186">
                  <c:v>0.73563607497456396</c:v>
                </c:pt>
                <c:pt idx="187">
                  <c:v>0.74290628810844905</c:v>
                </c:pt>
                <c:pt idx="188">
                  <c:v>0.74984848586497299</c:v>
                </c:pt>
                <c:pt idx="189">
                  <c:v>0.75482595433153099</c:v>
                </c:pt>
                <c:pt idx="190">
                  <c:v>0.76260595921097896</c:v>
                </c:pt>
                <c:pt idx="191">
                  <c:v>0.76833739316382799</c:v>
                </c:pt>
                <c:pt idx="192">
                  <c:v>0.77010698051569604</c:v>
                </c:pt>
                <c:pt idx="193">
                  <c:v>0.77394907697251603</c:v>
                </c:pt>
                <c:pt idx="194">
                  <c:v>0.77876435831159696</c:v>
                </c:pt>
                <c:pt idx="195">
                  <c:v>0.78599619537950105</c:v>
                </c:pt>
                <c:pt idx="196">
                  <c:v>0.77424553823847397</c:v>
                </c:pt>
                <c:pt idx="197">
                  <c:v>0.77833822079523096</c:v>
                </c:pt>
                <c:pt idx="198">
                  <c:v>0.78258361022618494</c:v>
                </c:pt>
                <c:pt idx="199">
                  <c:v>0.78360995886283902</c:v>
                </c:pt>
                <c:pt idx="200">
                  <c:v>0.78951076965147404</c:v>
                </c:pt>
                <c:pt idx="201">
                  <c:v>0.79747453226840503</c:v>
                </c:pt>
                <c:pt idx="202">
                  <c:v>0.788773732494227</c:v>
                </c:pt>
                <c:pt idx="203">
                  <c:v>0.79326750993186002</c:v>
                </c:pt>
                <c:pt idx="204">
                  <c:v>0.79943572739454904</c:v>
                </c:pt>
                <c:pt idx="205">
                  <c:v>0.79240321679942205</c:v>
                </c:pt>
                <c:pt idx="206">
                  <c:v>0.79515903026053303</c:v>
                </c:pt>
                <c:pt idx="207">
                  <c:v>0.79878013233252598</c:v>
                </c:pt>
                <c:pt idx="208">
                  <c:v>0.80384492642363703</c:v>
                </c:pt>
                <c:pt idx="209">
                  <c:v>0.81203452205929605</c:v>
                </c:pt>
                <c:pt idx="210">
                  <c:v>0.82255584209031296</c:v>
                </c:pt>
                <c:pt idx="211">
                  <c:v>0.82560939584218695</c:v>
                </c:pt>
                <c:pt idx="212">
                  <c:v>0.82924179863037994</c:v>
                </c:pt>
                <c:pt idx="213">
                  <c:v>0.83487539183037596</c:v>
                </c:pt>
                <c:pt idx="214">
                  <c:v>0.30680747704482603</c:v>
                </c:pt>
                <c:pt idx="215">
                  <c:v>0.30924452911508099</c:v>
                </c:pt>
                <c:pt idx="216">
                  <c:v>0.31405541741738802</c:v>
                </c:pt>
                <c:pt idx="217">
                  <c:v>0.316232632732107</c:v>
                </c:pt>
                <c:pt idx="218">
                  <c:v>0.31724630062120601</c:v>
                </c:pt>
                <c:pt idx="219">
                  <c:v>0.32287409399199701</c:v>
                </c:pt>
                <c:pt idx="220">
                  <c:v>0.32813344615705903</c:v>
                </c:pt>
                <c:pt idx="221">
                  <c:v>0.33237399706391602</c:v>
                </c:pt>
                <c:pt idx="222">
                  <c:v>0.33914640001994001</c:v>
                </c:pt>
                <c:pt idx="223">
                  <c:v>0.31996050743478099</c:v>
                </c:pt>
                <c:pt idx="224">
                  <c:v>0.32241541411589297</c:v>
                </c:pt>
                <c:pt idx="225">
                  <c:v>0.32783998622483101</c:v>
                </c:pt>
                <c:pt idx="226">
                  <c:v>0.33303116419560602</c:v>
                </c:pt>
                <c:pt idx="227">
                  <c:v>0.337224066874103</c:v>
                </c:pt>
                <c:pt idx="228">
                  <c:v>0.344001800629336</c:v>
                </c:pt>
                <c:pt idx="229">
                  <c:v>0.33246775337746698</c:v>
                </c:pt>
                <c:pt idx="230">
                  <c:v>0.33698095184711901</c:v>
                </c:pt>
                <c:pt idx="231">
                  <c:v>0.34192762291725498</c:v>
                </c:pt>
                <c:pt idx="232">
                  <c:v>0.30977013836138301</c:v>
                </c:pt>
                <c:pt idx="233">
                  <c:v>0.31588377248975102</c:v>
                </c:pt>
                <c:pt idx="234">
                  <c:v>0.32263689949205199</c:v>
                </c:pt>
                <c:pt idx="235">
                  <c:v>0.282405529263977</c:v>
                </c:pt>
                <c:pt idx="236">
                  <c:v>0.28837914765733602</c:v>
                </c:pt>
                <c:pt idx="237">
                  <c:v>0.29445390740024202</c:v>
                </c:pt>
                <c:pt idx="238">
                  <c:v>0.28943769883194997</c:v>
                </c:pt>
                <c:pt idx="239">
                  <c:v>0.29598691920822001</c:v>
                </c:pt>
                <c:pt idx="240">
                  <c:v>0.30280387881795501</c:v>
                </c:pt>
                <c:pt idx="241">
                  <c:v>0.306417601004638</c:v>
                </c:pt>
                <c:pt idx="242">
                  <c:v>0.31298539497018502</c:v>
                </c:pt>
                <c:pt idx="243">
                  <c:v>0.32043566735467099</c:v>
                </c:pt>
                <c:pt idx="244">
                  <c:v>0.30898122662642202</c:v>
                </c:pt>
                <c:pt idx="245">
                  <c:v>0.29375497595809802</c:v>
                </c:pt>
                <c:pt idx="246">
                  <c:v>0.30038745248471099</c:v>
                </c:pt>
                <c:pt idx="247">
                  <c:v>0.30668683023924398</c:v>
                </c:pt>
                <c:pt idx="248">
                  <c:v>0.31361160131430998</c:v>
                </c:pt>
                <c:pt idx="249">
                  <c:v>0.321223687712131</c:v>
                </c:pt>
                <c:pt idx="250">
                  <c:v>0.32295718173492499</c:v>
                </c:pt>
                <c:pt idx="251">
                  <c:v>0.32928633969743099</c:v>
                </c:pt>
                <c:pt idx="252">
                  <c:v>0.33480286109879898</c:v>
                </c:pt>
                <c:pt idx="253">
                  <c:v>0.31204805950572401</c:v>
                </c:pt>
                <c:pt idx="254">
                  <c:v>0.31779801952749398</c:v>
                </c:pt>
                <c:pt idx="255">
                  <c:v>0.32343393293209199</c:v>
                </c:pt>
                <c:pt idx="256">
                  <c:v>0.32806282357042599</c:v>
                </c:pt>
                <c:pt idx="257">
                  <c:v>0.332659616770483</c:v>
                </c:pt>
                <c:pt idx="258">
                  <c:v>0.33587097354083301</c:v>
                </c:pt>
                <c:pt idx="259">
                  <c:v>0.34533882914663999</c:v>
                </c:pt>
                <c:pt idx="260">
                  <c:v>0.34704453475074498</c:v>
                </c:pt>
                <c:pt idx="261">
                  <c:v>0.349679174648939</c:v>
                </c:pt>
                <c:pt idx="262">
                  <c:v>0.352717068613083</c:v>
                </c:pt>
                <c:pt idx="263">
                  <c:v>0.35659843573030497</c:v>
                </c:pt>
                <c:pt idx="264">
                  <c:v>0.360812131385089</c:v>
                </c:pt>
                <c:pt idx="265">
                  <c:v>0.36422412048568198</c:v>
                </c:pt>
                <c:pt idx="266">
                  <c:v>0.367959087272061</c:v>
                </c:pt>
                <c:pt idx="267">
                  <c:v>0.37249263102810298</c:v>
                </c:pt>
                <c:pt idx="268">
                  <c:v>0.32047171327934099</c:v>
                </c:pt>
                <c:pt idx="269">
                  <c:v>0.32222567918797401</c:v>
                </c:pt>
                <c:pt idx="270">
                  <c:v>0.32406979983606299</c:v>
                </c:pt>
                <c:pt idx="271">
                  <c:v>0.32676314976700499</c:v>
                </c:pt>
                <c:pt idx="272">
                  <c:v>0.33067611003709901</c:v>
                </c:pt>
                <c:pt idx="273">
                  <c:v>0.33463514839549302</c:v>
                </c:pt>
                <c:pt idx="274">
                  <c:v>0.338390145165121</c:v>
                </c:pt>
                <c:pt idx="275">
                  <c:v>0.342446022298384</c:v>
                </c:pt>
                <c:pt idx="276">
                  <c:v>0.34698927800182</c:v>
                </c:pt>
                <c:pt idx="277">
                  <c:v>0.35089112603243</c:v>
                </c:pt>
                <c:pt idx="278">
                  <c:v>0.354774329060495</c:v>
                </c:pt>
                <c:pt idx="279">
                  <c:v>0.35887852226742001</c:v>
                </c:pt>
                <c:pt idx="280">
                  <c:v>0.36493772044429701</c:v>
                </c:pt>
                <c:pt idx="281">
                  <c:v>0.34151680118835498</c:v>
                </c:pt>
                <c:pt idx="282">
                  <c:v>0.34573649825941599</c:v>
                </c:pt>
                <c:pt idx="283">
                  <c:v>0.350550202529121</c:v>
                </c:pt>
                <c:pt idx="284">
                  <c:v>0.35524610141237101</c:v>
                </c:pt>
                <c:pt idx="285">
                  <c:v>0.30185497075152801</c:v>
                </c:pt>
                <c:pt idx="286">
                  <c:v>0.30612133233255101</c:v>
                </c:pt>
                <c:pt idx="287">
                  <c:v>0.31017084887309099</c:v>
                </c:pt>
                <c:pt idx="288">
                  <c:v>0.31425165969024299</c:v>
                </c:pt>
                <c:pt idx="289">
                  <c:v>0.319621182908081</c:v>
                </c:pt>
                <c:pt idx="290">
                  <c:v>0.131397496525614</c:v>
                </c:pt>
                <c:pt idx="291">
                  <c:v>0.13320110126413501</c:v>
                </c:pt>
                <c:pt idx="292">
                  <c:v>0.13495990457226201</c:v>
                </c:pt>
                <c:pt idx="293">
                  <c:v>0.13723743269473199</c:v>
                </c:pt>
                <c:pt idx="294">
                  <c:v>0.139304768829183</c:v>
                </c:pt>
                <c:pt idx="295">
                  <c:v>0.14162572873818799</c:v>
                </c:pt>
                <c:pt idx="296">
                  <c:v>0.14428431048562401</c:v>
                </c:pt>
                <c:pt idx="297">
                  <c:v>0.14705427000103299</c:v>
                </c:pt>
                <c:pt idx="298">
                  <c:v>0.149867721488497</c:v>
                </c:pt>
                <c:pt idx="299">
                  <c:v>0.15247203827674299</c:v>
                </c:pt>
                <c:pt idx="300">
                  <c:v>0.15538436481951501</c:v>
                </c:pt>
                <c:pt idx="301">
                  <c:v>0.15806888161594401</c:v>
                </c:pt>
                <c:pt idx="302">
                  <c:v>0.16131351184739701</c:v>
                </c:pt>
                <c:pt idx="303">
                  <c:v>0.16443494445545501</c:v>
                </c:pt>
                <c:pt idx="304">
                  <c:v>0.16771796791441601</c:v>
                </c:pt>
                <c:pt idx="305">
                  <c:v>0.171302664467232</c:v>
                </c:pt>
                <c:pt idx="306">
                  <c:v>0.175302649732859</c:v>
                </c:pt>
                <c:pt idx="307">
                  <c:v>0.17887421451206401</c:v>
                </c:pt>
                <c:pt idx="308">
                  <c:v>0.111285457519835</c:v>
                </c:pt>
                <c:pt idx="309">
                  <c:v>0.112863422503578</c:v>
                </c:pt>
                <c:pt idx="310">
                  <c:v>0.115482299227429</c:v>
                </c:pt>
                <c:pt idx="311">
                  <c:v>0.11785556926698899</c:v>
                </c:pt>
                <c:pt idx="312">
                  <c:v>0.12068483772595499</c:v>
                </c:pt>
                <c:pt idx="313">
                  <c:v>0.122947622521993</c:v>
                </c:pt>
                <c:pt idx="314">
                  <c:v>0.125173581759119</c:v>
                </c:pt>
                <c:pt idx="315">
                  <c:v>0.128638886104817</c:v>
                </c:pt>
                <c:pt idx="316">
                  <c:v>0.13175147191960401</c:v>
                </c:pt>
                <c:pt idx="317">
                  <c:v>0.134589697186527</c:v>
                </c:pt>
                <c:pt idx="318">
                  <c:v>0.13617860268877599</c:v>
                </c:pt>
                <c:pt idx="319">
                  <c:v>0.138754781048263</c:v>
                </c:pt>
                <c:pt idx="320">
                  <c:v>0.14123204263445999</c:v>
                </c:pt>
                <c:pt idx="321">
                  <c:v>0.12723560352629801</c:v>
                </c:pt>
                <c:pt idx="322">
                  <c:v>0.12852045274857701</c:v>
                </c:pt>
                <c:pt idx="323">
                  <c:v>0.12907380725845999</c:v>
                </c:pt>
                <c:pt idx="324">
                  <c:v>0.13157808989052899</c:v>
                </c:pt>
                <c:pt idx="325">
                  <c:v>0.133303191541118</c:v>
                </c:pt>
                <c:pt idx="326">
                  <c:v>0.13977250062610899</c:v>
                </c:pt>
                <c:pt idx="327">
                  <c:v>0.13936073361338699</c:v>
                </c:pt>
                <c:pt idx="328">
                  <c:v>0.14091678261530799</c:v>
                </c:pt>
                <c:pt idx="329">
                  <c:v>0.14335640239589401</c:v>
                </c:pt>
                <c:pt idx="330">
                  <c:v>0.153175965575296</c:v>
                </c:pt>
                <c:pt idx="331">
                  <c:v>0.155237160199657</c:v>
                </c:pt>
                <c:pt idx="332">
                  <c:v>0.15700910403863999</c:v>
                </c:pt>
                <c:pt idx="333">
                  <c:v>0.15885275871457599</c:v>
                </c:pt>
                <c:pt idx="334">
                  <c:v>0.16050824568765401</c:v>
                </c:pt>
                <c:pt idx="335">
                  <c:v>0.17923882058556101</c:v>
                </c:pt>
                <c:pt idx="336">
                  <c:v>0.17962564318662599</c:v>
                </c:pt>
                <c:pt idx="337">
                  <c:v>0.18130733894280801</c:v>
                </c:pt>
                <c:pt idx="338">
                  <c:v>0.18310763373011801</c:v>
                </c:pt>
                <c:pt idx="339">
                  <c:v>0.26381324255365601</c:v>
                </c:pt>
                <c:pt idx="340">
                  <c:v>0.265516539679782</c:v>
                </c:pt>
                <c:pt idx="341">
                  <c:v>0.268570332156086</c:v>
                </c:pt>
                <c:pt idx="342">
                  <c:v>0.27130852081679602</c:v>
                </c:pt>
                <c:pt idx="343">
                  <c:v>0.30798791986262403</c:v>
                </c:pt>
                <c:pt idx="344">
                  <c:v>0.31064116049729301</c:v>
                </c:pt>
                <c:pt idx="345">
                  <c:v>0.30956162393778702</c:v>
                </c:pt>
                <c:pt idx="346">
                  <c:v>0.31070102501268698</c:v>
                </c:pt>
                <c:pt idx="347">
                  <c:v>0.31205629844147398</c:v>
                </c:pt>
                <c:pt idx="348">
                  <c:v>0.35818618278201902</c:v>
                </c:pt>
                <c:pt idx="349">
                  <c:v>0.36195347585056098</c:v>
                </c:pt>
                <c:pt idx="350">
                  <c:v>0.36493424452622902</c:v>
                </c:pt>
                <c:pt idx="351">
                  <c:v>0.36923038061338698</c:v>
                </c:pt>
                <c:pt idx="352">
                  <c:v>0.64390306640936301</c:v>
                </c:pt>
                <c:pt idx="353">
                  <c:v>0.64790088965057102</c:v>
                </c:pt>
                <c:pt idx="354">
                  <c:v>0.64626043382486997</c:v>
                </c:pt>
                <c:pt idx="355">
                  <c:v>0.64827919683203805</c:v>
                </c:pt>
                <c:pt idx="356">
                  <c:v>0.65082043925125099</c:v>
                </c:pt>
                <c:pt idx="357">
                  <c:v>0.57881246407498399</c:v>
                </c:pt>
                <c:pt idx="358">
                  <c:v>0.58677192308257897</c:v>
                </c:pt>
                <c:pt idx="359">
                  <c:v>0.59063227026449705</c:v>
                </c:pt>
                <c:pt idx="360">
                  <c:v>0.59743125277574505</c:v>
                </c:pt>
                <c:pt idx="361">
                  <c:v>0.61181946424114897</c:v>
                </c:pt>
                <c:pt idx="362">
                  <c:v>0.625970052259747</c:v>
                </c:pt>
                <c:pt idx="363">
                  <c:v>0.63098223454607305</c:v>
                </c:pt>
                <c:pt idx="364">
                  <c:v>0.63522553943239501</c:v>
                </c:pt>
                <c:pt idx="365">
                  <c:v>0.64099923963810101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60B-468B-A7E5-E483C0418AE8}"/>
            </c:ext>
          </c:extLst>
        </c:ser>
        <c:ser>
          <c:idx val="0"/>
          <c:order val="1"/>
          <c:tx>
            <c:v>Homogenised</c:v>
          </c:tx>
          <c:spPr>
            <a:ln w="2540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'PBF Clim-Model '!$B$7:$B$372</c:f>
              <c:numCache>
                <c:formatCode>General</c:formatCode>
                <c:ptCount val="36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  <c:pt idx="177">
                  <c:v>151000</c:v>
                </c:pt>
                <c:pt idx="178">
                  <c:v>152000</c:v>
                </c:pt>
                <c:pt idx="179">
                  <c:v>153000</c:v>
                </c:pt>
                <c:pt idx="180">
                  <c:v>154000</c:v>
                </c:pt>
                <c:pt idx="181">
                  <c:v>155000</c:v>
                </c:pt>
                <c:pt idx="182">
                  <c:v>156000</c:v>
                </c:pt>
                <c:pt idx="183">
                  <c:v>157000</c:v>
                </c:pt>
                <c:pt idx="184">
                  <c:v>158000</c:v>
                </c:pt>
                <c:pt idx="185">
                  <c:v>159000</c:v>
                </c:pt>
                <c:pt idx="186">
                  <c:v>160000</c:v>
                </c:pt>
                <c:pt idx="187">
                  <c:v>161000</c:v>
                </c:pt>
                <c:pt idx="188">
                  <c:v>162000</c:v>
                </c:pt>
                <c:pt idx="189">
                  <c:v>163000</c:v>
                </c:pt>
                <c:pt idx="190">
                  <c:v>164000</c:v>
                </c:pt>
                <c:pt idx="191">
                  <c:v>165000</c:v>
                </c:pt>
                <c:pt idx="192">
                  <c:v>166000</c:v>
                </c:pt>
                <c:pt idx="193">
                  <c:v>167000</c:v>
                </c:pt>
                <c:pt idx="194">
                  <c:v>168000</c:v>
                </c:pt>
                <c:pt idx="195">
                  <c:v>169000</c:v>
                </c:pt>
                <c:pt idx="196">
                  <c:v>170000</c:v>
                </c:pt>
                <c:pt idx="197">
                  <c:v>171000</c:v>
                </c:pt>
                <c:pt idx="198">
                  <c:v>172000</c:v>
                </c:pt>
                <c:pt idx="199">
                  <c:v>173000</c:v>
                </c:pt>
                <c:pt idx="200">
                  <c:v>174000</c:v>
                </c:pt>
                <c:pt idx="201">
                  <c:v>175000</c:v>
                </c:pt>
                <c:pt idx="202">
                  <c:v>176000</c:v>
                </c:pt>
                <c:pt idx="203">
                  <c:v>177000</c:v>
                </c:pt>
                <c:pt idx="204">
                  <c:v>178000</c:v>
                </c:pt>
                <c:pt idx="205">
                  <c:v>179000</c:v>
                </c:pt>
                <c:pt idx="206">
                  <c:v>180000</c:v>
                </c:pt>
                <c:pt idx="207">
                  <c:v>181000</c:v>
                </c:pt>
                <c:pt idx="208">
                  <c:v>182000</c:v>
                </c:pt>
                <c:pt idx="209">
                  <c:v>183000</c:v>
                </c:pt>
                <c:pt idx="210">
                  <c:v>184000</c:v>
                </c:pt>
                <c:pt idx="211">
                  <c:v>185000</c:v>
                </c:pt>
                <c:pt idx="212">
                  <c:v>186000</c:v>
                </c:pt>
                <c:pt idx="213">
                  <c:v>187000</c:v>
                </c:pt>
                <c:pt idx="214">
                  <c:v>188000</c:v>
                </c:pt>
                <c:pt idx="215">
                  <c:v>189000</c:v>
                </c:pt>
                <c:pt idx="216">
                  <c:v>190000</c:v>
                </c:pt>
                <c:pt idx="217">
                  <c:v>191000</c:v>
                </c:pt>
                <c:pt idx="218">
                  <c:v>192000</c:v>
                </c:pt>
                <c:pt idx="219">
                  <c:v>193000</c:v>
                </c:pt>
                <c:pt idx="220">
                  <c:v>194000</c:v>
                </c:pt>
                <c:pt idx="221">
                  <c:v>195000</c:v>
                </c:pt>
                <c:pt idx="222">
                  <c:v>196000</c:v>
                </c:pt>
                <c:pt idx="223">
                  <c:v>197000</c:v>
                </c:pt>
                <c:pt idx="224">
                  <c:v>198000</c:v>
                </c:pt>
                <c:pt idx="225">
                  <c:v>199000</c:v>
                </c:pt>
                <c:pt idx="226">
                  <c:v>200000</c:v>
                </c:pt>
                <c:pt idx="227">
                  <c:v>201000</c:v>
                </c:pt>
                <c:pt idx="228">
                  <c:v>202000</c:v>
                </c:pt>
                <c:pt idx="229">
                  <c:v>203000</c:v>
                </c:pt>
                <c:pt idx="230">
                  <c:v>204000</c:v>
                </c:pt>
                <c:pt idx="231">
                  <c:v>205000</c:v>
                </c:pt>
                <c:pt idx="232">
                  <c:v>206000</c:v>
                </c:pt>
                <c:pt idx="233">
                  <c:v>207000</c:v>
                </c:pt>
                <c:pt idx="234">
                  <c:v>208000</c:v>
                </c:pt>
                <c:pt idx="235">
                  <c:v>209000</c:v>
                </c:pt>
                <c:pt idx="236">
                  <c:v>210000</c:v>
                </c:pt>
                <c:pt idx="237">
                  <c:v>211000</c:v>
                </c:pt>
                <c:pt idx="238">
                  <c:v>212000</c:v>
                </c:pt>
                <c:pt idx="239">
                  <c:v>213000</c:v>
                </c:pt>
                <c:pt idx="240">
                  <c:v>214000</c:v>
                </c:pt>
                <c:pt idx="241">
                  <c:v>215000</c:v>
                </c:pt>
                <c:pt idx="242">
                  <c:v>216000</c:v>
                </c:pt>
                <c:pt idx="243">
                  <c:v>217000</c:v>
                </c:pt>
                <c:pt idx="244">
                  <c:v>218000</c:v>
                </c:pt>
                <c:pt idx="245">
                  <c:v>219000</c:v>
                </c:pt>
                <c:pt idx="246">
                  <c:v>220000</c:v>
                </c:pt>
                <c:pt idx="247">
                  <c:v>221000</c:v>
                </c:pt>
                <c:pt idx="248">
                  <c:v>222000</c:v>
                </c:pt>
                <c:pt idx="249">
                  <c:v>223000</c:v>
                </c:pt>
                <c:pt idx="250">
                  <c:v>224000</c:v>
                </c:pt>
                <c:pt idx="251">
                  <c:v>225000</c:v>
                </c:pt>
                <c:pt idx="252">
                  <c:v>226000</c:v>
                </c:pt>
                <c:pt idx="253">
                  <c:v>227000</c:v>
                </c:pt>
                <c:pt idx="254">
                  <c:v>228000</c:v>
                </c:pt>
                <c:pt idx="255">
                  <c:v>229000</c:v>
                </c:pt>
                <c:pt idx="256">
                  <c:v>230000</c:v>
                </c:pt>
                <c:pt idx="257">
                  <c:v>231000</c:v>
                </c:pt>
                <c:pt idx="258">
                  <c:v>232000</c:v>
                </c:pt>
                <c:pt idx="259">
                  <c:v>233000</c:v>
                </c:pt>
                <c:pt idx="260">
                  <c:v>234000</c:v>
                </c:pt>
                <c:pt idx="261">
                  <c:v>235000</c:v>
                </c:pt>
                <c:pt idx="262">
                  <c:v>236000</c:v>
                </c:pt>
                <c:pt idx="263">
                  <c:v>237000</c:v>
                </c:pt>
                <c:pt idx="264">
                  <c:v>238000</c:v>
                </c:pt>
                <c:pt idx="265">
                  <c:v>239000</c:v>
                </c:pt>
                <c:pt idx="266">
                  <c:v>240000</c:v>
                </c:pt>
                <c:pt idx="267">
                  <c:v>241000</c:v>
                </c:pt>
                <c:pt idx="268">
                  <c:v>242000</c:v>
                </c:pt>
                <c:pt idx="269">
                  <c:v>243000</c:v>
                </c:pt>
                <c:pt idx="270">
                  <c:v>244000</c:v>
                </c:pt>
                <c:pt idx="271">
                  <c:v>245000</c:v>
                </c:pt>
                <c:pt idx="272">
                  <c:v>246000</c:v>
                </c:pt>
                <c:pt idx="273">
                  <c:v>247000</c:v>
                </c:pt>
                <c:pt idx="274">
                  <c:v>248000</c:v>
                </c:pt>
                <c:pt idx="275">
                  <c:v>249000</c:v>
                </c:pt>
                <c:pt idx="276">
                  <c:v>250000</c:v>
                </c:pt>
                <c:pt idx="277">
                  <c:v>251000</c:v>
                </c:pt>
                <c:pt idx="278">
                  <c:v>252000</c:v>
                </c:pt>
                <c:pt idx="279">
                  <c:v>253000</c:v>
                </c:pt>
                <c:pt idx="280">
                  <c:v>254000</c:v>
                </c:pt>
                <c:pt idx="281">
                  <c:v>255000</c:v>
                </c:pt>
                <c:pt idx="282">
                  <c:v>256000</c:v>
                </c:pt>
                <c:pt idx="283">
                  <c:v>257000</c:v>
                </c:pt>
                <c:pt idx="284">
                  <c:v>258000</c:v>
                </c:pt>
                <c:pt idx="285">
                  <c:v>259000</c:v>
                </c:pt>
                <c:pt idx="286">
                  <c:v>260000</c:v>
                </c:pt>
                <c:pt idx="287">
                  <c:v>261000</c:v>
                </c:pt>
                <c:pt idx="288">
                  <c:v>262000</c:v>
                </c:pt>
                <c:pt idx="289">
                  <c:v>263000</c:v>
                </c:pt>
                <c:pt idx="290">
                  <c:v>264000</c:v>
                </c:pt>
                <c:pt idx="291">
                  <c:v>265000</c:v>
                </c:pt>
                <c:pt idx="292">
                  <c:v>266000</c:v>
                </c:pt>
                <c:pt idx="293">
                  <c:v>267000</c:v>
                </c:pt>
                <c:pt idx="294">
                  <c:v>268000</c:v>
                </c:pt>
                <c:pt idx="295">
                  <c:v>269000</c:v>
                </c:pt>
                <c:pt idx="296">
                  <c:v>270000</c:v>
                </c:pt>
                <c:pt idx="297">
                  <c:v>271000</c:v>
                </c:pt>
                <c:pt idx="298">
                  <c:v>272000</c:v>
                </c:pt>
                <c:pt idx="299">
                  <c:v>273000</c:v>
                </c:pt>
                <c:pt idx="300">
                  <c:v>274000</c:v>
                </c:pt>
                <c:pt idx="301">
                  <c:v>275000</c:v>
                </c:pt>
                <c:pt idx="302">
                  <c:v>276000</c:v>
                </c:pt>
                <c:pt idx="303">
                  <c:v>277000</c:v>
                </c:pt>
                <c:pt idx="304">
                  <c:v>278000</c:v>
                </c:pt>
                <c:pt idx="305">
                  <c:v>279000</c:v>
                </c:pt>
                <c:pt idx="306">
                  <c:v>280000</c:v>
                </c:pt>
                <c:pt idx="307">
                  <c:v>281000</c:v>
                </c:pt>
                <c:pt idx="308">
                  <c:v>282000</c:v>
                </c:pt>
                <c:pt idx="309">
                  <c:v>283000</c:v>
                </c:pt>
                <c:pt idx="310">
                  <c:v>284000</c:v>
                </c:pt>
                <c:pt idx="311">
                  <c:v>285000</c:v>
                </c:pt>
                <c:pt idx="312">
                  <c:v>286000</c:v>
                </c:pt>
                <c:pt idx="313">
                  <c:v>287000</c:v>
                </c:pt>
                <c:pt idx="314">
                  <c:v>288000</c:v>
                </c:pt>
                <c:pt idx="315">
                  <c:v>289000</c:v>
                </c:pt>
                <c:pt idx="316">
                  <c:v>290000</c:v>
                </c:pt>
                <c:pt idx="317">
                  <c:v>291000</c:v>
                </c:pt>
                <c:pt idx="318">
                  <c:v>292000</c:v>
                </c:pt>
                <c:pt idx="319">
                  <c:v>293000</c:v>
                </c:pt>
                <c:pt idx="320">
                  <c:v>294000</c:v>
                </c:pt>
                <c:pt idx="321">
                  <c:v>295000</c:v>
                </c:pt>
                <c:pt idx="322">
                  <c:v>296000</c:v>
                </c:pt>
                <c:pt idx="323">
                  <c:v>297000</c:v>
                </c:pt>
                <c:pt idx="324">
                  <c:v>298000</c:v>
                </c:pt>
                <c:pt idx="325">
                  <c:v>299000</c:v>
                </c:pt>
                <c:pt idx="326">
                  <c:v>300000</c:v>
                </c:pt>
                <c:pt idx="327">
                  <c:v>301000</c:v>
                </c:pt>
                <c:pt idx="328">
                  <c:v>302000</c:v>
                </c:pt>
                <c:pt idx="329">
                  <c:v>303000</c:v>
                </c:pt>
                <c:pt idx="330">
                  <c:v>304000</c:v>
                </c:pt>
                <c:pt idx="331">
                  <c:v>305000</c:v>
                </c:pt>
                <c:pt idx="332">
                  <c:v>306000</c:v>
                </c:pt>
                <c:pt idx="333">
                  <c:v>307000</c:v>
                </c:pt>
                <c:pt idx="334">
                  <c:v>308000</c:v>
                </c:pt>
                <c:pt idx="335">
                  <c:v>309000</c:v>
                </c:pt>
                <c:pt idx="336">
                  <c:v>310000</c:v>
                </c:pt>
                <c:pt idx="337">
                  <c:v>311000</c:v>
                </c:pt>
                <c:pt idx="338">
                  <c:v>312000</c:v>
                </c:pt>
                <c:pt idx="339">
                  <c:v>313000</c:v>
                </c:pt>
                <c:pt idx="340">
                  <c:v>314000</c:v>
                </c:pt>
                <c:pt idx="341">
                  <c:v>315000</c:v>
                </c:pt>
                <c:pt idx="342">
                  <c:v>316000</c:v>
                </c:pt>
                <c:pt idx="343">
                  <c:v>317000</c:v>
                </c:pt>
                <c:pt idx="344">
                  <c:v>318000</c:v>
                </c:pt>
                <c:pt idx="345">
                  <c:v>319000</c:v>
                </c:pt>
                <c:pt idx="346">
                  <c:v>320000</c:v>
                </c:pt>
                <c:pt idx="347">
                  <c:v>321000</c:v>
                </c:pt>
                <c:pt idx="348">
                  <c:v>322000</c:v>
                </c:pt>
                <c:pt idx="349">
                  <c:v>323000</c:v>
                </c:pt>
                <c:pt idx="350">
                  <c:v>324000</c:v>
                </c:pt>
                <c:pt idx="351">
                  <c:v>325000</c:v>
                </c:pt>
                <c:pt idx="352">
                  <c:v>326000</c:v>
                </c:pt>
                <c:pt idx="353">
                  <c:v>327000</c:v>
                </c:pt>
                <c:pt idx="354">
                  <c:v>328000</c:v>
                </c:pt>
                <c:pt idx="355">
                  <c:v>329000</c:v>
                </c:pt>
                <c:pt idx="356">
                  <c:v>330000</c:v>
                </c:pt>
                <c:pt idx="357">
                  <c:v>331000</c:v>
                </c:pt>
                <c:pt idx="358">
                  <c:v>332000</c:v>
                </c:pt>
                <c:pt idx="359">
                  <c:v>333000</c:v>
                </c:pt>
                <c:pt idx="360">
                  <c:v>334000</c:v>
                </c:pt>
                <c:pt idx="361">
                  <c:v>335000</c:v>
                </c:pt>
                <c:pt idx="362">
                  <c:v>336000</c:v>
                </c:pt>
                <c:pt idx="363">
                  <c:v>337000</c:v>
                </c:pt>
                <c:pt idx="364">
                  <c:v>338000</c:v>
                </c:pt>
                <c:pt idx="365">
                  <c:v>339000</c:v>
                </c:pt>
              </c:numCache>
            </c:numRef>
          </c:xVal>
          <c:yVal>
            <c:numRef>
              <c:f>'PBF Clim-Model '!$C$7:$C$372</c:f>
              <c:numCache>
                <c:formatCode>General</c:formatCode>
                <c:ptCount val="366"/>
                <c:pt idx="0">
                  <c:v>6.7344594966762497</c:v>
                </c:pt>
                <c:pt idx="1">
                  <c:v>5.7553025196077101</c:v>
                </c:pt>
                <c:pt idx="2">
                  <c:v>5.3442388031588202</c:v>
                </c:pt>
                <c:pt idx="3">
                  <c:v>5.1904041299431096</c:v>
                </c:pt>
                <c:pt idx="4">
                  <c:v>5.0171830595245304</c:v>
                </c:pt>
                <c:pt idx="5">
                  <c:v>4.8772887933608002</c:v>
                </c:pt>
                <c:pt idx="6">
                  <c:v>4.7583555291562396</c:v>
                </c:pt>
                <c:pt idx="7">
                  <c:v>4.6731516116083798</c:v>
                </c:pt>
                <c:pt idx="8">
                  <c:v>4.5385849597830799</c:v>
                </c:pt>
                <c:pt idx="9">
                  <c:v>4.4516857547088797</c:v>
                </c:pt>
                <c:pt idx="10">
                  <c:v>3.7608486950431899</c:v>
                </c:pt>
                <c:pt idx="11">
                  <c:v>3.3676305690463</c:v>
                </c:pt>
                <c:pt idx="12">
                  <c:v>3.0797022807020999</c:v>
                </c:pt>
                <c:pt idx="13">
                  <c:v>2.8515445991094199</c:v>
                </c:pt>
                <c:pt idx="14">
                  <c:v>2.68505427831465</c:v>
                </c:pt>
                <c:pt idx="15">
                  <c:v>2.5426689307673702</c:v>
                </c:pt>
                <c:pt idx="16">
                  <c:v>2.4237373226735301</c:v>
                </c:pt>
                <c:pt idx="17">
                  <c:v>2.3253195057249401</c:v>
                </c:pt>
                <c:pt idx="18">
                  <c:v>2.2425792381429699</c:v>
                </c:pt>
                <c:pt idx="19">
                  <c:v>1.80329852826529</c:v>
                </c:pt>
                <c:pt idx="20">
                  <c:v>1.6251754475609499</c:v>
                </c:pt>
                <c:pt idx="21">
                  <c:v>1.51429521540449</c:v>
                </c:pt>
                <c:pt idx="22">
                  <c:v>1.4437739301757799</c:v>
                </c:pt>
                <c:pt idx="23">
                  <c:v>1.3903362665543999</c:v>
                </c:pt>
                <c:pt idx="24">
                  <c:v>1.35187996722764</c:v>
                </c:pt>
                <c:pt idx="25">
                  <c:v>1.3184724526335601</c:v>
                </c:pt>
                <c:pt idx="26">
                  <c:v>1.2966836180719199</c:v>
                </c:pt>
                <c:pt idx="27">
                  <c:v>1.26850357102407</c:v>
                </c:pt>
                <c:pt idx="28">
                  <c:v>1.1375276765323701</c:v>
                </c:pt>
                <c:pt idx="29">
                  <c:v>1.0733236263706201</c:v>
                </c:pt>
                <c:pt idx="30">
                  <c:v>1.02967059977441</c:v>
                </c:pt>
                <c:pt idx="31">
                  <c:v>0.99624028077195903</c:v>
                </c:pt>
                <c:pt idx="32">
                  <c:v>0.97807997739079</c:v>
                </c:pt>
                <c:pt idx="33">
                  <c:v>0.95286288665784302</c:v>
                </c:pt>
                <c:pt idx="34">
                  <c:v>0.93606616946419796</c:v>
                </c:pt>
                <c:pt idx="35">
                  <c:v>0.901602652982468</c:v>
                </c:pt>
                <c:pt idx="36">
                  <c:v>0.88653401768206397</c:v>
                </c:pt>
                <c:pt idx="37">
                  <c:v>0.87868679046854403</c:v>
                </c:pt>
                <c:pt idx="38">
                  <c:v>0.85373706098879798</c:v>
                </c:pt>
                <c:pt idx="39">
                  <c:v>0.84332587546360505</c:v>
                </c:pt>
                <c:pt idx="40">
                  <c:v>0.82289193497779001</c:v>
                </c:pt>
                <c:pt idx="41">
                  <c:v>0.81018019807712804</c:v>
                </c:pt>
                <c:pt idx="42">
                  <c:v>0.80958605193606803</c:v>
                </c:pt>
                <c:pt idx="43">
                  <c:v>0.79569333009320597</c:v>
                </c:pt>
                <c:pt idx="44">
                  <c:v>0.78237147097926196</c:v>
                </c:pt>
                <c:pt idx="45">
                  <c:v>0.78331673772501897</c:v>
                </c:pt>
                <c:pt idx="46">
                  <c:v>0.76840059305536701</c:v>
                </c:pt>
                <c:pt idx="47">
                  <c:v>0.76782893131394403</c:v>
                </c:pt>
                <c:pt idx="48">
                  <c:v>0.76242572149906596</c:v>
                </c:pt>
                <c:pt idx="49">
                  <c:v>0.74995143103942696</c:v>
                </c:pt>
                <c:pt idx="50">
                  <c:v>0.75083837115254803</c:v>
                </c:pt>
                <c:pt idx="51">
                  <c:v>0.73312160106329205</c:v>
                </c:pt>
                <c:pt idx="52">
                  <c:v>0.74671720046679202</c:v>
                </c:pt>
                <c:pt idx="53">
                  <c:v>0.73223658609415898</c:v>
                </c:pt>
                <c:pt idx="54">
                  <c:v>0.73127499397425499</c:v>
                </c:pt>
                <c:pt idx="55">
                  <c:v>0.72969821399780399</c:v>
                </c:pt>
                <c:pt idx="56">
                  <c:v>0.73078277442334305</c:v>
                </c:pt>
                <c:pt idx="57">
                  <c:v>0.72584316991822795</c:v>
                </c:pt>
                <c:pt idx="58">
                  <c:v>0.73005386801661099</c:v>
                </c:pt>
                <c:pt idx="59">
                  <c:v>0.72298179471087098</c:v>
                </c:pt>
                <c:pt idx="60">
                  <c:v>0.725786737585426</c:v>
                </c:pt>
                <c:pt idx="61">
                  <c:v>0.72055817484624796</c:v>
                </c:pt>
                <c:pt idx="62">
                  <c:v>0.72692353959490297</c:v>
                </c:pt>
                <c:pt idx="63">
                  <c:v>0.71453525102697302</c:v>
                </c:pt>
                <c:pt idx="64">
                  <c:v>0.684914944426537</c:v>
                </c:pt>
                <c:pt idx="65">
                  <c:v>0.69372748939548901</c:v>
                </c:pt>
                <c:pt idx="66">
                  <c:v>0.70382283378479604</c:v>
                </c:pt>
                <c:pt idx="67">
                  <c:v>0.94077231761818403</c:v>
                </c:pt>
                <c:pt idx="68">
                  <c:v>0.91878704330259897</c:v>
                </c:pt>
                <c:pt idx="69">
                  <c:v>0.90469406078832704</c:v>
                </c:pt>
                <c:pt idx="70">
                  <c:v>0.88905681123318903</c:v>
                </c:pt>
                <c:pt idx="71">
                  <c:v>0.90304057679976601</c:v>
                </c:pt>
                <c:pt idx="72">
                  <c:v>0.91643176245019797</c:v>
                </c:pt>
                <c:pt idx="73">
                  <c:v>0.90791603024127499</c:v>
                </c:pt>
                <c:pt idx="74">
                  <c:v>0.91997324277165005</c:v>
                </c:pt>
                <c:pt idx="75">
                  <c:v>0.90195498729887402</c:v>
                </c:pt>
                <c:pt idx="76">
                  <c:v>0.946888252615531</c:v>
                </c:pt>
                <c:pt idx="77">
                  <c:v>0.95432611174718696</c:v>
                </c:pt>
                <c:pt idx="78">
                  <c:v>0.95747341691833698</c:v>
                </c:pt>
                <c:pt idx="79">
                  <c:v>0.96071018898689597</c:v>
                </c:pt>
                <c:pt idx="80">
                  <c:v>0.93096243381094601</c:v>
                </c:pt>
                <c:pt idx="81">
                  <c:v>0.93479674157773196</c:v>
                </c:pt>
                <c:pt idx="82">
                  <c:v>0.93881906148391603</c:v>
                </c:pt>
                <c:pt idx="83">
                  <c:v>0.960681340260928</c:v>
                </c:pt>
                <c:pt idx="84">
                  <c:v>0.95640077823597602</c:v>
                </c:pt>
                <c:pt idx="85">
                  <c:v>0.96834764122663897</c:v>
                </c:pt>
                <c:pt idx="86">
                  <c:v>0.95781656228689305</c:v>
                </c:pt>
                <c:pt idx="87">
                  <c:v>0.94330067180685195</c:v>
                </c:pt>
                <c:pt idx="88">
                  <c:v>0.94767322348786798</c:v>
                </c:pt>
                <c:pt idx="89">
                  <c:v>0.92275706228240695</c:v>
                </c:pt>
                <c:pt idx="90">
                  <c:v>0.93282251827205998</c:v>
                </c:pt>
                <c:pt idx="91">
                  <c:v>0.93568549485671004</c:v>
                </c:pt>
                <c:pt idx="92">
                  <c:v>0.93560957945445899</c:v>
                </c:pt>
                <c:pt idx="93">
                  <c:v>0.95430955427265296</c:v>
                </c:pt>
                <c:pt idx="94">
                  <c:v>0.955476917308551</c:v>
                </c:pt>
                <c:pt idx="95">
                  <c:v>0.96611721903340697</c:v>
                </c:pt>
                <c:pt idx="96">
                  <c:v>0.97898119424263497</c:v>
                </c:pt>
                <c:pt idx="97">
                  <c:v>0.98819903849152702</c:v>
                </c:pt>
                <c:pt idx="98">
                  <c:v>0.98101299098266204</c:v>
                </c:pt>
                <c:pt idx="99">
                  <c:v>0.96773677755727405</c:v>
                </c:pt>
                <c:pt idx="100">
                  <c:v>0.95592689680924903</c:v>
                </c:pt>
                <c:pt idx="101">
                  <c:v>0.85978762259576802</c:v>
                </c:pt>
                <c:pt idx="102">
                  <c:v>0.84557136376456499</c:v>
                </c:pt>
                <c:pt idx="103">
                  <c:v>0.84767610619330103</c:v>
                </c:pt>
                <c:pt idx="104">
                  <c:v>0.85332952241853599</c:v>
                </c:pt>
                <c:pt idx="105">
                  <c:v>0.85184541442066397</c:v>
                </c:pt>
                <c:pt idx="106">
                  <c:v>0.85587883042453505</c:v>
                </c:pt>
                <c:pt idx="107">
                  <c:v>0.84904112861578995</c:v>
                </c:pt>
                <c:pt idx="108">
                  <c:v>0.85612999686666202</c:v>
                </c:pt>
                <c:pt idx="109">
                  <c:v>0.85971683212327399</c:v>
                </c:pt>
                <c:pt idx="110">
                  <c:v>0.86631496867833602</c:v>
                </c:pt>
                <c:pt idx="111">
                  <c:v>0.85359277377334497</c:v>
                </c:pt>
                <c:pt idx="112">
                  <c:v>0.86659947608129595</c:v>
                </c:pt>
                <c:pt idx="113">
                  <c:v>0.86866235431681604</c:v>
                </c:pt>
                <c:pt idx="114">
                  <c:v>0.87372459226041399</c:v>
                </c:pt>
                <c:pt idx="115">
                  <c:v>0.88720679700608895</c:v>
                </c:pt>
                <c:pt idx="116">
                  <c:v>0.877942339429024</c:v>
                </c:pt>
                <c:pt idx="117">
                  <c:v>0.89119003106817596</c:v>
                </c:pt>
                <c:pt idx="118">
                  <c:v>0.90778659008965201</c:v>
                </c:pt>
                <c:pt idx="119">
                  <c:v>0.91423585810020902</c:v>
                </c:pt>
                <c:pt idx="120">
                  <c:v>0.83331195989352802</c:v>
                </c:pt>
                <c:pt idx="121">
                  <c:v>0.85386003212027495</c:v>
                </c:pt>
                <c:pt idx="122">
                  <c:v>0.85281162328743998</c:v>
                </c:pt>
                <c:pt idx="123">
                  <c:v>0.85508223391467497</c:v>
                </c:pt>
                <c:pt idx="124">
                  <c:v>0.85680184114433899</c:v>
                </c:pt>
                <c:pt idx="125">
                  <c:v>0.84095840615714001</c:v>
                </c:pt>
                <c:pt idx="126">
                  <c:v>0.84518382878435505</c:v>
                </c:pt>
                <c:pt idx="127">
                  <c:v>0.84933985150269498</c:v>
                </c:pt>
                <c:pt idx="128">
                  <c:v>0.83510236443452701</c:v>
                </c:pt>
                <c:pt idx="129">
                  <c:v>0.83316462079822995</c:v>
                </c:pt>
                <c:pt idx="130">
                  <c:v>0.839547862452243</c:v>
                </c:pt>
                <c:pt idx="131">
                  <c:v>0.83674631930937604</c:v>
                </c:pt>
                <c:pt idx="132">
                  <c:v>0.82101745081756194</c:v>
                </c:pt>
                <c:pt idx="133">
                  <c:v>0.81637728724554703</c:v>
                </c:pt>
                <c:pt idx="134">
                  <c:v>0.80130408247478302</c:v>
                </c:pt>
                <c:pt idx="135">
                  <c:v>0.79862403243911395</c:v>
                </c:pt>
                <c:pt idx="136">
                  <c:v>0.79672330616305798</c:v>
                </c:pt>
                <c:pt idx="137">
                  <c:v>0.79515316237808398</c:v>
                </c:pt>
                <c:pt idx="138">
                  <c:v>0.78269806696217703</c:v>
                </c:pt>
                <c:pt idx="139">
                  <c:v>0.78313030425436103</c:v>
                </c:pt>
                <c:pt idx="140">
                  <c:v>0.74945465283360602</c:v>
                </c:pt>
                <c:pt idx="141">
                  <c:v>0.75358626063520395</c:v>
                </c:pt>
                <c:pt idx="142">
                  <c:v>0.75925438747615503</c:v>
                </c:pt>
                <c:pt idx="143">
                  <c:v>0.75812143136991605</c:v>
                </c:pt>
                <c:pt idx="144">
                  <c:v>0.76117926674496095</c:v>
                </c:pt>
                <c:pt idx="145">
                  <c:v>0.76646774745926904</c:v>
                </c:pt>
                <c:pt idx="146">
                  <c:v>0.74962165632443101</c:v>
                </c:pt>
                <c:pt idx="147">
                  <c:v>0.74994505260349298</c:v>
                </c:pt>
                <c:pt idx="148">
                  <c:v>0.75699144076495695</c:v>
                </c:pt>
                <c:pt idx="149">
                  <c:v>0.761660895966493</c:v>
                </c:pt>
                <c:pt idx="150">
                  <c:v>0.76962468751297597</c:v>
                </c:pt>
                <c:pt idx="151">
                  <c:v>0.52346927277885602</c:v>
                </c:pt>
                <c:pt idx="152">
                  <c:v>0.53614813914001003</c:v>
                </c:pt>
                <c:pt idx="153">
                  <c:v>0.54879557411101598</c:v>
                </c:pt>
                <c:pt idx="154">
                  <c:v>0.558714582168646</c:v>
                </c:pt>
                <c:pt idx="155">
                  <c:v>0.57114830144358897</c:v>
                </c:pt>
                <c:pt idx="156">
                  <c:v>0.57541916789548697</c:v>
                </c:pt>
                <c:pt idx="157">
                  <c:v>0.58870824546610401</c:v>
                </c:pt>
                <c:pt idx="158">
                  <c:v>0.59199776050559005</c:v>
                </c:pt>
                <c:pt idx="159">
                  <c:v>0.60527963850820898</c:v>
                </c:pt>
                <c:pt idx="160">
                  <c:v>0.58671010275773094</c:v>
                </c:pt>
                <c:pt idx="161">
                  <c:v>0.60095776490236397</c:v>
                </c:pt>
                <c:pt idx="162">
                  <c:v>0.61483832454532705</c:v>
                </c:pt>
                <c:pt idx="163">
                  <c:v>0.62782780333605104</c:v>
                </c:pt>
                <c:pt idx="164">
                  <c:v>0.64301737139802495</c:v>
                </c:pt>
                <c:pt idx="165">
                  <c:v>0.62982904366120696</c:v>
                </c:pt>
                <c:pt idx="166">
                  <c:v>0.64624051394870896</c:v>
                </c:pt>
                <c:pt idx="167">
                  <c:v>0.65841642506085296</c:v>
                </c:pt>
                <c:pt idx="168">
                  <c:v>0.67528247900512595</c:v>
                </c:pt>
                <c:pt idx="169">
                  <c:v>0.68637490678830704</c:v>
                </c:pt>
                <c:pt idx="170">
                  <c:v>0.69523005346435096</c:v>
                </c:pt>
                <c:pt idx="171">
                  <c:v>0.70291484470662002</c:v>
                </c:pt>
                <c:pt idx="172">
                  <c:v>0.70918526737649401</c:v>
                </c:pt>
                <c:pt idx="173">
                  <c:v>0.71556494468474896</c:v>
                </c:pt>
                <c:pt idx="174">
                  <c:v>0.71767375811677103</c:v>
                </c:pt>
                <c:pt idx="175">
                  <c:v>0.72287477884113105</c:v>
                </c:pt>
                <c:pt idx="176">
                  <c:v>0.72988495150959798</c:v>
                </c:pt>
                <c:pt idx="177">
                  <c:v>0.73777113704446895</c:v>
                </c:pt>
                <c:pt idx="178">
                  <c:v>0.72731449259209502</c:v>
                </c:pt>
                <c:pt idx="179">
                  <c:v>0.73419445309023601</c:v>
                </c:pt>
                <c:pt idx="180">
                  <c:v>0.74134925048811195</c:v>
                </c:pt>
                <c:pt idx="181">
                  <c:v>0.74933560760969198</c:v>
                </c:pt>
                <c:pt idx="182">
                  <c:v>0.75675708652792395</c:v>
                </c:pt>
                <c:pt idx="183">
                  <c:v>0.74760570487503197</c:v>
                </c:pt>
                <c:pt idx="184">
                  <c:v>0.75297761867328605</c:v>
                </c:pt>
                <c:pt idx="185">
                  <c:v>0.75897859192182104</c:v>
                </c:pt>
                <c:pt idx="186">
                  <c:v>0.76792244992320702</c:v>
                </c:pt>
                <c:pt idx="187">
                  <c:v>0.77475563124837299</c:v>
                </c:pt>
                <c:pt idx="188">
                  <c:v>0.78137066250262899</c:v>
                </c:pt>
                <c:pt idx="189">
                  <c:v>0.78726820354267402</c:v>
                </c:pt>
                <c:pt idx="190">
                  <c:v>0.79540719403994298</c:v>
                </c:pt>
                <c:pt idx="191">
                  <c:v>0.80013229360813498</c:v>
                </c:pt>
                <c:pt idx="192">
                  <c:v>0.80113105334330503</c:v>
                </c:pt>
                <c:pt idx="193">
                  <c:v>0.80661828054289897</c:v>
                </c:pt>
                <c:pt idx="194">
                  <c:v>0.81284169547422402</c:v>
                </c:pt>
                <c:pt idx="195">
                  <c:v>0.82025327010365801</c:v>
                </c:pt>
                <c:pt idx="196">
                  <c:v>0.80660897210571403</c:v>
                </c:pt>
                <c:pt idx="197">
                  <c:v>0.81062101258816499</c:v>
                </c:pt>
                <c:pt idx="198">
                  <c:v>0.81600478086518502</c:v>
                </c:pt>
                <c:pt idx="199">
                  <c:v>0.81751969893440701</c:v>
                </c:pt>
                <c:pt idx="200">
                  <c:v>0.822382830045568</c:v>
                </c:pt>
                <c:pt idx="201">
                  <c:v>0.82972478439306496</c:v>
                </c:pt>
                <c:pt idx="202">
                  <c:v>0.82269621348143496</c:v>
                </c:pt>
                <c:pt idx="203">
                  <c:v>0.82897471845184301</c:v>
                </c:pt>
                <c:pt idx="204">
                  <c:v>0.83559853691428099</c:v>
                </c:pt>
                <c:pt idx="205">
                  <c:v>0.82873084335605496</c:v>
                </c:pt>
                <c:pt idx="206">
                  <c:v>0.83164319606259896</c:v>
                </c:pt>
                <c:pt idx="207">
                  <c:v>0.83640138664532904</c:v>
                </c:pt>
                <c:pt idx="208">
                  <c:v>0.84180725101226095</c:v>
                </c:pt>
                <c:pt idx="209">
                  <c:v>0.84879653054559401</c:v>
                </c:pt>
                <c:pt idx="210">
                  <c:v>0.85990013467036897</c:v>
                </c:pt>
                <c:pt idx="211">
                  <c:v>0.86475220632509298</c:v>
                </c:pt>
                <c:pt idx="212">
                  <c:v>0.86990337470229595</c:v>
                </c:pt>
                <c:pt idx="213">
                  <c:v>0.875585086089679</c:v>
                </c:pt>
                <c:pt idx="214">
                  <c:v>0.31822162774375901</c:v>
                </c:pt>
                <c:pt idx="215">
                  <c:v>0.32075994272969</c:v>
                </c:pt>
                <c:pt idx="216">
                  <c:v>0.32494110062905801</c:v>
                </c:pt>
                <c:pt idx="217">
                  <c:v>0.32815800626770403</c:v>
                </c:pt>
                <c:pt idx="218">
                  <c:v>0.32978973237126202</c:v>
                </c:pt>
                <c:pt idx="219">
                  <c:v>0.334541222996462</c:v>
                </c:pt>
                <c:pt idx="220">
                  <c:v>0.34032015081654199</c:v>
                </c:pt>
                <c:pt idx="221">
                  <c:v>0.34583618593861698</c:v>
                </c:pt>
                <c:pt idx="222">
                  <c:v>0.35194328330875302</c:v>
                </c:pt>
                <c:pt idx="223">
                  <c:v>0.33057146506766999</c:v>
                </c:pt>
                <c:pt idx="224">
                  <c:v>0.33298641266509699</c:v>
                </c:pt>
                <c:pt idx="225">
                  <c:v>0.33812427244551801</c:v>
                </c:pt>
                <c:pt idx="226">
                  <c:v>0.34435716995510901</c:v>
                </c:pt>
                <c:pt idx="227">
                  <c:v>0.349099339926563</c:v>
                </c:pt>
                <c:pt idx="228">
                  <c:v>0.35481829564395401</c:v>
                </c:pt>
                <c:pt idx="229">
                  <c:v>0.34385551062744002</c:v>
                </c:pt>
                <c:pt idx="230">
                  <c:v>0.34907701215223602</c:v>
                </c:pt>
                <c:pt idx="231">
                  <c:v>0.35345951167943002</c:v>
                </c:pt>
                <c:pt idx="232">
                  <c:v>0.31775422602006798</c:v>
                </c:pt>
                <c:pt idx="233">
                  <c:v>0.32368373530314898</c:v>
                </c:pt>
                <c:pt idx="234">
                  <c:v>0.33026907453472698</c:v>
                </c:pt>
                <c:pt idx="235">
                  <c:v>0.28603757898668603</c:v>
                </c:pt>
                <c:pt idx="236">
                  <c:v>0.29221726718970598</c:v>
                </c:pt>
                <c:pt idx="237">
                  <c:v>0.29821562720861999</c:v>
                </c:pt>
                <c:pt idx="238">
                  <c:v>0.29067166790369198</c:v>
                </c:pt>
                <c:pt idx="239">
                  <c:v>0.29736519637942899</c:v>
                </c:pt>
                <c:pt idx="240">
                  <c:v>0.303983841366326</c:v>
                </c:pt>
                <c:pt idx="241">
                  <c:v>0.307301767449846</c:v>
                </c:pt>
                <c:pt idx="242">
                  <c:v>0.31384920870317801</c:v>
                </c:pt>
                <c:pt idx="243">
                  <c:v>0.321343651181066</c:v>
                </c:pt>
                <c:pt idx="244">
                  <c:v>0.309831238897324</c:v>
                </c:pt>
                <c:pt idx="245">
                  <c:v>0.293485402169124</c:v>
                </c:pt>
                <c:pt idx="246">
                  <c:v>0.29998811003974102</c:v>
                </c:pt>
                <c:pt idx="247">
                  <c:v>0.306352456289745</c:v>
                </c:pt>
                <c:pt idx="248">
                  <c:v>0.313235819064001</c:v>
                </c:pt>
                <c:pt idx="249">
                  <c:v>0.32079287391884498</c:v>
                </c:pt>
                <c:pt idx="250">
                  <c:v>0.32150648065003801</c:v>
                </c:pt>
                <c:pt idx="251">
                  <c:v>0.32806480278712302</c:v>
                </c:pt>
                <c:pt idx="252">
                  <c:v>0.33379621208299198</c:v>
                </c:pt>
                <c:pt idx="253">
                  <c:v>0.31246784707150299</c:v>
                </c:pt>
                <c:pt idx="254">
                  <c:v>0.318250584637154</c:v>
                </c:pt>
                <c:pt idx="255">
                  <c:v>0.32350798697629302</c:v>
                </c:pt>
                <c:pt idx="256">
                  <c:v>0.32810379554512598</c:v>
                </c:pt>
                <c:pt idx="257">
                  <c:v>0.33254083779844101</c:v>
                </c:pt>
                <c:pt idx="258">
                  <c:v>0.335716015977849</c:v>
                </c:pt>
                <c:pt idx="259">
                  <c:v>0.34511400194111902</c:v>
                </c:pt>
                <c:pt idx="260">
                  <c:v>0.347298482566605</c:v>
                </c:pt>
                <c:pt idx="261">
                  <c:v>0.35016590583340101</c:v>
                </c:pt>
                <c:pt idx="262">
                  <c:v>0.35326909157874498</c:v>
                </c:pt>
                <c:pt idx="263">
                  <c:v>0.35698899559049901</c:v>
                </c:pt>
                <c:pt idx="264">
                  <c:v>0.36094251205822198</c:v>
                </c:pt>
                <c:pt idx="265">
                  <c:v>0.36448089914131199</c:v>
                </c:pt>
                <c:pt idx="266">
                  <c:v>0.36797355933295001</c:v>
                </c:pt>
                <c:pt idx="267">
                  <c:v>0.37233688274481702</c:v>
                </c:pt>
                <c:pt idx="268">
                  <c:v>0.31934101305760698</c:v>
                </c:pt>
                <c:pt idx="269">
                  <c:v>0.32161867998386401</c:v>
                </c:pt>
                <c:pt idx="270">
                  <c:v>0.32384313505579698</c:v>
                </c:pt>
                <c:pt idx="271">
                  <c:v>0.32673340040433102</c:v>
                </c:pt>
                <c:pt idx="272">
                  <c:v>0.330411887302833</c:v>
                </c:pt>
                <c:pt idx="273">
                  <c:v>0.33406753339640799</c:v>
                </c:pt>
                <c:pt idx="274">
                  <c:v>0.33798463130488099</c:v>
                </c:pt>
                <c:pt idx="275">
                  <c:v>0.34213640607176499</c:v>
                </c:pt>
                <c:pt idx="276">
                  <c:v>0.34643204918458198</c:v>
                </c:pt>
                <c:pt idx="277">
                  <c:v>0.350128355821619</c:v>
                </c:pt>
                <c:pt idx="278">
                  <c:v>0.35456577385131999</c:v>
                </c:pt>
                <c:pt idx="279">
                  <c:v>0.35886190650296601</c:v>
                </c:pt>
                <c:pt idx="280">
                  <c:v>0.36465101790615001</c:v>
                </c:pt>
                <c:pt idx="281">
                  <c:v>0.34111819502070501</c:v>
                </c:pt>
                <c:pt idx="282">
                  <c:v>0.34540938212948502</c:v>
                </c:pt>
                <c:pt idx="283">
                  <c:v>0.350579548032255</c:v>
                </c:pt>
                <c:pt idx="284">
                  <c:v>0.355119266736584</c:v>
                </c:pt>
                <c:pt idx="285">
                  <c:v>0.30370828052629101</c:v>
                </c:pt>
                <c:pt idx="286">
                  <c:v>0.30768227113052798</c:v>
                </c:pt>
                <c:pt idx="287">
                  <c:v>0.31192290900536501</c:v>
                </c:pt>
                <c:pt idx="288">
                  <c:v>0.31622395251003499</c:v>
                </c:pt>
                <c:pt idx="289">
                  <c:v>0.32149472684749397</c:v>
                </c:pt>
                <c:pt idx="290">
                  <c:v>0.13263993204496299</c:v>
                </c:pt>
                <c:pt idx="291">
                  <c:v>0.134788171836981</c:v>
                </c:pt>
                <c:pt idx="292">
                  <c:v>0.136922163968448</c:v>
                </c:pt>
                <c:pt idx="293">
                  <c:v>0.13926966084810199</c:v>
                </c:pt>
                <c:pt idx="294">
                  <c:v>0.14143565076696901</c:v>
                </c:pt>
                <c:pt idx="295">
                  <c:v>0.14357989548731101</c:v>
                </c:pt>
                <c:pt idx="296">
                  <c:v>0.14588024029334001</c:v>
                </c:pt>
                <c:pt idx="297">
                  <c:v>0.14856965251708501</c:v>
                </c:pt>
                <c:pt idx="298">
                  <c:v>0.15160840782577101</c:v>
                </c:pt>
                <c:pt idx="299">
                  <c:v>0.15459350848820599</c:v>
                </c:pt>
                <c:pt idx="300">
                  <c:v>0.15780127538746999</c:v>
                </c:pt>
                <c:pt idx="301">
                  <c:v>0.16070368253536199</c:v>
                </c:pt>
                <c:pt idx="302">
                  <c:v>0.16382851346586599</c:v>
                </c:pt>
                <c:pt idx="303">
                  <c:v>0.166983867149466</c:v>
                </c:pt>
                <c:pt idx="304">
                  <c:v>0.170137139642452</c:v>
                </c:pt>
                <c:pt idx="305">
                  <c:v>0.17355949555370501</c:v>
                </c:pt>
                <c:pt idx="306">
                  <c:v>0.17764302950685101</c:v>
                </c:pt>
                <c:pt idx="307">
                  <c:v>0.181316280025869</c:v>
                </c:pt>
                <c:pt idx="308">
                  <c:v>0.110348295303437</c:v>
                </c:pt>
                <c:pt idx="309">
                  <c:v>0.112707212990986</c:v>
                </c:pt>
                <c:pt idx="310">
                  <c:v>0.11565817188725</c:v>
                </c:pt>
                <c:pt idx="311">
                  <c:v>0.11791098724334</c:v>
                </c:pt>
                <c:pt idx="312">
                  <c:v>0.120718051575973</c:v>
                </c:pt>
                <c:pt idx="313">
                  <c:v>0.122902268183994</c:v>
                </c:pt>
                <c:pt idx="314">
                  <c:v>0.125077989578122</c:v>
                </c:pt>
                <c:pt idx="315">
                  <c:v>0.128107331067745</c:v>
                </c:pt>
                <c:pt idx="316">
                  <c:v>0.131195649012016</c:v>
                </c:pt>
                <c:pt idx="317">
                  <c:v>0.134698010147734</c:v>
                </c:pt>
                <c:pt idx="318">
                  <c:v>0.13708956404234601</c:v>
                </c:pt>
                <c:pt idx="319">
                  <c:v>0.13976133381280001</c:v>
                </c:pt>
                <c:pt idx="320">
                  <c:v>0.14197028183227101</c:v>
                </c:pt>
                <c:pt idx="321">
                  <c:v>0.12727094725188201</c:v>
                </c:pt>
                <c:pt idx="322">
                  <c:v>0.12853040921940401</c:v>
                </c:pt>
                <c:pt idx="323">
                  <c:v>0.12914900298728901</c:v>
                </c:pt>
                <c:pt idx="324">
                  <c:v>0.131407333270562</c:v>
                </c:pt>
                <c:pt idx="325">
                  <c:v>0.13306476688468499</c:v>
                </c:pt>
                <c:pt idx="326">
                  <c:v>0.14076687903964699</c:v>
                </c:pt>
                <c:pt idx="327">
                  <c:v>0.141490764427185</c:v>
                </c:pt>
                <c:pt idx="328">
                  <c:v>0.14316369493650499</c:v>
                </c:pt>
                <c:pt idx="329">
                  <c:v>0.14540366172620001</c:v>
                </c:pt>
                <c:pt idx="330">
                  <c:v>0.155535343471711</c:v>
                </c:pt>
                <c:pt idx="331">
                  <c:v>0.15753590169706</c:v>
                </c:pt>
                <c:pt idx="332">
                  <c:v>0.15927455274434399</c:v>
                </c:pt>
                <c:pt idx="333">
                  <c:v>0.160672702608923</c:v>
                </c:pt>
                <c:pt idx="334">
                  <c:v>0.16212614269792699</c:v>
                </c:pt>
                <c:pt idx="335">
                  <c:v>0.18273213970169599</c:v>
                </c:pt>
                <c:pt idx="336">
                  <c:v>0.184396434386073</c:v>
                </c:pt>
                <c:pt idx="337">
                  <c:v>0.18629683494561899</c:v>
                </c:pt>
                <c:pt idx="338">
                  <c:v>0.18800191038848399</c:v>
                </c:pt>
                <c:pt idx="339">
                  <c:v>0.26205866109572101</c:v>
                </c:pt>
                <c:pt idx="340">
                  <c:v>0.26393576821074199</c:v>
                </c:pt>
                <c:pt idx="341">
                  <c:v>0.26725250275718099</c:v>
                </c:pt>
                <c:pt idx="342">
                  <c:v>0.269857089767087</c:v>
                </c:pt>
                <c:pt idx="343">
                  <c:v>0.295369560471824</c:v>
                </c:pt>
                <c:pt idx="344">
                  <c:v>0.299296820717454</c:v>
                </c:pt>
                <c:pt idx="345">
                  <c:v>0.29970967856941</c:v>
                </c:pt>
                <c:pt idx="346">
                  <c:v>0.30086217500423201</c:v>
                </c:pt>
                <c:pt idx="347">
                  <c:v>0.302003328202676</c:v>
                </c:pt>
                <c:pt idx="348">
                  <c:v>0.34650990771714202</c:v>
                </c:pt>
                <c:pt idx="349">
                  <c:v>0.35004064546794</c:v>
                </c:pt>
                <c:pt idx="350">
                  <c:v>0.35313612177433001</c:v>
                </c:pt>
                <c:pt idx="351">
                  <c:v>0.35705747232656798</c:v>
                </c:pt>
                <c:pt idx="352">
                  <c:v>0.62264119966345699</c:v>
                </c:pt>
                <c:pt idx="353">
                  <c:v>0.62578202612135903</c:v>
                </c:pt>
                <c:pt idx="354">
                  <c:v>0.62434251586748901</c:v>
                </c:pt>
                <c:pt idx="355">
                  <c:v>0.625882668493287</c:v>
                </c:pt>
                <c:pt idx="356">
                  <c:v>0.62791564031718905</c:v>
                </c:pt>
                <c:pt idx="357">
                  <c:v>0.54076966145360394</c:v>
                </c:pt>
                <c:pt idx="358">
                  <c:v>0.54932128936501201</c:v>
                </c:pt>
                <c:pt idx="359">
                  <c:v>0.555234145293939</c:v>
                </c:pt>
                <c:pt idx="360">
                  <c:v>0.56200454700306202</c:v>
                </c:pt>
                <c:pt idx="361">
                  <c:v>0.57342393973999795</c:v>
                </c:pt>
                <c:pt idx="362">
                  <c:v>0.58360168935765899</c:v>
                </c:pt>
                <c:pt idx="363">
                  <c:v>0.58861870401110405</c:v>
                </c:pt>
                <c:pt idx="364">
                  <c:v>0.59625702501026501</c:v>
                </c:pt>
                <c:pt idx="365">
                  <c:v>0.60246331189557201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60B-468B-A7E5-E483C0418AE8}"/>
            </c:ext>
          </c:extLst>
        </c:ser>
        <c:ser>
          <c:idx val="1"/>
          <c:order val="2"/>
          <c:tx>
            <c:v>Model</c:v>
          </c:tx>
          <c:spPr>
            <a:ln w="2540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'PBF Clim-Model '!$B$7:$B$73</c:f>
              <c:numCache>
                <c:formatCode>General</c:formatCode>
                <c:ptCount val="6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</c:numCache>
            </c:numRef>
          </c:xVal>
          <c:yVal>
            <c:numRef>
              <c:f>'PBF Clim-Model '!$D$7:$D$73</c:f>
              <c:numCache>
                <c:formatCode>General</c:formatCode>
                <c:ptCount val="67"/>
                <c:pt idx="0">
                  <c:v>5.8043442744319398</c:v>
                </c:pt>
                <c:pt idx="1">
                  <c:v>5.5684390997775823</c:v>
                </c:pt>
                <c:pt idx="2">
                  <c:v>5.3717601460430711</c:v>
                </c:pt>
                <c:pt idx="3">
                  <c:v>5.1987917351786308</c:v>
                </c:pt>
                <c:pt idx="4">
                  <c:v>5.0431375864535344</c:v>
                </c:pt>
                <c:pt idx="5">
                  <c:v>4.9012662787988006</c:v>
                </c:pt>
                <c:pt idx="6">
                  <c:v>4.770898186540939</c:v>
                </c:pt>
                <c:pt idx="7">
                  <c:v>4.650411233706139</c:v>
                </c:pt>
                <c:pt idx="8">
                  <c:v>4.5385737121731946</c:v>
                </c:pt>
                <c:pt idx="9">
                  <c:v>4.4344071105649032</c:v>
                </c:pt>
                <c:pt idx="10">
                  <c:v>3.683961703079405</c:v>
                </c:pt>
                <c:pt idx="11">
                  <c:v>3.2405704104443247</c:v>
                </c:pt>
                <c:pt idx="12">
                  <c:v>2.949802344581911</c:v>
                </c:pt>
                <c:pt idx="13">
                  <c:v>2.7443220890731617</c:v>
                </c:pt>
                <c:pt idx="14">
                  <c:v>2.5907345028692697</c:v>
                </c:pt>
                <c:pt idx="15">
                  <c:v>2.4709221219032433</c:v>
                </c:pt>
                <c:pt idx="16">
                  <c:v>2.3743148210114997</c:v>
                </c:pt>
                <c:pt idx="17">
                  <c:v>2.2943621893702866</c:v>
                </c:pt>
                <c:pt idx="18">
                  <c:v>2.2267956367843174</c:v>
                </c:pt>
                <c:pt idx="19">
                  <c:v>1.8605521028102452</c:v>
                </c:pt>
                <c:pt idx="20">
                  <c:v>1.6947591344432178</c:v>
                </c:pt>
                <c:pt idx="21">
                  <c:v>1.5926478080108877</c:v>
                </c:pt>
                <c:pt idx="22">
                  <c:v>1.5205737851117063</c:v>
                </c:pt>
                <c:pt idx="23">
                  <c:v>1.4656266024325959</c:v>
                </c:pt>
                <c:pt idx="24">
                  <c:v>1.4216124403037071</c:v>
                </c:pt>
                <c:pt idx="25">
                  <c:v>1.3851224721921012</c:v>
                </c:pt>
                <c:pt idx="26">
                  <c:v>1.3540964641545454</c:v>
                </c:pt>
                <c:pt idx="27">
                  <c:v>1.3272014428059051</c:v>
                </c:pt>
                <c:pt idx="28">
                  <c:v>1.1674242028378572</c:v>
                </c:pt>
                <c:pt idx="29">
                  <c:v>1.0853155759465323</c:v>
                </c:pt>
                <c:pt idx="30">
                  <c:v>1.0312108641461397</c:v>
                </c:pt>
                <c:pt idx="31">
                  <c:v>0.991363961997342</c:v>
                </c:pt>
                <c:pt idx="32">
                  <c:v>0.96008001239146834</c:v>
                </c:pt>
                <c:pt idx="33">
                  <c:v>0.93447350222058956</c:v>
                </c:pt>
                <c:pt idx="34">
                  <c:v>0.91288935918600955</c:v>
                </c:pt>
                <c:pt idx="35">
                  <c:v>0.89429420154831185</c:v>
                </c:pt>
                <c:pt idx="36">
                  <c:v>0.87800155805515945</c:v>
                </c:pt>
                <c:pt idx="37">
                  <c:v>0.8635332885077619</c:v>
                </c:pt>
                <c:pt idx="38">
                  <c:v>0.85054365859759118</c:v>
                </c:pt>
                <c:pt idx="39">
                  <c:v>0.83877497224095199</c:v>
                </c:pt>
                <c:pt idx="40">
                  <c:v>0.82803026908691968</c:v>
                </c:pt>
                <c:pt idx="41">
                  <c:v>0.8181557947343655</c:v>
                </c:pt>
                <c:pt idx="42">
                  <c:v>0.80902933862075954</c:v>
                </c:pt>
                <c:pt idx="43">
                  <c:v>0.80055223782668783</c:v>
                </c:pt>
                <c:pt idx="44">
                  <c:v>0.79264375020331213</c:v>
                </c:pt>
                <c:pt idx="45">
                  <c:v>0.78523700431435917</c:v>
                </c:pt>
                <c:pt idx="46">
                  <c:v>0.7782760259214212</c:v>
                </c:pt>
                <c:pt idx="47">
                  <c:v>0.77171351618113415</c:v>
                </c:pt>
                <c:pt idx="48">
                  <c:v>0.76550916531991653</c:v>
                </c:pt>
                <c:pt idx="49">
                  <c:v>0.75962835461937683</c:v>
                </c:pt>
                <c:pt idx="50">
                  <c:v>0.75404114454563664</c:v>
                </c:pt>
                <c:pt idx="51">
                  <c:v>0.74872147681724965</c:v>
                </c:pt>
                <c:pt idx="52">
                  <c:v>0.74364653854874618</c:v>
                </c:pt>
                <c:pt idx="53">
                  <c:v>0.73879625066541976</c:v>
                </c:pt>
                <c:pt idx="54">
                  <c:v>0.7341528526591713</c:v>
                </c:pt>
                <c:pt idx="55">
                  <c:v>0.72970056279383677</c:v>
                </c:pt>
                <c:pt idx="56">
                  <c:v>0.72542529795441912</c:v>
                </c:pt>
                <c:pt idx="57">
                  <c:v>0.72131444105607279</c:v>
                </c:pt>
                <c:pt idx="58">
                  <c:v>0.71735664668341037</c:v>
                </c:pt>
                <c:pt idx="59">
                  <c:v>0.71354167769190269</c:v>
                </c:pt>
                <c:pt idx="60">
                  <c:v>0.70986026706094041</c:v>
                </c:pt>
                <c:pt idx="61">
                  <c:v>0.70630400047650443</c:v>
                </c:pt>
                <c:pt idx="62">
                  <c:v>0.70286521603591201</c:v>
                </c:pt>
                <c:pt idx="63">
                  <c:v>0.6995369181766774</c:v>
                </c:pt>
                <c:pt idx="64">
                  <c:v>0.69631270348626895</c:v>
                </c:pt>
                <c:pt idx="65">
                  <c:v>0.69318669648649156</c:v>
                </c:pt>
                <c:pt idx="66">
                  <c:v>0.69015349383260494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60B-468B-A7E5-E483C0418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70048"/>
        <c:axId val="87570624"/>
      </c:scatterChart>
      <c:valAx>
        <c:axId val="87570048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Climax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50176876216983834"/>
              <c:y val="0.890787308975637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570624"/>
        <c:crosses val="autoZero"/>
        <c:crossBetween val="midCat"/>
      </c:valAx>
      <c:valAx>
        <c:axId val="8757062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Variance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4078979051288226E-3"/>
              <c:y val="0.401459980183778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570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63485650255673"/>
          <c:y val="0.9338490077999364"/>
          <c:w val="0.52399328063765682"/>
          <c:h val="6.6150992200063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periodicity of mean </a:t>
            </a:r>
            <a:endParaRPr lang="el-GR"/>
          </a:p>
        </c:rich>
      </c:tx>
      <c:layout>
        <c:manualLayout>
          <c:xMode val="edge"/>
          <c:yMode val="edge"/>
          <c:x val="0.270445530630881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9.9619728197348628E-2"/>
          <c:y val="0.11065049614112461"/>
          <c:w val="0.82717396740368643"/>
          <c:h val="0.5896194949170492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periodicity!$A$12</c:f>
              <c:strCache>
                <c:ptCount val="1"/>
                <c:pt idx="0">
                  <c:v>1st 3-month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periodicity!$C$12:$J$12</c:f>
              <c:numCache>
                <c:formatCode>General</c:formatCode>
                <c:ptCount val="8"/>
                <c:pt idx="0">
                  <c:v>5.9461768430669126</c:v>
                </c:pt>
                <c:pt idx="1">
                  <c:v>5.7798264834778301</c:v>
                </c:pt>
                <c:pt idx="2">
                  <c:v>5.6676667952062507</c:v>
                </c:pt>
                <c:pt idx="3">
                  <c:v>5.6578681976168728</c:v>
                </c:pt>
                <c:pt idx="4">
                  <c:v>5.9360235947725544</c:v>
                </c:pt>
                <c:pt idx="5">
                  <c:v>6.3744474440198493</c:v>
                </c:pt>
                <c:pt idx="6">
                  <c:v>6.6638447543211274</c:v>
                </c:pt>
                <c:pt idx="7">
                  <c:v>6.3038856101650103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310-4CFC-8F5A-F095D4B8E08F}"/>
            </c:ext>
          </c:extLst>
        </c:ser>
        <c:ser>
          <c:idx val="1"/>
          <c:order val="1"/>
          <c:tx>
            <c:strRef>
              <c:f>periodicity!$A$13</c:f>
              <c:strCache>
                <c:ptCount val="1"/>
                <c:pt idx="0">
                  <c:v>2nd 3-month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periodicity!$C$13:$J$13</c:f>
              <c:numCache>
                <c:formatCode>General</c:formatCode>
                <c:ptCount val="8"/>
                <c:pt idx="0">
                  <c:v>5.1925007555277745</c:v>
                </c:pt>
                <c:pt idx="1">
                  <c:v>4.7549745587878398</c:v>
                </c:pt>
                <c:pt idx="2">
                  <c:v>4.5417229163085953</c:v>
                </c:pt>
                <c:pt idx="3">
                  <c:v>4.5930095034294052</c:v>
                </c:pt>
                <c:pt idx="4">
                  <c:v>5.2356328596843769</c:v>
                </c:pt>
                <c:pt idx="5">
                  <c:v>6.0610949740550746</c:v>
                </c:pt>
                <c:pt idx="6">
                  <c:v>6.5918851823308682</c:v>
                </c:pt>
                <c:pt idx="7">
                  <c:v>6.1838608244956079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310-4CFC-8F5A-F095D4B8E08F}"/>
            </c:ext>
          </c:extLst>
        </c:ser>
        <c:ser>
          <c:idx val="2"/>
          <c:order val="2"/>
          <c:tx>
            <c:strRef>
              <c:f>periodicity!$A$14</c:f>
              <c:strCache>
                <c:ptCount val="1"/>
                <c:pt idx="0">
                  <c:v>3rd 3-month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periodicity!$C$14:$J$14</c:f>
              <c:numCache>
                <c:formatCode>General</c:formatCode>
                <c:ptCount val="8"/>
                <c:pt idx="0">
                  <c:v>4.5658518777730608</c:v>
                </c:pt>
                <c:pt idx="1">
                  <c:v>4.2410613803449291</c:v>
                </c:pt>
                <c:pt idx="2">
                  <c:v>4.0616038243313337</c:v>
                </c:pt>
                <c:pt idx="3">
                  <c:v>4.0150698960499138</c:v>
                </c:pt>
                <c:pt idx="4">
                  <c:v>4.5809414855100652</c:v>
                </c:pt>
                <c:pt idx="5">
                  <c:v>5.3671341833177211</c:v>
                </c:pt>
                <c:pt idx="6">
                  <c:v>5.9417771041384215</c:v>
                </c:pt>
                <c:pt idx="7">
                  <c:v>5.484979678296181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310-4CFC-8F5A-F095D4B8E08F}"/>
            </c:ext>
          </c:extLst>
        </c:ser>
        <c:ser>
          <c:idx val="3"/>
          <c:order val="3"/>
          <c:tx>
            <c:strRef>
              <c:f>periodicity!$A$15</c:f>
              <c:strCache>
                <c:ptCount val="1"/>
                <c:pt idx="0">
                  <c:v>4th 3-month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periodicity!$C$15:$J$15</c:f>
              <c:numCache>
                <c:formatCode>General</c:formatCode>
                <c:ptCount val="8"/>
                <c:pt idx="0">
                  <c:v>5.4527360017624114</c:v>
                </c:pt>
                <c:pt idx="1">
                  <c:v>5.3048836682875082</c:v>
                </c:pt>
                <c:pt idx="2">
                  <c:v>5.2021061105810515</c:v>
                </c:pt>
                <c:pt idx="3">
                  <c:v>5.1760042813648459</c:v>
                </c:pt>
                <c:pt idx="4">
                  <c:v>5.504068769674487</c:v>
                </c:pt>
                <c:pt idx="5">
                  <c:v>6.0012360775514999</c:v>
                </c:pt>
                <c:pt idx="6">
                  <c:v>6.2220875797326629</c:v>
                </c:pt>
                <c:pt idx="7">
                  <c:v>5.7152632607510396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310-4CFC-8F5A-F095D4B8E08F}"/>
            </c:ext>
          </c:extLst>
        </c:ser>
        <c:ser>
          <c:idx val="4"/>
          <c:order val="4"/>
          <c:tx>
            <c:strRef>
              <c:f>periodicity!$A$12</c:f>
              <c:strCache>
                <c:ptCount val="1"/>
                <c:pt idx="0">
                  <c:v>1st 3-month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periodicity!$AD$34:$AK$34</c:f>
              <c:numCache>
                <c:formatCode>General</c:formatCode>
                <c:ptCount val="8"/>
                <c:pt idx="0">
                  <c:v>5.9448985766893374</c:v>
                </c:pt>
                <c:pt idx="1">
                  <c:v>5.585623818628326</c:v>
                </c:pt>
                <c:pt idx="2">
                  <c:v>5.4968991002640442</c:v>
                </c:pt>
                <c:pt idx="3">
                  <c:v>5.585623818628326</c:v>
                </c:pt>
                <c:pt idx="4">
                  <c:v>5.9448985766893374</c:v>
                </c:pt>
                <c:pt idx="5">
                  <c:v>6.6735490960406461</c:v>
                </c:pt>
                <c:pt idx="6">
                  <c:v>7.1626874126153783</c:v>
                </c:pt>
                <c:pt idx="7">
                  <c:v>6.6735490960406461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310-4CFC-8F5A-F095D4B8E08F}"/>
            </c:ext>
          </c:extLst>
        </c:ser>
        <c:ser>
          <c:idx val="5"/>
          <c:order val="5"/>
          <c:tx>
            <c:strRef>
              <c:f>periodicity!$A$13</c:f>
              <c:strCache>
                <c:ptCount val="1"/>
                <c:pt idx="0">
                  <c:v>2nd 3-month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periodicity!$AD$35:$AK$35</c:f>
              <c:numCache>
                <c:formatCode>General</c:formatCode>
                <c:ptCount val="8"/>
                <c:pt idx="0">
                  <c:v>5.2726723470884354</c:v>
                </c:pt>
                <c:pt idx="1">
                  <c:v>4.9133975890274248</c:v>
                </c:pt>
                <c:pt idx="2">
                  <c:v>4.824672870663143</c:v>
                </c:pt>
                <c:pt idx="3">
                  <c:v>4.9133975890274248</c:v>
                </c:pt>
                <c:pt idx="4">
                  <c:v>5.2726723470884354</c:v>
                </c:pt>
                <c:pt idx="5">
                  <c:v>6.001322866439744</c:v>
                </c:pt>
                <c:pt idx="6">
                  <c:v>6.4904611830144763</c:v>
                </c:pt>
                <c:pt idx="7">
                  <c:v>6.001322866439744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310-4CFC-8F5A-F095D4B8E08F}"/>
            </c:ext>
          </c:extLst>
        </c:ser>
        <c:ser>
          <c:idx val="6"/>
          <c:order val="6"/>
          <c:tx>
            <c:strRef>
              <c:f>periodicity!$A$14</c:f>
              <c:strCache>
                <c:ptCount val="1"/>
                <c:pt idx="0">
                  <c:v>3rd 3-month</c:v>
                </c:pt>
              </c:strCache>
            </c:strRef>
          </c:tx>
          <c:spPr>
            <a:ln w="1905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periodicity!$AD$36:$AK$36</c:f>
              <c:numCache>
                <c:formatCode>General</c:formatCode>
                <c:ptCount val="8"/>
                <c:pt idx="0">
                  <c:v>4.6004461174875333</c:v>
                </c:pt>
                <c:pt idx="1">
                  <c:v>4.2411713594265219</c:v>
                </c:pt>
                <c:pt idx="2">
                  <c:v>4.15244664106224</c:v>
                </c:pt>
                <c:pt idx="3">
                  <c:v>4.2411713594265219</c:v>
                </c:pt>
                <c:pt idx="4">
                  <c:v>4.6004461174875342</c:v>
                </c:pt>
                <c:pt idx="5">
                  <c:v>5.3290966368388419</c:v>
                </c:pt>
                <c:pt idx="6">
                  <c:v>5.8182349534135751</c:v>
                </c:pt>
                <c:pt idx="7">
                  <c:v>5.3290966368388419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310-4CFC-8F5A-F095D4B8E08F}"/>
            </c:ext>
          </c:extLst>
        </c:ser>
        <c:ser>
          <c:idx val="7"/>
          <c:order val="7"/>
          <c:tx>
            <c:strRef>
              <c:f>periodicity!$A$15</c:f>
              <c:strCache>
                <c:ptCount val="1"/>
                <c:pt idx="0">
                  <c:v>4th 3-month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periodicity!$AD$37:$AK$37</c:f>
              <c:numCache>
                <c:formatCode>General</c:formatCode>
                <c:ptCount val="8"/>
                <c:pt idx="0">
                  <c:v>5.2726723470884354</c:v>
                </c:pt>
                <c:pt idx="1">
                  <c:v>4.913397589027424</c:v>
                </c:pt>
                <c:pt idx="2">
                  <c:v>4.8246728706631421</c:v>
                </c:pt>
                <c:pt idx="3">
                  <c:v>4.9133975890274248</c:v>
                </c:pt>
                <c:pt idx="4">
                  <c:v>5.2726723470884354</c:v>
                </c:pt>
                <c:pt idx="5">
                  <c:v>6.001322866439744</c:v>
                </c:pt>
                <c:pt idx="6">
                  <c:v>6.4904611830144763</c:v>
                </c:pt>
                <c:pt idx="7">
                  <c:v>6.001322866439744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310-4CFC-8F5A-F095D4B8E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50624"/>
        <c:axId val="125651200"/>
      </c:scatterChart>
      <c:valAx>
        <c:axId val="125650624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3-hour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6544356878218379"/>
              <c:y val="0.763020139977357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51200"/>
        <c:crosses val="autoZero"/>
        <c:crossBetween val="midCat"/>
      </c:valAx>
      <c:valAx>
        <c:axId val="125651200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3.2786526684164507E-4"/>
              <c:y val="0.308424340224158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50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423252220264087"/>
          <c:w val="0.9931217456184912"/>
          <c:h val="0.17576747779735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Empirical and</a:t>
            </a:r>
            <a:r>
              <a:rPr lang="en-US"/>
              <a:t> all the other</a:t>
            </a:r>
            <a:r>
              <a:rPr lang="el-GR"/>
              <a:t> </a:t>
            </a:r>
            <a:r>
              <a:rPr lang="en-US"/>
              <a:t>Survivals </a:t>
            </a:r>
            <a:r>
              <a:rPr lang="el-GR"/>
              <a:t>Comparison</a:t>
            </a:r>
          </a:p>
        </c:rich>
      </c:tx>
      <c:layout>
        <c:manualLayout>
          <c:xMode val="edge"/>
          <c:yMode val="edge"/>
          <c:x val="0.19984935199524914"/>
          <c:y val="1.85090386412616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8.6394083536138061E-2"/>
          <c:y val="0.15223684282437727"/>
          <c:w val="0.88454700799962738"/>
          <c:h val="0.647038827080763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Sheet1!$BE$5:$BE$55</c:f>
              <c:numCache>
                <c:formatCode>General</c:formatCode>
                <c:ptCount val="51"/>
                <c:pt idx="0">
                  <c:v>0.99074998968833672</c:v>
                </c:pt>
                <c:pt idx="1">
                  <c:v>0.98911267688985893</c:v>
                </c:pt>
                <c:pt idx="2">
                  <c:v>0.98245044573285445</c:v>
                </c:pt>
                <c:pt idx="3">
                  <c:v>0.95993335975510252</c:v>
                </c:pt>
                <c:pt idx="4">
                  <c:v>0.95651526753834593</c:v>
                </c:pt>
                <c:pt idx="5">
                  <c:v>0.92055356595250182</c:v>
                </c:pt>
                <c:pt idx="6">
                  <c:v>0.86940950932622696</c:v>
                </c:pt>
                <c:pt idx="7">
                  <c:v>0.80331085091845533</c:v>
                </c:pt>
                <c:pt idx="8">
                  <c:v>0.72466603660909468</c:v>
                </c:pt>
                <c:pt idx="9">
                  <c:v>0.63547283907887264</c:v>
                </c:pt>
                <c:pt idx="10">
                  <c:v>0.55172957976833725</c:v>
                </c:pt>
                <c:pt idx="11">
                  <c:v>0.44860577345544739</c:v>
                </c:pt>
                <c:pt idx="12">
                  <c:v>0.37508451080572647</c:v>
                </c:pt>
                <c:pt idx="13">
                  <c:v>0.29943635551745718</c:v>
                </c:pt>
                <c:pt idx="14">
                  <c:v>0.23718439585309736</c:v>
                </c:pt>
                <c:pt idx="15">
                  <c:v>0.18569243267380531</c:v>
                </c:pt>
                <c:pt idx="16">
                  <c:v>0.14126978718520289</c:v>
                </c:pt>
                <c:pt idx="17">
                  <c:v>0.10423925928184197</c:v>
                </c:pt>
                <c:pt idx="18">
                  <c:v>7.9853520581183224E-2</c:v>
                </c:pt>
                <c:pt idx="19">
                  <c:v>6.0089200370861184E-2</c:v>
                </c:pt>
                <c:pt idx="20">
                  <c:v>4.7586084455212396E-2</c:v>
                </c:pt>
                <c:pt idx="21">
                  <c:v>3.3999795560066826E-2</c:v>
                </c:pt>
                <c:pt idx="22">
                  <c:v>2.6926891203882253E-2</c:v>
                </c:pt>
                <c:pt idx="23">
                  <c:v>2.0194720069724781E-2</c:v>
                </c:pt>
                <c:pt idx="24">
                  <c:v>1.4698155198602625E-2</c:v>
                </c:pt>
                <c:pt idx="25">
                  <c:v>1.1021823066204472E-2</c:v>
                </c:pt>
                <c:pt idx="26">
                  <c:v>8.0377173743456654E-3</c:v>
                </c:pt>
                <c:pt idx="27">
                  <c:v>5.8301247621592722E-3</c:v>
                </c:pt>
                <c:pt idx="28">
                  <c:v>4.4958851980108072E-3</c:v>
                </c:pt>
                <c:pt idx="29">
                  <c:v>3.285385593440715E-3</c:v>
                </c:pt>
                <c:pt idx="30">
                  <c:v>2.6128858131240218E-3</c:v>
                </c:pt>
                <c:pt idx="31">
                  <c:v>1.6767661189230898E-3</c:v>
                </c:pt>
                <c:pt idx="32">
                  <c:v>1.2965795764506849E-3</c:v>
                </c:pt>
                <c:pt idx="33">
                  <c:v>9.6839968365614038E-4</c:v>
                </c:pt>
                <c:pt idx="34">
                  <c:v>7.2629976274207753E-4</c:v>
                </c:pt>
                <c:pt idx="35">
                  <c:v>5.4517315524338361E-4</c:v>
                </c:pt>
                <c:pt idx="36">
                  <c:v>3.9273987170496127E-4</c:v>
                </c:pt>
                <c:pt idx="37">
                  <c:v>2.8872657234935151E-4</c:v>
                </c:pt>
                <c:pt idx="38">
                  <c:v>2.8155324135925586E-4</c:v>
                </c:pt>
                <c:pt idx="39">
                  <c:v>2.3851325541901502E-4</c:v>
                </c:pt>
                <c:pt idx="40">
                  <c:v>1.9905993497371099E-4</c:v>
                </c:pt>
                <c:pt idx="41">
                  <c:v>1.6857327826602653E-4</c:v>
                </c:pt>
                <c:pt idx="42">
                  <c:v>1.2732662507330961E-4</c:v>
                </c:pt>
                <c:pt idx="43">
                  <c:v>1.2015329408321396E-4</c:v>
                </c:pt>
                <c:pt idx="44">
                  <c:v>8.966663737552949E-5</c:v>
                </c:pt>
                <c:pt idx="45">
                  <c:v>6.6353311657940672E-5</c:v>
                </c:pt>
                <c:pt idx="46">
                  <c:v>5.0213316930336482E-5</c:v>
                </c:pt>
                <c:pt idx="47">
                  <c:v>4.4833318687764745E-5</c:v>
                </c:pt>
                <c:pt idx="48">
                  <c:v>3.7659987697780117E-5</c:v>
                </c:pt>
                <c:pt idx="49">
                  <c:v>3.0486656707684467E-5</c:v>
                </c:pt>
                <c:pt idx="50">
                  <c:v>2.510665846511273E-5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6A-40D4-A0E5-E67A17BB61A1}"/>
            </c:ext>
          </c:extLst>
        </c:ser>
        <c:ser>
          <c:idx val="5"/>
          <c:order val="1"/>
          <c:tx>
            <c:strRef>
              <c:f>Sheet1!$AP$3</c:f>
              <c:strCache>
                <c:ptCount val="1"/>
                <c:pt idx="0">
                  <c:v>Rayleigh</c:v>
                </c:pt>
              </c:strCache>
            </c:strRef>
          </c:tx>
          <c:spPr>
            <a:ln w="1524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Sheet1!$BJ$5:$BJ$55</c:f>
              <c:numCache>
                <c:formatCode>General</c:formatCode>
                <c:ptCount val="51"/>
                <c:pt idx="0">
                  <c:v>1</c:v>
                </c:pt>
                <c:pt idx="1">
                  <c:v>0.99287201425597149</c:v>
                </c:pt>
                <c:pt idx="2">
                  <c:v>0.97198205603588794</c:v>
                </c:pt>
                <c:pt idx="3">
                  <c:v>0.9385901228197544</c:v>
                </c:pt>
                <c:pt idx="4">
                  <c:v>0.89413221173557655</c:v>
                </c:pt>
                <c:pt idx="5">
                  <c:v>0.83962632074735855</c:v>
                </c:pt>
                <c:pt idx="6">
                  <c:v>0.77806044387911222</c:v>
                </c:pt>
                <c:pt idx="7">
                  <c:v>0.7106985786028428</c:v>
                </c:pt>
                <c:pt idx="8">
                  <c:v>0.64021871956256082</c:v>
                </c:pt>
                <c:pt idx="9">
                  <c:v>0.56829086341827317</c:v>
                </c:pt>
                <c:pt idx="10">
                  <c:v>0.49758500482999035</c:v>
                </c:pt>
                <c:pt idx="11">
                  <c:v>0.42966914066171868</c:v>
                </c:pt>
                <c:pt idx="12">
                  <c:v>0.36642526714946566</c:v>
                </c:pt>
                <c:pt idx="13">
                  <c:v>0.30730538538922925</c:v>
                </c:pt>
                <c:pt idx="14">
                  <c:v>0.25457349085301828</c:v>
                </c:pt>
                <c:pt idx="15">
                  <c:v>0.20784958430083145</c:v>
                </c:pt>
                <c:pt idx="16">
                  <c:v>0.16751966496067006</c:v>
                </c:pt>
                <c:pt idx="17">
                  <c:v>0.13307973384053229</c:v>
                </c:pt>
                <c:pt idx="18">
                  <c:v>0.10446579106841791</c:v>
                </c:pt>
                <c:pt idx="19">
                  <c:v>8.0799838400323232E-2</c:v>
                </c:pt>
                <c:pt idx="20">
                  <c:v>6.1315877368245286E-2</c:v>
                </c:pt>
                <c:pt idx="21">
                  <c:v>4.601990796018407E-2</c:v>
                </c:pt>
                <c:pt idx="22">
                  <c:v>3.4225931548136912E-2</c:v>
                </c:pt>
                <c:pt idx="23">
                  <c:v>2.5059949880100185E-2</c:v>
                </c:pt>
                <c:pt idx="24">
                  <c:v>1.8033963932072128E-2</c:v>
                </c:pt>
                <c:pt idx="25">
                  <c:v>1.2873974252051501E-2</c:v>
                </c:pt>
                <c:pt idx="26">
                  <c:v>8.9859820280359104E-3</c:v>
                </c:pt>
                <c:pt idx="27">
                  <c:v>6.2959874080251721E-3</c:v>
                </c:pt>
                <c:pt idx="28">
                  <c:v>4.2959914080171746E-3</c:v>
                </c:pt>
                <c:pt idx="29">
                  <c:v>2.8939942120115303E-3</c:v>
                </c:pt>
                <c:pt idx="30">
                  <c:v>1.9119961760076798E-3</c:v>
                </c:pt>
                <c:pt idx="31">
                  <c:v>1.2639974720050073E-3</c:v>
                </c:pt>
                <c:pt idx="32">
                  <c:v>7.9799840400318622E-4</c:v>
                </c:pt>
                <c:pt idx="33">
                  <c:v>5.2599894800209324E-4</c:v>
                </c:pt>
                <c:pt idx="34">
                  <c:v>3.0599938800124349E-4</c:v>
                </c:pt>
                <c:pt idx="35">
                  <c:v>1.7799964400067037E-4</c:v>
                </c:pt>
                <c:pt idx="36">
                  <c:v>1.0399979200037546E-4</c:v>
                </c:pt>
                <c:pt idx="37">
                  <c:v>5.7999884000237145E-5</c:v>
                </c:pt>
                <c:pt idx="38">
                  <c:v>3.1999936000115525E-5</c:v>
                </c:pt>
                <c:pt idx="39">
                  <c:v>1.5999968000057763E-5</c:v>
                </c:pt>
                <c:pt idx="40">
                  <c:v>1.3999972000022787E-5</c:v>
                </c:pt>
                <c:pt idx="41">
                  <c:v>5.9999879999939054E-6</c:v>
                </c:pt>
                <c:pt idx="42">
                  <c:v>5.9999879999939054E-6</c:v>
                </c:pt>
                <c:pt idx="43">
                  <c:v>3.9999920000699518E-6</c:v>
                </c:pt>
                <c:pt idx="44">
                  <c:v>3.9999920000699518E-6</c:v>
                </c:pt>
                <c:pt idx="45">
                  <c:v>3.9999920000699518E-6</c:v>
                </c:pt>
                <c:pt idx="46">
                  <c:v>3.9999920000699518E-6</c:v>
                </c:pt>
                <c:pt idx="47">
                  <c:v>1.9999960000349759E-6</c:v>
                </c:pt>
                <c:pt idx="48">
                  <c:v>1.9999960000349759E-6</c:v>
                </c:pt>
                <c:pt idx="49">
                  <c:v>1.9999960000349759E-6</c:v>
                </c:pt>
                <c:pt idx="50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E6A-40D4-A0E5-E67A17BB61A1}"/>
            </c:ext>
          </c:extLst>
        </c:ser>
        <c:ser>
          <c:idx val="4"/>
          <c:order val="2"/>
          <c:tx>
            <c:strRef>
              <c:f>Sheet1!$AL$3</c:f>
              <c:strCache>
                <c:ptCount val="1"/>
                <c:pt idx="0">
                  <c:v>Gamma</c:v>
                </c:pt>
              </c:strCache>
            </c:strRef>
          </c:tx>
          <c:spPr>
            <a:ln w="15240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Sheet1!$BI$5:$BI$55</c:f>
              <c:numCache>
                <c:formatCode>General</c:formatCode>
                <c:ptCount val="51"/>
                <c:pt idx="0">
                  <c:v>1</c:v>
                </c:pt>
                <c:pt idx="1">
                  <c:v>0.99984000031999931</c:v>
                </c:pt>
                <c:pt idx="2">
                  <c:v>0.99686600626798749</c:v>
                </c:pt>
                <c:pt idx="3">
                  <c:v>0.98478203043593915</c:v>
                </c:pt>
                <c:pt idx="4">
                  <c:v>0.95712808574382846</c:v>
                </c:pt>
                <c:pt idx="5">
                  <c:v>0.91124417751164499</c:v>
                </c:pt>
                <c:pt idx="6">
                  <c:v>0.84825430349139297</c:v>
                </c:pt>
                <c:pt idx="7">
                  <c:v>0.77187245625508749</c:v>
                </c:pt>
                <c:pt idx="8">
                  <c:v>0.6865426269147461</c:v>
                </c:pt>
                <c:pt idx="9">
                  <c:v>0.59827880344239315</c:v>
                </c:pt>
                <c:pt idx="10">
                  <c:v>0.51194297611404771</c:v>
                </c:pt>
                <c:pt idx="11">
                  <c:v>0.4306671386657227</c:v>
                </c:pt>
                <c:pt idx="12">
                  <c:v>0.35636728726542544</c:v>
                </c:pt>
                <c:pt idx="13">
                  <c:v>0.29108141783716435</c:v>
                </c:pt>
                <c:pt idx="14">
                  <c:v>0.23460353079293839</c:v>
                </c:pt>
                <c:pt idx="15">
                  <c:v>0.18638162723674556</c:v>
                </c:pt>
                <c:pt idx="16">
                  <c:v>0.14689970620058757</c:v>
                </c:pt>
                <c:pt idx="17">
                  <c:v>0.11449777100445802</c:v>
                </c:pt>
                <c:pt idx="18">
                  <c:v>8.847782304435392E-2</c:v>
                </c:pt>
                <c:pt idx="19">
                  <c:v>6.7765864468271042E-2</c:v>
                </c:pt>
                <c:pt idx="20">
                  <c:v>5.1739896520206941E-2</c:v>
                </c:pt>
                <c:pt idx="21">
                  <c:v>3.9121921756156475E-2</c:v>
                </c:pt>
                <c:pt idx="22">
                  <c:v>2.9555940888118193E-2</c:v>
                </c:pt>
                <c:pt idx="23">
                  <c:v>2.2027955944088129E-2</c:v>
                </c:pt>
                <c:pt idx="24">
                  <c:v>1.6399967200065646E-2</c:v>
                </c:pt>
                <c:pt idx="25">
                  <c:v>1.2157975684048639E-2</c:v>
                </c:pt>
                <c:pt idx="26">
                  <c:v>8.9959820080359743E-3</c:v>
                </c:pt>
                <c:pt idx="27">
                  <c:v>6.5519868960262073E-3</c:v>
                </c:pt>
                <c:pt idx="28">
                  <c:v>4.7499905000190079E-3</c:v>
                </c:pt>
                <c:pt idx="29">
                  <c:v>3.4359931280137923E-3</c:v>
                </c:pt>
                <c:pt idx="30">
                  <c:v>2.5239949520100557E-3</c:v>
                </c:pt>
                <c:pt idx="31">
                  <c:v>1.8379963240073849E-3</c:v>
                </c:pt>
                <c:pt idx="32">
                  <c:v>1.3199973600053205E-3</c:v>
                </c:pt>
                <c:pt idx="33">
                  <c:v>9.5799808400387487E-4</c:v>
                </c:pt>
                <c:pt idx="34">
                  <c:v>6.8799862400270584E-4</c:v>
                </c:pt>
                <c:pt idx="35">
                  <c:v>4.8599902800194883E-4</c:v>
                </c:pt>
                <c:pt idx="36">
                  <c:v>3.3599932800132404E-4</c:v>
                </c:pt>
                <c:pt idx="37">
                  <c:v>2.239995520009197E-4</c:v>
                </c:pt>
                <c:pt idx="38">
                  <c:v>1.6399967200064758E-4</c:v>
                </c:pt>
                <c:pt idx="39">
                  <c:v>1.1999976000043322E-4</c:v>
                </c:pt>
                <c:pt idx="40">
                  <c:v>7.799984400036486E-5</c:v>
                </c:pt>
                <c:pt idx="41">
                  <c:v>5.5999888000202169E-5</c:v>
                </c:pt>
                <c:pt idx="42">
                  <c:v>3.7999924000109431E-5</c:v>
                </c:pt>
                <c:pt idx="43">
                  <c:v>2.9999940000080549E-5</c:v>
                </c:pt>
                <c:pt idx="44">
                  <c:v>1.9999960000127714E-5</c:v>
                </c:pt>
                <c:pt idx="45">
                  <c:v>7.9999840000288813E-6</c:v>
                </c:pt>
                <c:pt idx="46">
                  <c:v>7.9999840000288813E-6</c:v>
                </c:pt>
                <c:pt idx="47">
                  <c:v>5.9999879999939054E-6</c:v>
                </c:pt>
                <c:pt idx="48">
                  <c:v>5.9999879999939054E-6</c:v>
                </c:pt>
                <c:pt idx="49">
                  <c:v>1.9999960000349759E-6</c:v>
                </c:pt>
                <c:pt idx="50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E6A-40D4-A0E5-E67A17BB61A1}"/>
            </c:ext>
          </c:extLst>
        </c:ser>
        <c:ser>
          <c:idx val="3"/>
          <c:order val="3"/>
          <c:tx>
            <c:strRef>
              <c:f>Sheet1!$AH$3</c:f>
              <c:strCache>
                <c:ptCount val="1"/>
                <c:pt idx="0">
                  <c:v>Lognormal</c:v>
                </c:pt>
              </c:strCache>
            </c:strRef>
          </c:tx>
          <c:spPr>
            <a:ln w="1524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Sheet1!$BH$5:$BH$55</c:f>
              <c:numCache>
                <c:formatCode>General</c:formatCode>
                <c:ptCount val="51"/>
                <c:pt idx="0">
                  <c:v>1</c:v>
                </c:pt>
                <c:pt idx="1">
                  <c:v>0.99999800000399997</c:v>
                </c:pt>
                <c:pt idx="2">
                  <c:v>0.99956400087199826</c:v>
                </c:pt>
                <c:pt idx="3">
                  <c:v>0.99350001299997404</c:v>
                </c:pt>
                <c:pt idx="4">
                  <c:v>0.96980206039587924</c:v>
                </c:pt>
                <c:pt idx="5">
                  <c:v>0.92187615624768748</c:v>
                </c:pt>
                <c:pt idx="6">
                  <c:v>0.85091629816740366</c:v>
                </c:pt>
                <c:pt idx="7">
                  <c:v>0.76394247211505584</c:v>
                </c:pt>
                <c:pt idx="8">
                  <c:v>0.67031865936268131</c:v>
                </c:pt>
                <c:pt idx="9">
                  <c:v>0.57746484507030993</c:v>
                </c:pt>
                <c:pt idx="10">
                  <c:v>0.49186901626196744</c:v>
                </c:pt>
                <c:pt idx="11">
                  <c:v>0.41373517252965497</c:v>
                </c:pt>
                <c:pt idx="12">
                  <c:v>0.34536330927338144</c:v>
                </c:pt>
                <c:pt idx="13">
                  <c:v>0.28573142853714295</c:v>
                </c:pt>
                <c:pt idx="14">
                  <c:v>0.2359295281409437</c:v>
                </c:pt>
                <c:pt idx="15">
                  <c:v>0.19439561120877757</c:v>
                </c:pt>
                <c:pt idx="16">
                  <c:v>0.15956768086463824</c:v>
                </c:pt>
                <c:pt idx="17">
                  <c:v>0.13048973902052197</c:v>
                </c:pt>
                <c:pt idx="18">
                  <c:v>0.10699978600042803</c:v>
                </c:pt>
                <c:pt idx="19">
                  <c:v>8.7271825456349039E-2</c:v>
                </c:pt>
                <c:pt idx="20">
                  <c:v>7.1651856696286598E-2</c:v>
                </c:pt>
                <c:pt idx="21">
                  <c:v>5.8943882112235779E-2</c:v>
                </c:pt>
                <c:pt idx="22">
                  <c:v>4.8107903784192385E-2</c:v>
                </c:pt>
                <c:pt idx="23">
                  <c:v>3.9797920404159193E-2</c:v>
                </c:pt>
                <c:pt idx="24">
                  <c:v>3.2927934144131754E-2</c:v>
                </c:pt>
                <c:pt idx="25">
                  <c:v>2.7125945748108449E-2</c:v>
                </c:pt>
                <c:pt idx="26">
                  <c:v>2.249795500409002E-2</c:v>
                </c:pt>
                <c:pt idx="27">
                  <c:v>1.8709962580074846E-2</c:v>
                </c:pt>
                <c:pt idx="28">
                  <c:v>1.5483969032061951E-2</c:v>
                </c:pt>
                <c:pt idx="29">
                  <c:v>1.2951974096051755E-2</c:v>
                </c:pt>
                <c:pt idx="30">
                  <c:v>1.0811978376043196E-2</c:v>
                </c:pt>
                <c:pt idx="31">
                  <c:v>8.9619820760358238E-3</c:v>
                </c:pt>
                <c:pt idx="32">
                  <c:v>7.4939850120300244E-3</c:v>
                </c:pt>
                <c:pt idx="33">
                  <c:v>6.303987392025201E-3</c:v>
                </c:pt>
                <c:pt idx="34">
                  <c:v>5.3259893480213094E-3</c:v>
                </c:pt>
                <c:pt idx="35">
                  <c:v>4.4319911360177766E-3</c:v>
                </c:pt>
                <c:pt idx="36">
                  <c:v>3.8119923760152608E-3</c:v>
                </c:pt>
                <c:pt idx="37">
                  <c:v>3.2039935920128437E-3</c:v>
                </c:pt>
                <c:pt idx="38">
                  <c:v>2.7059945880107961E-3</c:v>
                </c:pt>
                <c:pt idx="39">
                  <c:v>2.2899954200091832E-3</c:v>
                </c:pt>
                <c:pt idx="40">
                  <c:v>1.9359961280077664E-3</c:v>
                </c:pt>
                <c:pt idx="41">
                  <c:v>1.6419967160066218E-3</c:v>
                </c:pt>
                <c:pt idx="42">
                  <c:v>1.4039971920055683E-3</c:v>
                </c:pt>
                <c:pt idx="43">
                  <c:v>1.1979976040047413E-3</c:v>
                </c:pt>
                <c:pt idx="44">
                  <c:v>1.017997964004036E-3</c:v>
                </c:pt>
                <c:pt idx="45">
                  <c:v>8.8799822400353889E-4</c:v>
                </c:pt>
                <c:pt idx="46">
                  <c:v>7.5999848000307679E-4</c:v>
                </c:pt>
                <c:pt idx="47">
                  <c:v>6.5599868800259031E-4</c:v>
                </c:pt>
                <c:pt idx="48">
                  <c:v>5.6399887200220267E-4</c:v>
                </c:pt>
                <c:pt idx="49">
                  <c:v>4.8799902400198381E-4</c:v>
                </c:pt>
                <c:pt idx="50">
                  <c:v>4.2999914000174666E-4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E6A-40D4-A0E5-E67A17BB61A1}"/>
            </c:ext>
          </c:extLst>
        </c:ser>
        <c:ser>
          <c:idx val="2"/>
          <c:order val="4"/>
          <c:tx>
            <c:strRef>
              <c:f>Sheet1!$AD$3</c:f>
              <c:strCache>
                <c:ptCount val="1"/>
                <c:pt idx="0">
                  <c:v>Weibull</c:v>
                </c:pt>
              </c:strCache>
            </c:strRef>
          </c:tx>
          <c:spPr>
            <a:ln w="1524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Sheet1!$BG$5:$BG$55</c:f>
              <c:numCache>
                <c:formatCode>General</c:formatCode>
                <c:ptCount val="51"/>
                <c:pt idx="0">
                  <c:v>1</c:v>
                </c:pt>
                <c:pt idx="1">
                  <c:v>0.99758800482399035</c:v>
                </c:pt>
                <c:pt idx="2">
                  <c:v>0.98708402583194832</c:v>
                </c:pt>
                <c:pt idx="3">
                  <c:v>0.96617606764786468</c:v>
                </c:pt>
                <c:pt idx="4">
                  <c:v>0.93445613108773784</c:v>
                </c:pt>
                <c:pt idx="5">
                  <c:v>0.89149421701156595</c:v>
                </c:pt>
                <c:pt idx="6">
                  <c:v>0.83734032531934932</c:v>
                </c:pt>
                <c:pt idx="7">
                  <c:v>0.77393845212309575</c:v>
                </c:pt>
                <c:pt idx="8">
                  <c:v>0.70306459387081222</c:v>
                </c:pt>
                <c:pt idx="9">
                  <c:v>0.62713074573850847</c:v>
                </c:pt>
                <c:pt idx="10">
                  <c:v>0.54913490173019652</c:v>
                </c:pt>
                <c:pt idx="11">
                  <c:v>0.47143705712588579</c:v>
                </c:pt>
                <c:pt idx="12">
                  <c:v>0.39653920692158617</c:v>
                </c:pt>
                <c:pt idx="13">
                  <c:v>0.32701134597730808</c:v>
                </c:pt>
                <c:pt idx="14">
                  <c:v>0.26386547226905543</c:v>
                </c:pt>
                <c:pt idx="15">
                  <c:v>0.20804158391683214</c:v>
                </c:pt>
                <c:pt idx="16">
                  <c:v>0.16081367837264327</c:v>
                </c:pt>
                <c:pt idx="17">
                  <c:v>0.12125375749248501</c:v>
                </c:pt>
                <c:pt idx="18">
                  <c:v>8.8929822140355719E-2</c:v>
                </c:pt>
                <c:pt idx="19">
                  <c:v>6.3579872840254348E-2</c:v>
                </c:pt>
                <c:pt idx="20">
                  <c:v>4.4325911348177316E-2</c:v>
                </c:pt>
                <c:pt idx="21">
                  <c:v>3.0279939440121084E-2</c:v>
                </c:pt>
                <c:pt idx="22">
                  <c:v>2.0217959564080901E-2</c:v>
                </c:pt>
                <c:pt idx="23">
                  <c:v>1.3021973956052091E-2</c:v>
                </c:pt>
                <c:pt idx="24">
                  <c:v>8.1459837080325448E-3</c:v>
                </c:pt>
                <c:pt idx="25">
                  <c:v>4.8499903000194244E-3</c:v>
                </c:pt>
                <c:pt idx="26">
                  <c:v>2.775994448011132E-3</c:v>
                </c:pt>
                <c:pt idx="27">
                  <c:v>1.5099969800060897E-3</c:v>
                </c:pt>
                <c:pt idx="28">
                  <c:v>8.3799832400333063E-4</c:v>
                </c:pt>
                <c:pt idx="29">
                  <c:v>4.3399913200170559E-4</c:v>
                </c:pt>
                <c:pt idx="30">
                  <c:v>2.0399959200079198E-4</c:v>
                </c:pt>
                <c:pt idx="31">
                  <c:v>1.0599978800041043E-4</c:v>
                </c:pt>
                <c:pt idx="32">
                  <c:v>6.3999872000231051E-5</c:v>
                </c:pt>
                <c:pt idx="33">
                  <c:v>2.9999940000080549E-5</c:v>
                </c:pt>
                <c:pt idx="34">
                  <c:v>1.7999964000092739E-5</c:v>
                </c:pt>
                <c:pt idx="35">
                  <c:v>3.9999920000699518E-6</c:v>
                </c:pt>
                <c:pt idx="36">
                  <c:v>3.9999920000699518E-6</c:v>
                </c:pt>
                <c:pt idx="37">
                  <c:v>1.9999960000349759E-6</c:v>
                </c:pt>
                <c:pt idx="38">
                  <c:v>1.9999960000349759E-6</c:v>
                </c:pt>
                <c:pt idx="39">
                  <c:v>1.9999960000349759E-6</c:v>
                </c:pt>
                <c:pt idx="40">
                  <c:v>1.9999960000349759E-6</c:v>
                </c:pt>
                <c:pt idx="41">
                  <c:v>1.9999960000349759E-6</c:v>
                </c:pt>
                <c:pt idx="42">
                  <c:v>1.9999960000349759E-6</c:v>
                </c:pt>
                <c:pt idx="43">
                  <c:v>1.9999960000349759E-6</c:v>
                </c:pt>
                <c:pt idx="44">
                  <c:v>1.9999960000349759E-6</c:v>
                </c:pt>
                <c:pt idx="45">
                  <c:v>1.9999960000349759E-6</c:v>
                </c:pt>
                <c:pt idx="46">
                  <c:v>1.9999960000349759E-6</c:v>
                </c:pt>
                <c:pt idx="47">
                  <c:v>1.9999960000349759E-6</c:v>
                </c:pt>
                <c:pt idx="48">
                  <c:v>1.9999960000349759E-6</c:v>
                </c:pt>
                <c:pt idx="49">
                  <c:v>1.9999960000349759E-6</c:v>
                </c:pt>
                <c:pt idx="50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E6A-40D4-A0E5-E67A17BB61A1}"/>
            </c:ext>
          </c:extLst>
        </c:ser>
        <c:ser>
          <c:idx val="6"/>
          <c:order val="5"/>
          <c:tx>
            <c:v>Generalized Pareto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Sheet1!$BK$5:$BK$55</c:f>
              <c:numCache>
                <c:formatCode>General</c:formatCode>
                <c:ptCount val="51"/>
                <c:pt idx="0">
                  <c:v>1</c:v>
                </c:pt>
                <c:pt idx="1">
                  <c:v>0.9262301475397049</c:v>
                </c:pt>
                <c:pt idx="2">
                  <c:v>0.85623428753142494</c:v>
                </c:pt>
                <c:pt idx="3">
                  <c:v>0.79023841952316098</c:v>
                </c:pt>
                <c:pt idx="4">
                  <c:v>0.72839854320291364</c:v>
                </c:pt>
                <c:pt idx="5">
                  <c:v>0.66952266095467805</c:v>
                </c:pt>
                <c:pt idx="6">
                  <c:v>0.61384477231045542</c:v>
                </c:pt>
                <c:pt idx="7">
                  <c:v>0.56220287559424875</c:v>
                </c:pt>
                <c:pt idx="8">
                  <c:v>0.51292697414605171</c:v>
                </c:pt>
                <c:pt idx="9">
                  <c:v>0.46724106551786893</c:v>
                </c:pt>
                <c:pt idx="10">
                  <c:v>0.42391115217769559</c:v>
                </c:pt>
                <c:pt idx="11">
                  <c:v>0.38415523168953658</c:v>
                </c:pt>
                <c:pt idx="12">
                  <c:v>0.34669930660138681</c:v>
                </c:pt>
                <c:pt idx="13">
                  <c:v>0.31166937666124672</c:v>
                </c:pt>
                <c:pt idx="14">
                  <c:v>0.27977944044111913</c:v>
                </c:pt>
                <c:pt idx="15">
                  <c:v>0.25022349955300094</c:v>
                </c:pt>
                <c:pt idx="16">
                  <c:v>0.22282355435289125</c:v>
                </c:pt>
                <c:pt idx="17">
                  <c:v>0.19742560514878971</c:v>
                </c:pt>
                <c:pt idx="18">
                  <c:v>0.17444165111669774</c:v>
                </c:pt>
                <c:pt idx="19">
                  <c:v>0.15331169337661321</c:v>
                </c:pt>
                <c:pt idx="20">
                  <c:v>0.13408573182853634</c:v>
                </c:pt>
                <c:pt idx="21">
                  <c:v>0.11649376701246594</c:v>
                </c:pt>
                <c:pt idx="22">
                  <c:v>0.10036379927240147</c:v>
                </c:pt>
                <c:pt idx="23">
                  <c:v>8.5957828084343824E-2</c:v>
                </c:pt>
                <c:pt idx="24">
                  <c:v>7.3511852976294034E-2</c:v>
                </c:pt>
                <c:pt idx="25">
                  <c:v>6.209587580824838E-2</c:v>
                </c:pt>
                <c:pt idx="26">
                  <c:v>5.1973896052207924E-2</c:v>
                </c:pt>
                <c:pt idx="27">
                  <c:v>4.3015913968172059E-2</c:v>
                </c:pt>
                <c:pt idx="28">
                  <c:v>3.5429929140141758E-2</c:v>
                </c:pt>
                <c:pt idx="29">
                  <c:v>2.8783942432115128E-2</c:v>
                </c:pt>
                <c:pt idx="30">
                  <c:v>2.2875954248091523E-2</c:v>
                </c:pt>
                <c:pt idx="31">
                  <c:v>1.7771964456071099E-2</c:v>
                </c:pt>
                <c:pt idx="32">
                  <c:v>1.3737972524054953E-2</c:v>
                </c:pt>
                <c:pt idx="33">
                  <c:v>1.0557978884042196E-2</c:v>
                </c:pt>
                <c:pt idx="34">
                  <c:v>7.7139845720308742E-3</c:v>
                </c:pt>
                <c:pt idx="35">
                  <c:v>5.5439889120221242E-3</c:v>
                </c:pt>
                <c:pt idx="36">
                  <c:v>3.7739924520151513E-3</c:v>
                </c:pt>
                <c:pt idx="37">
                  <c:v>2.4459951080098019E-3</c:v>
                </c:pt>
                <c:pt idx="38">
                  <c:v>1.5219969560060775E-3</c:v>
                </c:pt>
                <c:pt idx="39">
                  <c:v>8.5999828000349332E-4</c:v>
                </c:pt>
                <c:pt idx="40">
                  <c:v>4.3599912800174057E-4</c:v>
                </c:pt>
                <c:pt idx="41">
                  <c:v>2.0599958800082696E-4</c:v>
                </c:pt>
                <c:pt idx="42">
                  <c:v>5.5999888000202169E-5</c:v>
                </c:pt>
                <c:pt idx="43">
                  <c:v>9.9999800000638572E-6</c:v>
                </c:pt>
                <c:pt idx="44">
                  <c:v>1.9999960000349759E-6</c:v>
                </c:pt>
                <c:pt idx="45">
                  <c:v>1.9999960000349759E-6</c:v>
                </c:pt>
                <c:pt idx="46">
                  <c:v>1.9999960000349759E-6</c:v>
                </c:pt>
                <c:pt idx="47">
                  <c:v>1.9999960000349759E-6</c:v>
                </c:pt>
                <c:pt idx="48">
                  <c:v>1.9999960000349759E-6</c:v>
                </c:pt>
                <c:pt idx="49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E6A-40D4-A0E5-E67A17BB61A1}"/>
            </c:ext>
          </c:extLst>
        </c:ser>
        <c:ser>
          <c:idx val="1"/>
          <c:order val="6"/>
          <c:tx>
            <c:strRef>
              <c:f>Sheet1!$Z$3</c:f>
              <c:strCache>
                <c:ptCount val="1"/>
                <c:pt idx="0">
                  <c:v>PBF</c:v>
                </c:pt>
              </c:strCache>
            </c:strRef>
          </c:tx>
          <c:spPr>
            <a:ln w="1524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Sheet1!$BF$5:$BF$55</c:f>
              <c:numCache>
                <c:formatCode>General</c:formatCode>
                <c:ptCount val="51"/>
                <c:pt idx="0">
                  <c:v>1</c:v>
                </c:pt>
                <c:pt idx="1">
                  <c:v>0.99922000155999691</c:v>
                </c:pt>
                <c:pt idx="2">
                  <c:v>0.99408401183197637</c:v>
                </c:pt>
                <c:pt idx="3">
                  <c:v>0.98055003889992221</c:v>
                </c:pt>
                <c:pt idx="4">
                  <c:v>0.95527408945182113</c:v>
                </c:pt>
                <c:pt idx="5">
                  <c:v>0.91541416917166163</c:v>
                </c:pt>
                <c:pt idx="6">
                  <c:v>0.86162627674744652</c:v>
                </c:pt>
                <c:pt idx="7">
                  <c:v>0.79318441363117276</c:v>
                </c:pt>
                <c:pt idx="8">
                  <c:v>0.71341057317885359</c:v>
                </c:pt>
                <c:pt idx="9">
                  <c:v>0.62629874740250524</c:v>
                </c:pt>
                <c:pt idx="10">
                  <c:v>0.53578492843014314</c:v>
                </c:pt>
                <c:pt idx="11">
                  <c:v>0.44916310167379669</c:v>
                </c:pt>
                <c:pt idx="12">
                  <c:v>0.36842326315347373</c:v>
                </c:pt>
                <c:pt idx="13">
                  <c:v>0.29668340663318671</c:v>
                </c:pt>
                <c:pt idx="14">
                  <c:v>0.23492353015293965</c:v>
                </c:pt>
                <c:pt idx="15">
                  <c:v>0.18304563390873219</c:v>
                </c:pt>
                <c:pt idx="16">
                  <c:v>0.14112171775656446</c:v>
                </c:pt>
                <c:pt idx="17">
                  <c:v>0.10825778348443305</c:v>
                </c:pt>
                <c:pt idx="18">
                  <c:v>8.2301835396329182E-2</c:v>
                </c:pt>
                <c:pt idx="19">
                  <c:v>6.25738748522503E-2</c:v>
                </c:pt>
                <c:pt idx="20">
                  <c:v>4.7587904824190397E-2</c:v>
                </c:pt>
                <c:pt idx="21">
                  <c:v>3.5753928492142983E-2</c:v>
                </c:pt>
                <c:pt idx="22">
                  <c:v>2.6933946132107756E-2</c:v>
                </c:pt>
                <c:pt idx="23">
                  <c:v>2.0451959096081773E-2</c:v>
                </c:pt>
                <c:pt idx="24">
                  <c:v>1.5511968976061996E-2</c:v>
                </c:pt>
                <c:pt idx="25">
                  <c:v>1.1811976376047251E-2</c:v>
                </c:pt>
                <c:pt idx="26">
                  <c:v>8.9359821280357021E-3</c:v>
                </c:pt>
                <c:pt idx="27">
                  <c:v>6.8339863320273642E-3</c:v>
                </c:pt>
                <c:pt idx="28">
                  <c:v>5.2299895400209628E-3</c:v>
                </c:pt>
                <c:pt idx="29">
                  <c:v>4.0339919320161455E-3</c:v>
                </c:pt>
                <c:pt idx="30">
                  <c:v>3.1259937480124789E-3</c:v>
                </c:pt>
                <c:pt idx="31">
                  <c:v>2.3979952040096286E-3</c:v>
                </c:pt>
                <c:pt idx="32">
                  <c:v>1.8899962200075171E-3</c:v>
                </c:pt>
                <c:pt idx="33">
                  <c:v>1.4959970080059559E-3</c:v>
                </c:pt>
                <c:pt idx="34">
                  <c:v>1.1759976480046896E-3</c:v>
                </c:pt>
                <c:pt idx="35">
                  <c:v>9.4799810400381102E-4</c:v>
                </c:pt>
                <c:pt idx="36">
                  <c:v>7.4399851200301903E-4</c:v>
                </c:pt>
                <c:pt idx="37">
                  <c:v>5.6399887200220267E-4</c:v>
                </c:pt>
                <c:pt idx="38">
                  <c:v>4.6599906800182112E-4</c:v>
                </c:pt>
                <c:pt idx="39">
                  <c:v>3.859992280015323E-4</c:v>
                </c:pt>
                <c:pt idx="40">
                  <c:v>3.0799938400127846E-4</c:v>
                </c:pt>
                <c:pt idx="41">
                  <c:v>2.4799950400100634E-4</c:v>
                </c:pt>
                <c:pt idx="42">
                  <c:v>2.0599958800082696E-4</c:v>
                </c:pt>
                <c:pt idx="43">
                  <c:v>1.6399967200064758E-4</c:v>
                </c:pt>
                <c:pt idx="44">
                  <c:v>1.3199973600053205E-4</c:v>
                </c:pt>
                <c:pt idx="45">
                  <c:v>1.0399979200037546E-4</c:v>
                </c:pt>
                <c:pt idx="46">
                  <c:v>8.5999828000393741E-5</c:v>
                </c:pt>
                <c:pt idx="47">
                  <c:v>7.1999856000259932E-5</c:v>
                </c:pt>
                <c:pt idx="48">
                  <c:v>6.1999876000196075E-5</c:v>
                </c:pt>
                <c:pt idx="49">
                  <c:v>5.9999880000272121E-5</c:v>
                </c:pt>
                <c:pt idx="50">
                  <c:v>4.5999908000138312E-5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E6A-40D4-A0E5-E67A17BB6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643776"/>
        <c:axId val="87644352"/>
      </c:scatterChart>
      <c:valAx>
        <c:axId val="87643776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5465548663154642"/>
              <c:y val="0.843996585977480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644352"/>
        <c:crosses val="autoZero"/>
        <c:crossBetween val="midCat"/>
      </c:valAx>
      <c:valAx>
        <c:axId val="876443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Survival - 1-F(x)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876437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periodicity of stand. deviation</a:t>
            </a:r>
            <a:endParaRPr lang="el-GR"/>
          </a:p>
        </c:rich>
      </c:tx>
      <c:layout>
        <c:manualLayout>
          <c:xMode val="edge"/>
          <c:yMode val="edge"/>
          <c:x val="0.183354111986001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9.8386701662292214E-2"/>
          <c:y val="0.1534254630990885"/>
          <c:w val="0.87861329833770774"/>
          <c:h val="0.5805471757959098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periodicity!$A$12</c:f>
              <c:strCache>
                <c:ptCount val="1"/>
                <c:pt idx="0">
                  <c:v>1st 3-month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periodicity!$K$10:$R$10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periodicity!$K$12:$R$12</c:f>
              <c:numCache>
                <c:formatCode>General</c:formatCode>
                <c:ptCount val="8"/>
                <c:pt idx="0">
                  <c:v>2.7044672668548473</c:v>
                </c:pt>
                <c:pt idx="1">
                  <c:v>2.6205327830616656</c:v>
                </c:pt>
                <c:pt idx="2">
                  <c:v>2.6188937335057232</c:v>
                </c:pt>
                <c:pt idx="3">
                  <c:v>2.6338916479211192</c:v>
                </c:pt>
                <c:pt idx="4">
                  <c:v>2.7311009965979665</c:v>
                </c:pt>
                <c:pt idx="5">
                  <c:v>2.871144293516013</c:v>
                </c:pt>
                <c:pt idx="6">
                  <c:v>2.8465423074747935</c:v>
                </c:pt>
                <c:pt idx="7">
                  <c:v>2.7469194391417506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6C6-4563-98FC-9C44E5AB1520}"/>
            </c:ext>
          </c:extLst>
        </c:ser>
        <c:ser>
          <c:idx val="1"/>
          <c:order val="1"/>
          <c:tx>
            <c:strRef>
              <c:f>periodicity!$A$13</c:f>
              <c:strCache>
                <c:ptCount val="1"/>
                <c:pt idx="0">
                  <c:v>2nd 3-month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periodicity!$K$10:$R$10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periodicity!$K$13:$R$13</c:f>
              <c:numCache>
                <c:formatCode>General</c:formatCode>
                <c:ptCount val="8"/>
                <c:pt idx="0">
                  <c:v>2.2809202081410151</c:v>
                </c:pt>
                <c:pt idx="1">
                  <c:v>2.192345671725922</c:v>
                </c:pt>
                <c:pt idx="2">
                  <c:v>2.170255727033032</c:v>
                </c:pt>
                <c:pt idx="3">
                  <c:v>2.1968876450958739</c:v>
                </c:pt>
                <c:pt idx="4">
                  <c:v>2.3920756533317271</c:v>
                </c:pt>
                <c:pt idx="5">
                  <c:v>2.3078211858123372</c:v>
                </c:pt>
                <c:pt idx="6">
                  <c:v>2.2568059644320893</c:v>
                </c:pt>
                <c:pt idx="7">
                  <c:v>2.3224021727707131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6C6-4563-98FC-9C44E5AB1520}"/>
            </c:ext>
          </c:extLst>
        </c:ser>
        <c:ser>
          <c:idx val="2"/>
          <c:order val="2"/>
          <c:tx>
            <c:strRef>
              <c:f>periodicity!$A$14</c:f>
              <c:strCache>
                <c:ptCount val="1"/>
                <c:pt idx="0">
                  <c:v>3rd 3-month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periodicity!$K$10:$R$10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periodicity!$K$14:$R$14</c:f>
              <c:numCache>
                <c:formatCode>General</c:formatCode>
                <c:ptCount val="8"/>
                <c:pt idx="0">
                  <c:v>1.8995418544699536</c:v>
                </c:pt>
                <c:pt idx="1">
                  <c:v>1.8284095867788746</c:v>
                </c:pt>
                <c:pt idx="2">
                  <c:v>1.7401820891758997</c:v>
                </c:pt>
                <c:pt idx="3">
                  <c:v>1.7617659287095635</c:v>
                </c:pt>
                <c:pt idx="4">
                  <c:v>1.9802716259328108</c:v>
                </c:pt>
                <c:pt idx="5">
                  <c:v>1.9618475978779064</c:v>
                </c:pt>
                <c:pt idx="6">
                  <c:v>1.9023622355834147</c:v>
                </c:pt>
                <c:pt idx="7">
                  <c:v>1.9220278488227633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6C6-4563-98FC-9C44E5AB1520}"/>
            </c:ext>
          </c:extLst>
        </c:ser>
        <c:ser>
          <c:idx val="3"/>
          <c:order val="3"/>
          <c:tx>
            <c:strRef>
              <c:f>periodicity!$A$15</c:f>
              <c:strCache>
                <c:ptCount val="1"/>
                <c:pt idx="0">
                  <c:v>4th 3-month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periodicity!$K$10:$R$10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periodicity!$K$15:$R$15</c:f>
              <c:numCache>
                <c:formatCode>General</c:formatCode>
                <c:ptCount val="8"/>
                <c:pt idx="0">
                  <c:v>2.5009196177372779</c:v>
                </c:pt>
                <c:pt idx="1">
                  <c:v>2.4847112802181126</c:v>
                </c:pt>
                <c:pt idx="2">
                  <c:v>2.5173536810941219</c:v>
                </c:pt>
                <c:pt idx="3">
                  <c:v>2.5233007586480718</c:v>
                </c:pt>
                <c:pt idx="4">
                  <c:v>2.5912904975598949</c:v>
                </c:pt>
                <c:pt idx="5">
                  <c:v>2.7374504472000858</c:v>
                </c:pt>
                <c:pt idx="6">
                  <c:v>2.6480267624512024</c:v>
                </c:pt>
                <c:pt idx="7">
                  <c:v>2.5229335818070719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6C6-4563-98FC-9C44E5AB1520}"/>
            </c:ext>
          </c:extLst>
        </c:ser>
        <c:ser>
          <c:idx val="4"/>
          <c:order val="4"/>
          <c:tx>
            <c:strRef>
              <c:f>periodicity!$A$12</c:f>
              <c:strCache>
                <c:ptCount val="1"/>
                <c:pt idx="0">
                  <c:v>1st 3-month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periodicity!$K$10:$R$10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periodicity!$AD$47:$AK$47</c:f>
              <c:numCache>
                <c:formatCode>General</c:formatCode>
                <c:ptCount val="8"/>
                <c:pt idx="0">
                  <c:v>2.7288591900178432</c:v>
                </c:pt>
                <c:pt idx="1">
                  <c:v>2.6380697207449759</c:v>
                </c:pt>
                <c:pt idx="2">
                  <c:v>2.6112601134822486</c:v>
                </c:pt>
                <c:pt idx="3">
                  <c:v>2.6380697207449759</c:v>
                </c:pt>
                <c:pt idx="4">
                  <c:v>2.7288591900178432</c:v>
                </c:pt>
                <c:pt idx="5">
                  <c:v>2.8196486592907104</c:v>
                </c:pt>
                <c:pt idx="6">
                  <c:v>2.8464582665534381</c:v>
                </c:pt>
                <c:pt idx="7">
                  <c:v>2.8196486592907104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6C6-4563-98FC-9C44E5AB1520}"/>
            </c:ext>
          </c:extLst>
        </c:ser>
        <c:ser>
          <c:idx val="5"/>
          <c:order val="5"/>
          <c:tx>
            <c:strRef>
              <c:f>periodicity!$A$13</c:f>
              <c:strCache>
                <c:ptCount val="1"/>
                <c:pt idx="0">
                  <c:v>2nd 3-month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periodicity!$AD$48:$AK$48</c:f>
              <c:numCache>
                <c:formatCode>General</c:formatCode>
                <c:ptCount val="8"/>
                <c:pt idx="0">
                  <c:v>2.3027621682066108</c:v>
                </c:pt>
                <c:pt idx="1">
                  <c:v>2.2148816363977986</c:v>
                </c:pt>
                <c:pt idx="2">
                  <c:v>2.188931021610605</c:v>
                </c:pt>
                <c:pt idx="3">
                  <c:v>2.2148816363977986</c:v>
                </c:pt>
                <c:pt idx="4">
                  <c:v>2.3027621682066108</c:v>
                </c:pt>
                <c:pt idx="5">
                  <c:v>2.3906427000154231</c:v>
                </c:pt>
                <c:pt idx="6">
                  <c:v>2.4165933148026166</c:v>
                </c:pt>
                <c:pt idx="7">
                  <c:v>2.3906427000154231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6C6-4563-98FC-9C44E5AB1520}"/>
            </c:ext>
          </c:extLst>
        </c:ser>
        <c:ser>
          <c:idx val="6"/>
          <c:order val="6"/>
          <c:tx>
            <c:strRef>
              <c:f>periodicity!$A$14</c:f>
              <c:strCache>
                <c:ptCount val="1"/>
                <c:pt idx="0">
                  <c:v>3rd 3-month</c:v>
                </c:pt>
              </c:strCache>
            </c:strRef>
          </c:tx>
          <c:spPr>
            <a:ln w="1905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periodicity!$AD$49:$AK$49</c:f>
              <c:numCache>
                <c:formatCode>General</c:formatCode>
                <c:ptCount val="8"/>
                <c:pt idx="0">
                  <c:v>1.8766651463953785</c:v>
                </c:pt>
                <c:pt idx="1">
                  <c:v>1.7916935520506208</c:v>
                </c:pt>
                <c:pt idx="2">
                  <c:v>1.7666019297389617</c:v>
                </c:pt>
                <c:pt idx="3">
                  <c:v>1.7916935520506208</c:v>
                </c:pt>
                <c:pt idx="4">
                  <c:v>1.8766651463953785</c:v>
                </c:pt>
                <c:pt idx="5">
                  <c:v>1.9616367407401361</c:v>
                </c:pt>
                <c:pt idx="6">
                  <c:v>1.9867283630517951</c:v>
                </c:pt>
                <c:pt idx="7">
                  <c:v>1.9616367407401361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6C6-4563-98FC-9C44E5AB1520}"/>
            </c:ext>
          </c:extLst>
        </c:ser>
        <c:ser>
          <c:idx val="7"/>
          <c:order val="7"/>
          <c:tx>
            <c:strRef>
              <c:f>periodicity!$A$15</c:f>
              <c:strCache>
                <c:ptCount val="1"/>
                <c:pt idx="0">
                  <c:v>4th 3-month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periodicity!$AD$50:$AK$50</c:f>
              <c:numCache>
                <c:formatCode>General</c:formatCode>
                <c:ptCount val="8"/>
                <c:pt idx="0">
                  <c:v>2.3027621682066108</c:v>
                </c:pt>
                <c:pt idx="1">
                  <c:v>2.2148816363977986</c:v>
                </c:pt>
                <c:pt idx="2">
                  <c:v>2.188931021610605</c:v>
                </c:pt>
                <c:pt idx="3">
                  <c:v>2.2148816363977986</c:v>
                </c:pt>
                <c:pt idx="4">
                  <c:v>2.3027621682066108</c:v>
                </c:pt>
                <c:pt idx="5">
                  <c:v>2.3906427000154231</c:v>
                </c:pt>
                <c:pt idx="6">
                  <c:v>2.4165933148026166</c:v>
                </c:pt>
                <c:pt idx="7">
                  <c:v>2.3906427000154231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6C6-4563-98FC-9C44E5AB1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52928"/>
        <c:axId val="125653504"/>
      </c:scatterChart>
      <c:valAx>
        <c:axId val="125652928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3-hour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9520713035870517"/>
              <c:y val="0.729257953311554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53504"/>
        <c:crosses val="autoZero"/>
        <c:crossBetween val="midCat"/>
      </c:valAx>
      <c:valAx>
        <c:axId val="125653504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Standard deviation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7777777777779E-3"/>
              <c:y val="0.121892356810294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52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055731639837283"/>
          <c:w val="0.99955686789151355"/>
          <c:h val="0.15856590842811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periodicity of skewness </a:t>
            </a:r>
            <a:endParaRPr lang="el-GR"/>
          </a:p>
        </c:rich>
      </c:tx>
      <c:layout>
        <c:manualLayout>
          <c:xMode val="edge"/>
          <c:yMode val="edge"/>
          <c:x val="0.240854111986001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7.8372703412073488E-2"/>
          <c:y val="0.12402234636871511"/>
          <c:w val="0.89784951881014874"/>
          <c:h val="0.5722226209521515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periodicity!$A$12</c:f>
              <c:strCache>
                <c:ptCount val="1"/>
                <c:pt idx="0">
                  <c:v>1st 3-month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periodicity!$S$10:$Z$10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periodicity!$S$12:$Z$12</c:f>
              <c:numCache>
                <c:formatCode>General</c:formatCode>
                <c:ptCount val="8"/>
                <c:pt idx="0">
                  <c:v>0.78458619681760378</c:v>
                </c:pt>
                <c:pt idx="1">
                  <c:v>0.67150840044440163</c:v>
                </c:pt>
                <c:pt idx="2">
                  <c:v>0.70569917047888453</c:v>
                </c:pt>
                <c:pt idx="3">
                  <c:v>0.71569067478701298</c:v>
                </c:pt>
                <c:pt idx="4">
                  <c:v>0.63948080210088087</c:v>
                </c:pt>
                <c:pt idx="5">
                  <c:v>0.5763813903816164</c:v>
                </c:pt>
                <c:pt idx="6">
                  <c:v>0.60337031693739362</c:v>
                </c:pt>
                <c:pt idx="7">
                  <c:v>0.74970203658859647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759-49BB-9151-65968CE66209}"/>
            </c:ext>
          </c:extLst>
        </c:ser>
        <c:ser>
          <c:idx val="1"/>
          <c:order val="1"/>
          <c:tx>
            <c:strRef>
              <c:f>periodicity!$A$13</c:f>
              <c:strCache>
                <c:ptCount val="1"/>
                <c:pt idx="0">
                  <c:v>2nd 3-month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periodicity!$S$10:$Z$10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periodicity!$S$13:$Z$13</c:f>
              <c:numCache>
                <c:formatCode>General</c:formatCode>
                <c:ptCount val="8"/>
                <c:pt idx="0">
                  <c:v>0.56183674758556057</c:v>
                </c:pt>
                <c:pt idx="1">
                  <c:v>0.67850125603183287</c:v>
                </c:pt>
                <c:pt idx="2">
                  <c:v>0.87864002820637577</c:v>
                </c:pt>
                <c:pt idx="3">
                  <c:v>0.83571548280646168</c:v>
                </c:pt>
                <c:pt idx="4">
                  <c:v>0.73993332934622336</c:v>
                </c:pt>
                <c:pt idx="5">
                  <c:v>0.72638216635979025</c:v>
                </c:pt>
                <c:pt idx="6">
                  <c:v>0.6537978444659811</c:v>
                </c:pt>
                <c:pt idx="7">
                  <c:v>0.50595304587730339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759-49BB-9151-65968CE66209}"/>
            </c:ext>
          </c:extLst>
        </c:ser>
        <c:ser>
          <c:idx val="2"/>
          <c:order val="2"/>
          <c:tx>
            <c:strRef>
              <c:f>periodicity!$A$14</c:f>
              <c:strCache>
                <c:ptCount val="1"/>
                <c:pt idx="0">
                  <c:v>3rd 3-month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periodicity!$S$10:$Z$10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periodicity!$S$14:$Z$14</c:f>
              <c:numCache>
                <c:formatCode>General</c:formatCode>
                <c:ptCount val="8"/>
                <c:pt idx="0">
                  <c:v>0.48133105647731045</c:v>
                </c:pt>
                <c:pt idx="1">
                  <c:v>0.4300649312444344</c:v>
                </c:pt>
                <c:pt idx="2">
                  <c:v>0.56189430713483524</c:v>
                </c:pt>
                <c:pt idx="3">
                  <c:v>0.59062545187614457</c:v>
                </c:pt>
                <c:pt idx="4">
                  <c:v>0.700645089188906</c:v>
                </c:pt>
                <c:pt idx="5">
                  <c:v>1.1950398351261073</c:v>
                </c:pt>
                <c:pt idx="6">
                  <c:v>0.94741974105386861</c:v>
                </c:pt>
                <c:pt idx="7">
                  <c:v>0.62343006805449508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759-49BB-9151-65968CE66209}"/>
            </c:ext>
          </c:extLst>
        </c:ser>
        <c:ser>
          <c:idx val="3"/>
          <c:order val="3"/>
          <c:tx>
            <c:strRef>
              <c:f>periodicity!$A$15</c:f>
              <c:strCache>
                <c:ptCount val="1"/>
                <c:pt idx="0">
                  <c:v>4th 3-month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periodicity!$S$10:$Z$10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periodicity!$S$15:$Z$15</c:f>
              <c:numCache>
                <c:formatCode>General</c:formatCode>
                <c:ptCount val="8"/>
                <c:pt idx="0">
                  <c:v>0.86532394886329178</c:v>
                </c:pt>
                <c:pt idx="1">
                  <c:v>0.93706726580441346</c:v>
                </c:pt>
                <c:pt idx="2">
                  <c:v>0.97404327702088678</c:v>
                </c:pt>
                <c:pt idx="3">
                  <c:v>0.99699984919718954</c:v>
                </c:pt>
                <c:pt idx="4">
                  <c:v>0.82323547981052947</c:v>
                </c:pt>
                <c:pt idx="5">
                  <c:v>0.65846523531207923</c:v>
                </c:pt>
                <c:pt idx="6">
                  <c:v>0.71113237316566147</c:v>
                </c:pt>
                <c:pt idx="7">
                  <c:v>0.79364081227148686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759-49BB-9151-65968CE66209}"/>
            </c:ext>
          </c:extLst>
        </c:ser>
        <c:ser>
          <c:idx val="4"/>
          <c:order val="4"/>
          <c:tx>
            <c:v>skewness</c:v>
          </c:tx>
          <c:spPr>
            <a:ln w="1905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periodicity!$C$10:$J$10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periodicity!$AD$60:$AK$60</c:f>
              <c:numCache>
                <c:formatCode>General</c:formatCode>
                <c:ptCount val="8"/>
                <c:pt idx="0">
                  <c:v>0.72867305033804874</c:v>
                </c:pt>
                <c:pt idx="1">
                  <c:v>0.72867305033804874</c:v>
                </c:pt>
                <c:pt idx="2">
                  <c:v>0.72867305033804874</c:v>
                </c:pt>
                <c:pt idx="3">
                  <c:v>0.72867305033804874</c:v>
                </c:pt>
                <c:pt idx="4">
                  <c:v>0.72867305033804874</c:v>
                </c:pt>
                <c:pt idx="5">
                  <c:v>0.72867305033804874</c:v>
                </c:pt>
                <c:pt idx="6">
                  <c:v>0.72867305033804874</c:v>
                </c:pt>
                <c:pt idx="7">
                  <c:v>0.72867305033804874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759-49BB-9151-65968CE66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55232"/>
        <c:axId val="125655808"/>
      </c:scatterChart>
      <c:valAx>
        <c:axId val="125655232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effectLst/>
                  </a:rPr>
                  <a:t>3-hour</a:t>
                </a:r>
                <a:endParaRPr lang="el-GR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0.48436001749781277"/>
              <c:y val="0.732694645159945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55808"/>
        <c:crosses val="autoZero"/>
        <c:crossBetween val="midCat"/>
      </c:valAx>
      <c:valAx>
        <c:axId val="12565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Cs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7777777777779E-3"/>
              <c:y val="0.33297987854429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55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771216097987762E-3"/>
          <c:y val="0.86327411808013854"/>
          <c:w val="0.99400131233595801"/>
          <c:h val="0.136725881919861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Seasonality of mean</a:t>
            </a:r>
            <a:endParaRPr lang="el-GR"/>
          </a:p>
        </c:rich>
      </c:tx>
      <c:layout>
        <c:manualLayout>
          <c:xMode val="edge"/>
          <c:yMode val="edge"/>
          <c:x val="0.3407290026246719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8.3817147856517935E-2"/>
          <c:y val="0.10638047633049103"/>
          <c:w val="0.8837314085739284"/>
          <c:h val="0.6128720825509865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periodicity!$C$16</c:f>
              <c:strCache>
                <c:ptCount val="1"/>
                <c:pt idx="0">
                  <c:v>1st 3-hour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periodicity!$C$12:$C$15</c:f>
              <c:numCache>
                <c:formatCode>General</c:formatCode>
                <c:ptCount val="4"/>
                <c:pt idx="0">
                  <c:v>5.9461768430669126</c:v>
                </c:pt>
                <c:pt idx="1">
                  <c:v>5.1925007555277745</c:v>
                </c:pt>
                <c:pt idx="2">
                  <c:v>4.5658518777730608</c:v>
                </c:pt>
                <c:pt idx="3">
                  <c:v>5.4527360017624114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1B-491F-BA6F-5234F221337E}"/>
            </c:ext>
          </c:extLst>
        </c:ser>
        <c:ser>
          <c:idx val="1"/>
          <c:order val="1"/>
          <c:tx>
            <c:strRef>
              <c:f>periodicity!$D$16</c:f>
              <c:strCache>
                <c:ptCount val="1"/>
                <c:pt idx="0">
                  <c:v>2nd 3-hour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periodicity!$D$12:$D$15</c:f>
              <c:numCache>
                <c:formatCode>General</c:formatCode>
                <c:ptCount val="4"/>
                <c:pt idx="0">
                  <c:v>5.7798264834778301</c:v>
                </c:pt>
                <c:pt idx="1">
                  <c:v>4.7549745587878398</c:v>
                </c:pt>
                <c:pt idx="2">
                  <c:v>4.2410613803449291</c:v>
                </c:pt>
                <c:pt idx="3">
                  <c:v>5.3048836682875082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A1B-491F-BA6F-5234F221337E}"/>
            </c:ext>
          </c:extLst>
        </c:ser>
        <c:ser>
          <c:idx val="2"/>
          <c:order val="2"/>
          <c:tx>
            <c:strRef>
              <c:f>periodicity!$E$16</c:f>
              <c:strCache>
                <c:ptCount val="1"/>
                <c:pt idx="0">
                  <c:v>3rd 3-hour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periodicity!$E$12:$E$15</c:f>
              <c:numCache>
                <c:formatCode>General</c:formatCode>
                <c:ptCount val="4"/>
                <c:pt idx="0">
                  <c:v>5.6676667952062507</c:v>
                </c:pt>
                <c:pt idx="1">
                  <c:v>4.5417229163085953</c:v>
                </c:pt>
                <c:pt idx="2">
                  <c:v>4.0616038243313337</c:v>
                </c:pt>
                <c:pt idx="3">
                  <c:v>5.2021061105810515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A1B-491F-BA6F-5234F221337E}"/>
            </c:ext>
          </c:extLst>
        </c:ser>
        <c:ser>
          <c:idx val="3"/>
          <c:order val="3"/>
          <c:tx>
            <c:strRef>
              <c:f>periodicity!$F$16</c:f>
              <c:strCache>
                <c:ptCount val="1"/>
                <c:pt idx="0">
                  <c:v>4th 3-hour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periodicity!$F$12:$F$15</c:f>
              <c:numCache>
                <c:formatCode>General</c:formatCode>
                <c:ptCount val="4"/>
                <c:pt idx="0">
                  <c:v>5.6578681976168728</c:v>
                </c:pt>
                <c:pt idx="1">
                  <c:v>4.5930095034294052</c:v>
                </c:pt>
                <c:pt idx="2">
                  <c:v>4.0150698960499138</c:v>
                </c:pt>
                <c:pt idx="3">
                  <c:v>5.1760042813648459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A1B-491F-BA6F-5234F221337E}"/>
            </c:ext>
          </c:extLst>
        </c:ser>
        <c:ser>
          <c:idx val="4"/>
          <c:order val="4"/>
          <c:tx>
            <c:strRef>
              <c:f>periodicity!$G$16</c:f>
              <c:strCache>
                <c:ptCount val="1"/>
                <c:pt idx="0">
                  <c:v>5th 3-hour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periodicity!$G$12:$G$15</c:f>
              <c:numCache>
                <c:formatCode>General</c:formatCode>
                <c:ptCount val="4"/>
                <c:pt idx="0">
                  <c:v>5.9360235947725544</c:v>
                </c:pt>
                <c:pt idx="1">
                  <c:v>5.2356328596843769</c:v>
                </c:pt>
                <c:pt idx="2">
                  <c:v>4.5809414855100652</c:v>
                </c:pt>
                <c:pt idx="3">
                  <c:v>5.504068769674487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A1B-491F-BA6F-5234F221337E}"/>
            </c:ext>
          </c:extLst>
        </c:ser>
        <c:ser>
          <c:idx val="5"/>
          <c:order val="5"/>
          <c:tx>
            <c:strRef>
              <c:f>periodicity!$H$16</c:f>
              <c:strCache>
                <c:ptCount val="1"/>
                <c:pt idx="0">
                  <c:v>6th 3-hour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periodicity!$H$12:$H$15</c:f>
              <c:numCache>
                <c:formatCode>General</c:formatCode>
                <c:ptCount val="4"/>
                <c:pt idx="0">
                  <c:v>6.3744474440198493</c:v>
                </c:pt>
                <c:pt idx="1">
                  <c:v>6.0610949740550746</c:v>
                </c:pt>
                <c:pt idx="2">
                  <c:v>5.3671341833177211</c:v>
                </c:pt>
                <c:pt idx="3">
                  <c:v>6.0012360775514999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A1B-491F-BA6F-5234F221337E}"/>
            </c:ext>
          </c:extLst>
        </c:ser>
        <c:ser>
          <c:idx val="6"/>
          <c:order val="6"/>
          <c:tx>
            <c:strRef>
              <c:f>periodicity!$I$16</c:f>
              <c:strCache>
                <c:ptCount val="1"/>
                <c:pt idx="0">
                  <c:v>7th 3-hour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periodicity!$I$12:$I$15</c:f>
              <c:numCache>
                <c:formatCode>General</c:formatCode>
                <c:ptCount val="4"/>
                <c:pt idx="0">
                  <c:v>6.6638447543211274</c:v>
                </c:pt>
                <c:pt idx="1">
                  <c:v>6.5918851823308682</c:v>
                </c:pt>
                <c:pt idx="2">
                  <c:v>5.9417771041384215</c:v>
                </c:pt>
                <c:pt idx="3">
                  <c:v>6.2220875797326629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A1B-491F-BA6F-5234F221337E}"/>
            </c:ext>
          </c:extLst>
        </c:ser>
        <c:ser>
          <c:idx val="7"/>
          <c:order val="7"/>
          <c:tx>
            <c:strRef>
              <c:f>periodicity!$J$16</c:f>
              <c:strCache>
                <c:ptCount val="1"/>
                <c:pt idx="0">
                  <c:v>8th 3-hour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periodicity!$J$12:$J$15</c:f>
              <c:numCache>
                <c:formatCode>General</c:formatCode>
                <c:ptCount val="4"/>
                <c:pt idx="0">
                  <c:v>6.3038856101650103</c:v>
                </c:pt>
                <c:pt idx="1">
                  <c:v>6.1838608244956079</c:v>
                </c:pt>
                <c:pt idx="2">
                  <c:v>5.484979678296181</c:v>
                </c:pt>
                <c:pt idx="3">
                  <c:v>5.7152632607510396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A1B-491F-BA6F-5234F221337E}"/>
            </c:ext>
          </c:extLst>
        </c:ser>
        <c:ser>
          <c:idx val="8"/>
          <c:order val="8"/>
          <c:tx>
            <c:strRef>
              <c:f>periodicity!$A$12</c:f>
              <c:strCache>
                <c:ptCount val="1"/>
                <c:pt idx="0">
                  <c:v>1st 3-month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periodicity!$AD$34:$AD$37</c:f>
              <c:numCache>
                <c:formatCode>General</c:formatCode>
                <c:ptCount val="4"/>
                <c:pt idx="0">
                  <c:v>5.9448985766893374</c:v>
                </c:pt>
                <c:pt idx="1">
                  <c:v>5.2726723470884354</c:v>
                </c:pt>
                <c:pt idx="2">
                  <c:v>4.6004461174875333</c:v>
                </c:pt>
                <c:pt idx="3">
                  <c:v>5.2726723470884354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5A1B-491F-BA6F-5234F221337E}"/>
            </c:ext>
          </c:extLst>
        </c:ser>
        <c:ser>
          <c:idx val="9"/>
          <c:order val="9"/>
          <c:tx>
            <c:strRef>
              <c:f>periodicity!$D$16</c:f>
              <c:strCache>
                <c:ptCount val="1"/>
                <c:pt idx="0">
                  <c:v>2nd 3-hour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periodicity!$AE$34:$AE$37</c:f>
              <c:numCache>
                <c:formatCode>General</c:formatCode>
                <c:ptCount val="4"/>
                <c:pt idx="0">
                  <c:v>5.585623818628326</c:v>
                </c:pt>
                <c:pt idx="1">
                  <c:v>4.9133975890274248</c:v>
                </c:pt>
                <c:pt idx="2">
                  <c:v>4.2411713594265219</c:v>
                </c:pt>
                <c:pt idx="3">
                  <c:v>4.913397589027424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5A1B-491F-BA6F-5234F221337E}"/>
            </c:ext>
          </c:extLst>
        </c:ser>
        <c:ser>
          <c:idx val="10"/>
          <c:order val="10"/>
          <c:tx>
            <c:strRef>
              <c:f>periodicity!$E$16</c:f>
              <c:strCache>
                <c:ptCount val="1"/>
                <c:pt idx="0">
                  <c:v>3rd 3-hour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periodicity!$AF$34:$AF$37</c:f>
              <c:numCache>
                <c:formatCode>General</c:formatCode>
                <c:ptCount val="4"/>
                <c:pt idx="0">
                  <c:v>5.4968991002640442</c:v>
                </c:pt>
                <c:pt idx="1">
                  <c:v>4.824672870663143</c:v>
                </c:pt>
                <c:pt idx="2">
                  <c:v>4.15244664106224</c:v>
                </c:pt>
                <c:pt idx="3">
                  <c:v>4.8246728706631421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5A1B-491F-BA6F-5234F221337E}"/>
            </c:ext>
          </c:extLst>
        </c:ser>
        <c:ser>
          <c:idx val="11"/>
          <c:order val="11"/>
          <c:tx>
            <c:strRef>
              <c:f>periodicity!$F$16</c:f>
              <c:strCache>
                <c:ptCount val="1"/>
                <c:pt idx="0">
                  <c:v>4th 3-hour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periodicity!$AG$34:$AG$37</c:f>
              <c:numCache>
                <c:formatCode>General</c:formatCode>
                <c:ptCount val="4"/>
                <c:pt idx="0">
                  <c:v>5.585623818628326</c:v>
                </c:pt>
                <c:pt idx="1">
                  <c:v>4.9133975890274248</c:v>
                </c:pt>
                <c:pt idx="2">
                  <c:v>4.2411713594265219</c:v>
                </c:pt>
                <c:pt idx="3">
                  <c:v>4.9133975890274248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5A1B-491F-BA6F-5234F221337E}"/>
            </c:ext>
          </c:extLst>
        </c:ser>
        <c:ser>
          <c:idx val="12"/>
          <c:order val="12"/>
          <c:tx>
            <c:strRef>
              <c:f>periodicity!$G$16</c:f>
              <c:strCache>
                <c:ptCount val="1"/>
                <c:pt idx="0">
                  <c:v>5th 3-hour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periodicity!$AH$34:$AH$37</c:f>
              <c:numCache>
                <c:formatCode>General</c:formatCode>
                <c:ptCount val="4"/>
                <c:pt idx="0">
                  <c:v>5.9448985766893374</c:v>
                </c:pt>
                <c:pt idx="1">
                  <c:v>5.2726723470884354</c:v>
                </c:pt>
                <c:pt idx="2">
                  <c:v>4.6004461174875342</c:v>
                </c:pt>
                <c:pt idx="3">
                  <c:v>5.2726723470884354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5A1B-491F-BA6F-5234F221337E}"/>
            </c:ext>
          </c:extLst>
        </c:ser>
        <c:ser>
          <c:idx val="13"/>
          <c:order val="13"/>
          <c:tx>
            <c:strRef>
              <c:f>periodicity!$H$16</c:f>
              <c:strCache>
                <c:ptCount val="1"/>
                <c:pt idx="0">
                  <c:v>6th 3-hour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periodicity!$AI$34:$AI$37</c:f>
              <c:numCache>
                <c:formatCode>General</c:formatCode>
                <c:ptCount val="4"/>
                <c:pt idx="0">
                  <c:v>6.6735490960406461</c:v>
                </c:pt>
                <c:pt idx="1">
                  <c:v>6.001322866439744</c:v>
                </c:pt>
                <c:pt idx="2">
                  <c:v>5.3290966368388419</c:v>
                </c:pt>
                <c:pt idx="3">
                  <c:v>6.001322866439744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5A1B-491F-BA6F-5234F221337E}"/>
            </c:ext>
          </c:extLst>
        </c:ser>
        <c:ser>
          <c:idx val="14"/>
          <c:order val="14"/>
          <c:tx>
            <c:strRef>
              <c:f>periodicity!$I$16</c:f>
              <c:strCache>
                <c:ptCount val="1"/>
                <c:pt idx="0">
                  <c:v>7th 3-hour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periodicity!$AJ$34:$AJ$37</c:f>
              <c:numCache>
                <c:formatCode>General</c:formatCode>
                <c:ptCount val="4"/>
                <c:pt idx="0">
                  <c:v>7.1626874126153783</c:v>
                </c:pt>
                <c:pt idx="1">
                  <c:v>6.4904611830144763</c:v>
                </c:pt>
                <c:pt idx="2">
                  <c:v>5.8182349534135751</c:v>
                </c:pt>
                <c:pt idx="3">
                  <c:v>6.4904611830144763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5A1B-491F-BA6F-5234F221337E}"/>
            </c:ext>
          </c:extLst>
        </c:ser>
        <c:ser>
          <c:idx val="15"/>
          <c:order val="15"/>
          <c:tx>
            <c:strRef>
              <c:f>periodicity!$J$16</c:f>
              <c:strCache>
                <c:ptCount val="1"/>
                <c:pt idx="0">
                  <c:v>8th 3-hour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periodicity!$AK$34:$AK$37</c:f>
              <c:numCache>
                <c:formatCode>General</c:formatCode>
                <c:ptCount val="4"/>
                <c:pt idx="0">
                  <c:v>6.6735490960406461</c:v>
                </c:pt>
                <c:pt idx="1">
                  <c:v>6.001322866439744</c:v>
                </c:pt>
                <c:pt idx="2">
                  <c:v>5.3290966368388419</c:v>
                </c:pt>
                <c:pt idx="3">
                  <c:v>6.001322866439744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5A1B-491F-BA6F-5234F2213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91584"/>
        <c:axId val="125692160"/>
      </c:scatterChart>
      <c:valAx>
        <c:axId val="125691584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3-month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4893963254593178"/>
              <c:y val="0.732179743336258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92160"/>
        <c:crosses val="autoZero"/>
        <c:crossBetween val="midCat"/>
        <c:majorUnit val="1"/>
      </c:valAx>
      <c:valAx>
        <c:axId val="125692160"/>
        <c:scaling>
          <c:orientation val="minMax"/>
          <c:max val="8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7777777777779E-3"/>
              <c:y val="0.276918553366656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91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335609952607737"/>
          <c:w val="1"/>
          <c:h val="0.166643900473922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Seasonality of stand. deviation</a:t>
            </a:r>
            <a:endParaRPr lang="el-GR"/>
          </a:p>
        </c:rich>
      </c:tx>
      <c:layout>
        <c:manualLayout>
          <c:xMode val="edge"/>
          <c:yMode val="edge"/>
          <c:x val="0.2424582239720035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9.059492563429572E-2"/>
          <c:y val="0.12990296971478979"/>
          <c:w val="0.88640507436570426"/>
          <c:h val="0.583468965820613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periodicity!$C$16</c:f>
              <c:strCache>
                <c:ptCount val="1"/>
                <c:pt idx="0">
                  <c:v>1st 3-hour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periodicity!$K$12:$K$15</c:f>
              <c:numCache>
                <c:formatCode>General</c:formatCode>
                <c:ptCount val="4"/>
                <c:pt idx="0">
                  <c:v>2.7044672668548473</c:v>
                </c:pt>
                <c:pt idx="1">
                  <c:v>2.2809202081410151</c:v>
                </c:pt>
                <c:pt idx="2">
                  <c:v>1.8995418544699536</c:v>
                </c:pt>
                <c:pt idx="3">
                  <c:v>2.5009196177372779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8FE-4B53-95BB-813C13DF47BE}"/>
            </c:ext>
          </c:extLst>
        </c:ser>
        <c:ser>
          <c:idx val="1"/>
          <c:order val="1"/>
          <c:tx>
            <c:strRef>
              <c:f>periodicity!$D$16</c:f>
              <c:strCache>
                <c:ptCount val="1"/>
                <c:pt idx="0">
                  <c:v>2nd 3-hour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periodicity!$L$12:$L$15</c:f>
              <c:numCache>
                <c:formatCode>General</c:formatCode>
                <c:ptCount val="4"/>
                <c:pt idx="0">
                  <c:v>2.6205327830616656</c:v>
                </c:pt>
                <c:pt idx="1">
                  <c:v>2.192345671725922</c:v>
                </c:pt>
                <c:pt idx="2">
                  <c:v>1.8284095867788746</c:v>
                </c:pt>
                <c:pt idx="3">
                  <c:v>2.4847112802181126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8FE-4B53-95BB-813C13DF47BE}"/>
            </c:ext>
          </c:extLst>
        </c:ser>
        <c:ser>
          <c:idx val="2"/>
          <c:order val="2"/>
          <c:tx>
            <c:strRef>
              <c:f>periodicity!$E$16</c:f>
              <c:strCache>
                <c:ptCount val="1"/>
                <c:pt idx="0">
                  <c:v>3rd 3-hour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periodicity!$M$12:$M$15</c:f>
              <c:numCache>
                <c:formatCode>General</c:formatCode>
                <c:ptCount val="4"/>
                <c:pt idx="0">
                  <c:v>2.6188937335057232</c:v>
                </c:pt>
                <c:pt idx="1">
                  <c:v>2.170255727033032</c:v>
                </c:pt>
                <c:pt idx="2">
                  <c:v>1.7401820891758997</c:v>
                </c:pt>
                <c:pt idx="3">
                  <c:v>2.5173536810941219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8FE-4B53-95BB-813C13DF47BE}"/>
            </c:ext>
          </c:extLst>
        </c:ser>
        <c:ser>
          <c:idx val="3"/>
          <c:order val="3"/>
          <c:tx>
            <c:strRef>
              <c:f>periodicity!$F$16</c:f>
              <c:strCache>
                <c:ptCount val="1"/>
                <c:pt idx="0">
                  <c:v>4th 3-hour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periodicity!$N$12:$N$15</c:f>
              <c:numCache>
                <c:formatCode>General</c:formatCode>
                <c:ptCount val="4"/>
                <c:pt idx="0">
                  <c:v>2.6338916479211192</c:v>
                </c:pt>
                <c:pt idx="1">
                  <c:v>2.1968876450958739</c:v>
                </c:pt>
                <c:pt idx="2">
                  <c:v>1.7617659287095635</c:v>
                </c:pt>
                <c:pt idx="3">
                  <c:v>2.5233007586480718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8FE-4B53-95BB-813C13DF47BE}"/>
            </c:ext>
          </c:extLst>
        </c:ser>
        <c:ser>
          <c:idx val="4"/>
          <c:order val="4"/>
          <c:tx>
            <c:strRef>
              <c:f>periodicity!$G$16</c:f>
              <c:strCache>
                <c:ptCount val="1"/>
                <c:pt idx="0">
                  <c:v>5th 3-hour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periodicity!$O$12:$O$15</c:f>
              <c:numCache>
                <c:formatCode>General</c:formatCode>
                <c:ptCount val="4"/>
                <c:pt idx="0">
                  <c:v>2.7311009965979665</c:v>
                </c:pt>
                <c:pt idx="1">
                  <c:v>2.3920756533317271</c:v>
                </c:pt>
                <c:pt idx="2">
                  <c:v>1.9802716259328108</c:v>
                </c:pt>
                <c:pt idx="3">
                  <c:v>2.5912904975598949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8FE-4B53-95BB-813C13DF47BE}"/>
            </c:ext>
          </c:extLst>
        </c:ser>
        <c:ser>
          <c:idx val="5"/>
          <c:order val="5"/>
          <c:tx>
            <c:strRef>
              <c:f>periodicity!$H$16</c:f>
              <c:strCache>
                <c:ptCount val="1"/>
                <c:pt idx="0">
                  <c:v>6th 3-hour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periodicity!$P$12:$P$15</c:f>
              <c:numCache>
                <c:formatCode>General</c:formatCode>
                <c:ptCount val="4"/>
                <c:pt idx="0">
                  <c:v>2.871144293516013</c:v>
                </c:pt>
                <c:pt idx="1">
                  <c:v>2.3078211858123372</c:v>
                </c:pt>
                <c:pt idx="2">
                  <c:v>1.9618475978779064</c:v>
                </c:pt>
                <c:pt idx="3">
                  <c:v>2.7374504472000858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8FE-4B53-95BB-813C13DF47BE}"/>
            </c:ext>
          </c:extLst>
        </c:ser>
        <c:ser>
          <c:idx val="6"/>
          <c:order val="6"/>
          <c:tx>
            <c:strRef>
              <c:f>periodicity!$I$16</c:f>
              <c:strCache>
                <c:ptCount val="1"/>
                <c:pt idx="0">
                  <c:v>7th 3-hour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periodicity!$Q$12:$Q$15</c:f>
              <c:numCache>
                <c:formatCode>General</c:formatCode>
                <c:ptCount val="4"/>
                <c:pt idx="0">
                  <c:v>2.8465423074747935</c:v>
                </c:pt>
                <c:pt idx="1">
                  <c:v>2.2568059644320893</c:v>
                </c:pt>
                <c:pt idx="2">
                  <c:v>1.9023622355834147</c:v>
                </c:pt>
                <c:pt idx="3">
                  <c:v>2.6480267624512024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8FE-4B53-95BB-813C13DF47BE}"/>
            </c:ext>
          </c:extLst>
        </c:ser>
        <c:ser>
          <c:idx val="7"/>
          <c:order val="7"/>
          <c:tx>
            <c:strRef>
              <c:f>periodicity!$J$16</c:f>
              <c:strCache>
                <c:ptCount val="1"/>
                <c:pt idx="0">
                  <c:v>8th 3-hour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periodicity!$R$12:$R$15</c:f>
              <c:numCache>
                <c:formatCode>General</c:formatCode>
                <c:ptCount val="4"/>
                <c:pt idx="0">
                  <c:v>2.7469194391417506</c:v>
                </c:pt>
                <c:pt idx="1">
                  <c:v>2.3224021727707131</c:v>
                </c:pt>
                <c:pt idx="2">
                  <c:v>1.9220278488227633</c:v>
                </c:pt>
                <c:pt idx="3">
                  <c:v>2.5229335818070719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8FE-4B53-95BB-813C13DF47BE}"/>
            </c:ext>
          </c:extLst>
        </c:ser>
        <c:ser>
          <c:idx val="9"/>
          <c:order val="8"/>
          <c:tx>
            <c:strRef>
              <c:f>periodicity!$C$16</c:f>
              <c:strCache>
                <c:ptCount val="1"/>
                <c:pt idx="0">
                  <c:v>1st 3-hour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periodicity!$AD$47:$AD$50</c:f>
              <c:numCache>
                <c:formatCode>General</c:formatCode>
                <c:ptCount val="4"/>
                <c:pt idx="0">
                  <c:v>2.7288591900178432</c:v>
                </c:pt>
                <c:pt idx="1">
                  <c:v>2.3027621682066108</c:v>
                </c:pt>
                <c:pt idx="2">
                  <c:v>1.8766651463953785</c:v>
                </c:pt>
                <c:pt idx="3">
                  <c:v>2.3027621682066108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F8FE-4B53-95BB-813C13DF47BE}"/>
            </c:ext>
          </c:extLst>
        </c:ser>
        <c:ser>
          <c:idx val="10"/>
          <c:order val="9"/>
          <c:tx>
            <c:strRef>
              <c:f>periodicity!$D$16</c:f>
              <c:strCache>
                <c:ptCount val="1"/>
                <c:pt idx="0">
                  <c:v>2nd 3-hour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periodicity!$AE$47:$AE$50</c:f>
              <c:numCache>
                <c:formatCode>General</c:formatCode>
                <c:ptCount val="4"/>
                <c:pt idx="0">
                  <c:v>2.6380697207449759</c:v>
                </c:pt>
                <c:pt idx="1">
                  <c:v>2.2148816363977986</c:v>
                </c:pt>
                <c:pt idx="2">
                  <c:v>1.7916935520506208</c:v>
                </c:pt>
                <c:pt idx="3">
                  <c:v>2.2148816363977986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F8FE-4B53-95BB-813C13DF47BE}"/>
            </c:ext>
          </c:extLst>
        </c:ser>
        <c:ser>
          <c:idx val="11"/>
          <c:order val="10"/>
          <c:tx>
            <c:strRef>
              <c:f>periodicity!$E$16</c:f>
              <c:strCache>
                <c:ptCount val="1"/>
                <c:pt idx="0">
                  <c:v>3rd 3-hour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periodicity!$AF$47:$AF$50</c:f>
              <c:numCache>
                <c:formatCode>General</c:formatCode>
                <c:ptCount val="4"/>
                <c:pt idx="0">
                  <c:v>2.6112601134822486</c:v>
                </c:pt>
                <c:pt idx="1">
                  <c:v>2.188931021610605</c:v>
                </c:pt>
                <c:pt idx="2">
                  <c:v>1.7666019297389617</c:v>
                </c:pt>
                <c:pt idx="3">
                  <c:v>2.188931021610605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F8FE-4B53-95BB-813C13DF47BE}"/>
            </c:ext>
          </c:extLst>
        </c:ser>
        <c:ser>
          <c:idx val="12"/>
          <c:order val="11"/>
          <c:tx>
            <c:strRef>
              <c:f>periodicity!$F$16</c:f>
              <c:strCache>
                <c:ptCount val="1"/>
                <c:pt idx="0">
                  <c:v>4th 3-hour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periodicity!$AG$47:$AG$50</c:f>
              <c:numCache>
                <c:formatCode>General</c:formatCode>
                <c:ptCount val="4"/>
                <c:pt idx="0">
                  <c:v>2.6380697207449759</c:v>
                </c:pt>
                <c:pt idx="1">
                  <c:v>2.2148816363977986</c:v>
                </c:pt>
                <c:pt idx="2">
                  <c:v>1.7916935520506208</c:v>
                </c:pt>
                <c:pt idx="3">
                  <c:v>2.2148816363977986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F8FE-4B53-95BB-813C13DF47BE}"/>
            </c:ext>
          </c:extLst>
        </c:ser>
        <c:ser>
          <c:idx val="13"/>
          <c:order val="12"/>
          <c:tx>
            <c:strRef>
              <c:f>periodicity!$G$16</c:f>
              <c:strCache>
                <c:ptCount val="1"/>
                <c:pt idx="0">
                  <c:v>5th 3-hour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periodicity!$AH$47:$AH$50</c:f>
              <c:numCache>
                <c:formatCode>General</c:formatCode>
                <c:ptCount val="4"/>
                <c:pt idx="0">
                  <c:v>2.7288591900178432</c:v>
                </c:pt>
                <c:pt idx="1">
                  <c:v>2.3027621682066108</c:v>
                </c:pt>
                <c:pt idx="2">
                  <c:v>1.8766651463953785</c:v>
                </c:pt>
                <c:pt idx="3">
                  <c:v>2.3027621682066108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F8FE-4B53-95BB-813C13DF47BE}"/>
            </c:ext>
          </c:extLst>
        </c:ser>
        <c:ser>
          <c:idx val="8"/>
          <c:order val="13"/>
          <c:tx>
            <c:strRef>
              <c:f>periodicity!$H$16</c:f>
              <c:strCache>
                <c:ptCount val="1"/>
                <c:pt idx="0">
                  <c:v>6th 3-hour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periodicity!$AI$47:$AI$50</c:f>
              <c:numCache>
                <c:formatCode>General</c:formatCode>
                <c:ptCount val="4"/>
                <c:pt idx="0">
                  <c:v>2.8196486592907104</c:v>
                </c:pt>
                <c:pt idx="1">
                  <c:v>2.3906427000154231</c:v>
                </c:pt>
                <c:pt idx="2">
                  <c:v>1.9616367407401361</c:v>
                </c:pt>
                <c:pt idx="3">
                  <c:v>2.3906427000154231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F8FE-4B53-95BB-813C13DF47BE}"/>
            </c:ext>
          </c:extLst>
        </c:ser>
        <c:ser>
          <c:idx val="14"/>
          <c:order val="14"/>
          <c:tx>
            <c:strRef>
              <c:f>periodicity!$I$16</c:f>
              <c:strCache>
                <c:ptCount val="1"/>
                <c:pt idx="0">
                  <c:v>7th 3-hour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periodicity!$AJ$47:$AJ$50</c:f>
              <c:numCache>
                <c:formatCode>General</c:formatCode>
                <c:ptCount val="4"/>
                <c:pt idx="0">
                  <c:v>2.8464582665534381</c:v>
                </c:pt>
                <c:pt idx="1">
                  <c:v>2.4165933148026166</c:v>
                </c:pt>
                <c:pt idx="2">
                  <c:v>1.9867283630517951</c:v>
                </c:pt>
                <c:pt idx="3">
                  <c:v>2.4165933148026166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F8FE-4B53-95BB-813C13DF47BE}"/>
            </c:ext>
          </c:extLst>
        </c:ser>
        <c:ser>
          <c:idx val="15"/>
          <c:order val="15"/>
          <c:tx>
            <c:strRef>
              <c:f>periodicity!$J$16</c:f>
              <c:strCache>
                <c:ptCount val="1"/>
                <c:pt idx="0">
                  <c:v>8th 3-hour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periodicity!$AK$47:$AK$50</c:f>
              <c:numCache>
                <c:formatCode>General</c:formatCode>
                <c:ptCount val="4"/>
                <c:pt idx="0">
                  <c:v>2.8196486592907104</c:v>
                </c:pt>
                <c:pt idx="1">
                  <c:v>2.3906427000154231</c:v>
                </c:pt>
                <c:pt idx="2">
                  <c:v>1.9616367407401361</c:v>
                </c:pt>
                <c:pt idx="3">
                  <c:v>2.3906427000154231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F8FE-4B53-95BB-813C13DF4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93888"/>
        <c:axId val="125694464"/>
      </c:scatterChart>
      <c:valAx>
        <c:axId val="125693888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3-month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6760629921259844"/>
              <c:y val="0.732179743336258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94464"/>
        <c:crosses val="autoZero"/>
        <c:crossBetween val="midCat"/>
        <c:majorUnit val="1"/>
      </c:valAx>
      <c:valAx>
        <c:axId val="125694464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Standard deviation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"/>
              <c:y val="0.124022346368715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93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110673665791775E-2"/>
          <c:y val="0.83335609952607737"/>
          <c:w val="0.98255643044619423"/>
          <c:h val="0.166643900473922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>
                <a:effectLst/>
              </a:rPr>
              <a:t>Seasonality of skewness</a:t>
            </a:r>
            <a:endParaRPr lang="el-GR" sz="1400">
              <a:effectLst/>
            </a:endParaRPr>
          </a:p>
        </c:rich>
      </c:tx>
      <c:layout>
        <c:manualLayout>
          <c:xMode val="edge"/>
          <c:yMode val="edge"/>
          <c:x val="0.297180446194225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8.670603674540682E-2"/>
          <c:y val="0.16451066962704347"/>
          <c:w val="0.89029396325459309"/>
          <c:h val="0.532468681050270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periodicity!$C$16</c:f>
              <c:strCache>
                <c:ptCount val="1"/>
                <c:pt idx="0">
                  <c:v>1st 3-hour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periodicity!$S$12:$S$15</c:f>
              <c:numCache>
                <c:formatCode>General</c:formatCode>
                <c:ptCount val="4"/>
                <c:pt idx="0">
                  <c:v>0.78458619681760378</c:v>
                </c:pt>
                <c:pt idx="1">
                  <c:v>0.56183674758556057</c:v>
                </c:pt>
                <c:pt idx="2">
                  <c:v>0.48133105647731045</c:v>
                </c:pt>
                <c:pt idx="3">
                  <c:v>0.86532394886329178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98B-4FA6-8E74-DA21D1D29F6E}"/>
            </c:ext>
          </c:extLst>
        </c:ser>
        <c:ser>
          <c:idx val="1"/>
          <c:order val="1"/>
          <c:tx>
            <c:strRef>
              <c:f>periodicity!$D$16</c:f>
              <c:strCache>
                <c:ptCount val="1"/>
                <c:pt idx="0">
                  <c:v>2nd 3-hour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periodicity!$T$12:$T$15</c:f>
              <c:numCache>
                <c:formatCode>General</c:formatCode>
                <c:ptCount val="4"/>
                <c:pt idx="0">
                  <c:v>0.67150840044440163</c:v>
                </c:pt>
                <c:pt idx="1">
                  <c:v>0.67850125603183287</c:v>
                </c:pt>
                <c:pt idx="2">
                  <c:v>0.4300649312444344</c:v>
                </c:pt>
                <c:pt idx="3">
                  <c:v>0.93706726580441346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98B-4FA6-8E74-DA21D1D29F6E}"/>
            </c:ext>
          </c:extLst>
        </c:ser>
        <c:ser>
          <c:idx val="2"/>
          <c:order val="2"/>
          <c:tx>
            <c:strRef>
              <c:f>periodicity!$E$16</c:f>
              <c:strCache>
                <c:ptCount val="1"/>
                <c:pt idx="0">
                  <c:v>3rd 3-hour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periodicity!$U$12:$U$15</c:f>
              <c:numCache>
                <c:formatCode>General</c:formatCode>
                <c:ptCount val="4"/>
                <c:pt idx="0">
                  <c:v>0.70569917047888453</c:v>
                </c:pt>
                <c:pt idx="1">
                  <c:v>0.87864002820637577</c:v>
                </c:pt>
                <c:pt idx="2">
                  <c:v>0.56189430713483524</c:v>
                </c:pt>
                <c:pt idx="3">
                  <c:v>0.97404327702088678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98B-4FA6-8E74-DA21D1D29F6E}"/>
            </c:ext>
          </c:extLst>
        </c:ser>
        <c:ser>
          <c:idx val="3"/>
          <c:order val="3"/>
          <c:tx>
            <c:strRef>
              <c:f>periodicity!$F$16</c:f>
              <c:strCache>
                <c:ptCount val="1"/>
                <c:pt idx="0">
                  <c:v>4th 3-hour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periodicity!$V$12:$V$15</c:f>
              <c:numCache>
                <c:formatCode>General</c:formatCode>
                <c:ptCount val="4"/>
                <c:pt idx="0">
                  <c:v>0.71569067478701298</c:v>
                </c:pt>
                <c:pt idx="1">
                  <c:v>0.83571548280646168</c:v>
                </c:pt>
                <c:pt idx="2">
                  <c:v>0.59062545187614457</c:v>
                </c:pt>
                <c:pt idx="3">
                  <c:v>0.99699984919718954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98B-4FA6-8E74-DA21D1D29F6E}"/>
            </c:ext>
          </c:extLst>
        </c:ser>
        <c:ser>
          <c:idx val="4"/>
          <c:order val="4"/>
          <c:tx>
            <c:strRef>
              <c:f>periodicity!$G$16</c:f>
              <c:strCache>
                <c:ptCount val="1"/>
                <c:pt idx="0">
                  <c:v>5th 3-hour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periodicity!$W$12:$W$15</c:f>
              <c:numCache>
                <c:formatCode>General</c:formatCode>
                <c:ptCount val="4"/>
                <c:pt idx="0">
                  <c:v>0.63948080210088087</c:v>
                </c:pt>
                <c:pt idx="1">
                  <c:v>0.73993332934622336</c:v>
                </c:pt>
                <c:pt idx="2">
                  <c:v>0.700645089188906</c:v>
                </c:pt>
                <c:pt idx="3">
                  <c:v>0.82323547981052947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98B-4FA6-8E74-DA21D1D29F6E}"/>
            </c:ext>
          </c:extLst>
        </c:ser>
        <c:ser>
          <c:idx val="5"/>
          <c:order val="5"/>
          <c:tx>
            <c:strRef>
              <c:f>periodicity!$H$16</c:f>
              <c:strCache>
                <c:ptCount val="1"/>
                <c:pt idx="0">
                  <c:v>6th 3-hour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periodicity!$X$12:$X$15</c:f>
              <c:numCache>
                <c:formatCode>General</c:formatCode>
                <c:ptCount val="4"/>
                <c:pt idx="0">
                  <c:v>0.5763813903816164</c:v>
                </c:pt>
                <c:pt idx="1">
                  <c:v>0.72638216635979025</c:v>
                </c:pt>
                <c:pt idx="2">
                  <c:v>1.1950398351261073</c:v>
                </c:pt>
                <c:pt idx="3">
                  <c:v>0.65846523531207923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98B-4FA6-8E74-DA21D1D29F6E}"/>
            </c:ext>
          </c:extLst>
        </c:ser>
        <c:ser>
          <c:idx val="6"/>
          <c:order val="6"/>
          <c:tx>
            <c:strRef>
              <c:f>periodicity!$I$16</c:f>
              <c:strCache>
                <c:ptCount val="1"/>
                <c:pt idx="0">
                  <c:v>7th 3-hour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periodicity!$Y$12:$Y$15</c:f>
              <c:numCache>
                <c:formatCode>General</c:formatCode>
                <c:ptCount val="4"/>
                <c:pt idx="0">
                  <c:v>0.60337031693739362</c:v>
                </c:pt>
                <c:pt idx="1">
                  <c:v>0.6537978444659811</c:v>
                </c:pt>
                <c:pt idx="2">
                  <c:v>0.94741974105386861</c:v>
                </c:pt>
                <c:pt idx="3">
                  <c:v>0.71113237316566147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798B-4FA6-8E74-DA21D1D29F6E}"/>
            </c:ext>
          </c:extLst>
        </c:ser>
        <c:ser>
          <c:idx val="7"/>
          <c:order val="7"/>
          <c:tx>
            <c:strRef>
              <c:f>periodicity!$J$16</c:f>
              <c:strCache>
                <c:ptCount val="1"/>
                <c:pt idx="0">
                  <c:v>8th 3-hour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periodicity!$Z$12:$Z$15</c:f>
              <c:numCache>
                <c:formatCode>General</c:formatCode>
                <c:ptCount val="4"/>
                <c:pt idx="0">
                  <c:v>0.74970203658859647</c:v>
                </c:pt>
                <c:pt idx="1">
                  <c:v>0.50595304587730339</c:v>
                </c:pt>
                <c:pt idx="2">
                  <c:v>0.62343006805449508</c:v>
                </c:pt>
                <c:pt idx="3">
                  <c:v>0.79364081227148686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798B-4FA6-8E74-DA21D1D29F6E}"/>
            </c:ext>
          </c:extLst>
        </c:ser>
        <c:ser>
          <c:idx val="8"/>
          <c:order val="8"/>
          <c:tx>
            <c:v>skewness</c:v>
          </c:tx>
          <c:spPr>
            <a:ln w="1905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periodicity!$B$12:$B$15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periodicity!$AD$60:$AD$63</c:f>
              <c:numCache>
                <c:formatCode>General</c:formatCode>
                <c:ptCount val="4"/>
                <c:pt idx="0">
                  <c:v>0.72867305033804874</c:v>
                </c:pt>
                <c:pt idx="1">
                  <c:v>0.72867305033804874</c:v>
                </c:pt>
                <c:pt idx="2">
                  <c:v>0.72867305033804874</c:v>
                </c:pt>
                <c:pt idx="3">
                  <c:v>0.72867305033804874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798B-4FA6-8E74-DA21D1D29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96192"/>
        <c:axId val="125696768"/>
      </c:scatterChart>
      <c:valAx>
        <c:axId val="125696192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3-month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7316185476815398"/>
              <c:y val="0.70402591178601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96768"/>
        <c:crosses val="autoZero"/>
        <c:crossBetween val="midCat"/>
        <c:majorUnit val="1"/>
      </c:valAx>
      <c:valAx>
        <c:axId val="12569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effectLst/>
                  </a:rPr>
                  <a:t>Cs</a:t>
                </a:r>
                <a:endParaRPr lang="el-GR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2.7777777777777779E-3"/>
              <c:y val="0.3565315435247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696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284413801406264"/>
          <c:w val="1"/>
          <c:h val="0.17715586198593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periodicity of mean </a:t>
            </a:r>
            <a:endParaRPr lang="el-G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583335553331329"/>
          <c:y val="0.11998090095408416"/>
          <c:w val="0.79062729531935627"/>
          <c:h val="0.704640200019098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Sheet1!$W$13</c:f>
              <c:strCache>
                <c:ptCount val="1"/>
                <c:pt idx="0">
                  <c:v>1st 3-month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Sheet1!$B$2:$I$2</c:f>
              <c:numCache>
                <c:formatCode>General</c:formatCode>
                <c:ptCount val="8"/>
                <c:pt idx="0">
                  <c:v>5.6881044744315803</c:v>
                </c:pt>
                <c:pt idx="1">
                  <c:v>5.7061067264299599</c:v>
                </c:pt>
                <c:pt idx="2">
                  <c:v>5.7026941821894797</c:v>
                </c:pt>
                <c:pt idx="3">
                  <c:v>5.7055118214617098</c:v>
                </c:pt>
                <c:pt idx="4">
                  <c:v>5.6969795511437802</c:v>
                </c:pt>
                <c:pt idx="5">
                  <c:v>5.6861744404532804</c:v>
                </c:pt>
                <c:pt idx="6">
                  <c:v>5.68423180083433</c:v>
                </c:pt>
                <c:pt idx="7">
                  <c:v>5.6766131756644702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7D5-4E7D-A19D-7EC2D578AB55}"/>
            </c:ext>
          </c:extLst>
        </c:ser>
        <c:ser>
          <c:idx val="1"/>
          <c:order val="1"/>
          <c:tx>
            <c:strRef>
              <c:f>Sheet1!$W$14</c:f>
              <c:strCache>
                <c:ptCount val="1"/>
                <c:pt idx="0">
                  <c:v>2nd 3-month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Sheet1!$B$3:$I$3</c:f>
              <c:numCache>
                <c:formatCode>General</c:formatCode>
                <c:ptCount val="8"/>
                <c:pt idx="0">
                  <c:v>5.6826442557161396</c:v>
                </c:pt>
                <c:pt idx="1">
                  <c:v>5.6956742825711704</c:v>
                </c:pt>
                <c:pt idx="2">
                  <c:v>5.6840096271143903</c:v>
                </c:pt>
                <c:pt idx="3">
                  <c:v>5.67632512537583</c:v>
                </c:pt>
                <c:pt idx="4">
                  <c:v>5.6882638033745296</c:v>
                </c:pt>
                <c:pt idx="5">
                  <c:v>5.6867205292608602</c:v>
                </c:pt>
                <c:pt idx="6">
                  <c:v>5.6873536352221299</c:v>
                </c:pt>
                <c:pt idx="7">
                  <c:v>5.68267771230735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7D5-4E7D-A19D-7EC2D578AB55}"/>
            </c:ext>
          </c:extLst>
        </c:ser>
        <c:ser>
          <c:idx val="2"/>
          <c:order val="2"/>
          <c:tx>
            <c:strRef>
              <c:f>Sheet1!$W$15</c:f>
              <c:strCache>
                <c:ptCount val="1"/>
                <c:pt idx="0">
                  <c:v>3rd 3-month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Sheet1!$B$4:$I$4</c:f>
              <c:numCache>
                <c:formatCode>General</c:formatCode>
                <c:ptCount val="8"/>
                <c:pt idx="0">
                  <c:v>5.6334703721022397</c:v>
                </c:pt>
                <c:pt idx="1">
                  <c:v>5.6423544450993397</c:v>
                </c:pt>
                <c:pt idx="2">
                  <c:v>5.6229297948686998</c:v>
                </c:pt>
                <c:pt idx="3">
                  <c:v>5.6190434866399999</c:v>
                </c:pt>
                <c:pt idx="4">
                  <c:v>5.6235409171364097</c:v>
                </c:pt>
                <c:pt idx="5">
                  <c:v>5.62245020566922</c:v>
                </c:pt>
                <c:pt idx="6">
                  <c:v>5.62087729390581</c:v>
                </c:pt>
                <c:pt idx="7">
                  <c:v>5.6325454581103402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7D5-4E7D-A19D-7EC2D578AB55}"/>
            </c:ext>
          </c:extLst>
        </c:ser>
        <c:ser>
          <c:idx val="3"/>
          <c:order val="3"/>
          <c:tx>
            <c:strRef>
              <c:f>Sheet1!$W$16</c:f>
              <c:strCache>
                <c:ptCount val="1"/>
                <c:pt idx="0">
                  <c:v>4th 3-month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Sheet1!$B$5:$I$5</c:f>
              <c:numCache>
                <c:formatCode>General</c:formatCode>
                <c:ptCount val="8"/>
                <c:pt idx="0">
                  <c:v>5.6564492963874304</c:v>
                </c:pt>
                <c:pt idx="1">
                  <c:v>5.6471133213827702</c:v>
                </c:pt>
                <c:pt idx="2">
                  <c:v>5.6532682568863404</c:v>
                </c:pt>
                <c:pt idx="3">
                  <c:v>5.6602824912838301</c:v>
                </c:pt>
                <c:pt idx="4">
                  <c:v>5.6536828795643101</c:v>
                </c:pt>
                <c:pt idx="5">
                  <c:v>5.65076811664792</c:v>
                </c:pt>
                <c:pt idx="6">
                  <c:v>5.6612768808662999</c:v>
                </c:pt>
                <c:pt idx="7">
                  <c:v>5.6610655411739401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7D5-4E7D-A19D-7EC2D578A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40832"/>
        <c:axId val="91441408"/>
      </c:scatterChart>
      <c:valAx>
        <c:axId val="91440832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3-hour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2821439852642879"/>
              <c:y val="0.758130377032529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441408"/>
        <c:crosses val="autoZero"/>
        <c:crossBetween val="midCat"/>
        <c:majorUnit val="1"/>
      </c:valAx>
      <c:valAx>
        <c:axId val="91441408"/>
        <c:scaling>
          <c:orientation val="minMax"/>
          <c:max val="5.96"/>
          <c:min val="5.4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7883491968045E-3"/>
              <c:y val="0.369953113955620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440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707709989610403E-3"/>
          <c:y val="0.89746312581930565"/>
          <c:w val="0.96935869966471688"/>
          <c:h val="0.10253687418069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periodicity of stand. deviation</a:t>
            </a:r>
            <a:endParaRPr lang="el-G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7524730506456845"/>
          <c:y val="0.13664846469714989"/>
          <c:w val="0.77300067337208933"/>
          <c:h val="0.6673932406740227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Sheet1!$W$13</c:f>
              <c:strCache>
                <c:ptCount val="1"/>
                <c:pt idx="0">
                  <c:v>1st 3-month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Sheet1!$T$21:$AA$21</c:f>
              <c:numCache>
                <c:formatCode>General</c:formatCode>
                <c:ptCount val="8"/>
                <c:pt idx="0">
                  <c:v>2.1273628290102113</c:v>
                </c:pt>
                <c:pt idx="1">
                  <c:v>2.1411626283484169</c:v>
                </c:pt>
                <c:pt idx="2">
                  <c:v>2.1519005875024337</c:v>
                </c:pt>
                <c:pt idx="3">
                  <c:v>2.1464384504209293</c:v>
                </c:pt>
                <c:pt idx="4">
                  <c:v>2.1444130152548109</c:v>
                </c:pt>
                <c:pt idx="5">
                  <c:v>2.1431389351145156</c:v>
                </c:pt>
                <c:pt idx="6">
                  <c:v>2.139230882236296</c:v>
                </c:pt>
                <c:pt idx="7">
                  <c:v>2.1428051401205894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DA3-4C6A-9237-C227D030E6C8}"/>
            </c:ext>
          </c:extLst>
        </c:ser>
        <c:ser>
          <c:idx val="1"/>
          <c:order val="1"/>
          <c:tx>
            <c:strRef>
              <c:f>Sheet1!$W$14</c:f>
              <c:strCache>
                <c:ptCount val="1"/>
                <c:pt idx="0">
                  <c:v>2nd 3-month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Sheet1!$T$22:$AA$22</c:f>
              <c:numCache>
                <c:formatCode>General</c:formatCode>
                <c:ptCount val="8"/>
                <c:pt idx="0">
                  <c:v>2.2186435507605453</c:v>
                </c:pt>
                <c:pt idx="1">
                  <c:v>2.2271055265153739</c:v>
                </c:pt>
                <c:pt idx="2">
                  <c:v>2.2019879935620197</c:v>
                </c:pt>
                <c:pt idx="3">
                  <c:v>2.18938942370613</c:v>
                </c:pt>
                <c:pt idx="4">
                  <c:v>2.2057942826572674</c:v>
                </c:pt>
                <c:pt idx="5">
                  <c:v>2.2236043772947176</c:v>
                </c:pt>
                <c:pt idx="6">
                  <c:v>2.2114435902467284</c:v>
                </c:pt>
                <c:pt idx="7">
                  <c:v>2.2237444906126873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DA3-4C6A-9237-C227D030E6C8}"/>
            </c:ext>
          </c:extLst>
        </c:ser>
        <c:ser>
          <c:idx val="2"/>
          <c:order val="2"/>
          <c:tx>
            <c:strRef>
              <c:f>Sheet1!$W$15</c:f>
              <c:strCache>
                <c:ptCount val="1"/>
                <c:pt idx="0">
                  <c:v>3rd 3-month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Sheet1!$T$23:$AA$23</c:f>
              <c:numCache>
                <c:formatCode>General</c:formatCode>
                <c:ptCount val="8"/>
                <c:pt idx="0">
                  <c:v>2.270345391551464</c:v>
                </c:pt>
                <c:pt idx="1">
                  <c:v>2.2910856866075568</c:v>
                </c:pt>
                <c:pt idx="2">
                  <c:v>2.2728597468531402</c:v>
                </c:pt>
                <c:pt idx="3">
                  <c:v>2.2624076240502551</c:v>
                </c:pt>
                <c:pt idx="4">
                  <c:v>2.2875178592334247</c:v>
                </c:pt>
                <c:pt idx="5">
                  <c:v>2.2912236649149555</c:v>
                </c:pt>
                <c:pt idx="6">
                  <c:v>2.2886980304575371</c:v>
                </c:pt>
                <c:pt idx="7">
                  <c:v>2.2956275526997296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DA3-4C6A-9237-C227D030E6C8}"/>
            </c:ext>
          </c:extLst>
        </c:ser>
        <c:ser>
          <c:idx val="3"/>
          <c:order val="3"/>
          <c:tx>
            <c:strRef>
              <c:f>Sheet1!$W$16</c:f>
              <c:strCache>
                <c:ptCount val="1"/>
                <c:pt idx="0">
                  <c:v>4th 3-month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Sheet1!$T$24:$AA$24</c:f>
              <c:numCache>
                <c:formatCode>General</c:formatCode>
                <c:ptCount val="8"/>
                <c:pt idx="0">
                  <c:v>2.1795830583477542</c:v>
                </c:pt>
                <c:pt idx="1">
                  <c:v>2.1801139634446063</c:v>
                </c:pt>
                <c:pt idx="2">
                  <c:v>2.2127092350764097</c:v>
                </c:pt>
                <c:pt idx="3">
                  <c:v>2.2136231542229834</c:v>
                </c:pt>
                <c:pt idx="4">
                  <c:v>2.186671605194296</c:v>
                </c:pt>
                <c:pt idx="5">
                  <c:v>2.1662635474894301</c:v>
                </c:pt>
                <c:pt idx="6">
                  <c:v>2.1829611502713213</c:v>
                </c:pt>
                <c:pt idx="7">
                  <c:v>2.1757830498022797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DA3-4C6A-9237-C227D030E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43136"/>
        <c:axId val="91443712"/>
      </c:scatterChart>
      <c:valAx>
        <c:axId val="91443136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3-hour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8192024881966938"/>
              <c:y val="0.740489803713896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443712"/>
        <c:crosses val="autoZero"/>
        <c:crossBetween val="midCat"/>
        <c:majorUnit val="1"/>
      </c:valAx>
      <c:valAx>
        <c:axId val="91443712"/>
        <c:scaling>
          <c:orientation val="minMax"/>
          <c:max val="2.5499999999999998"/>
          <c:min val="1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6116321651901E-3"/>
              <c:y val="0.341533653387042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4431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512634891479047E-2"/>
          <c:y val="0.9062834124786221"/>
          <c:w val="0.91548736510852091"/>
          <c:h val="9.3716587521377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periodicity of mean </a:t>
            </a:r>
            <a:endParaRPr lang="el-G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4405377715435655"/>
          <c:y val="0.12095353853883824"/>
          <c:w val="0.81497538793522606"/>
          <c:h val="0.7127057381872126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Sheet1!$W$13</c:f>
              <c:strCache>
                <c:ptCount val="1"/>
                <c:pt idx="0">
                  <c:v>1st 3-month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Sheet1!$B$8:$I$8</c:f>
              <c:numCache>
                <c:formatCode>General</c:formatCode>
                <c:ptCount val="8"/>
                <c:pt idx="0">
                  <c:v>6.1405469600386899</c:v>
                </c:pt>
                <c:pt idx="1">
                  <c:v>5.7940461512269996</c:v>
                </c:pt>
                <c:pt idx="2">
                  <c:v>5.6992407963006002</c:v>
                </c:pt>
                <c:pt idx="3">
                  <c:v>5.7943632459668404</c:v>
                </c:pt>
                <c:pt idx="4">
                  <c:v>6.1516691901429503</c:v>
                </c:pt>
                <c:pt idx="5">
                  <c:v>6.8776616464264997</c:v>
                </c:pt>
                <c:pt idx="6">
                  <c:v>7.3690942143416098</c:v>
                </c:pt>
                <c:pt idx="7">
                  <c:v>6.8659162647972902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980-4BBA-9FBD-0E15869CC8F5}"/>
            </c:ext>
          </c:extLst>
        </c:ser>
        <c:ser>
          <c:idx val="1"/>
          <c:order val="1"/>
          <c:tx>
            <c:strRef>
              <c:f>Sheet1!$W$14</c:f>
              <c:strCache>
                <c:ptCount val="1"/>
                <c:pt idx="0">
                  <c:v>2nd 3-month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Sheet1!$B$9:$I$9</c:f>
              <c:numCache>
                <c:formatCode>General</c:formatCode>
                <c:ptCount val="8"/>
                <c:pt idx="0">
                  <c:v>5.43716990203382</c:v>
                </c:pt>
                <c:pt idx="1">
                  <c:v>5.08469544206047</c:v>
                </c:pt>
                <c:pt idx="2">
                  <c:v>4.98271668890236</c:v>
                </c:pt>
                <c:pt idx="3">
                  <c:v>5.0657269689442703</c:v>
                </c:pt>
                <c:pt idx="4">
                  <c:v>5.4430519194969502</c:v>
                </c:pt>
                <c:pt idx="5">
                  <c:v>6.1753755285372298</c:v>
                </c:pt>
                <c:pt idx="6">
                  <c:v>6.6656276509007304</c:v>
                </c:pt>
                <c:pt idx="7">
                  <c:v>6.1711302456260801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980-4BBA-9FBD-0E15869CC8F5}"/>
            </c:ext>
          </c:extLst>
        </c:ser>
        <c:ser>
          <c:idx val="2"/>
          <c:order val="2"/>
          <c:tx>
            <c:strRef>
              <c:f>Sheet1!$W$15</c:f>
              <c:strCache>
                <c:ptCount val="1"/>
                <c:pt idx="0">
                  <c:v>3rd 3-month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Sheet1!$B$10:$I$10</c:f>
              <c:numCache>
                <c:formatCode>General</c:formatCode>
                <c:ptCount val="8"/>
                <c:pt idx="0">
                  <c:v>4.6945752060533099</c:v>
                </c:pt>
                <c:pt idx="1">
                  <c:v>4.3385400005176402</c:v>
                </c:pt>
                <c:pt idx="2">
                  <c:v>4.2334546233483596</c:v>
                </c:pt>
                <c:pt idx="3">
                  <c:v>4.3200257003454299</c:v>
                </c:pt>
                <c:pt idx="4">
                  <c:v>4.6866778935190396</c:v>
                </c:pt>
                <c:pt idx="5">
                  <c:v>5.4172841347044098</c:v>
                </c:pt>
                <c:pt idx="6">
                  <c:v>5.9057675166018004</c:v>
                </c:pt>
                <c:pt idx="7">
                  <c:v>5.4262957429474001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980-4BBA-9FBD-0E15869CC8F5}"/>
            </c:ext>
          </c:extLst>
        </c:ser>
        <c:ser>
          <c:idx val="3"/>
          <c:order val="3"/>
          <c:tx>
            <c:strRef>
              <c:f>Sheet1!$W$16</c:f>
              <c:strCache>
                <c:ptCount val="1"/>
                <c:pt idx="0">
                  <c:v>4th 3-month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Sheet1!$B$11:$I$11</c:f>
              <c:numCache>
                <c:formatCode>General</c:formatCode>
                <c:ptCount val="8"/>
                <c:pt idx="0">
                  <c:v>5.4090467239351199</c:v>
                </c:pt>
                <c:pt idx="1">
                  <c:v>5.0344939963456996</c:v>
                </c:pt>
                <c:pt idx="2">
                  <c:v>4.9500570742829497</c:v>
                </c:pt>
                <c:pt idx="3">
                  <c:v>5.0473007848210401</c:v>
                </c:pt>
                <c:pt idx="4">
                  <c:v>5.4062477535211304</c:v>
                </c:pt>
                <c:pt idx="5">
                  <c:v>6.1395968788211102</c:v>
                </c:pt>
                <c:pt idx="6">
                  <c:v>6.6435446818361701</c:v>
                </c:pt>
                <c:pt idx="7">
                  <c:v>6.1503057782674997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980-4BBA-9FBD-0E15869CC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45440"/>
        <c:axId val="91446016"/>
      </c:scatterChart>
      <c:valAx>
        <c:axId val="91445440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3-hour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3781341226000264"/>
              <c:y val="0.878182710501054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446016"/>
        <c:crosses val="autoZero"/>
        <c:crossBetween val="midCat"/>
        <c:majorUnit val="1"/>
      </c:valAx>
      <c:valAx>
        <c:axId val="91446016"/>
        <c:scaling>
          <c:orientation val="minMax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6116321651901E-3"/>
              <c:y val="0.377793485340008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445440"/>
        <c:crosses val="autoZero"/>
        <c:crossBetween val="midCat"/>
      </c:valAx>
      <c:spPr>
        <a:solidFill>
          <a:schemeClr val="lt1"/>
        </a:solidFill>
        <a:ln w="19050" cap="rnd" cmpd="sng" algn="ctr">
          <a:solidFill>
            <a:schemeClr val="accent1"/>
          </a:solidFill>
          <a:prstDash val="solid"/>
        </a:ln>
        <a:effectLst/>
      </c:spPr>
    </c:plotArea>
    <c:legend>
      <c:legendPos val="b"/>
      <c:layout>
        <c:manualLayout>
          <c:xMode val="edge"/>
          <c:yMode val="edge"/>
          <c:x val="0"/>
          <c:y val="0.92061843896325979"/>
          <c:w val="1"/>
          <c:h val="7.9381561036740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periodicity of stand. deviation</a:t>
            </a:r>
            <a:endParaRPr lang="el-G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4596042821858482"/>
          <c:y val="0.12624476428882295"/>
          <c:w val="0.81402023877029872"/>
          <c:h val="0.6486139448170703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Sheet1!$W$13</c:f>
              <c:strCache>
                <c:ptCount val="1"/>
                <c:pt idx="0">
                  <c:v>1st 3-month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Sheet1!$T$27:$AA$27</c:f>
              <c:numCache>
                <c:formatCode>General</c:formatCode>
                <c:ptCount val="8"/>
                <c:pt idx="0">
                  <c:v>2.5465805448576333</c:v>
                </c:pt>
                <c:pt idx="1">
                  <c:v>2.4783554226647779</c:v>
                </c:pt>
                <c:pt idx="2">
                  <c:v>2.4650913865545818</c:v>
                </c:pt>
                <c:pt idx="3">
                  <c:v>2.4863816760451622</c:v>
                </c:pt>
                <c:pt idx="4">
                  <c:v>2.5672015854339252</c:v>
                </c:pt>
                <c:pt idx="5">
                  <c:v>2.6467076536043228</c:v>
                </c:pt>
                <c:pt idx="6">
                  <c:v>2.66552815566483</c:v>
                </c:pt>
                <c:pt idx="7">
                  <c:v>2.6465353897953454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05D-47AE-A93B-3118E522E652}"/>
            </c:ext>
          </c:extLst>
        </c:ser>
        <c:ser>
          <c:idx val="1"/>
          <c:order val="1"/>
          <c:tx>
            <c:strRef>
              <c:f>Sheet1!$W$14</c:f>
              <c:strCache>
                <c:ptCount val="1"/>
                <c:pt idx="0">
                  <c:v>2nd 3-month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Sheet1!$T$28:$AA$28</c:f>
              <c:numCache>
                <c:formatCode>General</c:formatCode>
                <c:ptCount val="8"/>
                <c:pt idx="0">
                  <c:v>2.2329908159528173</c:v>
                </c:pt>
                <c:pt idx="1">
                  <c:v>2.1550668789799747</c:v>
                </c:pt>
                <c:pt idx="2">
                  <c:v>2.1046807976466146</c:v>
                </c:pt>
                <c:pt idx="3">
                  <c:v>2.1175668700881465</c:v>
                </c:pt>
                <c:pt idx="4">
                  <c:v>2.2185809605717211</c:v>
                </c:pt>
                <c:pt idx="5">
                  <c:v>2.3277933858655349</c:v>
                </c:pt>
                <c:pt idx="6">
                  <c:v>2.3400878066139716</c:v>
                </c:pt>
                <c:pt idx="7">
                  <c:v>2.3267765577807231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05D-47AE-A93B-3118E522E652}"/>
            </c:ext>
          </c:extLst>
        </c:ser>
        <c:ser>
          <c:idx val="2"/>
          <c:order val="2"/>
          <c:tx>
            <c:strRef>
              <c:f>Sheet1!$W$15</c:f>
              <c:strCache>
                <c:ptCount val="1"/>
                <c:pt idx="0">
                  <c:v>3rd 3-month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Sheet1!$T$29:$AA$29</c:f>
              <c:numCache>
                <c:formatCode>General</c:formatCode>
                <c:ptCount val="8"/>
                <c:pt idx="0">
                  <c:v>1.8636396656558316</c:v>
                </c:pt>
                <c:pt idx="1">
                  <c:v>1.7955119603052467</c:v>
                </c:pt>
                <c:pt idx="2">
                  <c:v>1.7544487761471408</c:v>
                </c:pt>
                <c:pt idx="3">
                  <c:v>1.7714497210264988</c:v>
                </c:pt>
                <c:pt idx="4">
                  <c:v>1.8792302116365867</c:v>
                </c:pt>
                <c:pt idx="5">
                  <c:v>1.9739103014152188</c:v>
                </c:pt>
                <c:pt idx="6">
                  <c:v>2.0019924542214738</c:v>
                </c:pt>
                <c:pt idx="7">
                  <c:v>1.9763624964899884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05D-47AE-A93B-3118E522E652}"/>
            </c:ext>
          </c:extLst>
        </c:ser>
        <c:ser>
          <c:idx val="3"/>
          <c:order val="3"/>
          <c:tx>
            <c:strRef>
              <c:f>Sheet1!$W$16</c:f>
              <c:strCache>
                <c:ptCount val="1"/>
                <c:pt idx="0">
                  <c:v>4th 3-month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Sheet1!$T$30:$AA$30</c:f>
              <c:numCache>
                <c:formatCode>General</c:formatCode>
                <c:ptCount val="8"/>
                <c:pt idx="0">
                  <c:v>2.1981253475935283</c:v>
                </c:pt>
                <c:pt idx="1">
                  <c:v>2.1153030017244716</c:v>
                </c:pt>
                <c:pt idx="2">
                  <c:v>2.1215060667880117</c:v>
                </c:pt>
                <c:pt idx="3">
                  <c:v>2.1479259933872581</c:v>
                </c:pt>
                <c:pt idx="4">
                  <c:v>2.2057542121528204</c:v>
                </c:pt>
                <c:pt idx="5">
                  <c:v>2.2643642112763485</c:v>
                </c:pt>
                <c:pt idx="6">
                  <c:v>2.3086393255315154</c:v>
                </c:pt>
                <c:pt idx="7">
                  <c:v>2.2757511369526107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05D-47AE-A93B-3118E522E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090688"/>
        <c:axId val="128091264"/>
      </c:scatterChart>
      <c:valAx>
        <c:axId val="128090688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3-hour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3788090408466945"/>
              <c:y val="0.850742490979297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091264"/>
        <c:crosses val="autoZero"/>
        <c:crossBetween val="midCat"/>
        <c:majorUnit val="1"/>
      </c:valAx>
      <c:valAx>
        <c:axId val="128091264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7883491968045E-3"/>
              <c:y val="0.322913046296496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0906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737276557201743E-2"/>
          <c:y val="0.91277837624275793"/>
          <c:w val="0.97419195244383727"/>
          <c:h val="8.72216237572420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Seasonality of mean</a:t>
            </a:r>
            <a:endParaRPr lang="el-GR"/>
          </a:p>
        </c:rich>
      </c:tx>
      <c:layout>
        <c:manualLayout>
          <c:xMode val="edge"/>
          <c:yMode val="edge"/>
          <c:x val="0.239602484472049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8762341663813761"/>
          <c:y val="8.4868678949431592E-2"/>
          <c:w val="0.77123372621900521"/>
          <c:h val="0.679687755612281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Sheet1!$S$18</c:f>
              <c:strCache>
                <c:ptCount val="1"/>
                <c:pt idx="0">
                  <c:v>1st 3-hour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5.6881044744315803</c:v>
                </c:pt>
                <c:pt idx="1">
                  <c:v>5.6826442557161396</c:v>
                </c:pt>
                <c:pt idx="2">
                  <c:v>5.6334703721022397</c:v>
                </c:pt>
                <c:pt idx="3">
                  <c:v>5.6564492963874304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26E-42F1-A449-8FA2ECA0F541}"/>
            </c:ext>
          </c:extLst>
        </c:ser>
        <c:ser>
          <c:idx val="1"/>
          <c:order val="1"/>
          <c:tx>
            <c:strRef>
              <c:f>Sheet1!$T$18</c:f>
              <c:strCache>
                <c:ptCount val="1"/>
                <c:pt idx="0">
                  <c:v>2nd 3-hour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5.7061067264299599</c:v>
                </c:pt>
                <c:pt idx="1">
                  <c:v>5.6956742825711704</c:v>
                </c:pt>
                <c:pt idx="2">
                  <c:v>5.6423544450993397</c:v>
                </c:pt>
                <c:pt idx="3">
                  <c:v>5.6471133213827702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26E-42F1-A449-8FA2ECA0F541}"/>
            </c:ext>
          </c:extLst>
        </c:ser>
        <c:ser>
          <c:idx val="2"/>
          <c:order val="2"/>
          <c:tx>
            <c:strRef>
              <c:f>Sheet1!$U$18</c:f>
              <c:strCache>
                <c:ptCount val="1"/>
                <c:pt idx="0">
                  <c:v>3rd 3-hour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5.7026941821894797</c:v>
                </c:pt>
                <c:pt idx="1">
                  <c:v>5.6840096271143903</c:v>
                </c:pt>
                <c:pt idx="2">
                  <c:v>5.6229297948686998</c:v>
                </c:pt>
                <c:pt idx="3">
                  <c:v>5.6532682568863404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26E-42F1-A449-8FA2ECA0F541}"/>
            </c:ext>
          </c:extLst>
        </c:ser>
        <c:ser>
          <c:idx val="3"/>
          <c:order val="3"/>
          <c:tx>
            <c:strRef>
              <c:f>Sheet1!$V$18</c:f>
              <c:strCache>
                <c:ptCount val="1"/>
                <c:pt idx="0">
                  <c:v>4th 3-hour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Sheet1!$E$2:$E$5</c:f>
              <c:numCache>
                <c:formatCode>General</c:formatCode>
                <c:ptCount val="4"/>
                <c:pt idx="0">
                  <c:v>5.7055118214617098</c:v>
                </c:pt>
                <c:pt idx="1">
                  <c:v>5.67632512537583</c:v>
                </c:pt>
                <c:pt idx="2">
                  <c:v>5.6190434866399999</c:v>
                </c:pt>
                <c:pt idx="3">
                  <c:v>5.6602824912838301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26E-42F1-A449-8FA2ECA0F541}"/>
            </c:ext>
          </c:extLst>
        </c:ser>
        <c:ser>
          <c:idx val="4"/>
          <c:order val="4"/>
          <c:tx>
            <c:strRef>
              <c:f>Sheet1!$W$18</c:f>
              <c:strCache>
                <c:ptCount val="1"/>
                <c:pt idx="0">
                  <c:v>5th 3-hour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Sheet1!$F$2:$F$5</c:f>
              <c:numCache>
                <c:formatCode>General</c:formatCode>
                <c:ptCount val="4"/>
                <c:pt idx="0">
                  <c:v>5.6969795511437802</c:v>
                </c:pt>
                <c:pt idx="1">
                  <c:v>5.6882638033745296</c:v>
                </c:pt>
                <c:pt idx="2">
                  <c:v>5.6235409171364097</c:v>
                </c:pt>
                <c:pt idx="3">
                  <c:v>5.6536828795643101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26E-42F1-A449-8FA2ECA0F541}"/>
            </c:ext>
          </c:extLst>
        </c:ser>
        <c:ser>
          <c:idx val="5"/>
          <c:order val="5"/>
          <c:tx>
            <c:strRef>
              <c:f>Sheet1!$X$18</c:f>
              <c:strCache>
                <c:ptCount val="1"/>
                <c:pt idx="0">
                  <c:v>6th 3-hour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Sheet1!$G$2:$G$5</c:f>
              <c:numCache>
                <c:formatCode>General</c:formatCode>
                <c:ptCount val="4"/>
                <c:pt idx="0">
                  <c:v>5.6861744404532804</c:v>
                </c:pt>
                <c:pt idx="1">
                  <c:v>5.6867205292608602</c:v>
                </c:pt>
                <c:pt idx="2">
                  <c:v>5.62245020566922</c:v>
                </c:pt>
                <c:pt idx="3">
                  <c:v>5.65076811664792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26E-42F1-A449-8FA2ECA0F541}"/>
            </c:ext>
          </c:extLst>
        </c:ser>
        <c:ser>
          <c:idx val="6"/>
          <c:order val="6"/>
          <c:tx>
            <c:strRef>
              <c:f>Sheet1!$Y$18</c:f>
              <c:strCache>
                <c:ptCount val="1"/>
                <c:pt idx="0">
                  <c:v>7th 3-hour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Sheet1!$H$2:$H$5</c:f>
              <c:numCache>
                <c:formatCode>General</c:formatCode>
                <c:ptCount val="4"/>
                <c:pt idx="0">
                  <c:v>5.68423180083433</c:v>
                </c:pt>
                <c:pt idx="1">
                  <c:v>5.6873536352221299</c:v>
                </c:pt>
                <c:pt idx="2">
                  <c:v>5.62087729390581</c:v>
                </c:pt>
                <c:pt idx="3">
                  <c:v>5.6612768808662999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26E-42F1-A449-8FA2ECA0F541}"/>
            </c:ext>
          </c:extLst>
        </c:ser>
        <c:ser>
          <c:idx val="7"/>
          <c:order val="7"/>
          <c:tx>
            <c:strRef>
              <c:f>Sheet1!$Z$18</c:f>
              <c:strCache>
                <c:ptCount val="1"/>
                <c:pt idx="0">
                  <c:v>8th 3-hour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Sheet1!$I$2:$I$5</c:f>
              <c:numCache>
                <c:formatCode>General</c:formatCode>
                <c:ptCount val="4"/>
                <c:pt idx="0">
                  <c:v>5.6766131756644702</c:v>
                </c:pt>
                <c:pt idx="1">
                  <c:v>5.68267771230735</c:v>
                </c:pt>
                <c:pt idx="2">
                  <c:v>5.6325454581103402</c:v>
                </c:pt>
                <c:pt idx="3">
                  <c:v>5.6610655411739401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26E-42F1-A449-8FA2ECA0F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094144"/>
        <c:axId val="128094720"/>
      </c:scatterChart>
      <c:valAx>
        <c:axId val="128094144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3-month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3976211669193527"/>
              <c:y val="0.82805415199227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094720"/>
        <c:crosses val="autoZero"/>
        <c:crossBetween val="midCat"/>
      </c:valAx>
      <c:valAx>
        <c:axId val="128094720"/>
        <c:scaling>
          <c:orientation val="minMax"/>
          <c:max val="5.96"/>
          <c:min val="5.4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5.864919059030665E-4"/>
              <c:y val="0.362208737039975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094144"/>
        <c:crosses val="autoZero"/>
        <c:crossBetween val="midCat"/>
      </c:valAx>
      <c:spPr>
        <a:solidFill>
          <a:schemeClr val="lt1"/>
        </a:solidFill>
        <a:ln w="19050" cap="rnd" cmpd="sng" algn="ctr">
          <a:solidFill>
            <a:schemeClr val="accent1"/>
          </a:solidFill>
          <a:prstDash val="solid"/>
        </a:ln>
        <a:effectLst/>
      </c:spPr>
    </c:plotArea>
    <c:legend>
      <c:legendPos val="b"/>
      <c:layout>
        <c:manualLayout>
          <c:xMode val="edge"/>
          <c:yMode val="edge"/>
          <c:x val="0"/>
          <c:y val="0.9019973640104082"/>
          <c:w val="1"/>
          <c:h val="9.8002635989591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 sz="1400"/>
              <a:t>Empirical and</a:t>
            </a:r>
            <a:r>
              <a:rPr lang="en-US" sz="1400"/>
              <a:t> all the others</a:t>
            </a:r>
            <a:r>
              <a:rPr lang="el-GR" sz="1400"/>
              <a:t> Cdf</a:t>
            </a:r>
            <a:r>
              <a:rPr lang="en-US" sz="1400"/>
              <a:t>s</a:t>
            </a:r>
            <a:r>
              <a:rPr lang="el-GR" sz="1400"/>
              <a:t> Comparison</a:t>
            </a:r>
          </a:p>
        </c:rich>
      </c:tx>
      <c:layout>
        <c:manualLayout>
          <c:xMode val="edge"/>
          <c:yMode val="edge"/>
          <c:x val="0.1515700341056097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7.8123422858629776E-2"/>
          <c:y val="9.5572411360028225E-2"/>
          <c:w val="0.89703828477397052"/>
          <c:h val="0.708860316432927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Sheet1!$V$1:$V$642817</c:f>
              <c:numCache>
                <c:formatCode>General</c:formatCode>
                <c:ptCount val="642817"/>
                <c:pt idx="2">
                  <c:v>0</c:v>
                </c:pt>
                <c:pt idx="3">
                  <c:v>0</c:v>
                </c:pt>
                <c:pt idx="4">
                  <c:v>9.2500103116632988E-3</c:v>
                </c:pt>
                <c:pt idx="5">
                  <c:v>9.2500103116632988E-3</c:v>
                </c:pt>
                <c:pt idx="6">
                  <c:v>9.2500103116632988E-3</c:v>
                </c:pt>
                <c:pt idx="7">
                  <c:v>9.2500103116632988E-3</c:v>
                </c:pt>
                <c:pt idx="8">
                  <c:v>9.2500103116632988E-3</c:v>
                </c:pt>
                <c:pt idx="9">
                  <c:v>9.2500103116632988E-3</c:v>
                </c:pt>
                <c:pt idx="10">
                  <c:v>9.2500103116632988E-3</c:v>
                </c:pt>
                <c:pt idx="11">
                  <c:v>9.2500103116632988E-3</c:v>
                </c:pt>
                <c:pt idx="12">
                  <c:v>9.2500103116632988E-3</c:v>
                </c:pt>
                <c:pt idx="13">
                  <c:v>9.2500103116632988E-3</c:v>
                </c:pt>
                <c:pt idx="14">
                  <c:v>9.2500103116632988E-3</c:v>
                </c:pt>
                <c:pt idx="15">
                  <c:v>9.2500103116632988E-3</c:v>
                </c:pt>
                <c:pt idx="16">
                  <c:v>9.2500103116632988E-3</c:v>
                </c:pt>
                <c:pt idx="17">
                  <c:v>9.2500103116632988E-3</c:v>
                </c:pt>
                <c:pt idx="18">
                  <c:v>9.2500103116632988E-3</c:v>
                </c:pt>
                <c:pt idx="19">
                  <c:v>9.2500103116632988E-3</c:v>
                </c:pt>
                <c:pt idx="20">
                  <c:v>9.2500103116632988E-3</c:v>
                </c:pt>
                <c:pt idx="21">
                  <c:v>9.2518036444108089E-3</c:v>
                </c:pt>
                <c:pt idx="22">
                  <c:v>9.2518036444108089E-3</c:v>
                </c:pt>
                <c:pt idx="23">
                  <c:v>9.2518036444108089E-3</c:v>
                </c:pt>
                <c:pt idx="24">
                  <c:v>9.2518036444108089E-3</c:v>
                </c:pt>
                <c:pt idx="25">
                  <c:v>9.2518036444108089E-3</c:v>
                </c:pt>
                <c:pt idx="26">
                  <c:v>9.2535969771583206E-3</c:v>
                </c:pt>
                <c:pt idx="27">
                  <c:v>9.2535969771583206E-3</c:v>
                </c:pt>
                <c:pt idx="28">
                  <c:v>9.2535969771583206E-3</c:v>
                </c:pt>
                <c:pt idx="29">
                  <c:v>9.2697369718859231E-3</c:v>
                </c:pt>
                <c:pt idx="30">
                  <c:v>9.2697369718859231E-3</c:v>
                </c:pt>
                <c:pt idx="31">
                  <c:v>9.2697369718859231E-3</c:v>
                </c:pt>
                <c:pt idx="32">
                  <c:v>9.2697369718859231E-3</c:v>
                </c:pt>
                <c:pt idx="33">
                  <c:v>9.2697369718859231E-3</c:v>
                </c:pt>
                <c:pt idx="34">
                  <c:v>9.282290301118502E-3</c:v>
                </c:pt>
                <c:pt idx="35">
                  <c:v>9.282290301118502E-3</c:v>
                </c:pt>
                <c:pt idx="36">
                  <c:v>9.282290301118502E-3</c:v>
                </c:pt>
                <c:pt idx="37">
                  <c:v>9.282290301118502E-3</c:v>
                </c:pt>
                <c:pt idx="38">
                  <c:v>9.2840836338660138E-3</c:v>
                </c:pt>
                <c:pt idx="39">
                  <c:v>9.2858769666135238E-3</c:v>
                </c:pt>
                <c:pt idx="40">
                  <c:v>9.2858769666135238E-3</c:v>
                </c:pt>
                <c:pt idx="41">
                  <c:v>9.2858769666135238E-3</c:v>
                </c:pt>
                <c:pt idx="42">
                  <c:v>9.3594036092614873E-3</c:v>
                </c:pt>
                <c:pt idx="43">
                  <c:v>9.3594036092614873E-3</c:v>
                </c:pt>
                <c:pt idx="44">
                  <c:v>9.3594036092614873E-3</c:v>
                </c:pt>
                <c:pt idx="45">
                  <c:v>9.3594036092614873E-3</c:v>
                </c:pt>
                <c:pt idx="46">
                  <c:v>9.3629902747565108E-3</c:v>
                </c:pt>
                <c:pt idx="47">
                  <c:v>9.3629902747565108E-3</c:v>
                </c:pt>
                <c:pt idx="48">
                  <c:v>9.3647836075040208E-3</c:v>
                </c:pt>
                <c:pt idx="49">
                  <c:v>9.3647836075040208E-3</c:v>
                </c:pt>
                <c:pt idx="50">
                  <c:v>9.3647836075040208E-3</c:v>
                </c:pt>
                <c:pt idx="51">
                  <c:v>9.3647836075040208E-3</c:v>
                </c:pt>
                <c:pt idx="52">
                  <c:v>9.3647836075040208E-3</c:v>
                </c:pt>
                <c:pt idx="53">
                  <c:v>9.3647836075040208E-3</c:v>
                </c:pt>
                <c:pt idx="54">
                  <c:v>1.0887323110141118E-2</c:v>
                </c:pt>
                <c:pt idx="55">
                  <c:v>1.0889116442888629E-2</c:v>
                </c:pt>
                <c:pt idx="56">
                  <c:v>1.0890909775636139E-2</c:v>
                </c:pt>
                <c:pt idx="57">
                  <c:v>1.0914223101353787E-2</c:v>
                </c:pt>
                <c:pt idx="58">
                  <c:v>1.0914223101353787E-2</c:v>
                </c:pt>
                <c:pt idx="59">
                  <c:v>1.0914223101353787E-2</c:v>
                </c:pt>
                <c:pt idx="60">
                  <c:v>1.0914223101353787E-2</c:v>
                </c:pt>
                <c:pt idx="61">
                  <c:v>1.0914223101353787E-2</c:v>
                </c:pt>
                <c:pt idx="62">
                  <c:v>1.0914223101353787E-2</c:v>
                </c:pt>
                <c:pt idx="63">
                  <c:v>1.0916016434101299E-2</c:v>
                </c:pt>
                <c:pt idx="64">
                  <c:v>1.0935743094323923E-2</c:v>
                </c:pt>
                <c:pt idx="65">
                  <c:v>1.0935743094323923E-2</c:v>
                </c:pt>
                <c:pt idx="66">
                  <c:v>1.0935743094323923E-2</c:v>
                </c:pt>
                <c:pt idx="67">
                  <c:v>1.0937536427071433E-2</c:v>
                </c:pt>
                <c:pt idx="68">
                  <c:v>1.0941123092566457E-2</c:v>
                </c:pt>
                <c:pt idx="69">
                  <c:v>1.0959056420041569E-2</c:v>
                </c:pt>
                <c:pt idx="70">
                  <c:v>1.0960849752789081E-2</c:v>
                </c:pt>
                <c:pt idx="71">
                  <c:v>1.0968023083779126E-2</c:v>
                </c:pt>
                <c:pt idx="72">
                  <c:v>1.0968023083779126E-2</c:v>
                </c:pt>
                <c:pt idx="73">
                  <c:v>1.0968023083779126E-2</c:v>
                </c:pt>
                <c:pt idx="74">
                  <c:v>1.1032583062689533E-2</c:v>
                </c:pt>
                <c:pt idx="75">
                  <c:v>1.1032583062689533E-2</c:v>
                </c:pt>
                <c:pt idx="76">
                  <c:v>1.10433430591746E-2</c:v>
                </c:pt>
                <c:pt idx="77">
                  <c:v>1.1050516390164645E-2</c:v>
                </c:pt>
                <c:pt idx="78">
                  <c:v>1.1050516390164645E-2</c:v>
                </c:pt>
                <c:pt idx="79">
                  <c:v>1.2108582711196315E-2</c:v>
                </c:pt>
                <c:pt idx="80">
                  <c:v>1.2108582711196315E-2</c:v>
                </c:pt>
                <c:pt idx="81">
                  <c:v>1.2108582711196315E-2</c:v>
                </c:pt>
                <c:pt idx="82">
                  <c:v>1.2108582711196315E-2</c:v>
                </c:pt>
                <c:pt idx="83">
                  <c:v>1.2110376043943825E-2</c:v>
                </c:pt>
                <c:pt idx="84">
                  <c:v>1.2121136040428894E-2</c:v>
                </c:pt>
                <c:pt idx="85">
                  <c:v>1.2122929373176404E-2</c:v>
                </c:pt>
                <c:pt idx="86">
                  <c:v>1.2133689369661473E-2</c:v>
                </c:pt>
                <c:pt idx="87">
                  <c:v>1.2133689369661473E-2</c:v>
                </c:pt>
                <c:pt idx="88">
                  <c:v>1.2142656033399028E-2</c:v>
                </c:pt>
                <c:pt idx="89">
                  <c:v>1.214444936614654E-2</c:v>
                </c:pt>
                <c:pt idx="90">
                  <c:v>1.2148036031641564E-2</c:v>
                </c:pt>
                <c:pt idx="91">
                  <c:v>1.2198249348571879E-2</c:v>
                </c:pt>
                <c:pt idx="92">
                  <c:v>1.2200042681319391E-2</c:v>
                </c:pt>
                <c:pt idx="93">
                  <c:v>1.2201836014066903E-2</c:v>
                </c:pt>
                <c:pt idx="94">
                  <c:v>1.2268189325724821E-2</c:v>
                </c:pt>
                <c:pt idx="95">
                  <c:v>1.2268189325724821E-2</c:v>
                </c:pt>
                <c:pt idx="96">
                  <c:v>1.2268189325724821E-2</c:v>
                </c:pt>
                <c:pt idx="97">
                  <c:v>1.2269982658472331E-2</c:v>
                </c:pt>
                <c:pt idx="98">
                  <c:v>1.2271775991219843E-2</c:v>
                </c:pt>
                <c:pt idx="99">
                  <c:v>1.2278949322209888E-2</c:v>
                </c:pt>
                <c:pt idx="100">
                  <c:v>1.228253598770491E-2</c:v>
                </c:pt>
                <c:pt idx="101">
                  <c:v>1.2284329320452422E-2</c:v>
                </c:pt>
                <c:pt idx="102">
                  <c:v>1.2284329320452422E-2</c:v>
                </c:pt>
                <c:pt idx="103">
                  <c:v>1.2284329320452422E-2</c:v>
                </c:pt>
                <c:pt idx="104">
                  <c:v>1.7549554267145606E-2</c:v>
                </c:pt>
                <c:pt idx="105">
                  <c:v>1.7549554267145606E-2</c:v>
                </c:pt>
                <c:pt idx="106">
                  <c:v>1.7563900929125697E-2</c:v>
                </c:pt>
                <c:pt idx="107">
                  <c:v>1.7589007587590855E-2</c:v>
                </c:pt>
                <c:pt idx="108">
                  <c:v>1.7606940915065969E-2</c:v>
                </c:pt>
                <c:pt idx="109">
                  <c:v>1.8374487331000805E-2</c:v>
                </c:pt>
                <c:pt idx="110">
                  <c:v>1.8374487331000805E-2</c:v>
                </c:pt>
                <c:pt idx="111">
                  <c:v>1.8374487331000805E-2</c:v>
                </c:pt>
                <c:pt idx="112">
                  <c:v>1.8376280663748315E-2</c:v>
                </c:pt>
                <c:pt idx="113">
                  <c:v>1.8378073996495829E-2</c:v>
                </c:pt>
                <c:pt idx="114">
                  <c:v>1.8390627325728406E-2</c:v>
                </c:pt>
                <c:pt idx="115">
                  <c:v>1.8390627325728406E-2</c:v>
                </c:pt>
                <c:pt idx="116">
                  <c:v>1.8397800656718453E-2</c:v>
                </c:pt>
                <c:pt idx="117">
                  <c:v>1.8415733984193564E-2</c:v>
                </c:pt>
                <c:pt idx="118">
                  <c:v>1.8422907315183611E-2</c:v>
                </c:pt>
                <c:pt idx="119">
                  <c:v>1.8433667311668678E-2</c:v>
                </c:pt>
                <c:pt idx="120">
                  <c:v>1.8433667311668678E-2</c:v>
                </c:pt>
                <c:pt idx="121">
                  <c:v>1.8444427308153745E-2</c:v>
                </c:pt>
                <c:pt idx="122">
                  <c:v>1.8465947301123883E-2</c:v>
                </c:pt>
                <c:pt idx="123">
                  <c:v>1.847491396486144E-2</c:v>
                </c:pt>
                <c:pt idx="124">
                  <c:v>1.8609413920924786E-2</c:v>
                </c:pt>
                <c:pt idx="125">
                  <c:v>1.8609413920924786E-2</c:v>
                </c:pt>
                <c:pt idx="126">
                  <c:v>1.861479391916732E-2</c:v>
                </c:pt>
                <c:pt idx="127">
                  <c:v>1.861479391916732E-2</c:v>
                </c:pt>
                <c:pt idx="128">
                  <c:v>1.8625553915652387E-2</c:v>
                </c:pt>
                <c:pt idx="129">
                  <c:v>1.8752880540725689E-2</c:v>
                </c:pt>
                <c:pt idx="130">
                  <c:v>1.8758260538968223E-2</c:v>
                </c:pt>
                <c:pt idx="131">
                  <c:v>1.8760053871715737E-2</c:v>
                </c:pt>
                <c:pt idx="132">
                  <c:v>1.8817440519636096E-2</c:v>
                </c:pt>
                <c:pt idx="133">
                  <c:v>1.8821027185131119E-2</c:v>
                </c:pt>
                <c:pt idx="134">
                  <c:v>1.9346473680151931E-2</c:v>
                </c:pt>
                <c:pt idx="135">
                  <c:v>1.9346473680151931E-2</c:v>
                </c:pt>
                <c:pt idx="136">
                  <c:v>1.9362613674879531E-2</c:v>
                </c:pt>
                <c:pt idx="137">
                  <c:v>1.9375167004112112E-2</c:v>
                </c:pt>
                <c:pt idx="138">
                  <c:v>1.9389513666092203E-2</c:v>
                </c:pt>
                <c:pt idx="139">
                  <c:v>1.9396686997082246E-2</c:v>
                </c:pt>
                <c:pt idx="140">
                  <c:v>1.939848032982976E-2</c:v>
                </c:pt>
                <c:pt idx="141">
                  <c:v>1.9459453643245143E-2</c:v>
                </c:pt>
                <c:pt idx="142">
                  <c:v>1.9461246975992656E-2</c:v>
                </c:pt>
                <c:pt idx="143">
                  <c:v>1.946662697423519E-2</c:v>
                </c:pt>
                <c:pt idx="144">
                  <c:v>1.9572433606338355E-2</c:v>
                </c:pt>
                <c:pt idx="145">
                  <c:v>1.9572433606338355E-2</c:v>
                </c:pt>
                <c:pt idx="146">
                  <c:v>1.9583193602823422E-2</c:v>
                </c:pt>
                <c:pt idx="147">
                  <c:v>1.962085359052116E-2</c:v>
                </c:pt>
                <c:pt idx="148">
                  <c:v>1.9638786917996275E-2</c:v>
                </c:pt>
                <c:pt idx="149">
                  <c:v>1.9642373583491295E-2</c:v>
                </c:pt>
                <c:pt idx="150">
                  <c:v>1.9644166916238808E-2</c:v>
                </c:pt>
                <c:pt idx="151">
                  <c:v>1.9649546914481342E-2</c:v>
                </c:pt>
                <c:pt idx="152">
                  <c:v>1.9656720245471385E-2</c:v>
                </c:pt>
                <c:pt idx="153">
                  <c:v>1.9662100243713919E-2</c:v>
                </c:pt>
                <c:pt idx="154">
                  <c:v>4.006664024489752E-2</c:v>
                </c:pt>
                <c:pt idx="155">
                  <c:v>4.006664024489752E-2</c:v>
                </c:pt>
                <c:pt idx="156">
                  <c:v>4.007022691039254E-2</c:v>
                </c:pt>
                <c:pt idx="157">
                  <c:v>4.0086366905120144E-2</c:v>
                </c:pt>
                <c:pt idx="158">
                  <c:v>4.0122233560070372E-2</c:v>
                </c:pt>
                <c:pt idx="159">
                  <c:v>4.0479106776825119E-2</c:v>
                </c:pt>
                <c:pt idx="160">
                  <c:v>4.0489866773310186E-2</c:v>
                </c:pt>
                <c:pt idx="161">
                  <c:v>4.0536493424745482E-2</c:v>
                </c:pt>
                <c:pt idx="162">
                  <c:v>4.0549046753978059E-2</c:v>
                </c:pt>
                <c:pt idx="163">
                  <c:v>4.0549046753978059E-2</c:v>
                </c:pt>
                <c:pt idx="164">
                  <c:v>4.0550840086725569E-2</c:v>
                </c:pt>
                <c:pt idx="165">
                  <c:v>4.0550840086725569E-2</c:v>
                </c:pt>
                <c:pt idx="166">
                  <c:v>4.0565186748705663E-2</c:v>
                </c:pt>
                <c:pt idx="167">
                  <c:v>4.0583120076180777E-2</c:v>
                </c:pt>
                <c:pt idx="168">
                  <c:v>4.0588500074423307E-2</c:v>
                </c:pt>
                <c:pt idx="169">
                  <c:v>4.0624366729373536E-2</c:v>
                </c:pt>
                <c:pt idx="170">
                  <c:v>4.0635126725858603E-2</c:v>
                </c:pt>
                <c:pt idx="171">
                  <c:v>4.0651266720586207E-2</c:v>
                </c:pt>
                <c:pt idx="172">
                  <c:v>4.0679960044546389E-2</c:v>
                </c:pt>
                <c:pt idx="173">
                  <c:v>4.0687133375536429E-2</c:v>
                </c:pt>
                <c:pt idx="174">
                  <c:v>4.085211998830747E-2</c:v>
                </c:pt>
                <c:pt idx="175">
                  <c:v>4.085211998830747E-2</c:v>
                </c:pt>
                <c:pt idx="176">
                  <c:v>4.0868259983035074E-2</c:v>
                </c:pt>
                <c:pt idx="177">
                  <c:v>4.0868259983035074E-2</c:v>
                </c:pt>
                <c:pt idx="178">
                  <c:v>4.092205996546041E-2</c:v>
                </c:pt>
                <c:pt idx="179">
                  <c:v>4.105835325427127E-2</c:v>
                </c:pt>
                <c:pt idx="180">
                  <c:v>4.1067319918008827E-2</c:v>
                </c:pt>
                <c:pt idx="181">
                  <c:v>4.1067319918008827E-2</c:v>
                </c:pt>
                <c:pt idx="182">
                  <c:v>4.1096013241969008E-2</c:v>
                </c:pt>
                <c:pt idx="183">
                  <c:v>4.1110359903949095E-2</c:v>
                </c:pt>
                <c:pt idx="184">
                  <c:v>4.2503779448765378E-2</c:v>
                </c:pt>
                <c:pt idx="185">
                  <c:v>4.2503779448765378E-2</c:v>
                </c:pt>
                <c:pt idx="186">
                  <c:v>4.2512746112502935E-2</c:v>
                </c:pt>
                <c:pt idx="187">
                  <c:v>4.2543232769210626E-2</c:v>
                </c:pt>
                <c:pt idx="188">
                  <c:v>4.2568339427675787E-2</c:v>
                </c:pt>
                <c:pt idx="189">
                  <c:v>4.2588066087898412E-2</c:v>
                </c:pt>
                <c:pt idx="190">
                  <c:v>4.2616759411858593E-2</c:v>
                </c:pt>
                <c:pt idx="191">
                  <c:v>4.2711806047476694E-2</c:v>
                </c:pt>
                <c:pt idx="192">
                  <c:v>4.2718979378466734E-2</c:v>
                </c:pt>
                <c:pt idx="193">
                  <c:v>4.2724359376709271E-2</c:v>
                </c:pt>
                <c:pt idx="194">
                  <c:v>4.2916245980692977E-2</c:v>
                </c:pt>
                <c:pt idx="195">
                  <c:v>4.2916245980692977E-2</c:v>
                </c:pt>
                <c:pt idx="196">
                  <c:v>4.2925212644430534E-2</c:v>
                </c:pt>
                <c:pt idx="197">
                  <c:v>4.2986185957845924E-2</c:v>
                </c:pt>
                <c:pt idx="198">
                  <c:v>4.2991565956088454E-2</c:v>
                </c:pt>
                <c:pt idx="199">
                  <c:v>4.3056125934998864E-2</c:v>
                </c:pt>
                <c:pt idx="200">
                  <c:v>4.3066885931483931E-2</c:v>
                </c:pt>
                <c:pt idx="201">
                  <c:v>4.3066885931483931E-2</c:v>
                </c:pt>
                <c:pt idx="202">
                  <c:v>4.3074059262473971E-2</c:v>
                </c:pt>
                <c:pt idx="203">
                  <c:v>4.3095579255444112E-2</c:v>
                </c:pt>
                <c:pt idx="204">
                  <c:v>4.348473246165406E-2</c:v>
                </c:pt>
                <c:pt idx="205">
                  <c:v>4.348473246165406E-2</c:v>
                </c:pt>
                <c:pt idx="206">
                  <c:v>4.3490112459896597E-2</c:v>
                </c:pt>
                <c:pt idx="207">
                  <c:v>4.3506252454624202E-2</c:v>
                </c:pt>
                <c:pt idx="208">
                  <c:v>4.3588745761009719E-2</c:v>
                </c:pt>
                <c:pt idx="209">
                  <c:v>4.4768758708872154E-2</c:v>
                </c:pt>
                <c:pt idx="210">
                  <c:v>4.4792072034589805E-2</c:v>
                </c:pt>
                <c:pt idx="211">
                  <c:v>4.4946298650875773E-2</c:v>
                </c:pt>
                <c:pt idx="212">
                  <c:v>4.5044931951988894E-2</c:v>
                </c:pt>
                <c:pt idx="213">
                  <c:v>4.5057485281221478E-2</c:v>
                </c:pt>
                <c:pt idx="214">
                  <c:v>7.5221342094361585E-2</c:v>
                </c:pt>
                <c:pt idx="215">
                  <c:v>7.5221342094361585E-2</c:v>
                </c:pt>
                <c:pt idx="216">
                  <c:v>7.5224928759856605E-2</c:v>
                </c:pt>
                <c:pt idx="217">
                  <c:v>7.5237482089089189E-2</c:v>
                </c:pt>
                <c:pt idx="218">
                  <c:v>7.5241068754584209E-2</c:v>
                </c:pt>
                <c:pt idx="219">
                  <c:v>7.5262588747554343E-2</c:v>
                </c:pt>
                <c:pt idx="220">
                  <c:v>7.5285902073271987E-2</c:v>
                </c:pt>
                <c:pt idx="221">
                  <c:v>7.5300248735252082E-2</c:v>
                </c:pt>
                <c:pt idx="222">
                  <c:v>7.533970205569733E-2</c:v>
                </c:pt>
                <c:pt idx="223">
                  <c:v>7.534149538844484E-2</c:v>
                </c:pt>
                <c:pt idx="224">
                  <c:v>7.5501102002973344E-2</c:v>
                </c:pt>
                <c:pt idx="225">
                  <c:v>7.5501102002973344E-2</c:v>
                </c:pt>
                <c:pt idx="226">
                  <c:v>7.5526208661438499E-2</c:v>
                </c:pt>
                <c:pt idx="227">
                  <c:v>7.5569248647378781E-2</c:v>
                </c:pt>
                <c:pt idx="228">
                  <c:v>7.5689401941462037E-2</c:v>
                </c:pt>
                <c:pt idx="229">
                  <c:v>7.5728855261907285E-2</c:v>
                </c:pt>
                <c:pt idx="230">
                  <c:v>7.5732441927402305E-2</c:v>
                </c:pt>
                <c:pt idx="231">
                  <c:v>7.5879495212698225E-2</c:v>
                </c:pt>
                <c:pt idx="232">
                  <c:v>7.5909981869405924E-2</c:v>
                </c:pt>
                <c:pt idx="233">
                  <c:v>7.5938675193366098E-2</c:v>
                </c:pt>
                <c:pt idx="234">
                  <c:v>7.6890934882294606E-2</c:v>
                </c:pt>
                <c:pt idx="235">
                  <c:v>7.6892728215042117E-2</c:v>
                </c:pt>
                <c:pt idx="236">
                  <c:v>7.6894521547789627E-2</c:v>
                </c:pt>
                <c:pt idx="237">
                  <c:v>7.6948321530214969E-2</c:v>
                </c:pt>
                <c:pt idx="238">
                  <c:v>7.6969841523185104E-2</c:v>
                </c:pt>
                <c:pt idx="239">
                  <c:v>7.8576667664955233E-2</c:v>
                </c:pt>
                <c:pt idx="240">
                  <c:v>7.8616120985400481E-2</c:v>
                </c:pt>
                <c:pt idx="241">
                  <c:v>7.8684267629805904E-2</c:v>
                </c:pt>
                <c:pt idx="242">
                  <c:v>7.8730894281241207E-2</c:v>
                </c:pt>
                <c:pt idx="243">
                  <c:v>7.8739860944978757E-2</c:v>
                </c:pt>
                <c:pt idx="244">
                  <c:v>7.8860014239062012E-2</c:v>
                </c:pt>
                <c:pt idx="245">
                  <c:v>7.8860014239062012E-2</c:v>
                </c:pt>
                <c:pt idx="246">
                  <c:v>7.8876154233789617E-2</c:v>
                </c:pt>
                <c:pt idx="247">
                  <c:v>7.8906640890497315E-2</c:v>
                </c:pt>
                <c:pt idx="248">
                  <c:v>7.916308747339143E-2</c:v>
                </c:pt>
                <c:pt idx="249">
                  <c:v>7.9259927441757042E-2</c:v>
                </c:pt>
                <c:pt idx="250">
                  <c:v>7.9276067436484632E-2</c:v>
                </c:pt>
                <c:pt idx="251">
                  <c:v>7.9279654101979666E-2</c:v>
                </c:pt>
                <c:pt idx="252">
                  <c:v>7.9385460734082827E-2</c:v>
                </c:pt>
                <c:pt idx="253">
                  <c:v>7.9396220730567901E-2</c:v>
                </c:pt>
                <c:pt idx="254">
                  <c:v>7.944643404749821E-2</c:v>
                </c:pt>
                <c:pt idx="255">
                  <c:v>7.944643404749821E-2</c:v>
                </c:pt>
                <c:pt idx="256">
                  <c:v>7.9485887367943459E-2</c:v>
                </c:pt>
                <c:pt idx="257">
                  <c:v>7.9505614028166083E-2</c:v>
                </c:pt>
                <c:pt idx="258">
                  <c:v>7.958631400180409E-2</c:v>
                </c:pt>
                <c:pt idx="259">
                  <c:v>8.0477600377317215E-2</c:v>
                </c:pt>
                <c:pt idx="260">
                  <c:v>8.0486567041054766E-2</c:v>
                </c:pt>
                <c:pt idx="261">
                  <c:v>8.0588787007662907E-2</c:v>
                </c:pt>
                <c:pt idx="262">
                  <c:v>8.0685626976028518E-2</c:v>
                </c:pt>
                <c:pt idx="263">
                  <c:v>8.0710733634493673E-2</c:v>
                </c:pt>
                <c:pt idx="264">
                  <c:v>0.12492893918987986</c:v>
                </c:pt>
                <c:pt idx="265">
                  <c:v>0.12492893918987986</c:v>
                </c:pt>
                <c:pt idx="266">
                  <c:v>0.12493252585537488</c:v>
                </c:pt>
                <c:pt idx="267">
                  <c:v>0.12494149251911245</c:v>
                </c:pt>
                <c:pt idx="268">
                  <c:v>0.12494507918460747</c:v>
                </c:pt>
                <c:pt idx="269">
                  <c:v>0.12497377250856764</c:v>
                </c:pt>
                <c:pt idx="270">
                  <c:v>0.12499887916703281</c:v>
                </c:pt>
                <c:pt idx="271">
                  <c:v>0.12500963916351787</c:v>
                </c:pt>
                <c:pt idx="272">
                  <c:v>0.12505447248220566</c:v>
                </c:pt>
                <c:pt idx="273">
                  <c:v>0.12506881914418574</c:v>
                </c:pt>
                <c:pt idx="274">
                  <c:v>0.12520331910024909</c:v>
                </c:pt>
                <c:pt idx="275">
                  <c:v>0.12520331910024909</c:v>
                </c:pt>
                <c:pt idx="276">
                  <c:v>0.12521049243123913</c:v>
                </c:pt>
                <c:pt idx="277">
                  <c:v>0.1254113456989604</c:v>
                </c:pt>
                <c:pt idx="278">
                  <c:v>0.12546873234688077</c:v>
                </c:pt>
                <c:pt idx="279">
                  <c:v>0.12550818566732602</c:v>
                </c:pt>
                <c:pt idx="280">
                  <c:v>0.12550818566732602</c:v>
                </c:pt>
                <c:pt idx="281">
                  <c:v>0.12582919222913053</c:v>
                </c:pt>
                <c:pt idx="282">
                  <c:v>0.12584891888935315</c:v>
                </c:pt>
                <c:pt idx="283">
                  <c:v>0.12585967888583824</c:v>
                </c:pt>
                <c:pt idx="284">
                  <c:v>0.12663798529825815</c:v>
                </c:pt>
                <c:pt idx="285">
                  <c:v>0.12663798529825815</c:v>
                </c:pt>
                <c:pt idx="286">
                  <c:v>0.12668281861694591</c:v>
                </c:pt>
                <c:pt idx="287">
                  <c:v>0.12674379193036131</c:v>
                </c:pt>
                <c:pt idx="288">
                  <c:v>0.12675096526135135</c:v>
                </c:pt>
                <c:pt idx="289">
                  <c:v>0.12962209099011696</c:v>
                </c:pt>
                <c:pt idx="290">
                  <c:v>0.12963105765385449</c:v>
                </c:pt>
                <c:pt idx="291">
                  <c:v>0.12970099763100745</c:v>
                </c:pt>
                <c:pt idx="292">
                  <c:v>0.12974403761694772</c:v>
                </c:pt>
                <c:pt idx="293">
                  <c:v>0.12978707760288799</c:v>
                </c:pt>
                <c:pt idx="294">
                  <c:v>0.12990723089697123</c:v>
                </c:pt>
                <c:pt idx="295">
                  <c:v>0.12990723089697123</c:v>
                </c:pt>
                <c:pt idx="296">
                  <c:v>0.12991440422796127</c:v>
                </c:pt>
                <c:pt idx="297">
                  <c:v>0.12992516422444636</c:v>
                </c:pt>
                <c:pt idx="298">
                  <c:v>0.13029459077043368</c:v>
                </c:pt>
                <c:pt idx="299">
                  <c:v>0.13033942408912147</c:v>
                </c:pt>
                <c:pt idx="300">
                  <c:v>0.13038963740605178</c:v>
                </c:pt>
                <c:pt idx="301">
                  <c:v>0.1303914307387993</c:v>
                </c:pt>
                <c:pt idx="302">
                  <c:v>0.13054027735684273</c:v>
                </c:pt>
                <c:pt idx="303">
                  <c:v>0.13054565735508528</c:v>
                </c:pt>
                <c:pt idx="304">
                  <c:v>0.13059049067377304</c:v>
                </c:pt>
                <c:pt idx="305">
                  <c:v>0.13059228400652056</c:v>
                </c:pt>
                <c:pt idx="306">
                  <c:v>0.13064070399070335</c:v>
                </c:pt>
                <c:pt idx="307">
                  <c:v>0.13069809063862373</c:v>
                </c:pt>
                <c:pt idx="308">
                  <c:v>0.13075368395379658</c:v>
                </c:pt>
                <c:pt idx="309">
                  <c:v>0.13128989044530245</c:v>
                </c:pt>
                <c:pt idx="310">
                  <c:v>0.13129347711079747</c:v>
                </c:pt>
                <c:pt idx="311">
                  <c:v>0.13136879708619295</c:v>
                </c:pt>
                <c:pt idx="312">
                  <c:v>0.13138673041366805</c:v>
                </c:pt>
                <c:pt idx="313">
                  <c:v>0.1314243904013658</c:v>
                </c:pt>
                <c:pt idx="314">
                  <c:v>0.19008609790520803</c:v>
                </c:pt>
                <c:pt idx="315">
                  <c:v>0.19008609790520803</c:v>
                </c:pt>
                <c:pt idx="316">
                  <c:v>0.19008609790520803</c:v>
                </c:pt>
                <c:pt idx="317">
                  <c:v>0.19009147790345055</c:v>
                </c:pt>
                <c:pt idx="318">
                  <c:v>0.19009685790169309</c:v>
                </c:pt>
                <c:pt idx="319">
                  <c:v>0.19010582456543065</c:v>
                </c:pt>
                <c:pt idx="320">
                  <c:v>0.19013093122389579</c:v>
                </c:pt>
                <c:pt idx="321">
                  <c:v>0.19013810455488583</c:v>
                </c:pt>
                <c:pt idx="322">
                  <c:v>0.19020266453379625</c:v>
                </c:pt>
                <c:pt idx="323">
                  <c:v>0.19022059786127138</c:v>
                </c:pt>
                <c:pt idx="324">
                  <c:v>0.19031385116414196</c:v>
                </c:pt>
                <c:pt idx="325">
                  <c:v>0.19031564449688945</c:v>
                </c:pt>
                <c:pt idx="326">
                  <c:v>0.190321024495132</c:v>
                </c:pt>
                <c:pt idx="327">
                  <c:v>0.19055774441780349</c:v>
                </c:pt>
                <c:pt idx="328">
                  <c:v>0.19065099772067406</c:v>
                </c:pt>
                <c:pt idx="329">
                  <c:v>0.1907191443650795</c:v>
                </c:pt>
                <c:pt idx="330">
                  <c:v>0.19072452436332205</c:v>
                </c:pt>
                <c:pt idx="331">
                  <c:v>0.19116747755195734</c:v>
                </c:pt>
                <c:pt idx="332">
                  <c:v>0.19117285755019986</c:v>
                </c:pt>
                <c:pt idx="333">
                  <c:v>0.19118182421393742</c:v>
                </c:pt>
                <c:pt idx="334">
                  <c:v>0.19162477740257272</c:v>
                </c:pt>
                <c:pt idx="335">
                  <c:v>0.19162477740257272</c:v>
                </c:pt>
                <c:pt idx="336">
                  <c:v>0.19169292404697816</c:v>
                </c:pt>
                <c:pt idx="337">
                  <c:v>0.19171982403819082</c:v>
                </c:pt>
                <c:pt idx="338">
                  <c:v>0.19172341070368584</c:v>
                </c:pt>
                <c:pt idx="339">
                  <c:v>0.19558624944182518</c:v>
                </c:pt>
                <c:pt idx="340">
                  <c:v>0.1955880427745727</c:v>
                </c:pt>
                <c:pt idx="341">
                  <c:v>0.19559342277281522</c:v>
                </c:pt>
                <c:pt idx="342">
                  <c:v>0.19560956276754282</c:v>
                </c:pt>
                <c:pt idx="343">
                  <c:v>0.1956830894101908</c:v>
                </c:pt>
                <c:pt idx="344">
                  <c:v>0.195796069373284</c:v>
                </c:pt>
                <c:pt idx="345">
                  <c:v>0.195796069373284</c:v>
                </c:pt>
                <c:pt idx="346">
                  <c:v>0.19581220936801161</c:v>
                </c:pt>
                <c:pt idx="347">
                  <c:v>0.19582117603174917</c:v>
                </c:pt>
                <c:pt idx="348">
                  <c:v>0.19627668254961703</c:v>
                </c:pt>
                <c:pt idx="349">
                  <c:v>0.19630537587357721</c:v>
                </c:pt>
                <c:pt idx="350">
                  <c:v>0.19638966251271026</c:v>
                </c:pt>
                <c:pt idx="351">
                  <c:v>0.1963968358437003</c:v>
                </c:pt>
                <c:pt idx="352">
                  <c:v>0.19662996910087677</c:v>
                </c:pt>
                <c:pt idx="353">
                  <c:v>0.19663355576637179</c:v>
                </c:pt>
                <c:pt idx="354">
                  <c:v>0.19668914908154464</c:v>
                </c:pt>
                <c:pt idx="355">
                  <c:v>0.19669273574703966</c:v>
                </c:pt>
                <c:pt idx="356">
                  <c:v>0.19670887574176726</c:v>
                </c:pt>
                <c:pt idx="357">
                  <c:v>0.19678240238441522</c:v>
                </c:pt>
                <c:pt idx="358">
                  <c:v>0.19680212904463784</c:v>
                </c:pt>
                <c:pt idx="359">
                  <c:v>0.19701015564334914</c:v>
                </c:pt>
                <c:pt idx="360">
                  <c:v>0.19701912230708671</c:v>
                </c:pt>
                <c:pt idx="361">
                  <c:v>0.19707292228951206</c:v>
                </c:pt>
                <c:pt idx="362">
                  <c:v>0.19708547561874462</c:v>
                </c:pt>
                <c:pt idx="363">
                  <c:v>0.19709264894973469</c:v>
                </c:pt>
                <c:pt idx="364">
                  <c:v>0.26789163248873338</c:v>
                </c:pt>
                <c:pt idx="365">
                  <c:v>0.2678934258214809</c:v>
                </c:pt>
                <c:pt idx="366">
                  <c:v>0.26793287914192615</c:v>
                </c:pt>
                <c:pt idx="367">
                  <c:v>0.26794005247291619</c:v>
                </c:pt>
                <c:pt idx="368">
                  <c:v>0.26794363913841124</c:v>
                </c:pt>
                <c:pt idx="369">
                  <c:v>0.26796336579863383</c:v>
                </c:pt>
                <c:pt idx="370">
                  <c:v>0.26797053912962387</c:v>
                </c:pt>
                <c:pt idx="371">
                  <c:v>0.26797771246061391</c:v>
                </c:pt>
                <c:pt idx="372">
                  <c:v>0.2680673790979895</c:v>
                </c:pt>
                <c:pt idx="373">
                  <c:v>0.26811400574942479</c:v>
                </c:pt>
                <c:pt idx="374">
                  <c:v>0.26817856572833521</c:v>
                </c:pt>
                <c:pt idx="375">
                  <c:v>0.26817856572833521</c:v>
                </c:pt>
                <c:pt idx="376">
                  <c:v>0.26818753239207277</c:v>
                </c:pt>
                <c:pt idx="377">
                  <c:v>0.26839017899254153</c:v>
                </c:pt>
                <c:pt idx="378">
                  <c:v>0.26843501231122929</c:v>
                </c:pt>
                <c:pt idx="379">
                  <c:v>0.26852109228310983</c:v>
                </c:pt>
                <c:pt idx="380">
                  <c:v>0.26858206559652525</c:v>
                </c:pt>
                <c:pt idx="381">
                  <c:v>0.26919179873067905</c:v>
                </c:pt>
                <c:pt idx="382">
                  <c:v>0.26919717872892163</c:v>
                </c:pt>
                <c:pt idx="383">
                  <c:v>0.26921152539090171</c:v>
                </c:pt>
                <c:pt idx="384">
                  <c:v>0.2693262986867424</c:v>
                </c:pt>
                <c:pt idx="385">
                  <c:v>0.26933167868498498</c:v>
                </c:pt>
                <c:pt idx="386">
                  <c:v>0.26939623866389539</c:v>
                </c:pt>
                <c:pt idx="387">
                  <c:v>0.26944465864807815</c:v>
                </c:pt>
                <c:pt idx="388">
                  <c:v>0.26944645198082567</c:v>
                </c:pt>
                <c:pt idx="389">
                  <c:v>0.27408939046413244</c:v>
                </c:pt>
                <c:pt idx="390">
                  <c:v>0.27408939046413244</c:v>
                </c:pt>
                <c:pt idx="391">
                  <c:v>0.27410553045886005</c:v>
                </c:pt>
                <c:pt idx="392">
                  <c:v>0.27413781044831526</c:v>
                </c:pt>
                <c:pt idx="393">
                  <c:v>0.27420057709447815</c:v>
                </c:pt>
                <c:pt idx="394">
                  <c:v>0.27436915037274423</c:v>
                </c:pt>
                <c:pt idx="395">
                  <c:v>0.27437273703823922</c:v>
                </c:pt>
                <c:pt idx="396">
                  <c:v>0.274413983691432</c:v>
                </c:pt>
                <c:pt idx="397">
                  <c:v>0.27441936368967451</c:v>
                </c:pt>
                <c:pt idx="398">
                  <c:v>0.27492867018996775</c:v>
                </c:pt>
                <c:pt idx="399">
                  <c:v>0.27493763685370531</c:v>
                </c:pt>
                <c:pt idx="400">
                  <c:v>0.27499681683437316</c:v>
                </c:pt>
                <c:pt idx="401">
                  <c:v>0.27501833682734328</c:v>
                </c:pt>
                <c:pt idx="402">
                  <c:v>0.27526581674649986</c:v>
                </c:pt>
                <c:pt idx="403">
                  <c:v>0.27526940341199491</c:v>
                </c:pt>
                <c:pt idx="404">
                  <c:v>0.27533396339090527</c:v>
                </c:pt>
                <c:pt idx="405">
                  <c:v>0.27533396339090527</c:v>
                </c:pt>
                <c:pt idx="406">
                  <c:v>0.27535727671662291</c:v>
                </c:pt>
                <c:pt idx="407">
                  <c:v>0.27538597004058313</c:v>
                </c:pt>
                <c:pt idx="408">
                  <c:v>0.27539493670432069</c:v>
                </c:pt>
                <c:pt idx="409">
                  <c:v>0.27545232335224101</c:v>
                </c:pt>
                <c:pt idx="410">
                  <c:v>0.27548639667444375</c:v>
                </c:pt>
                <c:pt idx="411">
                  <c:v>0.27550433000191887</c:v>
                </c:pt>
                <c:pt idx="412">
                  <c:v>0.27551329666565644</c:v>
                </c:pt>
                <c:pt idx="413">
                  <c:v>0.27551329666565644</c:v>
                </c:pt>
                <c:pt idx="414">
                  <c:v>0.35692163673893201</c:v>
                </c:pt>
                <c:pt idx="415">
                  <c:v>0.35692163673893201</c:v>
                </c:pt>
                <c:pt idx="416">
                  <c:v>0.35699157671608495</c:v>
                </c:pt>
                <c:pt idx="417">
                  <c:v>0.35709379668269309</c:v>
                </c:pt>
                <c:pt idx="418">
                  <c:v>0.35716014999435103</c:v>
                </c:pt>
                <c:pt idx="419">
                  <c:v>0.35737534992405234</c:v>
                </c:pt>
                <c:pt idx="420">
                  <c:v>0.35737893658954739</c:v>
                </c:pt>
                <c:pt idx="421">
                  <c:v>0.35737893658954739</c:v>
                </c:pt>
                <c:pt idx="422">
                  <c:v>0.35741300991175007</c:v>
                </c:pt>
                <c:pt idx="423">
                  <c:v>0.35747218989241797</c:v>
                </c:pt>
                <c:pt idx="424">
                  <c:v>0.35753136987308587</c:v>
                </c:pt>
                <c:pt idx="425">
                  <c:v>0.35753136987308587</c:v>
                </c:pt>
                <c:pt idx="426">
                  <c:v>0.35755647653155098</c:v>
                </c:pt>
                <c:pt idx="427">
                  <c:v>0.35770352981684694</c:v>
                </c:pt>
                <c:pt idx="428">
                  <c:v>0.35771249648058451</c:v>
                </c:pt>
                <c:pt idx="429">
                  <c:v>0.35780395645070756</c:v>
                </c:pt>
                <c:pt idx="430">
                  <c:v>0.35783802977291029</c:v>
                </c:pt>
                <c:pt idx="431">
                  <c:v>0.35832043628199084</c:v>
                </c:pt>
                <c:pt idx="432">
                  <c:v>0.35839037625914377</c:v>
                </c:pt>
                <c:pt idx="433">
                  <c:v>0.35841189625211389</c:v>
                </c:pt>
                <c:pt idx="434">
                  <c:v>0.35853384287894469</c:v>
                </c:pt>
                <c:pt idx="435">
                  <c:v>0.35853742954443968</c:v>
                </c:pt>
                <c:pt idx="436">
                  <c:v>0.35856791620114736</c:v>
                </c:pt>
                <c:pt idx="437">
                  <c:v>0.35861633618533018</c:v>
                </c:pt>
                <c:pt idx="438">
                  <c:v>0.35861992285082522</c:v>
                </c:pt>
                <c:pt idx="439">
                  <c:v>0.36274458817010119</c:v>
                </c:pt>
                <c:pt idx="440">
                  <c:v>0.36277507482680887</c:v>
                </c:pt>
                <c:pt idx="441">
                  <c:v>0.3627768681595564</c:v>
                </c:pt>
                <c:pt idx="442">
                  <c:v>0.3628719147951745</c:v>
                </c:pt>
                <c:pt idx="443">
                  <c:v>0.36289881478638719</c:v>
                </c:pt>
                <c:pt idx="444">
                  <c:v>0.36355876123747133</c:v>
                </c:pt>
                <c:pt idx="445">
                  <c:v>0.36355876123747133</c:v>
                </c:pt>
                <c:pt idx="446">
                  <c:v>0.36361435455264418</c:v>
                </c:pt>
                <c:pt idx="447">
                  <c:v>0.36363766787836183</c:v>
                </c:pt>
                <c:pt idx="448">
                  <c:v>0.36401606108808671</c:v>
                </c:pt>
                <c:pt idx="449">
                  <c:v>0.36402682108457179</c:v>
                </c:pt>
                <c:pt idx="450">
                  <c:v>0.36403578774830936</c:v>
                </c:pt>
                <c:pt idx="451">
                  <c:v>0.36415056104415006</c:v>
                </c:pt>
                <c:pt idx="452">
                  <c:v>0.36429044099845592</c:v>
                </c:pt>
                <c:pt idx="453">
                  <c:v>0.36433886098263873</c:v>
                </c:pt>
                <c:pt idx="454">
                  <c:v>0.36452716092112741</c:v>
                </c:pt>
                <c:pt idx="455">
                  <c:v>0.36452716092112741</c:v>
                </c:pt>
                <c:pt idx="456">
                  <c:v>0.3645576475778351</c:v>
                </c:pt>
                <c:pt idx="457">
                  <c:v>0.3645809609035528</c:v>
                </c:pt>
                <c:pt idx="458">
                  <c:v>0.36459530756553288</c:v>
                </c:pt>
                <c:pt idx="459">
                  <c:v>0.36462400088949304</c:v>
                </c:pt>
                <c:pt idx="460">
                  <c:v>0.36465448754620072</c:v>
                </c:pt>
                <c:pt idx="461">
                  <c:v>0.36465807421169577</c:v>
                </c:pt>
                <c:pt idx="462">
                  <c:v>0.36468497420290841</c:v>
                </c:pt>
                <c:pt idx="463">
                  <c:v>0.36469394086664597</c:v>
                </c:pt>
                <c:pt idx="464">
                  <c:v>0.44010178956674872</c:v>
                </c:pt>
                <c:pt idx="465">
                  <c:v>0.44010178956674872</c:v>
                </c:pt>
                <c:pt idx="466">
                  <c:v>0.44013586288895146</c:v>
                </c:pt>
                <c:pt idx="467">
                  <c:v>0.44031160949820758</c:v>
                </c:pt>
                <c:pt idx="468">
                  <c:v>0.44049632277120121</c:v>
                </c:pt>
                <c:pt idx="469">
                  <c:v>0.44171220237401387</c:v>
                </c:pt>
                <c:pt idx="470">
                  <c:v>0.44172834236874148</c:v>
                </c:pt>
                <c:pt idx="471">
                  <c:v>0.44173730903247904</c:v>
                </c:pt>
                <c:pt idx="472">
                  <c:v>0.44173910236522657</c:v>
                </c:pt>
                <c:pt idx="473">
                  <c:v>0.44174448236346908</c:v>
                </c:pt>
                <c:pt idx="474">
                  <c:v>0.44180545567688451</c:v>
                </c:pt>
                <c:pt idx="475">
                  <c:v>0.44180724900963197</c:v>
                </c:pt>
                <c:pt idx="476">
                  <c:v>0.441884362317775</c:v>
                </c:pt>
                <c:pt idx="477">
                  <c:v>0.44194533563119037</c:v>
                </c:pt>
                <c:pt idx="478">
                  <c:v>0.44196506229141297</c:v>
                </c:pt>
                <c:pt idx="479">
                  <c:v>0.44208700891824376</c:v>
                </c:pt>
                <c:pt idx="480">
                  <c:v>0.44209597558198133</c:v>
                </c:pt>
                <c:pt idx="481">
                  <c:v>0.44236676882685549</c:v>
                </c:pt>
                <c:pt idx="482">
                  <c:v>0.44246540212796864</c:v>
                </c:pt>
                <c:pt idx="483">
                  <c:v>0.44251920211039397</c:v>
                </c:pt>
                <c:pt idx="484">
                  <c:v>0.44281330868098584</c:v>
                </c:pt>
                <c:pt idx="485">
                  <c:v>0.44281510201373336</c:v>
                </c:pt>
                <c:pt idx="486">
                  <c:v>0.44283303534120844</c:v>
                </c:pt>
                <c:pt idx="487">
                  <c:v>0.44283841533945101</c:v>
                </c:pt>
                <c:pt idx="488">
                  <c:v>0.44287248866165368</c:v>
                </c:pt>
                <c:pt idx="489">
                  <c:v>0.44528810787255141</c:v>
                </c:pt>
                <c:pt idx="490">
                  <c:v>0.4453347345239867</c:v>
                </c:pt>
                <c:pt idx="491">
                  <c:v>0.44533832118948175</c:v>
                </c:pt>
                <c:pt idx="492">
                  <c:v>0.44545309448532244</c:v>
                </c:pt>
                <c:pt idx="493">
                  <c:v>0.44546564781455505</c:v>
                </c:pt>
                <c:pt idx="494">
                  <c:v>0.44751363381221293</c:v>
                </c:pt>
                <c:pt idx="495">
                  <c:v>0.44751363381221293</c:v>
                </c:pt>
                <c:pt idx="496">
                  <c:v>0.44753515380518311</c:v>
                </c:pt>
                <c:pt idx="497">
                  <c:v>0.44759971378409352</c:v>
                </c:pt>
                <c:pt idx="498">
                  <c:v>0.44773600707290434</c:v>
                </c:pt>
                <c:pt idx="499">
                  <c:v>0.44778980705532967</c:v>
                </c:pt>
                <c:pt idx="500">
                  <c:v>0.44780236038456228</c:v>
                </c:pt>
                <c:pt idx="501">
                  <c:v>0.44808032696042654</c:v>
                </c:pt>
                <c:pt idx="502">
                  <c:v>0.44810722695163918</c:v>
                </c:pt>
                <c:pt idx="503">
                  <c:v>0.44812516027911431</c:v>
                </c:pt>
                <c:pt idx="504">
                  <c:v>0.44827042023166275</c:v>
                </c:pt>
                <c:pt idx="505">
                  <c:v>0.44827221356441022</c:v>
                </c:pt>
                <c:pt idx="506">
                  <c:v>0.44832780687958307</c:v>
                </c:pt>
                <c:pt idx="507">
                  <c:v>0.44846589350114147</c:v>
                </c:pt>
                <c:pt idx="508">
                  <c:v>0.44848203349586907</c:v>
                </c:pt>
                <c:pt idx="509">
                  <c:v>0.44851252015257675</c:v>
                </c:pt>
                <c:pt idx="510">
                  <c:v>0.44852686681455683</c:v>
                </c:pt>
                <c:pt idx="511">
                  <c:v>0.44853224681279935</c:v>
                </c:pt>
                <c:pt idx="512">
                  <c:v>0.44855735347126452</c:v>
                </c:pt>
                <c:pt idx="513">
                  <c:v>0.44862012011742741</c:v>
                </c:pt>
                <c:pt idx="514">
                  <c:v>0.45776611712973508</c:v>
                </c:pt>
                <c:pt idx="515">
                  <c:v>0.45776611712973508</c:v>
                </c:pt>
                <c:pt idx="516">
                  <c:v>0.45777508379347265</c:v>
                </c:pt>
                <c:pt idx="517">
                  <c:v>0.4578306771086455</c:v>
                </c:pt>
                <c:pt idx="518">
                  <c:v>0.45819293032364278</c:v>
                </c:pt>
                <c:pt idx="519">
                  <c:v>0.46144962259312328</c:v>
                </c:pt>
                <c:pt idx="520">
                  <c:v>0.46150342257554861</c:v>
                </c:pt>
                <c:pt idx="521">
                  <c:v>0.46160205587666175</c:v>
                </c:pt>
                <c:pt idx="522">
                  <c:v>0.46166482252282465</c:v>
                </c:pt>
                <c:pt idx="523">
                  <c:v>0.46167378918656221</c:v>
                </c:pt>
                <c:pt idx="524">
                  <c:v>0.54546008848303773</c:v>
                </c:pt>
                <c:pt idx="525">
                  <c:v>0.54546367514853278</c:v>
                </c:pt>
                <c:pt idx="526">
                  <c:v>0.54548340180875543</c:v>
                </c:pt>
                <c:pt idx="527">
                  <c:v>0.54554616845491832</c:v>
                </c:pt>
                <c:pt idx="528">
                  <c:v>0.54557127511338344</c:v>
                </c:pt>
                <c:pt idx="529">
                  <c:v>0.54563583509229385</c:v>
                </c:pt>
                <c:pt idx="530">
                  <c:v>0.54566632174900154</c:v>
                </c:pt>
                <c:pt idx="531">
                  <c:v>0.54570398173669932</c:v>
                </c:pt>
                <c:pt idx="532">
                  <c:v>0.54579902837231742</c:v>
                </c:pt>
                <c:pt idx="533">
                  <c:v>0.54581158170154997</c:v>
                </c:pt>
                <c:pt idx="534">
                  <c:v>0.54615948825456717</c:v>
                </c:pt>
                <c:pt idx="535">
                  <c:v>0.54615948825456717</c:v>
                </c:pt>
                <c:pt idx="536">
                  <c:v>0.54623839489545767</c:v>
                </c:pt>
                <c:pt idx="537">
                  <c:v>0.54625453489018527</c:v>
                </c:pt>
                <c:pt idx="538">
                  <c:v>0.54640158817548123</c:v>
                </c:pt>
                <c:pt idx="539">
                  <c:v>0.54659168144671744</c:v>
                </c:pt>
                <c:pt idx="540">
                  <c:v>0.54662575476892006</c:v>
                </c:pt>
                <c:pt idx="541">
                  <c:v>0.54663292809991015</c:v>
                </c:pt>
                <c:pt idx="542">
                  <c:v>0.54671900807179075</c:v>
                </c:pt>
                <c:pt idx="543">
                  <c:v>0.54676742805597345</c:v>
                </c:pt>
                <c:pt idx="544">
                  <c:v>0.55040251353517888</c:v>
                </c:pt>
                <c:pt idx="545">
                  <c:v>0.55040251353517888</c:v>
                </c:pt>
                <c:pt idx="546">
                  <c:v>0.5504114801989165</c:v>
                </c:pt>
                <c:pt idx="547">
                  <c:v>0.55050473350178708</c:v>
                </c:pt>
                <c:pt idx="548">
                  <c:v>0.55054418682223227</c:v>
                </c:pt>
                <c:pt idx="549">
                  <c:v>0.55092258003195715</c:v>
                </c:pt>
                <c:pt idx="550">
                  <c:v>0.55097638001438254</c:v>
                </c:pt>
                <c:pt idx="551">
                  <c:v>0.5511162599686884</c:v>
                </c:pt>
                <c:pt idx="552">
                  <c:v>0.55115033329089114</c:v>
                </c:pt>
                <c:pt idx="553">
                  <c:v>0.55116288662012369</c:v>
                </c:pt>
                <c:pt idx="554">
                  <c:v>0.55139422654455261</c:v>
                </c:pt>
                <c:pt idx="555">
                  <c:v>0.55139422654455261</c:v>
                </c:pt>
                <c:pt idx="556">
                  <c:v>0.55143905986324049</c:v>
                </c:pt>
                <c:pt idx="557">
                  <c:v>0.5515430731625961</c:v>
                </c:pt>
                <c:pt idx="558">
                  <c:v>0.55157893981754635</c:v>
                </c:pt>
                <c:pt idx="559">
                  <c:v>0.55171343977360965</c:v>
                </c:pt>
                <c:pt idx="560">
                  <c:v>0.55173137310108478</c:v>
                </c:pt>
                <c:pt idx="561">
                  <c:v>0.55173495976657982</c:v>
                </c:pt>
                <c:pt idx="562">
                  <c:v>0.55176185975779246</c:v>
                </c:pt>
                <c:pt idx="563">
                  <c:v>0.55178337975076264</c:v>
                </c:pt>
                <c:pt idx="564">
                  <c:v>0.55242897953986669</c:v>
                </c:pt>
                <c:pt idx="565">
                  <c:v>0.55243256620536174</c:v>
                </c:pt>
                <c:pt idx="566">
                  <c:v>0.55247560619130198</c:v>
                </c:pt>
                <c:pt idx="567">
                  <c:v>0.55248995285328206</c:v>
                </c:pt>
                <c:pt idx="568">
                  <c:v>0.5526352128058305</c:v>
                </c:pt>
                <c:pt idx="569">
                  <c:v>0.55509028533717342</c:v>
                </c:pt>
                <c:pt idx="570">
                  <c:v>0.55512256532662863</c:v>
                </c:pt>
                <c:pt idx="571">
                  <c:v>0.55533059192533996</c:v>
                </c:pt>
                <c:pt idx="572">
                  <c:v>0.5554848185416259</c:v>
                </c:pt>
                <c:pt idx="573">
                  <c:v>0.55553682519130376</c:v>
                </c:pt>
                <c:pt idx="574">
                  <c:v>0.61999817080059749</c:v>
                </c:pt>
                <c:pt idx="575">
                  <c:v>0.61999817080059749</c:v>
                </c:pt>
                <c:pt idx="576">
                  <c:v>0.61999996413334502</c:v>
                </c:pt>
                <c:pt idx="577">
                  <c:v>0.62002148412631519</c:v>
                </c:pt>
                <c:pt idx="578">
                  <c:v>0.62002327745906272</c:v>
                </c:pt>
                <c:pt idx="579">
                  <c:v>0.62008066410698304</c:v>
                </c:pt>
                <c:pt idx="580">
                  <c:v>0.6201326707566609</c:v>
                </c:pt>
                <c:pt idx="581">
                  <c:v>0.62015777741512601</c:v>
                </c:pt>
                <c:pt idx="582">
                  <c:v>0.62022233739403643</c:v>
                </c:pt>
                <c:pt idx="583">
                  <c:v>0.62022413072678395</c:v>
                </c:pt>
                <c:pt idx="584">
                  <c:v>0.62043036399274776</c:v>
                </c:pt>
                <c:pt idx="585">
                  <c:v>0.62043036399274776</c:v>
                </c:pt>
                <c:pt idx="586">
                  <c:v>0.62046443731495049</c:v>
                </c:pt>
                <c:pt idx="587">
                  <c:v>0.62056665728155858</c:v>
                </c:pt>
                <c:pt idx="588">
                  <c:v>0.62073523055982471</c:v>
                </c:pt>
                <c:pt idx="589">
                  <c:v>0.62078903054224999</c:v>
                </c:pt>
                <c:pt idx="590">
                  <c:v>0.62080517053697759</c:v>
                </c:pt>
                <c:pt idx="591">
                  <c:v>0.62094325715853604</c:v>
                </c:pt>
                <c:pt idx="592">
                  <c:v>0.62096657048425363</c:v>
                </c:pt>
                <c:pt idx="593">
                  <c:v>0.62099885047370884</c:v>
                </c:pt>
                <c:pt idx="594">
                  <c:v>0.62270789658208714</c:v>
                </c:pt>
                <c:pt idx="595">
                  <c:v>0.62270789658208714</c:v>
                </c:pt>
                <c:pt idx="596">
                  <c:v>0.6227365899060473</c:v>
                </c:pt>
                <c:pt idx="597">
                  <c:v>0.62282087654518037</c:v>
                </c:pt>
                <c:pt idx="598">
                  <c:v>0.62282984320891788</c:v>
                </c:pt>
                <c:pt idx="599">
                  <c:v>0.62460524262895412</c:v>
                </c:pt>
                <c:pt idx="600">
                  <c:v>0.62463752261840932</c:v>
                </c:pt>
                <c:pt idx="601">
                  <c:v>0.62470208259731963</c:v>
                </c:pt>
                <c:pt idx="602">
                  <c:v>0.62475588257974501</c:v>
                </c:pt>
                <c:pt idx="603">
                  <c:v>0.6247863692364527</c:v>
                </c:pt>
                <c:pt idx="604">
                  <c:v>0.62491548919427353</c:v>
                </c:pt>
                <c:pt idx="605">
                  <c:v>0.62491548919427353</c:v>
                </c:pt>
                <c:pt idx="606">
                  <c:v>0.62493162918900114</c:v>
                </c:pt>
                <c:pt idx="607">
                  <c:v>0.62498901583692146</c:v>
                </c:pt>
                <c:pt idx="608">
                  <c:v>0.62517552244266272</c:v>
                </c:pt>
                <c:pt idx="609">
                  <c:v>0.62525622241630063</c:v>
                </c:pt>
                <c:pt idx="610">
                  <c:v>0.62529388240399841</c:v>
                </c:pt>
                <c:pt idx="611">
                  <c:v>0.62529746906949346</c:v>
                </c:pt>
                <c:pt idx="612">
                  <c:v>0.62537278904488891</c:v>
                </c:pt>
                <c:pt idx="613">
                  <c:v>0.62537816904313148</c:v>
                </c:pt>
                <c:pt idx="614">
                  <c:v>0.62581753556627173</c:v>
                </c:pt>
                <c:pt idx="615">
                  <c:v>0.62581753556627173</c:v>
                </c:pt>
                <c:pt idx="616">
                  <c:v>0.62587133554869701</c:v>
                </c:pt>
                <c:pt idx="617">
                  <c:v>0.62591975553287982</c:v>
                </c:pt>
                <c:pt idx="618">
                  <c:v>0.62601480216849792</c:v>
                </c:pt>
                <c:pt idx="619">
                  <c:v>0.62714101513393505</c:v>
                </c:pt>
                <c:pt idx="620">
                  <c:v>0.62714818846492515</c:v>
                </c:pt>
                <c:pt idx="621">
                  <c:v>0.62726654842626084</c:v>
                </c:pt>
                <c:pt idx="622">
                  <c:v>0.62734366173440381</c:v>
                </c:pt>
                <c:pt idx="623">
                  <c:v>0.6273974617168292</c:v>
                </c:pt>
                <c:pt idx="624">
                  <c:v>0.69641745917029663</c:v>
                </c:pt>
                <c:pt idx="625">
                  <c:v>0.69641745917029663</c:v>
                </c:pt>
                <c:pt idx="626">
                  <c:v>0.69641745917029663</c:v>
                </c:pt>
                <c:pt idx="627">
                  <c:v>0.69642463250128672</c:v>
                </c:pt>
                <c:pt idx="628">
                  <c:v>0.69642821916678177</c:v>
                </c:pt>
                <c:pt idx="629">
                  <c:v>0.69645870582348945</c:v>
                </c:pt>
                <c:pt idx="630">
                  <c:v>0.69651250580591473</c:v>
                </c:pt>
                <c:pt idx="631">
                  <c:v>0.69652147246965235</c:v>
                </c:pt>
                <c:pt idx="632">
                  <c:v>0.69658244578306772</c:v>
                </c:pt>
                <c:pt idx="633">
                  <c:v>0.69659320577955275</c:v>
                </c:pt>
                <c:pt idx="634">
                  <c:v>0.69670977240814103</c:v>
                </c:pt>
                <c:pt idx="635">
                  <c:v>0.69670977240814103</c:v>
                </c:pt>
                <c:pt idx="636">
                  <c:v>0.69672770573561615</c:v>
                </c:pt>
                <c:pt idx="637">
                  <c:v>0.69684068569870938</c:v>
                </c:pt>
                <c:pt idx="638">
                  <c:v>0.69692317900509482</c:v>
                </c:pt>
                <c:pt idx="639">
                  <c:v>0.6969769789875202</c:v>
                </c:pt>
                <c:pt idx="640">
                  <c:v>0.69698056565301525</c:v>
                </c:pt>
                <c:pt idx="641">
                  <c:v>0.69719755891546409</c:v>
                </c:pt>
                <c:pt idx="642">
                  <c:v>0.69720831891194912</c:v>
                </c:pt>
                <c:pt idx="643">
                  <c:v>0.69721728557568674</c:v>
                </c:pt>
                <c:pt idx="644">
                  <c:v>0.69806732529800708</c:v>
                </c:pt>
                <c:pt idx="645">
                  <c:v>0.6980691186307546</c:v>
                </c:pt>
                <c:pt idx="646">
                  <c:v>0.69811215861669484</c:v>
                </c:pt>
                <c:pt idx="647">
                  <c:v>0.69815519860263509</c:v>
                </c:pt>
                <c:pt idx="648">
                  <c:v>0.69816595859912023</c:v>
                </c:pt>
                <c:pt idx="649">
                  <c:v>0.70034485788734646</c:v>
                </c:pt>
                <c:pt idx="650">
                  <c:v>0.70035382455108397</c:v>
                </c:pt>
                <c:pt idx="651">
                  <c:v>0.70038251787504413</c:v>
                </c:pt>
                <c:pt idx="652">
                  <c:v>0.7004273511937319</c:v>
                </c:pt>
                <c:pt idx="653">
                  <c:v>0.70047577117791471</c:v>
                </c:pt>
                <c:pt idx="654">
                  <c:v>0.70056364448254282</c:v>
                </c:pt>
                <c:pt idx="655">
                  <c:v>0.70056543781529035</c:v>
                </c:pt>
                <c:pt idx="656">
                  <c:v>0.70057440447902786</c:v>
                </c:pt>
                <c:pt idx="657">
                  <c:v>0.70058516447551289</c:v>
                </c:pt>
                <c:pt idx="658">
                  <c:v>0.7008236777309319</c:v>
                </c:pt>
                <c:pt idx="659">
                  <c:v>0.70087209771511472</c:v>
                </c:pt>
                <c:pt idx="660">
                  <c:v>0.70092948436303515</c:v>
                </c:pt>
                <c:pt idx="661">
                  <c:v>0.70092948436303515</c:v>
                </c:pt>
                <c:pt idx="662">
                  <c:v>0.70105143098986589</c:v>
                </c:pt>
                <c:pt idx="663">
                  <c:v>0.70105501765536093</c:v>
                </c:pt>
                <c:pt idx="664">
                  <c:v>0.70149079751300614</c:v>
                </c:pt>
                <c:pt idx="665">
                  <c:v>0.70149079751300614</c:v>
                </c:pt>
                <c:pt idx="666">
                  <c:v>0.70151590417147125</c:v>
                </c:pt>
                <c:pt idx="667">
                  <c:v>0.70156073749015913</c:v>
                </c:pt>
                <c:pt idx="668">
                  <c:v>0.70159481081236175</c:v>
                </c:pt>
                <c:pt idx="669">
                  <c:v>0.7021130839763926</c:v>
                </c:pt>
                <c:pt idx="670">
                  <c:v>0.70211487730914013</c:v>
                </c:pt>
                <c:pt idx="671">
                  <c:v>0.70215433062958532</c:v>
                </c:pt>
                <c:pt idx="672">
                  <c:v>0.70217226395706045</c:v>
                </c:pt>
                <c:pt idx="673">
                  <c:v>0.70218661061904053</c:v>
                </c:pt>
                <c:pt idx="674">
                  <c:v>0.75937419860442845</c:v>
                </c:pt>
                <c:pt idx="675">
                  <c:v>0.75937419860442845</c:v>
                </c:pt>
                <c:pt idx="676">
                  <c:v>0.75938854526640853</c:v>
                </c:pt>
                <c:pt idx="677">
                  <c:v>0.75939751193014615</c:v>
                </c:pt>
                <c:pt idx="678">
                  <c:v>0.75939751193014615</c:v>
                </c:pt>
                <c:pt idx="679">
                  <c:v>0.75940468526113614</c:v>
                </c:pt>
                <c:pt idx="680">
                  <c:v>0.75941365192487376</c:v>
                </c:pt>
                <c:pt idx="681">
                  <c:v>0.75942799858685384</c:v>
                </c:pt>
                <c:pt idx="682">
                  <c:v>0.75948179856927911</c:v>
                </c:pt>
                <c:pt idx="683">
                  <c:v>0.75950511189499681</c:v>
                </c:pt>
                <c:pt idx="684">
                  <c:v>0.75956429187566465</c:v>
                </c:pt>
                <c:pt idx="685">
                  <c:v>0.75956608520841218</c:v>
                </c:pt>
                <c:pt idx="686">
                  <c:v>0.75956967187390723</c:v>
                </c:pt>
                <c:pt idx="687">
                  <c:v>0.75968265183700034</c:v>
                </c:pt>
                <c:pt idx="688">
                  <c:v>0.75973824515217325</c:v>
                </c:pt>
                <c:pt idx="689">
                  <c:v>0.75979563180009357</c:v>
                </c:pt>
                <c:pt idx="690">
                  <c:v>0.7598135651275687</c:v>
                </c:pt>
                <c:pt idx="691">
                  <c:v>0.76004131838650268</c:v>
                </c:pt>
                <c:pt idx="692">
                  <c:v>0.76005028505024019</c:v>
                </c:pt>
                <c:pt idx="693">
                  <c:v>0.76006283837947275</c:v>
                </c:pt>
                <c:pt idx="694">
                  <c:v>0.76037308494479228</c:v>
                </c:pt>
                <c:pt idx="695">
                  <c:v>0.7603748782775398</c:v>
                </c:pt>
                <c:pt idx="696">
                  <c:v>0.76042688492721755</c:v>
                </c:pt>
                <c:pt idx="697">
                  <c:v>0.76046275158216781</c:v>
                </c:pt>
                <c:pt idx="698">
                  <c:v>0.76046813158041038</c:v>
                </c:pt>
                <c:pt idx="699">
                  <c:v>0.76263268420665653</c:v>
                </c:pt>
                <c:pt idx="700">
                  <c:v>0.76263447753940405</c:v>
                </c:pt>
                <c:pt idx="701">
                  <c:v>0.76265599753237412</c:v>
                </c:pt>
                <c:pt idx="702">
                  <c:v>0.76268469085633428</c:v>
                </c:pt>
                <c:pt idx="703">
                  <c:v>0.76273311084051709</c:v>
                </c:pt>
                <c:pt idx="704">
                  <c:v>0.76281560414690264</c:v>
                </c:pt>
                <c:pt idx="705">
                  <c:v>0.76281739747965016</c:v>
                </c:pt>
                <c:pt idx="706">
                  <c:v>0.76282277747789273</c:v>
                </c:pt>
                <c:pt idx="707">
                  <c:v>0.76282636414338767</c:v>
                </c:pt>
                <c:pt idx="708">
                  <c:v>0.76303977074034157</c:v>
                </c:pt>
                <c:pt idx="709">
                  <c:v>0.7630577040678167</c:v>
                </c:pt>
                <c:pt idx="710">
                  <c:v>0.76309536405551437</c:v>
                </c:pt>
                <c:pt idx="711">
                  <c:v>0.76310971071749445</c:v>
                </c:pt>
                <c:pt idx="712">
                  <c:v>0.76320655068586007</c:v>
                </c:pt>
                <c:pt idx="713">
                  <c:v>0.76321731068234522</c:v>
                </c:pt>
                <c:pt idx="714">
                  <c:v>0.76354369724239224</c:v>
                </c:pt>
                <c:pt idx="715">
                  <c:v>0.76354369724239224</c:v>
                </c:pt>
                <c:pt idx="716">
                  <c:v>0.76355983723711984</c:v>
                </c:pt>
                <c:pt idx="717">
                  <c:v>0.76358853056108</c:v>
                </c:pt>
                <c:pt idx="718">
                  <c:v>0.76360287722306008</c:v>
                </c:pt>
                <c:pt idx="719">
                  <c:v>0.76379297049429629</c:v>
                </c:pt>
                <c:pt idx="720">
                  <c:v>0.76379655715979133</c:v>
                </c:pt>
                <c:pt idx="721">
                  <c:v>0.76382345715100397</c:v>
                </c:pt>
                <c:pt idx="722">
                  <c:v>0.76383242381474159</c:v>
                </c:pt>
                <c:pt idx="723">
                  <c:v>0.76383242381474159</c:v>
                </c:pt>
                <c:pt idx="724">
                  <c:v>0.811657021525373</c:v>
                </c:pt>
                <c:pt idx="725">
                  <c:v>0.811657021525373</c:v>
                </c:pt>
                <c:pt idx="726">
                  <c:v>0.81168033485109059</c:v>
                </c:pt>
                <c:pt idx="727">
                  <c:v>0.81170902817505075</c:v>
                </c:pt>
                <c:pt idx="728">
                  <c:v>0.81173054816802093</c:v>
                </c:pt>
                <c:pt idx="729">
                  <c:v>0.81180407481066885</c:v>
                </c:pt>
                <c:pt idx="730">
                  <c:v>0.81181124814165895</c:v>
                </c:pt>
                <c:pt idx="731">
                  <c:v>0.811814834807154</c:v>
                </c:pt>
                <c:pt idx="732">
                  <c:v>0.81183276813462912</c:v>
                </c:pt>
                <c:pt idx="733">
                  <c:v>0.81186146145858928</c:v>
                </c:pt>
                <c:pt idx="734">
                  <c:v>0.81190808811002457</c:v>
                </c:pt>
                <c:pt idx="735">
                  <c:v>0.81190808811002457</c:v>
                </c:pt>
                <c:pt idx="736">
                  <c:v>0.81191346810826703</c:v>
                </c:pt>
                <c:pt idx="737">
                  <c:v>0.81199058141641012</c:v>
                </c:pt>
                <c:pt idx="738">
                  <c:v>0.81201210140938018</c:v>
                </c:pt>
                <c:pt idx="739">
                  <c:v>0.81204796806433044</c:v>
                </c:pt>
                <c:pt idx="740">
                  <c:v>0.81207307472279555</c:v>
                </c:pt>
                <c:pt idx="741">
                  <c:v>0.81223447467007159</c:v>
                </c:pt>
                <c:pt idx="742">
                  <c:v>0.81224523466655663</c:v>
                </c:pt>
                <c:pt idx="743">
                  <c:v>0.81225420133029425</c:v>
                </c:pt>
                <c:pt idx="744">
                  <c:v>0.81239587461734764</c:v>
                </c:pt>
                <c:pt idx="745">
                  <c:v>0.81239587461734764</c:v>
                </c:pt>
                <c:pt idx="746">
                  <c:v>0.81241560127757029</c:v>
                </c:pt>
                <c:pt idx="747">
                  <c:v>0.81244250126878292</c:v>
                </c:pt>
                <c:pt idx="748">
                  <c:v>0.81244429460153045</c:v>
                </c:pt>
                <c:pt idx="749">
                  <c:v>0.81402601408483544</c:v>
                </c:pt>
                <c:pt idx="750">
                  <c:v>0.81402960075033037</c:v>
                </c:pt>
                <c:pt idx="751">
                  <c:v>0.81403498074857294</c:v>
                </c:pt>
                <c:pt idx="752">
                  <c:v>0.8140708474035232</c:v>
                </c:pt>
                <c:pt idx="753">
                  <c:v>0.81408519406550328</c:v>
                </c:pt>
                <c:pt idx="754">
                  <c:v>0.81430756732619469</c:v>
                </c:pt>
                <c:pt idx="755">
                  <c:v>0.81430756732619469</c:v>
                </c:pt>
                <c:pt idx="756">
                  <c:v>0.81433088065191228</c:v>
                </c:pt>
                <c:pt idx="757">
                  <c:v>0.81433805398290238</c:v>
                </c:pt>
                <c:pt idx="758">
                  <c:v>0.81449407393193585</c:v>
                </c:pt>
                <c:pt idx="759">
                  <c:v>0.8145066272611684</c:v>
                </c:pt>
                <c:pt idx="760">
                  <c:v>0.81452276725589601</c:v>
                </c:pt>
                <c:pt idx="761">
                  <c:v>0.81456042724359379</c:v>
                </c:pt>
                <c:pt idx="762">
                  <c:v>0.81463395388624171</c:v>
                </c:pt>
                <c:pt idx="763">
                  <c:v>0.81465188721371684</c:v>
                </c:pt>
                <c:pt idx="764">
                  <c:v>0.81470748052888975</c:v>
                </c:pt>
                <c:pt idx="765">
                  <c:v>0.81470748052888975</c:v>
                </c:pt>
                <c:pt idx="766">
                  <c:v>0.81472182719086983</c:v>
                </c:pt>
                <c:pt idx="767">
                  <c:v>0.81472541385636477</c:v>
                </c:pt>
                <c:pt idx="768">
                  <c:v>0.81472900052185981</c:v>
                </c:pt>
                <c:pt idx="769">
                  <c:v>0.8147828005042852</c:v>
                </c:pt>
                <c:pt idx="770">
                  <c:v>0.81479714716626528</c:v>
                </c:pt>
                <c:pt idx="771">
                  <c:v>0.81480611383000279</c:v>
                </c:pt>
                <c:pt idx="772">
                  <c:v>0.81481328716099288</c:v>
                </c:pt>
                <c:pt idx="773">
                  <c:v>0.81481328716099288</c:v>
                </c:pt>
                <c:pt idx="774">
                  <c:v>0.85616216032036097</c:v>
                </c:pt>
                <c:pt idx="775">
                  <c:v>0.85616216032036097</c:v>
                </c:pt>
                <c:pt idx="776">
                  <c:v>0.85618547364607855</c:v>
                </c:pt>
                <c:pt idx="777">
                  <c:v>0.85624106696125146</c:v>
                </c:pt>
                <c:pt idx="778">
                  <c:v>0.85630204027466683</c:v>
                </c:pt>
                <c:pt idx="779">
                  <c:v>0.85662304683647139</c:v>
                </c:pt>
                <c:pt idx="780">
                  <c:v>0.85662484016921892</c:v>
                </c:pt>
                <c:pt idx="781">
                  <c:v>0.85662663350196644</c:v>
                </c:pt>
                <c:pt idx="782">
                  <c:v>0.85663022016746138</c:v>
                </c:pt>
                <c:pt idx="783">
                  <c:v>0.8566481534949365</c:v>
                </c:pt>
                <c:pt idx="784">
                  <c:v>0.85668760681538181</c:v>
                </c:pt>
                <c:pt idx="785">
                  <c:v>0.85668760681538181</c:v>
                </c:pt>
                <c:pt idx="786">
                  <c:v>0.85670912680835187</c:v>
                </c:pt>
                <c:pt idx="787">
                  <c:v>0.85675575345978716</c:v>
                </c:pt>
                <c:pt idx="788">
                  <c:v>0.85676830678901983</c:v>
                </c:pt>
                <c:pt idx="789">
                  <c:v>0.85682031343869758</c:v>
                </c:pt>
                <c:pt idx="790">
                  <c:v>0.8568292801024352</c:v>
                </c:pt>
                <c:pt idx="791">
                  <c:v>0.85693688006728586</c:v>
                </c:pt>
                <c:pt idx="792">
                  <c:v>0.85697633338773105</c:v>
                </c:pt>
                <c:pt idx="793">
                  <c:v>0.85699426671520618</c:v>
                </c:pt>
                <c:pt idx="794">
                  <c:v>0.85709469334906685</c:v>
                </c:pt>
                <c:pt idx="795">
                  <c:v>0.85709469334906685</c:v>
                </c:pt>
                <c:pt idx="796">
                  <c:v>0.85711083334379445</c:v>
                </c:pt>
                <c:pt idx="797">
                  <c:v>0.85712697333852206</c:v>
                </c:pt>
                <c:pt idx="798">
                  <c:v>0.85714132000050214</c:v>
                </c:pt>
                <c:pt idx="799">
                  <c:v>0.85819759298878628</c:v>
                </c:pt>
                <c:pt idx="800">
                  <c:v>0.85820655965252379</c:v>
                </c:pt>
                <c:pt idx="801">
                  <c:v>0.85821373298351389</c:v>
                </c:pt>
                <c:pt idx="802">
                  <c:v>0.8582621529676967</c:v>
                </c:pt>
                <c:pt idx="803">
                  <c:v>0.85826573963319175</c:v>
                </c:pt>
                <c:pt idx="804">
                  <c:v>0.85873021281479711</c:v>
                </c:pt>
                <c:pt idx="805">
                  <c:v>0.85873021281479711</c:v>
                </c:pt>
                <c:pt idx="806">
                  <c:v>0.85875531947326234</c:v>
                </c:pt>
                <c:pt idx="807">
                  <c:v>0.85876787280249489</c:v>
                </c:pt>
                <c:pt idx="808">
                  <c:v>0.85887726610009307</c:v>
                </c:pt>
                <c:pt idx="809">
                  <c:v>0.85888264609833564</c:v>
                </c:pt>
                <c:pt idx="810">
                  <c:v>0.85888264609833564</c:v>
                </c:pt>
                <c:pt idx="811">
                  <c:v>0.85897948606670127</c:v>
                </c:pt>
                <c:pt idx="812">
                  <c:v>0.85900100605967133</c:v>
                </c:pt>
                <c:pt idx="813">
                  <c:v>0.85901893938714646</c:v>
                </c:pt>
                <c:pt idx="814">
                  <c:v>0.85908349936605688</c:v>
                </c:pt>
                <c:pt idx="815">
                  <c:v>0.85908349936605688</c:v>
                </c:pt>
                <c:pt idx="816">
                  <c:v>0.85910501935902706</c:v>
                </c:pt>
                <c:pt idx="817">
                  <c:v>0.8591247460192496</c:v>
                </c:pt>
                <c:pt idx="818">
                  <c:v>0.85914267934672472</c:v>
                </c:pt>
                <c:pt idx="819">
                  <c:v>0.85915343934320987</c:v>
                </c:pt>
                <c:pt idx="820">
                  <c:v>0.85916240600694738</c:v>
                </c:pt>
                <c:pt idx="821">
                  <c:v>0.85916599267244242</c:v>
                </c:pt>
                <c:pt idx="822">
                  <c:v>0.85918392599991755</c:v>
                </c:pt>
                <c:pt idx="823">
                  <c:v>0.85918751266541249</c:v>
                </c:pt>
                <c:pt idx="824">
                  <c:v>0.8934150614844133</c:v>
                </c:pt>
                <c:pt idx="825">
                  <c:v>0.8934150614844133</c:v>
                </c:pt>
                <c:pt idx="826">
                  <c:v>0.89342761481364585</c:v>
                </c:pt>
                <c:pt idx="827">
                  <c:v>0.89346886146683857</c:v>
                </c:pt>
                <c:pt idx="828">
                  <c:v>0.89357108143344677</c:v>
                </c:pt>
                <c:pt idx="829">
                  <c:v>0.89422385455354081</c:v>
                </c:pt>
                <c:pt idx="830">
                  <c:v>0.89422744121903586</c:v>
                </c:pt>
                <c:pt idx="831">
                  <c:v>0.89424178788101594</c:v>
                </c:pt>
                <c:pt idx="832">
                  <c:v>0.89424716787925851</c:v>
                </c:pt>
                <c:pt idx="833">
                  <c:v>0.89424716787925851</c:v>
                </c:pt>
                <c:pt idx="834">
                  <c:v>0.89426151454123859</c:v>
                </c:pt>
                <c:pt idx="835">
                  <c:v>0.89426330787398611</c:v>
                </c:pt>
                <c:pt idx="836">
                  <c:v>0.89428303453420877</c:v>
                </c:pt>
                <c:pt idx="837">
                  <c:v>0.89429558786344132</c:v>
                </c:pt>
                <c:pt idx="838">
                  <c:v>0.89431710785641139</c:v>
                </c:pt>
                <c:pt idx="839">
                  <c:v>0.89433683451663404</c:v>
                </c:pt>
                <c:pt idx="840">
                  <c:v>0.89434400784762413</c:v>
                </c:pt>
                <c:pt idx="841">
                  <c:v>0.89436732117334172</c:v>
                </c:pt>
                <c:pt idx="842">
                  <c:v>0.89439063449905942</c:v>
                </c:pt>
                <c:pt idx="843">
                  <c:v>0.89439960116279693</c:v>
                </c:pt>
                <c:pt idx="844">
                  <c:v>0.8945000277966576</c:v>
                </c:pt>
                <c:pt idx="845">
                  <c:v>0.8945000277966576</c:v>
                </c:pt>
                <c:pt idx="846">
                  <c:v>0.89450720112764759</c:v>
                </c:pt>
                <c:pt idx="847">
                  <c:v>0.89450899446039511</c:v>
                </c:pt>
                <c:pt idx="848">
                  <c:v>0.89456458777556802</c:v>
                </c:pt>
                <c:pt idx="849">
                  <c:v>0.89487124767539239</c:v>
                </c:pt>
                <c:pt idx="850">
                  <c:v>0.89488918100286752</c:v>
                </c:pt>
                <c:pt idx="851">
                  <c:v>0.89488918100286752</c:v>
                </c:pt>
                <c:pt idx="852">
                  <c:v>0.89491428766133274</c:v>
                </c:pt>
                <c:pt idx="853">
                  <c:v>0.89491608099408015</c:v>
                </c:pt>
                <c:pt idx="854">
                  <c:v>0.89576074071815803</c:v>
                </c:pt>
                <c:pt idx="855">
                  <c:v>0.89576074071815803</c:v>
                </c:pt>
                <c:pt idx="856">
                  <c:v>0.8957661207164006</c:v>
                </c:pt>
                <c:pt idx="857">
                  <c:v>0.89578226071112821</c:v>
                </c:pt>
                <c:pt idx="858">
                  <c:v>0.89581095403508837</c:v>
                </c:pt>
                <c:pt idx="859">
                  <c:v>0.89581454070058342</c:v>
                </c:pt>
                <c:pt idx="860">
                  <c:v>0.89582530069706845</c:v>
                </c:pt>
                <c:pt idx="861">
                  <c:v>0.89588986067597887</c:v>
                </c:pt>
                <c:pt idx="862">
                  <c:v>0.89589703400696885</c:v>
                </c:pt>
                <c:pt idx="863">
                  <c:v>0.89590241400521142</c:v>
                </c:pt>
                <c:pt idx="864">
                  <c:v>0.89597235398236441</c:v>
                </c:pt>
                <c:pt idx="865">
                  <c:v>0.89597414731511182</c:v>
                </c:pt>
                <c:pt idx="866">
                  <c:v>0.89598132064610192</c:v>
                </c:pt>
                <c:pt idx="867">
                  <c:v>0.89601001397006208</c:v>
                </c:pt>
                <c:pt idx="868">
                  <c:v>0.8960189806337997</c:v>
                </c:pt>
                <c:pt idx="869">
                  <c:v>0.89602974063028473</c:v>
                </c:pt>
                <c:pt idx="870">
                  <c:v>0.8960351206285273</c:v>
                </c:pt>
                <c:pt idx="871">
                  <c:v>0.8960351206285273</c:v>
                </c:pt>
                <c:pt idx="872">
                  <c:v>0.89604229395951729</c:v>
                </c:pt>
                <c:pt idx="873">
                  <c:v>0.89605664062149737</c:v>
                </c:pt>
                <c:pt idx="874">
                  <c:v>0.89629336054416886</c:v>
                </c:pt>
                <c:pt idx="875">
                  <c:v>0.89629336054416886</c:v>
                </c:pt>
                <c:pt idx="876">
                  <c:v>0.89629336054416886</c:v>
                </c:pt>
                <c:pt idx="877">
                  <c:v>0.89629874054241143</c:v>
                </c:pt>
                <c:pt idx="878">
                  <c:v>0.89637047385231183</c:v>
                </c:pt>
                <c:pt idx="879">
                  <c:v>0.89718464691968203</c:v>
                </c:pt>
                <c:pt idx="880">
                  <c:v>0.89720078691440963</c:v>
                </c:pt>
                <c:pt idx="881">
                  <c:v>0.89728148688804765</c:v>
                </c:pt>
                <c:pt idx="882">
                  <c:v>0.89730659354651277</c:v>
                </c:pt>
                <c:pt idx="883">
                  <c:v>0.89730659354651277</c:v>
                </c:pt>
                <c:pt idx="884">
                  <c:v>0.91927491970352626</c:v>
                </c:pt>
                <c:pt idx="885">
                  <c:v>0.91927491970352626</c:v>
                </c:pt>
                <c:pt idx="886">
                  <c:v>0.91928209303451625</c:v>
                </c:pt>
                <c:pt idx="887">
                  <c:v>0.91929105969825387</c:v>
                </c:pt>
                <c:pt idx="888">
                  <c:v>0.91929643969649633</c:v>
                </c:pt>
                <c:pt idx="889">
                  <c:v>0.91930540636023395</c:v>
                </c:pt>
                <c:pt idx="890">
                  <c:v>0.91931257969122393</c:v>
                </c:pt>
                <c:pt idx="891">
                  <c:v>0.91932871968595153</c:v>
                </c:pt>
                <c:pt idx="892">
                  <c:v>0.91936099967540674</c:v>
                </c:pt>
                <c:pt idx="893">
                  <c:v>0.91936996633914436</c:v>
                </c:pt>
                <c:pt idx="894">
                  <c:v>0.91942376632156964</c:v>
                </c:pt>
                <c:pt idx="895">
                  <c:v>0.91942376632156964</c:v>
                </c:pt>
                <c:pt idx="896">
                  <c:v>0.91943452631805478</c:v>
                </c:pt>
                <c:pt idx="897">
                  <c:v>0.91944169964904476</c:v>
                </c:pt>
                <c:pt idx="898">
                  <c:v>0.91951163962619775</c:v>
                </c:pt>
                <c:pt idx="899">
                  <c:v>0.91956723294137055</c:v>
                </c:pt>
                <c:pt idx="900">
                  <c:v>0.91957799293785569</c:v>
                </c:pt>
                <c:pt idx="901">
                  <c:v>0.9195869596015932</c:v>
                </c:pt>
                <c:pt idx="902">
                  <c:v>0.91960130626357328</c:v>
                </c:pt>
                <c:pt idx="903">
                  <c:v>0.91961027292731079</c:v>
                </c:pt>
                <c:pt idx="904">
                  <c:v>0.92014647941881678</c:v>
                </c:pt>
                <c:pt idx="905">
                  <c:v>0.92014647941881678</c:v>
                </c:pt>
                <c:pt idx="906">
                  <c:v>0.92015365274980676</c:v>
                </c:pt>
                <c:pt idx="907">
                  <c:v>0.92017875940827187</c:v>
                </c:pt>
                <c:pt idx="908">
                  <c:v>0.92019848606849453</c:v>
                </c:pt>
                <c:pt idx="909">
                  <c:v>0.92043699932391354</c:v>
                </c:pt>
                <c:pt idx="910">
                  <c:v>0.9204495526531461</c:v>
                </c:pt>
                <c:pt idx="911">
                  <c:v>0.92046748598062123</c:v>
                </c:pt>
                <c:pt idx="912">
                  <c:v>0.92048003930985378</c:v>
                </c:pt>
                <c:pt idx="913">
                  <c:v>0.92048003930985378</c:v>
                </c:pt>
                <c:pt idx="914">
                  <c:v>0.92055356595250182</c:v>
                </c:pt>
                <c:pt idx="915">
                  <c:v>0.92055356595250182</c:v>
                </c:pt>
                <c:pt idx="916">
                  <c:v>0.92056253261623933</c:v>
                </c:pt>
                <c:pt idx="917">
                  <c:v>0.92057867261096693</c:v>
                </c:pt>
                <c:pt idx="918">
                  <c:v>0.92060557260217957</c:v>
                </c:pt>
                <c:pt idx="919">
                  <c:v>0.92062529926240222</c:v>
                </c:pt>
                <c:pt idx="920">
                  <c:v>0.92063067926064479</c:v>
                </c:pt>
                <c:pt idx="921">
                  <c:v>0.92063247259339231</c:v>
                </c:pt>
                <c:pt idx="922">
                  <c:v>0.92065040592086744</c:v>
                </c:pt>
                <c:pt idx="923">
                  <c:v>0.9206629592501</c:v>
                </c:pt>
                <c:pt idx="924">
                  <c:v>0.92081001253539585</c:v>
                </c:pt>
                <c:pt idx="925">
                  <c:v>0.92081180586814337</c:v>
                </c:pt>
                <c:pt idx="926">
                  <c:v>0.92082256586462852</c:v>
                </c:pt>
                <c:pt idx="927">
                  <c:v>0.92082435919737604</c:v>
                </c:pt>
                <c:pt idx="928">
                  <c:v>0.92084587919034611</c:v>
                </c:pt>
                <c:pt idx="929">
                  <c:v>0.92121530573633348</c:v>
                </c:pt>
                <c:pt idx="930">
                  <c:v>0.92122247906732346</c:v>
                </c:pt>
                <c:pt idx="931">
                  <c:v>0.92127807238249637</c:v>
                </c:pt>
                <c:pt idx="932">
                  <c:v>0.92131035237195158</c:v>
                </c:pt>
                <c:pt idx="933">
                  <c:v>0.92131752570294156</c:v>
                </c:pt>
                <c:pt idx="934">
                  <c:v>0.93939790646335053</c:v>
                </c:pt>
                <c:pt idx="935">
                  <c:v>0.93939790646335053</c:v>
                </c:pt>
                <c:pt idx="936">
                  <c:v>0.93939969979609805</c:v>
                </c:pt>
                <c:pt idx="937">
                  <c:v>0.93940866645983567</c:v>
                </c:pt>
                <c:pt idx="938">
                  <c:v>0.93940866645983567</c:v>
                </c:pt>
                <c:pt idx="939">
                  <c:v>0.93942301312181575</c:v>
                </c:pt>
                <c:pt idx="940">
                  <c:v>0.93942839312005821</c:v>
                </c:pt>
                <c:pt idx="941">
                  <c:v>0.93943556645104831</c:v>
                </c:pt>
                <c:pt idx="942">
                  <c:v>0.93944632644753334</c:v>
                </c:pt>
                <c:pt idx="943">
                  <c:v>0.93944632644753334</c:v>
                </c:pt>
                <c:pt idx="944">
                  <c:v>0.93950012642995873</c:v>
                </c:pt>
                <c:pt idx="945">
                  <c:v>0.93950012642995873</c:v>
                </c:pt>
                <c:pt idx="946">
                  <c:v>0.93950729976094871</c:v>
                </c:pt>
                <c:pt idx="947">
                  <c:v>0.93953061308666641</c:v>
                </c:pt>
                <c:pt idx="948">
                  <c:v>0.93957544640535418</c:v>
                </c:pt>
                <c:pt idx="949">
                  <c:v>0.93958979306733426</c:v>
                </c:pt>
                <c:pt idx="950">
                  <c:v>0.93959158640008178</c:v>
                </c:pt>
                <c:pt idx="951">
                  <c:v>0.93964717971525458</c:v>
                </c:pt>
                <c:pt idx="952">
                  <c:v>0.9396561463789922</c:v>
                </c:pt>
                <c:pt idx="953">
                  <c:v>0.93965793971173972</c:v>
                </c:pt>
                <c:pt idx="954">
                  <c:v>0.93991079962913882</c:v>
                </c:pt>
                <c:pt idx="955">
                  <c:v>0.93991079962913882</c:v>
                </c:pt>
                <c:pt idx="956">
                  <c:v>0.93991259296188634</c:v>
                </c:pt>
                <c:pt idx="957">
                  <c:v>0.93992873295661394</c:v>
                </c:pt>
                <c:pt idx="958">
                  <c:v>0.93993231962210888</c:v>
                </c:pt>
                <c:pt idx="959">
                  <c:v>0.94028560617336865</c:v>
                </c:pt>
                <c:pt idx="960">
                  <c:v>0.94029098617161122</c:v>
                </c:pt>
                <c:pt idx="961">
                  <c:v>0.94030174616809625</c:v>
                </c:pt>
                <c:pt idx="962">
                  <c:v>0.94031967949557138</c:v>
                </c:pt>
                <c:pt idx="963">
                  <c:v>0.94031967949557138</c:v>
                </c:pt>
                <c:pt idx="964">
                  <c:v>0.9403609261487641</c:v>
                </c:pt>
                <c:pt idx="965">
                  <c:v>0.9403609261487641</c:v>
                </c:pt>
                <c:pt idx="966">
                  <c:v>0.94036451281425915</c:v>
                </c:pt>
                <c:pt idx="967">
                  <c:v>0.94037168614524924</c:v>
                </c:pt>
                <c:pt idx="968">
                  <c:v>0.94041472613118948</c:v>
                </c:pt>
                <c:pt idx="969">
                  <c:v>0.94044341945514964</c:v>
                </c:pt>
                <c:pt idx="970">
                  <c:v>0.94044700612064469</c:v>
                </c:pt>
                <c:pt idx="971">
                  <c:v>0.94044700612064469</c:v>
                </c:pt>
                <c:pt idx="972">
                  <c:v>0.94046314611537229</c:v>
                </c:pt>
                <c:pt idx="973">
                  <c:v>0.94046314611537229</c:v>
                </c:pt>
                <c:pt idx="974">
                  <c:v>0.94055281275274782</c:v>
                </c:pt>
                <c:pt idx="975">
                  <c:v>0.94055460608549535</c:v>
                </c:pt>
                <c:pt idx="976">
                  <c:v>0.94055998608373792</c:v>
                </c:pt>
                <c:pt idx="977">
                  <c:v>0.94055998608373792</c:v>
                </c:pt>
                <c:pt idx="978">
                  <c:v>0.94057253941297048</c:v>
                </c:pt>
                <c:pt idx="979">
                  <c:v>0.94078235934442933</c:v>
                </c:pt>
                <c:pt idx="980">
                  <c:v>0.94078235934442933</c:v>
                </c:pt>
                <c:pt idx="981">
                  <c:v>0.94081105266838949</c:v>
                </c:pt>
                <c:pt idx="982">
                  <c:v>0.94082181266487452</c:v>
                </c:pt>
                <c:pt idx="983">
                  <c:v>0.9408271926631171</c:v>
                </c:pt>
                <c:pt idx="984">
                  <c:v>0.95209111565023552</c:v>
                </c:pt>
                <c:pt idx="985">
                  <c:v>0.95209111565023552</c:v>
                </c:pt>
                <c:pt idx="986">
                  <c:v>0.95209111565023552</c:v>
                </c:pt>
                <c:pt idx="987">
                  <c:v>0.95209470231573057</c:v>
                </c:pt>
                <c:pt idx="988">
                  <c:v>0.95209649564847809</c:v>
                </c:pt>
                <c:pt idx="989">
                  <c:v>0.95210366897946819</c:v>
                </c:pt>
                <c:pt idx="990">
                  <c:v>0.95210904897771065</c:v>
                </c:pt>
                <c:pt idx="991">
                  <c:v>0.9521126356432057</c:v>
                </c:pt>
                <c:pt idx="992">
                  <c:v>0.95211801564144827</c:v>
                </c:pt>
                <c:pt idx="993">
                  <c:v>0.9521216023069432</c:v>
                </c:pt>
                <c:pt idx="994">
                  <c:v>0.95215388229639841</c:v>
                </c:pt>
                <c:pt idx="995">
                  <c:v>0.95215388229639841</c:v>
                </c:pt>
                <c:pt idx="996">
                  <c:v>0.95215388229639841</c:v>
                </c:pt>
                <c:pt idx="997">
                  <c:v>0.95217898895486364</c:v>
                </c:pt>
                <c:pt idx="998">
                  <c:v>0.95219154228409619</c:v>
                </c:pt>
                <c:pt idx="999">
                  <c:v>0.95221126894431884</c:v>
                </c:pt>
                <c:pt idx="1000">
                  <c:v>0.95221306227706637</c:v>
                </c:pt>
                <c:pt idx="1001">
                  <c:v>0.95228120892147172</c:v>
                </c:pt>
                <c:pt idx="1002">
                  <c:v>0.95228300225421925</c:v>
                </c:pt>
                <c:pt idx="1003">
                  <c:v>0.95228300225421925</c:v>
                </c:pt>
                <c:pt idx="1004">
                  <c:v>0.9524139155447876</c:v>
                </c:pt>
                <c:pt idx="1005">
                  <c:v>0.9524139155447876</c:v>
                </c:pt>
                <c:pt idx="1006">
                  <c:v>0.95241750221028265</c:v>
                </c:pt>
                <c:pt idx="1007">
                  <c:v>0.95242467554127264</c:v>
                </c:pt>
                <c:pt idx="1008">
                  <c:v>0.95242826220676768</c:v>
                </c:pt>
                <c:pt idx="1009">
                  <c:v>0.95280127541824999</c:v>
                </c:pt>
                <c:pt idx="1010">
                  <c:v>0.95280306875099752</c:v>
                </c:pt>
                <c:pt idx="1011">
                  <c:v>0.95281024208198761</c:v>
                </c:pt>
                <c:pt idx="1012">
                  <c:v>0.95282100207847265</c:v>
                </c:pt>
                <c:pt idx="1013">
                  <c:v>0.95282279541122017</c:v>
                </c:pt>
                <c:pt idx="1014">
                  <c:v>0.95285507540067538</c:v>
                </c:pt>
                <c:pt idx="1015">
                  <c:v>0.95285507540067538</c:v>
                </c:pt>
                <c:pt idx="1016">
                  <c:v>0.95285507540067538</c:v>
                </c:pt>
                <c:pt idx="1017">
                  <c:v>0.95286224873166536</c:v>
                </c:pt>
                <c:pt idx="1018">
                  <c:v>0.9529286020433233</c:v>
                </c:pt>
                <c:pt idx="1019">
                  <c:v>0.95294294870530338</c:v>
                </c:pt>
                <c:pt idx="1020">
                  <c:v>0.95294294870530338</c:v>
                </c:pt>
                <c:pt idx="1021">
                  <c:v>0.95294294870530338</c:v>
                </c:pt>
                <c:pt idx="1022">
                  <c:v>0.95296626203102108</c:v>
                </c:pt>
                <c:pt idx="1023">
                  <c:v>0.95296805536376861</c:v>
                </c:pt>
                <c:pt idx="1024">
                  <c:v>0.95303799534092148</c:v>
                </c:pt>
                <c:pt idx="1025">
                  <c:v>0.95303799534092148</c:v>
                </c:pt>
                <c:pt idx="1026">
                  <c:v>0.95304337533916406</c:v>
                </c:pt>
                <c:pt idx="1027">
                  <c:v>0.9530469620046591</c:v>
                </c:pt>
                <c:pt idx="1028">
                  <c:v>0.95305234200290156</c:v>
                </c:pt>
                <c:pt idx="1029">
                  <c:v>0.95316173530049986</c:v>
                </c:pt>
                <c:pt idx="1030">
                  <c:v>0.95316173530049986</c:v>
                </c:pt>
                <c:pt idx="1031">
                  <c:v>0.95317966862797487</c:v>
                </c:pt>
                <c:pt idx="1032">
                  <c:v>0.95318325529346992</c:v>
                </c:pt>
                <c:pt idx="1033">
                  <c:v>0.95318504862621745</c:v>
                </c:pt>
                <c:pt idx="1034">
                  <c:v>0.9658280444961721</c:v>
                </c:pt>
                <c:pt idx="1035">
                  <c:v>0.9658280444961721</c:v>
                </c:pt>
                <c:pt idx="1036">
                  <c:v>0.9658352178271622</c:v>
                </c:pt>
                <c:pt idx="1037">
                  <c:v>0.9658352178271622</c:v>
                </c:pt>
                <c:pt idx="1038">
                  <c:v>0.96583880449265724</c:v>
                </c:pt>
                <c:pt idx="1039">
                  <c:v>0.96583880449265724</c:v>
                </c:pt>
                <c:pt idx="1040">
                  <c:v>0.9658441844908997</c:v>
                </c:pt>
                <c:pt idx="1041">
                  <c:v>0.9658441844908997</c:v>
                </c:pt>
                <c:pt idx="1042">
                  <c:v>0.96584597782364723</c:v>
                </c:pt>
                <c:pt idx="1043">
                  <c:v>0.96585315115463732</c:v>
                </c:pt>
                <c:pt idx="1044">
                  <c:v>0.96586391115112236</c:v>
                </c:pt>
                <c:pt idx="1045">
                  <c:v>0.96586391115112236</c:v>
                </c:pt>
                <c:pt idx="1046">
                  <c:v>0.96586391115112236</c:v>
                </c:pt>
                <c:pt idx="1047">
                  <c:v>0.96588005114584996</c:v>
                </c:pt>
                <c:pt idx="1048">
                  <c:v>0.96588722447684006</c:v>
                </c:pt>
                <c:pt idx="1049">
                  <c:v>0.96589619114057756</c:v>
                </c:pt>
                <c:pt idx="1050">
                  <c:v>0.96589977780607261</c:v>
                </c:pt>
                <c:pt idx="1051">
                  <c:v>0.96594461112476038</c:v>
                </c:pt>
                <c:pt idx="1052">
                  <c:v>0.96594461112476038</c:v>
                </c:pt>
                <c:pt idx="1053">
                  <c:v>0.96594461112476038</c:v>
                </c:pt>
                <c:pt idx="1054">
                  <c:v>0.96600020443993317</c:v>
                </c:pt>
                <c:pt idx="1055">
                  <c:v>0.96600020443993317</c:v>
                </c:pt>
                <c:pt idx="1056">
                  <c:v>0.96600379110542822</c:v>
                </c:pt>
                <c:pt idx="1057">
                  <c:v>0.96601275776916584</c:v>
                </c:pt>
                <c:pt idx="1058">
                  <c:v>0.96601275776916584</c:v>
                </c:pt>
                <c:pt idx="1059">
                  <c:v>0.96624947769183733</c:v>
                </c:pt>
                <c:pt idx="1060">
                  <c:v>0.96624947769183733</c:v>
                </c:pt>
                <c:pt idx="1061">
                  <c:v>0.96625127102458475</c:v>
                </c:pt>
                <c:pt idx="1062">
                  <c:v>0.96625665102282732</c:v>
                </c:pt>
                <c:pt idx="1063">
                  <c:v>0.96626023768832237</c:v>
                </c:pt>
                <c:pt idx="1064">
                  <c:v>0.96627637768304997</c:v>
                </c:pt>
                <c:pt idx="1065">
                  <c:v>0.96627637768304997</c:v>
                </c:pt>
                <c:pt idx="1066">
                  <c:v>0.96627996434854502</c:v>
                </c:pt>
                <c:pt idx="1067">
                  <c:v>0.96628175768129254</c:v>
                </c:pt>
                <c:pt idx="1068">
                  <c:v>0.96632838433272783</c:v>
                </c:pt>
                <c:pt idx="1069">
                  <c:v>0.96633017766547524</c:v>
                </c:pt>
                <c:pt idx="1070">
                  <c:v>0.96633555766371781</c:v>
                </c:pt>
                <c:pt idx="1071">
                  <c:v>0.96634273099470791</c:v>
                </c:pt>
                <c:pt idx="1072">
                  <c:v>0.96635528432394047</c:v>
                </c:pt>
                <c:pt idx="1073">
                  <c:v>0.96635707765668799</c:v>
                </c:pt>
                <c:pt idx="1074">
                  <c:v>0.9663893576461432</c:v>
                </c:pt>
                <c:pt idx="1075">
                  <c:v>0.9663893576461432</c:v>
                </c:pt>
                <c:pt idx="1076">
                  <c:v>0.96639832430988071</c:v>
                </c:pt>
                <c:pt idx="1077">
                  <c:v>0.96639832430988071</c:v>
                </c:pt>
                <c:pt idx="1078">
                  <c:v>0.96640011764262823</c:v>
                </c:pt>
                <c:pt idx="1079">
                  <c:v>0.96642701763384087</c:v>
                </c:pt>
                <c:pt idx="1080">
                  <c:v>0.96642701763384087</c:v>
                </c:pt>
                <c:pt idx="1081">
                  <c:v>0.96643419096483096</c:v>
                </c:pt>
                <c:pt idx="1082">
                  <c:v>0.96643419096483096</c:v>
                </c:pt>
                <c:pt idx="1083">
                  <c:v>0.96643419096483096</c:v>
                </c:pt>
                <c:pt idx="1084">
                  <c:v>0.97293502217455941</c:v>
                </c:pt>
                <c:pt idx="1085">
                  <c:v>0.97293502217455941</c:v>
                </c:pt>
                <c:pt idx="1086">
                  <c:v>0.97293860884005445</c:v>
                </c:pt>
                <c:pt idx="1087">
                  <c:v>0.97295116216928701</c:v>
                </c:pt>
                <c:pt idx="1088">
                  <c:v>0.97295474883478206</c:v>
                </c:pt>
                <c:pt idx="1089">
                  <c:v>0.97297088882950966</c:v>
                </c:pt>
                <c:pt idx="1090">
                  <c:v>0.97297268216225719</c:v>
                </c:pt>
                <c:pt idx="1091">
                  <c:v>0.97297268216225719</c:v>
                </c:pt>
                <c:pt idx="1092">
                  <c:v>0.97297268216225719</c:v>
                </c:pt>
                <c:pt idx="1093">
                  <c:v>0.97297268216225719</c:v>
                </c:pt>
                <c:pt idx="1094">
                  <c:v>0.97297626882775223</c:v>
                </c:pt>
                <c:pt idx="1095">
                  <c:v>0.97297626882775223</c:v>
                </c:pt>
                <c:pt idx="1096">
                  <c:v>0.97297806216049965</c:v>
                </c:pt>
                <c:pt idx="1097">
                  <c:v>0.97298882215698479</c:v>
                </c:pt>
                <c:pt idx="1098">
                  <c:v>0.97299599548797477</c:v>
                </c:pt>
                <c:pt idx="1099">
                  <c:v>0.97300496215171239</c:v>
                </c:pt>
                <c:pt idx="1100">
                  <c:v>0.97300496215171239</c:v>
                </c:pt>
                <c:pt idx="1101">
                  <c:v>0.97304800213765263</c:v>
                </c:pt>
                <c:pt idx="1102">
                  <c:v>0.97305158880314768</c:v>
                </c:pt>
                <c:pt idx="1103">
                  <c:v>0.97305158880314768</c:v>
                </c:pt>
                <c:pt idx="1104">
                  <c:v>0.97307310879611775</c:v>
                </c:pt>
                <c:pt idx="1105">
                  <c:v>0.97307310879611775</c:v>
                </c:pt>
                <c:pt idx="1106">
                  <c:v>0.97307490212886527</c:v>
                </c:pt>
                <c:pt idx="1107">
                  <c:v>0.97307490212886527</c:v>
                </c:pt>
                <c:pt idx="1108">
                  <c:v>0.97307490212886527</c:v>
                </c:pt>
                <c:pt idx="1109">
                  <c:v>0.97328472206032413</c:v>
                </c:pt>
                <c:pt idx="1110">
                  <c:v>0.97328651539307165</c:v>
                </c:pt>
                <c:pt idx="1111">
                  <c:v>0.97329368872406163</c:v>
                </c:pt>
                <c:pt idx="1112">
                  <c:v>0.97329548205680916</c:v>
                </c:pt>
                <c:pt idx="1113">
                  <c:v>0.97329548205680916</c:v>
                </c:pt>
                <c:pt idx="1114">
                  <c:v>0.97335107537198207</c:v>
                </c:pt>
                <c:pt idx="1115">
                  <c:v>0.97335107537198207</c:v>
                </c:pt>
                <c:pt idx="1116">
                  <c:v>0.97335645537022453</c:v>
                </c:pt>
                <c:pt idx="1117">
                  <c:v>0.97335824870297205</c:v>
                </c:pt>
                <c:pt idx="1118">
                  <c:v>0.97337618203044718</c:v>
                </c:pt>
                <c:pt idx="1119">
                  <c:v>0.9733779753631947</c:v>
                </c:pt>
                <c:pt idx="1120">
                  <c:v>0.9733779753631947</c:v>
                </c:pt>
                <c:pt idx="1121">
                  <c:v>0.97340487535440734</c:v>
                </c:pt>
                <c:pt idx="1122">
                  <c:v>0.97341922201638742</c:v>
                </c:pt>
                <c:pt idx="1123">
                  <c:v>0.97341922201638742</c:v>
                </c:pt>
                <c:pt idx="1124">
                  <c:v>0.9734568820040852</c:v>
                </c:pt>
                <c:pt idx="1125">
                  <c:v>0.9734568820040852</c:v>
                </c:pt>
                <c:pt idx="1126">
                  <c:v>0.97346226200232777</c:v>
                </c:pt>
                <c:pt idx="1127">
                  <c:v>0.9734640553350753</c:v>
                </c:pt>
                <c:pt idx="1128">
                  <c:v>0.97346764200057023</c:v>
                </c:pt>
                <c:pt idx="1129">
                  <c:v>0.9734730219988128</c:v>
                </c:pt>
                <c:pt idx="1130">
                  <c:v>0.97347660866430785</c:v>
                </c:pt>
                <c:pt idx="1131">
                  <c:v>0.97347840199705538</c:v>
                </c:pt>
                <c:pt idx="1132">
                  <c:v>0.9734801953298029</c:v>
                </c:pt>
                <c:pt idx="1133">
                  <c:v>0.9734801953298029</c:v>
                </c:pt>
                <c:pt idx="1134">
                  <c:v>0.97965463997948432</c:v>
                </c:pt>
                <c:pt idx="1135">
                  <c:v>0.97965463997948432</c:v>
                </c:pt>
                <c:pt idx="1136">
                  <c:v>0.97965463997948432</c:v>
                </c:pt>
                <c:pt idx="1137">
                  <c:v>0.97966181331047431</c:v>
                </c:pt>
                <c:pt idx="1138">
                  <c:v>0.97968691996893953</c:v>
                </c:pt>
                <c:pt idx="1139">
                  <c:v>0.97973354662037482</c:v>
                </c:pt>
                <c:pt idx="1140">
                  <c:v>0.97973354662037482</c:v>
                </c:pt>
                <c:pt idx="1141">
                  <c:v>0.97973354662037482</c:v>
                </c:pt>
                <c:pt idx="1142">
                  <c:v>0.97973354662037482</c:v>
                </c:pt>
                <c:pt idx="1143">
                  <c:v>0.97973533995312223</c:v>
                </c:pt>
                <c:pt idx="1144">
                  <c:v>0.97973892661861728</c:v>
                </c:pt>
                <c:pt idx="1145">
                  <c:v>0.97973892661861728</c:v>
                </c:pt>
                <c:pt idx="1146">
                  <c:v>0.97974430661685985</c:v>
                </c:pt>
                <c:pt idx="1147">
                  <c:v>0.97975147994784983</c:v>
                </c:pt>
                <c:pt idx="1148">
                  <c:v>0.97975327328059736</c:v>
                </c:pt>
                <c:pt idx="1149">
                  <c:v>0.97976044661158745</c:v>
                </c:pt>
                <c:pt idx="1150">
                  <c:v>0.97976223994433498</c:v>
                </c:pt>
                <c:pt idx="1151">
                  <c:v>0.97978555327005257</c:v>
                </c:pt>
                <c:pt idx="1152">
                  <c:v>0.97978555327005257</c:v>
                </c:pt>
                <c:pt idx="1153">
                  <c:v>0.97978913993554761</c:v>
                </c:pt>
                <c:pt idx="1154">
                  <c:v>0.97980527993027522</c:v>
                </c:pt>
                <c:pt idx="1155">
                  <c:v>0.97980527993027522</c:v>
                </c:pt>
                <c:pt idx="1156">
                  <c:v>0.97981245326126531</c:v>
                </c:pt>
                <c:pt idx="1157">
                  <c:v>0.97981424659401273</c:v>
                </c:pt>
                <c:pt idx="1158">
                  <c:v>0.97981783325950778</c:v>
                </c:pt>
                <c:pt idx="1159">
                  <c:v>0.97996129987930869</c:v>
                </c:pt>
                <c:pt idx="1160">
                  <c:v>0.97996129987930869</c:v>
                </c:pt>
                <c:pt idx="1161">
                  <c:v>0.97996129987930869</c:v>
                </c:pt>
                <c:pt idx="1162">
                  <c:v>0.97996667987755126</c:v>
                </c:pt>
                <c:pt idx="1163">
                  <c:v>0.97996847321029878</c:v>
                </c:pt>
                <c:pt idx="1164">
                  <c:v>0.98004917318393681</c:v>
                </c:pt>
                <c:pt idx="1165">
                  <c:v>0.98004917318393681</c:v>
                </c:pt>
                <c:pt idx="1166">
                  <c:v>0.98005275984943174</c:v>
                </c:pt>
                <c:pt idx="1167">
                  <c:v>0.98005455318217927</c:v>
                </c:pt>
                <c:pt idx="1168">
                  <c:v>0.98006889984415935</c:v>
                </c:pt>
                <c:pt idx="1169">
                  <c:v>0.98006889984415935</c:v>
                </c:pt>
                <c:pt idx="1170">
                  <c:v>0.98006889984415935</c:v>
                </c:pt>
                <c:pt idx="1171">
                  <c:v>0.980088626504382</c:v>
                </c:pt>
                <c:pt idx="1172">
                  <c:v>0.98009221316987705</c:v>
                </c:pt>
                <c:pt idx="1173">
                  <c:v>0.98009400650262457</c:v>
                </c:pt>
                <c:pt idx="1174">
                  <c:v>0.98014242648680738</c:v>
                </c:pt>
                <c:pt idx="1175">
                  <c:v>0.98014242648680738</c:v>
                </c:pt>
                <c:pt idx="1176">
                  <c:v>0.98014421981955491</c:v>
                </c:pt>
                <c:pt idx="1177">
                  <c:v>0.98014601315230232</c:v>
                </c:pt>
                <c:pt idx="1178">
                  <c:v>0.98014601315230232</c:v>
                </c:pt>
                <c:pt idx="1179">
                  <c:v>0.98014780648504984</c:v>
                </c:pt>
                <c:pt idx="1180">
                  <c:v>0.98014780648504984</c:v>
                </c:pt>
                <c:pt idx="1181">
                  <c:v>0.98014959981779737</c:v>
                </c:pt>
                <c:pt idx="1182">
                  <c:v>0.98015677314878746</c:v>
                </c:pt>
                <c:pt idx="1183">
                  <c:v>0.98015677314878746</c:v>
                </c:pt>
                <c:pt idx="1184">
                  <c:v>0.98511533819565622</c:v>
                </c:pt>
                <c:pt idx="1185">
                  <c:v>0.98511533819565622</c:v>
                </c:pt>
                <c:pt idx="1186">
                  <c:v>0.98511892486115116</c:v>
                </c:pt>
                <c:pt idx="1187">
                  <c:v>0.98512430485939373</c:v>
                </c:pt>
                <c:pt idx="1188">
                  <c:v>0.98515120485060637</c:v>
                </c:pt>
                <c:pt idx="1189">
                  <c:v>0.98526059814820466</c:v>
                </c:pt>
                <c:pt idx="1190">
                  <c:v>0.98526059814820466</c:v>
                </c:pt>
                <c:pt idx="1191">
                  <c:v>0.9852641848136996</c:v>
                </c:pt>
                <c:pt idx="1192">
                  <c:v>0.9852641848136996</c:v>
                </c:pt>
                <c:pt idx="1193">
                  <c:v>0.9852641848136996</c:v>
                </c:pt>
                <c:pt idx="1194">
                  <c:v>0.98526597814644712</c:v>
                </c:pt>
                <c:pt idx="1195">
                  <c:v>0.98526597814644712</c:v>
                </c:pt>
                <c:pt idx="1196">
                  <c:v>0.98526777147919464</c:v>
                </c:pt>
                <c:pt idx="1197">
                  <c:v>0.98526777147919464</c:v>
                </c:pt>
                <c:pt idx="1198">
                  <c:v>0.98526777147919464</c:v>
                </c:pt>
                <c:pt idx="1199">
                  <c:v>0.98527315147743721</c:v>
                </c:pt>
                <c:pt idx="1200">
                  <c:v>0.98527315147743721</c:v>
                </c:pt>
                <c:pt idx="1201">
                  <c:v>0.98527853147567968</c:v>
                </c:pt>
                <c:pt idx="1202">
                  <c:v>0.98528391147392225</c:v>
                </c:pt>
                <c:pt idx="1203">
                  <c:v>0.98528391147392225</c:v>
                </c:pt>
                <c:pt idx="1204">
                  <c:v>0.98530184480139738</c:v>
                </c:pt>
                <c:pt idx="1205">
                  <c:v>0.98530184480139738</c:v>
                </c:pt>
                <c:pt idx="1206">
                  <c:v>0.9853036381341449</c:v>
                </c:pt>
                <c:pt idx="1207">
                  <c:v>0.9853036381341449</c:v>
                </c:pt>
                <c:pt idx="1208">
                  <c:v>0.98530901813238736</c:v>
                </c:pt>
                <c:pt idx="1209">
                  <c:v>0.98534667812008514</c:v>
                </c:pt>
                <c:pt idx="1210">
                  <c:v>0.98534847145283266</c:v>
                </c:pt>
                <c:pt idx="1211">
                  <c:v>0.98535026478558019</c:v>
                </c:pt>
                <c:pt idx="1212">
                  <c:v>0.98535026478558019</c:v>
                </c:pt>
                <c:pt idx="1213">
                  <c:v>0.98535026478558019</c:v>
                </c:pt>
                <c:pt idx="1214">
                  <c:v>0.98550090473637109</c:v>
                </c:pt>
                <c:pt idx="1215">
                  <c:v>0.98550090473637109</c:v>
                </c:pt>
                <c:pt idx="1216">
                  <c:v>0.98550269806911861</c:v>
                </c:pt>
                <c:pt idx="1217">
                  <c:v>0.98550449140186613</c:v>
                </c:pt>
                <c:pt idx="1218">
                  <c:v>0.98551345806560375</c:v>
                </c:pt>
                <c:pt idx="1219">
                  <c:v>0.98551345806560375</c:v>
                </c:pt>
                <c:pt idx="1220">
                  <c:v>0.98551525139835117</c:v>
                </c:pt>
                <c:pt idx="1221">
                  <c:v>0.98553318472582629</c:v>
                </c:pt>
                <c:pt idx="1222">
                  <c:v>0.98553677139132134</c:v>
                </c:pt>
                <c:pt idx="1223">
                  <c:v>0.98553677139132134</c:v>
                </c:pt>
                <c:pt idx="1224">
                  <c:v>0.98555649805154399</c:v>
                </c:pt>
                <c:pt idx="1225">
                  <c:v>0.98555649805154399</c:v>
                </c:pt>
                <c:pt idx="1226">
                  <c:v>0.98555829138429152</c:v>
                </c:pt>
                <c:pt idx="1227">
                  <c:v>0.9855654647152815</c:v>
                </c:pt>
                <c:pt idx="1228">
                  <c:v>0.9855654647152815</c:v>
                </c:pt>
                <c:pt idx="1229">
                  <c:v>0.98556725804802903</c:v>
                </c:pt>
                <c:pt idx="1230">
                  <c:v>0.98556725804802903</c:v>
                </c:pt>
                <c:pt idx="1231">
                  <c:v>0.98556725804802903</c:v>
                </c:pt>
                <c:pt idx="1232">
                  <c:v>0.9855726380462716</c:v>
                </c:pt>
                <c:pt idx="1233">
                  <c:v>0.98557622471176665</c:v>
                </c:pt>
                <c:pt idx="1234">
                  <c:v>0.98559774470473671</c:v>
                </c:pt>
                <c:pt idx="1235">
                  <c:v>0.98559774470473671</c:v>
                </c:pt>
                <c:pt idx="1236">
                  <c:v>0.98559774470473671</c:v>
                </c:pt>
                <c:pt idx="1237">
                  <c:v>0.98559953803748424</c:v>
                </c:pt>
                <c:pt idx="1238">
                  <c:v>0.98561029803396927</c:v>
                </c:pt>
                <c:pt idx="1239">
                  <c:v>0.98571789799882004</c:v>
                </c:pt>
                <c:pt idx="1240">
                  <c:v>0.98571969133156745</c:v>
                </c:pt>
                <c:pt idx="1241">
                  <c:v>0.98572865799530507</c:v>
                </c:pt>
                <c:pt idx="1242">
                  <c:v>0.98573045132805259</c:v>
                </c:pt>
                <c:pt idx="1243">
                  <c:v>0.98573224466080012</c:v>
                </c:pt>
                <c:pt idx="1244">
                  <c:v>0.98895486360807794</c:v>
                </c:pt>
                <c:pt idx="1245">
                  <c:v>0.98895486360807794</c:v>
                </c:pt>
                <c:pt idx="1246">
                  <c:v>0.98895486360807794</c:v>
                </c:pt>
                <c:pt idx="1247">
                  <c:v>0.98895486360807794</c:v>
                </c:pt>
                <c:pt idx="1248">
                  <c:v>0.98895665694082535</c:v>
                </c:pt>
                <c:pt idx="1249">
                  <c:v>0.98895665694082535</c:v>
                </c:pt>
                <c:pt idx="1250">
                  <c:v>0.98895665694082535</c:v>
                </c:pt>
                <c:pt idx="1251">
                  <c:v>0.9889602436063204</c:v>
                </c:pt>
                <c:pt idx="1252">
                  <c:v>0.9889602436063204</c:v>
                </c:pt>
                <c:pt idx="1253">
                  <c:v>0.98896203693906792</c:v>
                </c:pt>
                <c:pt idx="1254">
                  <c:v>0.98897817693379553</c:v>
                </c:pt>
                <c:pt idx="1255">
                  <c:v>0.98897817693379553</c:v>
                </c:pt>
                <c:pt idx="1256">
                  <c:v>0.98897817693379553</c:v>
                </c:pt>
                <c:pt idx="1257">
                  <c:v>0.98897997026654305</c:v>
                </c:pt>
                <c:pt idx="1258">
                  <c:v>0.98900687025775569</c:v>
                </c:pt>
                <c:pt idx="1259">
                  <c:v>0.98901404358874578</c:v>
                </c:pt>
                <c:pt idx="1260">
                  <c:v>0.98901404358874578</c:v>
                </c:pt>
                <c:pt idx="1261">
                  <c:v>0.98901763025424083</c:v>
                </c:pt>
                <c:pt idx="1262">
                  <c:v>0.98902121691973577</c:v>
                </c:pt>
                <c:pt idx="1263">
                  <c:v>0.98902121691973577</c:v>
                </c:pt>
                <c:pt idx="1264">
                  <c:v>0.98910729689161636</c:v>
                </c:pt>
                <c:pt idx="1265">
                  <c:v>0.98910729689161636</c:v>
                </c:pt>
                <c:pt idx="1266">
                  <c:v>0.98910729689161636</c:v>
                </c:pt>
                <c:pt idx="1267">
                  <c:v>0.98911267688985893</c:v>
                </c:pt>
                <c:pt idx="1268">
                  <c:v>0.98911447022260635</c:v>
                </c:pt>
                <c:pt idx="1269">
                  <c:v>0.98915213021030413</c:v>
                </c:pt>
                <c:pt idx="1270">
                  <c:v>0.98915392354305165</c:v>
                </c:pt>
                <c:pt idx="1271">
                  <c:v>0.98915930354129422</c:v>
                </c:pt>
                <c:pt idx="1272">
                  <c:v>0.98915930354129422</c:v>
                </c:pt>
                <c:pt idx="1273">
                  <c:v>0.98915930354129422</c:v>
                </c:pt>
                <c:pt idx="1274">
                  <c:v>0.98917185687052678</c:v>
                </c:pt>
                <c:pt idx="1275">
                  <c:v>0.98917185687052678</c:v>
                </c:pt>
                <c:pt idx="1276">
                  <c:v>0.98917185687052678</c:v>
                </c:pt>
                <c:pt idx="1277">
                  <c:v>0.98917185687052678</c:v>
                </c:pt>
                <c:pt idx="1278">
                  <c:v>0.98917544353602183</c:v>
                </c:pt>
                <c:pt idx="1279">
                  <c:v>0.98918620353250686</c:v>
                </c:pt>
                <c:pt idx="1280">
                  <c:v>0.98918620353250686</c:v>
                </c:pt>
                <c:pt idx="1281">
                  <c:v>0.98918620353250686</c:v>
                </c:pt>
                <c:pt idx="1282">
                  <c:v>0.98918620353250686</c:v>
                </c:pt>
                <c:pt idx="1283">
                  <c:v>0.98918620353250686</c:v>
                </c:pt>
                <c:pt idx="1284">
                  <c:v>0.98919875686173941</c:v>
                </c:pt>
                <c:pt idx="1285">
                  <c:v>0.98919875686173941</c:v>
                </c:pt>
                <c:pt idx="1286">
                  <c:v>0.98919875686173941</c:v>
                </c:pt>
                <c:pt idx="1287">
                  <c:v>0.98920055019448694</c:v>
                </c:pt>
                <c:pt idx="1288">
                  <c:v>0.98920234352723446</c:v>
                </c:pt>
                <c:pt idx="1289">
                  <c:v>0.9892453835131747</c:v>
                </c:pt>
                <c:pt idx="1290">
                  <c:v>0.98924717684592223</c:v>
                </c:pt>
                <c:pt idx="1291">
                  <c:v>0.98925793684240726</c:v>
                </c:pt>
                <c:pt idx="1292">
                  <c:v>0.98926511017339736</c:v>
                </c:pt>
                <c:pt idx="1293">
                  <c:v>0.98926511017339736</c:v>
                </c:pt>
                <c:pt idx="1294">
                  <c:v>0.99194255596543168</c:v>
                </c:pt>
                <c:pt idx="1295">
                  <c:v>0.99194255596543168</c:v>
                </c:pt>
                <c:pt idx="1296">
                  <c:v>0.99194255596543168</c:v>
                </c:pt>
                <c:pt idx="1297">
                  <c:v>0.99194255596543168</c:v>
                </c:pt>
                <c:pt idx="1298">
                  <c:v>0.99194255596543168</c:v>
                </c:pt>
                <c:pt idx="1299">
                  <c:v>0.99194614263092673</c:v>
                </c:pt>
                <c:pt idx="1300">
                  <c:v>0.99194793596367425</c:v>
                </c:pt>
                <c:pt idx="1301">
                  <c:v>0.99194793596367425</c:v>
                </c:pt>
                <c:pt idx="1302">
                  <c:v>0.99194972929642178</c:v>
                </c:pt>
                <c:pt idx="1303">
                  <c:v>0.99194972929642178</c:v>
                </c:pt>
                <c:pt idx="1304">
                  <c:v>0.99196228262565433</c:v>
                </c:pt>
                <c:pt idx="1305">
                  <c:v>0.99196228262565433</c:v>
                </c:pt>
                <c:pt idx="1306">
                  <c:v>0.99196228262565433</c:v>
                </c:pt>
                <c:pt idx="1307">
                  <c:v>0.99196407595840186</c:v>
                </c:pt>
                <c:pt idx="1308">
                  <c:v>0.99197842262038194</c:v>
                </c:pt>
                <c:pt idx="1309">
                  <c:v>0.99197842262038194</c:v>
                </c:pt>
                <c:pt idx="1310">
                  <c:v>0.99197842262038194</c:v>
                </c:pt>
                <c:pt idx="1311">
                  <c:v>0.99198918261686697</c:v>
                </c:pt>
                <c:pt idx="1312">
                  <c:v>0.9919909759496145</c:v>
                </c:pt>
                <c:pt idx="1313">
                  <c:v>0.9919909759496145</c:v>
                </c:pt>
                <c:pt idx="1314">
                  <c:v>0.99203939593379731</c:v>
                </c:pt>
                <c:pt idx="1315">
                  <c:v>0.99203939593379731</c:v>
                </c:pt>
                <c:pt idx="1316">
                  <c:v>0.99203939593379731</c:v>
                </c:pt>
                <c:pt idx="1317">
                  <c:v>0.99204298259929236</c:v>
                </c:pt>
                <c:pt idx="1318">
                  <c:v>0.99204298259929236</c:v>
                </c:pt>
                <c:pt idx="1319">
                  <c:v>0.99207705592149509</c:v>
                </c:pt>
                <c:pt idx="1320">
                  <c:v>0.99207884925424261</c:v>
                </c:pt>
                <c:pt idx="1321">
                  <c:v>0.99208243591973755</c:v>
                </c:pt>
                <c:pt idx="1322">
                  <c:v>0.99208422925248507</c:v>
                </c:pt>
                <c:pt idx="1323">
                  <c:v>0.99208422925248507</c:v>
                </c:pt>
                <c:pt idx="1324">
                  <c:v>0.9920860225852326</c:v>
                </c:pt>
                <c:pt idx="1325">
                  <c:v>0.9920860225852326</c:v>
                </c:pt>
                <c:pt idx="1326">
                  <c:v>0.9920860225852326</c:v>
                </c:pt>
                <c:pt idx="1327">
                  <c:v>0.99208960925072764</c:v>
                </c:pt>
                <c:pt idx="1328">
                  <c:v>0.99210395591270772</c:v>
                </c:pt>
                <c:pt idx="1329">
                  <c:v>0.99210574924545525</c:v>
                </c:pt>
                <c:pt idx="1330">
                  <c:v>0.99210754257820277</c:v>
                </c:pt>
                <c:pt idx="1331">
                  <c:v>0.99210754257820277</c:v>
                </c:pt>
                <c:pt idx="1332">
                  <c:v>0.99211112924369782</c:v>
                </c:pt>
                <c:pt idx="1333">
                  <c:v>0.99211112924369782</c:v>
                </c:pt>
                <c:pt idx="1334">
                  <c:v>0.9921183025746878</c:v>
                </c:pt>
                <c:pt idx="1335">
                  <c:v>0.9921183025746878</c:v>
                </c:pt>
                <c:pt idx="1336">
                  <c:v>0.99212009590743533</c:v>
                </c:pt>
                <c:pt idx="1337">
                  <c:v>0.99212009590743533</c:v>
                </c:pt>
                <c:pt idx="1338">
                  <c:v>0.99212009590743533</c:v>
                </c:pt>
                <c:pt idx="1339">
                  <c:v>0.99214520256590044</c:v>
                </c:pt>
                <c:pt idx="1340">
                  <c:v>0.99214699589864797</c:v>
                </c:pt>
                <c:pt idx="1341">
                  <c:v>0.99215596256238558</c:v>
                </c:pt>
                <c:pt idx="1342">
                  <c:v>0.99216134256062805</c:v>
                </c:pt>
                <c:pt idx="1343">
                  <c:v>0.99216313589337557</c:v>
                </c:pt>
                <c:pt idx="1344">
                  <c:v>0.99416628857234568</c:v>
                </c:pt>
                <c:pt idx="1345">
                  <c:v>0.99416628857234568</c:v>
                </c:pt>
                <c:pt idx="1346">
                  <c:v>0.99416628857234568</c:v>
                </c:pt>
                <c:pt idx="1347">
                  <c:v>0.99416628857234568</c:v>
                </c:pt>
                <c:pt idx="1348">
                  <c:v>0.99416628857234568</c:v>
                </c:pt>
                <c:pt idx="1349">
                  <c:v>0.99416628857234568</c:v>
                </c:pt>
                <c:pt idx="1350">
                  <c:v>0.99416628857234568</c:v>
                </c:pt>
                <c:pt idx="1351">
                  <c:v>0.99416628857234568</c:v>
                </c:pt>
                <c:pt idx="1352">
                  <c:v>0.99416628857234568</c:v>
                </c:pt>
                <c:pt idx="1353">
                  <c:v>0.99416628857234568</c:v>
                </c:pt>
                <c:pt idx="1354">
                  <c:v>0.99416987523784073</c:v>
                </c:pt>
                <c:pt idx="1355">
                  <c:v>0.99416987523784073</c:v>
                </c:pt>
                <c:pt idx="1356">
                  <c:v>0.99416987523784073</c:v>
                </c:pt>
                <c:pt idx="1357">
                  <c:v>0.99417166857058825</c:v>
                </c:pt>
                <c:pt idx="1358">
                  <c:v>0.99417346190333578</c:v>
                </c:pt>
                <c:pt idx="1359">
                  <c:v>0.99417704856883082</c:v>
                </c:pt>
                <c:pt idx="1360">
                  <c:v>0.99417704856883082</c:v>
                </c:pt>
                <c:pt idx="1361">
                  <c:v>0.99418601523256833</c:v>
                </c:pt>
                <c:pt idx="1362">
                  <c:v>0.99418601523256833</c:v>
                </c:pt>
                <c:pt idx="1363">
                  <c:v>0.99418780856531586</c:v>
                </c:pt>
                <c:pt idx="1364">
                  <c:v>0.99421291522378108</c:v>
                </c:pt>
                <c:pt idx="1365">
                  <c:v>0.99421291522378108</c:v>
                </c:pt>
                <c:pt idx="1366">
                  <c:v>0.99421291522378108</c:v>
                </c:pt>
                <c:pt idx="1367">
                  <c:v>0.99421829522202354</c:v>
                </c:pt>
                <c:pt idx="1368">
                  <c:v>0.99422008855477106</c:v>
                </c:pt>
                <c:pt idx="1369">
                  <c:v>0.99426312854071131</c:v>
                </c:pt>
                <c:pt idx="1370">
                  <c:v>0.99426312854071131</c:v>
                </c:pt>
                <c:pt idx="1371">
                  <c:v>0.99426671520620635</c:v>
                </c:pt>
                <c:pt idx="1372">
                  <c:v>0.99426850853895388</c:v>
                </c:pt>
                <c:pt idx="1373">
                  <c:v>0.99426850853895388</c:v>
                </c:pt>
                <c:pt idx="1374">
                  <c:v>0.9942703018717014</c:v>
                </c:pt>
                <c:pt idx="1375">
                  <c:v>0.9942703018717014</c:v>
                </c:pt>
                <c:pt idx="1376">
                  <c:v>0.99427209520444892</c:v>
                </c:pt>
                <c:pt idx="1377">
                  <c:v>0.99427209520444892</c:v>
                </c:pt>
                <c:pt idx="1378">
                  <c:v>0.99428106186818643</c:v>
                </c:pt>
                <c:pt idx="1379">
                  <c:v>0.99428464853368148</c:v>
                </c:pt>
                <c:pt idx="1380">
                  <c:v>0.994286441866429</c:v>
                </c:pt>
                <c:pt idx="1381">
                  <c:v>0.994286441866429</c:v>
                </c:pt>
                <c:pt idx="1382">
                  <c:v>0.99429182186467158</c:v>
                </c:pt>
                <c:pt idx="1383">
                  <c:v>0.99429182186467158</c:v>
                </c:pt>
                <c:pt idx="1384">
                  <c:v>0.99429182186467158</c:v>
                </c:pt>
                <c:pt idx="1385">
                  <c:v>0.99429182186467158</c:v>
                </c:pt>
                <c:pt idx="1386">
                  <c:v>0.99429182186467158</c:v>
                </c:pt>
                <c:pt idx="1387">
                  <c:v>0.99429182186467158</c:v>
                </c:pt>
                <c:pt idx="1388">
                  <c:v>0.99429182186467158</c:v>
                </c:pt>
                <c:pt idx="1389">
                  <c:v>0.99430258186115661</c:v>
                </c:pt>
                <c:pt idx="1390">
                  <c:v>0.99430258186115661</c:v>
                </c:pt>
                <c:pt idx="1391">
                  <c:v>0.99430437519390413</c:v>
                </c:pt>
                <c:pt idx="1392">
                  <c:v>0.99430437519390413</c:v>
                </c:pt>
                <c:pt idx="1393">
                  <c:v>0.99430437519390413</c:v>
                </c:pt>
                <c:pt idx="1394">
                  <c:v>0.99549873480374662</c:v>
                </c:pt>
                <c:pt idx="1395">
                  <c:v>0.99549873480374662</c:v>
                </c:pt>
                <c:pt idx="1396">
                  <c:v>0.99549873480374662</c:v>
                </c:pt>
                <c:pt idx="1397">
                  <c:v>0.99550052813649414</c:v>
                </c:pt>
                <c:pt idx="1398">
                  <c:v>0.99550232146924167</c:v>
                </c:pt>
                <c:pt idx="1399">
                  <c:v>0.99550232146924167</c:v>
                </c:pt>
                <c:pt idx="1400">
                  <c:v>0.99550232146924167</c:v>
                </c:pt>
                <c:pt idx="1401">
                  <c:v>0.99550232146924167</c:v>
                </c:pt>
                <c:pt idx="1402">
                  <c:v>0.99550232146924167</c:v>
                </c:pt>
                <c:pt idx="1403">
                  <c:v>0.99550232146924167</c:v>
                </c:pt>
                <c:pt idx="1404">
                  <c:v>0.99550411480198919</c:v>
                </c:pt>
                <c:pt idx="1405">
                  <c:v>0.99550411480198919</c:v>
                </c:pt>
                <c:pt idx="1406">
                  <c:v>0.99550411480198919</c:v>
                </c:pt>
                <c:pt idx="1407">
                  <c:v>0.99550411480198919</c:v>
                </c:pt>
                <c:pt idx="1408">
                  <c:v>0.99550770146748424</c:v>
                </c:pt>
                <c:pt idx="1409">
                  <c:v>0.99550949480023165</c:v>
                </c:pt>
                <c:pt idx="1410">
                  <c:v>0.99550949480023165</c:v>
                </c:pt>
                <c:pt idx="1411">
                  <c:v>0.99552563479495926</c:v>
                </c:pt>
                <c:pt idx="1412">
                  <c:v>0.99552563479495926</c:v>
                </c:pt>
                <c:pt idx="1413">
                  <c:v>0.99552563479495926</c:v>
                </c:pt>
                <c:pt idx="1414">
                  <c:v>0.99552922146045431</c:v>
                </c:pt>
                <c:pt idx="1415">
                  <c:v>0.99552922146045431</c:v>
                </c:pt>
                <c:pt idx="1416">
                  <c:v>0.99552922146045431</c:v>
                </c:pt>
                <c:pt idx="1417">
                  <c:v>0.99552922146045431</c:v>
                </c:pt>
                <c:pt idx="1418">
                  <c:v>0.99552922146045431</c:v>
                </c:pt>
                <c:pt idx="1419">
                  <c:v>0.99557046811364713</c:v>
                </c:pt>
                <c:pt idx="1420">
                  <c:v>0.99557046811364713</c:v>
                </c:pt>
                <c:pt idx="1421">
                  <c:v>0.99557046811364713</c:v>
                </c:pt>
                <c:pt idx="1422">
                  <c:v>0.99557046811364713</c:v>
                </c:pt>
                <c:pt idx="1423">
                  <c:v>0.99557046811364713</c:v>
                </c:pt>
                <c:pt idx="1424">
                  <c:v>0.99557764144463712</c:v>
                </c:pt>
                <c:pt idx="1425">
                  <c:v>0.99557764144463712</c:v>
                </c:pt>
                <c:pt idx="1426">
                  <c:v>0.99557764144463712</c:v>
                </c:pt>
                <c:pt idx="1427">
                  <c:v>0.99557764144463712</c:v>
                </c:pt>
                <c:pt idx="1428">
                  <c:v>0.99559019477386967</c:v>
                </c:pt>
                <c:pt idx="1429">
                  <c:v>0.99559019477386967</c:v>
                </c:pt>
                <c:pt idx="1430">
                  <c:v>0.99559019477386967</c:v>
                </c:pt>
                <c:pt idx="1431">
                  <c:v>0.99559019477386967</c:v>
                </c:pt>
                <c:pt idx="1432">
                  <c:v>0.99559557477211225</c:v>
                </c:pt>
                <c:pt idx="1433">
                  <c:v>0.99559557477211225</c:v>
                </c:pt>
                <c:pt idx="1434">
                  <c:v>0.99560274810310223</c:v>
                </c:pt>
                <c:pt idx="1435">
                  <c:v>0.99560274810310223</c:v>
                </c:pt>
                <c:pt idx="1436">
                  <c:v>0.99560454143584975</c:v>
                </c:pt>
                <c:pt idx="1437">
                  <c:v>0.99560454143584975</c:v>
                </c:pt>
                <c:pt idx="1438">
                  <c:v>0.99560454143584975</c:v>
                </c:pt>
                <c:pt idx="1439">
                  <c:v>0.99560454143584975</c:v>
                </c:pt>
                <c:pt idx="1440">
                  <c:v>0.99560454143584975</c:v>
                </c:pt>
                <c:pt idx="1441">
                  <c:v>0.99560454143584975</c:v>
                </c:pt>
                <c:pt idx="1442">
                  <c:v>0.99560454143584975</c:v>
                </c:pt>
                <c:pt idx="1443">
                  <c:v>0.99560454143584975</c:v>
                </c:pt>
                <c:pt idx="1444">
                  <c:v>0.99670564774282178</c:v>
                </c:pt>
                <c:pt idx="1445">
                  <c:v>0.99670564774282178</c:v>
                </c:pt>
                <c:pt idx="1446">
                  <c:v>0.99670564774282178</c:v>
                </c:pt>
                <c:pt idx="1447">
                  <c:v>0.99670564774282178</c:v>
                </c:pt>
                <c:pt idx="1448">
                  <c:v>0.99670564774282178</c:v>
                </c:pt>
                <c:pt idx="1449">
                  <c:v>0.99671461440655928</c:v>
                </c:pt>
                <c:pt idx="1450">
                  <c:v>0.99671461440655928</c:v>
                </c:pt>
                <c:pt idx="1451">
                  <c:v>0.99671461440655928</c:v>
                </c:pt>
                <c:pt idx="1452">
                  <c:v>0.99671461440655928</c:v>
                </c:pt>
                <c:pt idx="1453">
                  <c:v>0.99671461440655928</c:v>
                </c:pt>
                <c:pt idx="1454">
                  <c:v>0.99671461440655928</c:v>
                </c:pt>
                <c:pt idx="1455">
                  <c:v>0.99671461440655928</c:v>
                </c:pt>
                <c:pt idx="1456">
                  <c:v>0.99671461440655928</c:v>
                </c:pt>
                <c:pt idx="1457">
                  <c:v>0.99671820107205433</c:v>
                </c:pt>
                <c:pt idx="1458">
                  <c:v>0.99671820107205433</c:v>
                </c:pt>
                <c:pt idx="1459">
                  <c:v>0.99671999440480186</c:v>
                </c:pt>
                <c:pt idx="1460">
                  <c:v>0.99671999440480186</c:v>
                </c:pt>
                <c:pt idx="1461">
                  <c:v>0.99672537440304432</c:v>
                </c:pt>
                <c:pt idx="1462">
                  <c:v>0.99672537440304432</c:v>
                </c:pt>
                <c:pt idx="1463">
                  <c:v>0.99672537440304432</c:v>
                </c:pt>
                <c:pt idx="1464">
                  <c:v>0.99673075440128689</c:v>
                </c:pt>
                <c:pt idx="1465">
                  <c:v>0.99673075440128689</c:v>
                </c:pt>
                <c:pt idx="1466">
                  <c:v>0.99673075440128689</c:v>
                </c:pt>
                <c:pt idx="1467">
                  <c:v>0.99673075440128689</c:v>
                </c:pt>
                <c:pt idx="1468">
                  <c:v>0.99673254773403441</c:v>
                </c:pt>
                <c:pt idx="1469">
                  <c:v>0.99675944772524705</c:v>
                </c:pt>
                <c:pt idx="1470">
                  <c:v>0.99675944772524705</c:v>
                </c:pt>
                <c:pt idx="1471">
                  <c:v>0.99675944772524705</c:v>
                </c:pt>
                <c:pt idx="1472">
                  <c:v>0.99676124105799457</c:v>
                </c:pt>
                <c:pt idx="1473">
                  <c:v>0.99676124105799457</c:v>
                </c:pt>
                <c:pt idx="1474">
                  <c:v>0.99677020772173219</c:v>
                </c:pt>
                <c:pt idx="1475">
                  <c:v>0.99677020772173219</c:v>
                </c:pt>
                <c:pt idx="1476">
                  <c:v>0.99677020772173219</c:v>
                </c:pt>
                <c:pt idx="1477">
                  <c:v>0.99677020772173219</c:v>
                </c:pt>
                <c:pt idx="1478">
                  <c:v>0.99677379438722713</c:v>
                </c:pt>
                <c:pt idx="1479">
                  <c:v>0.99677379438722713</c:v>
                </c:pt>
                <c:pt idx="1480">
                  <c:v>0.99677379438722713</c:v>
                </c:pt>
                <c:pt idx="1481">
                  <c:v>0.99677379438722713</c:v>
                </c:pt>
                <c:pt idx="1482">
                  <c:v>0.99677558771997465</c:v>
                </c:pt>
                <c:pt idx="1483">
                  <c:v>0.99677558771997465</c:v>
                </c:pt>
                <c:pt idx="1484">
                  <c:v>0.99677738105272218</c:v>
                </c:pt>
                <c:pt idx="1485">
                  <c:v>0.99677738105272218</c:v>
                </c:pt>
                <c:pt idx="1486">
                  <c:v>0.99677738105272218</c:v>
                </c:pt>
                <c:pt idx="1487">
                  <c:v>0.9967791743854697</c:v>
                </c:pt>
                <c:pt idx="1488">
                  <c:v>0.9967791743854697</c:v>
                </c:pt>
                <c:pt idx="1489">
                  <c:v>0.9967791743854697</c:v>
                </c:pt>
                <c:pt idx="1490">
                  <c:v>0.9967791743854697</c:v>
                </c:pt>
                <c:pt idx="1491">
                  <c:v>0.9967791743854697</c:v>
                </c:pt>
                <c:pt idx="1492">
                  <c:v>0.9967791743854697</c:v>
                </c:pt>
                <c:pt idx="1493">
                  <c:v>0.9967791743854697</c:v>
                </c:pt>
                <c:pt idx="1494">
                  <c:v>0.99736918085940096</c:v>
                </c:pt>
                <c:pt idx="1495">
                  <c:v>0.99736918085940096</c:v>
                </c:pt>
                <c:pt idx="1496">
                  <c:v>0.99737097419214849</c:v>
                </c:pt>
                <c:pt idx="1497">
                  <c:v>0.99737097419214849</c:v>
                </c:pt>
                <c:pt idx="1498">
                  <c:v>0.99737994085588599</c:v>
                </c:pt>
                <c:pt idx="1499">
                  <c:v>0.99738711418687598</c:v>
                </c:pt>
                <c:pt idx="1500">
                  <c:v>0.99738711418687598</c:v>
                </c:pt>
                <c:pt idx="1501">
                  <c:v>0.99738711418687598</c:v>
                </c:pt>
                <c:pt idx="1502">
                  <c:v>0.99738711418687598</c:v>
                </c:pt>
                <c:pt idx="1503">
                  <c:v>0.99738711418687598</c:v>
                </c:pt>
                <c:pt idx="1504">
                  <c:v>0.99738711418687598</c:v>
                </c:pt>
                <c:pt idx="1505">
                  <c:v>0.99738711418687598</c:v>
                </c:pt>
                <c:pt idx="1506">
                  <c:v>0.9973889075196235</c:v>
                </c:pt>
                <c:pt idx="1507">
                  <c:v>0.99739070085237103</c:v>
                </c:pt>
                <c:pt idx="1508">
                  <c:v>0.99739070085237103</c:v>
                </c:pt>
                <c:pt idx="1509">
                  <c:v>0.9973960808506136</c:v>
                </c:pt>
                <c:pt idx="1510">
                  <c:v>0.9973960808506136</c:v>
                </c:pt>
                <c:pt idx="1511">
                  <c:v>0.99740146084885617</c:v>
                </c:pt>
                <c:pt idx="1512">
                  <c:v>0.99740146084885617</c:v>
                </c:pt>
                <c:pt idx="1513">
                  <c:v>0.99740146084885617</c:v>
                </c:pt>
                <c:pt idx="1514">
                  <c:v>0.99740863417984615</c:v>
                </c:pt>
                <c:pt idx="1515">
                  <c:v>0.99740863417984615</c:v>
                </c:pt>
                <c:pt idx="1516">
                  <c:v>0.99740863417984615</c:v>
                </c:pt>
                <c:pt idx="1517">
                  <c:v>0.99740863417984615</c:v>
                </c:pt>
                <c:pt idx="1518">
                  <c:v>0.99740863417984615</c:v>
                </c:pt>
                <c:pt idx="1519">
                  <c:v>0.99742298084182623</c:v>
                </c:pt>
                <c:pt idx="1520">
                  <c:v>0.99742298084182623</c:v>
                </c:pt>
                <c:pt idx="1521">
                  <c:v>0.99742298084182623</c:v>
                </c:pt>
                <c:pt idx="1522">
                  <c:v>0.99742298084182623</c:v>
                </c:pt>
                <c:pt idx="1523">
                  <c:v>0.99742298084182623</c:v>
                </c:pt>
                <c:pt idx="1524">
                  <c:v>0.99743732750380631</c:v>
                </c:pt>
                <c:pt idx="1525">
                  <c:v>0.99743732750380631</c:v>
                </c:pt>
                <c:pt idx="1526">
                  <c:v>0.99743732750380631</c:v>
                </c:pt>
                <c:pt idx="1527">
                  <c:v>0.99743732750380631</c:v>
                </c:pt>
                <c:pt idx="1528">
                  <c:v>0.99743912083655384</c:v>
                </c:pt>
                <c:pt idx="1529">
                  <c:v>0.99743912083655384</c:v>
                </c:pt>
                <c:pt idx="1530">
                  <c:v>0.99743912083655384</c:v>
                </c:pt>
                <c:pt idx="1531">
                  <c:v>0.99744450083479641</c:v>
                </c:pt>
                <c:pt idx="1532">
                  <c:v>0.99744450083479641</c:v>
                </c:pt>
                <c:pt idx="1533">
                  <c:v>0.99744450083479641</c:v>
                </c:pt>
                <c:pt idx="1534">
                  <c:v>0.99744629416754393</c:v>
                </c:pt>
                <c:pt idx="1535">
                  <c:v>0.99744629416754393</c:v>
                </c:pt>
                <c:pt idx="1536">
                  <c:v>0.99744629416754393</c:v>
                </c:pt>
                <c:pt idx="1537">
                  <c:v>0.99744808750029146</c:v>
                </c:pt>
                <c:pt idx="1538">
                  <c:v>0.99744808750029146</c:v>
                </c:pt>
                <c:pt idx="1539">
                  <c:v>0.99744808750029146</c:v>
                </c:pt>
                <c:pt idx="1540">
                  <c:v>0.99744808750029146</c:v>
                </c:pt>
                <c:pt idx="1541">
                  <c:v>0.99744808750029146</c:v>
                </c:pt>
                <c:pt idx="1542">
                  <c:v>0.99744808750029146</c:v>
                </c:pt>
                <c:pt idx="1543">
                  <c:v>0.99744808750029146</c:v>
                </c:pt>
                <c:pt idx="1544">
                  <c:v>0.99746602082776648</c:v>
                </c:pt>
                <c:pt idx="1545">
                  <c:v>0.99746602082776648</c:v>
                </c:pt>
                <c:pt idx="1546">
                  <c:v>0.99746602082776648</c:v>
                </c:pt>
                <c:pt idx="1547">
                  <c:v>0.99746602082776648</c:v>
                </c:pt>
                <c:pt idx="1548">
                  <c:v>0.99747140082600905</c:v>
                </c:pt>
                <c:pt idx="1549">
                  <c:v>0.9974839541552416</c:v>
                </c:pt>
                <c:pt idx="1550">
                  <c:v>0.9974839541552416</c:v>
                </c:pt>
                <c:pt idx="1551">
                  <c:v>0.9974839541552416</c:v>
                </c:pt>
                <c:pt idx="1552">
                  <c:v>0.9974839541552416</c:v>
                </c:pt>
                <c:pt idx="1553">
                  <c:v>0.9974839541552416</c:v>
                </c:pt>
                <c:pt idx="1554">
                  <c:v>0.99832323388107691</c:v>
                </c:pt>
                <c:pt idx="1555">
                  <c:v>0.99832323388107691</c:v>
                </c:pt>
                <c:pt idx="1556">
                  <c:v>0.99832323388107691</c:v>
                </c:pt>
                <c:pt idx="1557">
                  <c:v>0.99832323388107691</c:v>
                </c:pt>
                <c:pt idx="1558">
                  <c:v>0.99832323388107691</c:v>
                </c:pt>
                <c:pt idx="1559">
                  <c:v>0.99832323388107691</c:v>
                </c:pt>
                <c:pt idx="1560">
                  <c:v>0.99832323388107691</c:v>
                </c:pt>
                <c:pt idx="1561">
                  <c:v>0.99832502721382443</c:v>
                </c:pt>
                <c:pt idx="1562">
                  <c:v>0.99832502721382443</c:v>
                </c:pt>
                <c:pt idx="1563">
                  <c:v>0.99832502721382443</c:v>
                </c:pt>
                <c:pt idx="1564">
                  <c:v>0.99833040721206701</c:v>
                </c:pt>
                <c:pt idx="1565">
                  <c:v>0.99833040721206701</c:v>
                </c:pt>
                <c:pt idx="1566">
                  <c:v>0.99833040721206701</c:v>
                </c:pt>
                <c:pt idx="1567">
                  <c:v>0.99833040721206701</c:v>
                </c:pt>
                <c:pt idx="1568">
                  <c:v>0.99833220054481453</c:v>
                </c:pt>
                <c:pt idx="1569">
                  <c:v>0.99833399387756205</c:v>
                </c:pt>
                <c:pt idx="1570">
                  <c:v>0.99833399387756205</c:v>
                </c:pt>
                <c:pt idx="1571">
                  <c:v>0.99833399387756205</c:v>
                </c:pt>
                <c:pt idx="1572">
                  <c:v>0.99833578721030947</c:v>
                </c:pt>
                <c:pt idx="1573">
                  <c:v>0.99833578721030947</c:v>
                </c:pt>
                <c:pt idx="1574">
                  <c:v>0.99834834053954213</c:v>
                </c:pt>
                <c:pt idx="1575">
                  <c:v>0.99834834053954213</c:v>
                </c:pt>
                <c:pt idx="1576">
                  <c:v>0.99834834053954213</c:v>
                </c:pt>
                <c:pt idx="1577">
                  <c:v>0.99834834053954213</c:v>
                </c:pt>
                <c:pt idx="1578">
                  <c:v>0.99834834053954213</c:v>
                </c:pt>
                <c:pt idx="1579">
                  <c:v>0.99834834053954213</c:v>
                </c:pt>
                <c:pt idx="1580">
                  <c:v>0.99834834053954213</c:v>
                </c:pt>
                <c:pt idx="1581">
                  <c:v>0.99835192720503707</c:v>
                </c:pt>
                <c:pt idx="1582">
                  <c:v>0.99835192720503707</c:v>
                </c:pt>
                <c:pt idx="1583">
                  <c:v>0.99835192720503707</c:v>
                </c:pt>
                <c:pt idx="1584">
                  <c:v>0.99835551387053212</c:v>
                </c:pt>
                <c:pt idx="1585">
                  <c:v>0.99835551387053212</c:v>
                </c:pt>
                <c:pt idx="1586">
                  <c:v>0.99835551387053212</c:v>
                </c:pt>
                <c:pt idx="1587">
                  <c:v>0.99835551387053212</c:v>
                </c:pt>
                <c:pt idx="1588">
                  <c:v>0.99835551387053212</c:v>
                </c:pt>
                <c:pt idx="1589">
                  <c:v>0.99835551387053212</c:v>
                </c:pt>
                <c:pt idx="1590">
                  <c:v>0.99835551387053212</c:v>
                </c:pt>
                <c:pt idx="1591">
                  <c:v>0.99835551387053212</c:v>
                </c:pt>
                <c:pt idx="1592">
                  <c:v>0.99835551387053212</c:v>
                </c:pt>
                <c:pt idx="1593">
                  <c:v>0.99835551387053212</c:v>
                </c:pt>
                <c:pt idx="1594">
                  <c:v>0.99835551387053212</c:v>
                </c:pt>
                <c:pt idx="1595">
                  <c:v>0.99835551387053212</c:v>
                </c:pt>
                <c:pt idx="1596">
                  <c:v>0.99835551387053212</c:v>
                </c:pt>
                <c:pt idx="1597">
                  <c:v>0.99835730720327964</c:v>
                </c:pt>
                <c:pt idx="1598">
                  <c:v>0.99836089386877469</c:v>
                </c:pt>
                <c:pt idx="1599">
                  <c:v>0.99838241386174476</c:v>
                </c:pt>
                <c:pt idx="1600">
                  <c:v>0.99838241386174476</c:v>
                </c:pt>
                <c:pt idx="1601">
                  <c:v>0.99838779385998733</c:v>
                </c:pt>
                <c:pt idx="1602">
                  <c:v>0.99838779385998733</c:v>
                </c:pt>
                <c:pt idx="1603">
                  <c:v>0.99838779385998733</c:v>
                </c:pt>
                <c:pt idx="1604">
                  <c:v>0.99870342042354932</c:v>
                </c:pt>
                <c:pt idx="1605">
                  <c:v>0.99870342042354932</c:v>
                </c:pt>
                <c:pt idx="1606">
                  <c:v>0.99870342042354932</c:v>
                </c:pt>
                <c:pt idx="1607">
                  <c:v>0.99870342042354932</c:v>
                </c:pt>
                <c:pt idx="1608">
                  <c:v>0.99870342042354932</c:v>
                </c:pt>
                <c:pt idx="1609">
                  <c:v>0.99870342042354932</c:v>
                </c:pt>
                <c:pt idx="1610">
                  <c:v>0.99870521375629684</c:v>
                </c:pt>
                <c:pt idx="1611">
                  <c:v>0.99870700708904436</c:v>
                </c:pt>
                <c:pt idx="1612">
                  <c:v>0.99870880042179189</c:v>
                </c:pt>
                <c:pt idx="1613">
                  <c:v>0.99870880042179189</c:v>
                </c:pt>
                <c:pt idx="1614">
                  <c:v>0.99870880042179189</c:v>
                </c:pt>
                <c:pt idx="1615">
                  <c:v>0.99870880042179189</c:v>
                </c:pt>
                <c:pt idx="1616">
                  <c:v>0.99870880042179189</c:v>
                </c:pt>
                <c:pt idx="1617">
                  <c:v>0.99870880042179189</c:v>
                </c:pt>
                <c:pt idx="1618">
                  <c:v>0.99870880042179189</c:v>
                </c:pt>
                <c:pt idx="1619">
                  <c:v>0.99870880042179189</c:v>
                </c:pt>
                <c:pt idx="1620">
                  <c:v>0.99870880042179189</c:v>
                </c:pt>
                <c:pt idx="1621">
                  <c:v>0.99870880042179189</c:v>
                </c:pt>
                <c:pt idx="1622">
                  <c:v>0.99870880042179189</c:v>
                </c:pt>
                <c:pt idx="1623">
                  <c:v>0.99870880042179189</c:v>
                </c:pt>
                <c:pt idx="1624">
                  <c:v>0.99871956041827692</c:v>
                </c:pt>
                <c:pt idx="1625">
                  <c:v>0.99871956041827692</c:v>
                </c:pt>
                <c:pt idx="1626">
                  <c:v>0.99871956041827692</c:v>
                </c:pt>
                <c:pt idx="1627">
                  <c:v>0.99871956041827692</c:v>
                </c:pt>
                <c:pt idx="1628">
                  <c:v>0.99871956041827692</c:v>
                </c:pt>
                <c:pt idx="1629">
                  <c:v>0.99872494041651949</c:v>
                </c:pt>
                <c:pt idx="1630">
                  <c:v>0.99872494041651949</c:v>
                </c:pt>
                <c:pt idx="1631">
                  <c:v>0.99872494041651949</c:v>
                </c:pt>
                <c:pt idx="1632">
                  <c:v>0.99872494041651949</c:v>
                </c:pt>
                <c:pt idx="1633">
                  <c:v>0.99872494041651949</c:v>
                </c:pt>
                <c:pt idx="1634">
                  <c:v>0.99872852708201454</c:v>
                </c:pt>
                <c:pt idx="1635">
                  <c:v>0.99872852708201454</c:v>
                </c:pt>
                <c:pt idx="1636">
                  <c:v>0.99872852708201454</c:v>
                </c:pt>
                <c:pt idx="1637">
                  <c:v>0.99872852708201454</c:v>
                </c:pt>
                <c:pt idx="1638">
                  <c:v>0.99872852708201454</c:v>
                </c:pt>
                <c:pt idx="1639">
                  <c:v>0.99872852708201454</c:v>
                </c:pt>
                <c:pt idx="1640">
                  <c:v>0.99872852708201454</c:v>
                </c:pt>
                <c:pt idx="1641">
                  <c:v>0.99872852708201454</c:v>
                </c:pt>
                <c:pt idx="1642">
                  <c:v>0.99872852708201454</c:v>
                </c:pt>
                <c:pt idx="1643">
                  <c:v>0.99872852708201454</c:v>
                </c:pt>
                <c:pt idx="1644">
                  <c:v>0.99872852708201454</c:v>
                </c:pt>
                <c:pt idx="1645">
                  <c:v>0.99872852708201454</c:v>
                </c:pt>
                <c:pt idx="1646">
                  <c:v>0.99872852708201454</c:v>
                </c:pt>
                <c:pt idx="1647">
                  <c:v>0.99872852708201454</c:v>
                </c:pt>
                <c:pt idx="1648">
                  <c:v>0.99872852708201454</c:v>
                </c:pt>
                <c:pt idx="1649">
                  <c:v>0.99873928707849957</c:v>
                </c:pt>
                <c:pt idx="1650">
                  <c:v>0.99873928707849957</c:v>
                </c:pt>
                <c:pt idx="1651">
                  <c:v>0.99873928707849957</c:v>
                </c:pt>
                <c:pt idx="1652">
                  <c:v>0.99873928707849957</c:v>
                </c:pt>
                <c:pt idx="1653">
                  <c:v>0.99873928707849957</c:v>
                </c:pt>
                <c:pt idx="1654">
                  <c:v>0.99903160031634386</c:v>
                </c:pt>
                <c:pt idx="1655">
                  <c:v>0.99903160031634386</c:v>
                </c:pt>
                <c:pt idx="1656">
                  <c:v>0.99903160031634386</c:v>
                </c:pt>
                <c:pt idx="1657">
                  <c:v>0.99903160031634386</c:v>
                </c:pt>
                <c:pt idx="1658">
                  <c:v>0.99903160031634386</c:v>
                </c:pt>
                <c:pt idx="1659">
                  <c:v>0.99903160031634386</c:v>
                </c:pt>
                <c:pt idx="1660">
                  <c:v>0.99903160031634386</c:v>
                </c:pt>
                <c:pt idx="1661">
                  <c:v>0.99903160031634386</c:v>
                </c:pt>
                <c:pt idx="1662">
                  <c:v>0.99903339364909138</c:v>
                </c:pt>
                <c:pt idx="1663">
                  <c:v>0.99903339364909138</c:v>
                </c:pt>
                <c:pt idx="1664">
                  <c:v>0.99903339364909138</c:v>
                </c:pt>
                <c:pt idx="1665">
                  <c:v>0.99903339364909138</c:v>
                </c:pt>
                <c:pt idx="1666">
                  <c:v>0.99903339364909138</c:v>
                </c:pt>
                <c:pt idx="1667">
                  <c:v>0.99903339364909138</c:v>
                </c:pt>
                <c:pt idx="1668">
                  <c:v>0.99903339364909138</c:v>
                </c:pt>
                <c:pt idx="1669">
                  <c:v>0.99903339364909138</c:v>
                </c:pt>
                <c:pt idx="1670">
                  <c:v>0.99903339364909138</c:v>
                </c:pt>
                <c:pt idx="1671">
                  <c:v>0.99903339364909138</c:v>
                </c:pt>
                <c:pt idx="1672">
                  <c:v>0.99903339364909138</c:v>
                </c:pt>
                <c:pt idx="1673">
                  <c:v>0.99903339364909138</c:v>
                </c:pt>
                <c:pt idx="1674">
                  <c:v>0.99903698031458643</c:v>
                </c:pt>
                <c:pt idx="1675">
                  <c:v>0.99903698031458643</c:v>
                </c:pt>
                <c:pt idx="1676">
                  <c:v>0.99903698031458643</c:v>
                </c:pt>
                <c:pt idx="1677">
                  <c:v>0.99903877364733396</c:v>
                </c:pt>
                <c:pt idx="1678">
                  <c:v>0.99903877364733396</c:v>
                </c:pt>
                <c:pt idx="1679">
                  <c:v>0.99904415364557653</c:v>
                </c:pt>
                <c:pt idx="1680">
                  <c:v>0.99904415364557653</c:v>
                </c:pt>
                <c:pt idx="1681">
                  <c:v>0.99904415364557653</c:v>
                </c:pt>
                <c:pt idx="1682">
                  <c:v>0.99904415364557653</c:v>
                </c:pt>
                <c:pt idx="1683">
                  <c:v>0.99904415364557653</c:v>
                </c:pt>
                <c:pt idx="1684">
                  <c:v>0.99904594697832394</c:v>
                </c:pt>
                <c:pt idx="1685">
                  <c:v>0.99904594697832394</c:v>
                </c:pt>
                <c:pt idx="1686">
                  <c:v>0.99904594697832394</c:v>
                </c:pt>
                <c:pt idx="1687">
                  <c:v>0.99904594697832394</c:v>
                </c:pt>
                <c:pt idx="1688">
                  <c:v>0.99904953364381899</c:v>
                </c:pt>
                <c:pt idx="1689">
                  <c:v>0.99904953364381899</c:v>
                </c:pt>
                <c:pt idx="1690">
                  <c:v>0.99904953364381899</c:v>
                </c:pt>
                <c:pt idx="1691">
                  <c:v>0.99904953364381899</c:v>
                </c:pt>
                <c:pt idx="1692">
                  <c:v>0.99905132697656651</c:v>
                </c:pt>
                <c:pt idx="1693">
                  <c:v>0.99905132697656651</c:v>
                </c:pt>
                <c:pt idx="1694">
                  <c:v>0.99905132697656651</c:v>
                </c:pt>
                <c:pt idx="1695">
                  <c:v>0.99905132697656651</c:v>
                </c:pt>
                <c:pt idx="1696">
                  <c:v>0.99905132697656651</c:v>
                </c:pt>
                <c:pt idx="1697">
                  <c:v>0.99905132697656651</c:v>
                </c:pt>
                <c:pt idx="1698">
                  <c:v>0.99905132697656651</c:v>
                </c:pt>
                <c:pt idx="1699">
                  <c:v>0.99905491364206156</c:v>
                </c:pt>
                <c:pt idx="1700">
                  <c:v>0.99905491364206156</c:v>
                </c:pt>
                <c:pt idx="1701">
                  <c:v>0.99905491364206156</c:v>
                </c:pt>
                <c:pt idx="1702">
                  <c:v>0.99905670697480908</c:v>
                </c:pt>
                <c:pt idx="1703">
                  <c:v>0.99905670697480908</c:v>
                </c:pt>
                <c:pt idx="1704">
                  <c:v>0.99927370023725792</c:v>
                </c:pt>
                <c:pt idx="1705">
                  <c:v>0.99927370023725792</c:v>
                </c:pt>
                <c:pt idx="1706">
                  <c:v>0.99927370023725792</c:v>
                </c:pt>
                <c:pt idx="1707">
                  <c:v>0.99927370023725792</c:v>
                </c:pt>
                <c:pt idx="1708">
                  <c:v>0.99927370023725792</c:v>
                </c:pt>
                <c:pt idx="1709">
                  <c:v>0.99927370023725792</c:v>
                </c:pt>
                <c:pt idx="1710">
                  <c:v>0.99927370023725792</c:v>
                </c:pt>
                <c:pt idx="1711">
                  <c:v>0.99927370023725792</c:v>
                </c:pt>
                <c:pt idx="1712">
                  <c:v>0.99927370023725792</c:v>
                </c:pt>
                <c:pt idx="1713">
                  <c:v>0.99927370023725792</c:v>
                </c:pt>
                <c:pt idx="1714">
                  <c:v>0.99927549357000545</c:v>
                </c:pt>
                <c:pt idx="1715">
                  <c:v>0.99927549357000545</c:v>
                </c:pt>
                <c:pt idx="1716">
                  <c:v>0.99927549357000545</c:v>
                </c:pt>
                <c:pt idx="1717">
                  <c:v>0.99927549357000545</c:v>
                </c:pt>
                <c:pt idx="1718">
                  <c:v>0.99927549357000545</c:v>
                </c:pt>
                <c:pt idx="1719">
                  <c:v>0.99927549357000545</c:v>
                </c:pt>
                <c:pt idx="1720">
                  <c:v>0.99927549357000545</c:v>
                </c:pt>
                <c:pt idx="1721">
                  <c:v>0.99927549357000545</c:v>
                </c:pt>
                <c:pt idx="1722">
                  <c:v>0.99927549357000545</c:v>
                </c:pt>
                <c:pt idx="1723">
                  <c:v>0.99927549357000545</c:v>
                </c:pt>
                <c:pt idx="1724">
                  <c:v>0.99927908023550049</c:v>
                </c:pt>
                <c:pt idx="1725">
                  <c:v>0.99927908023550049</c:v>
                </c:pt>
                <c:pt idx="1726">
                  <c:v>0.99927908023550049</c:v>
                </c:pt>
                <c:pt idx="1727">
                  <c:v>0.99927908023550049</c:v>
                </c:pt>
                <c:pt idx="1728">
                  <c:v>0.99927908023550049</c:v>
                </c:pt>
                <c:pt idx="1729">
                  <c:v>0.99928266690099543</c:v>
                </c:pt>
                <c:pt idx="1730">
                  <c:v>0.99928266690099543</c:v>
                </c:pt>
                <c:pt idx="1731">
                  <c:v>0.99928266690099543</c:v>
                </c:pt>
                <c:pt idx="1732">
                  <c:v>0.99928266690099543</c:v>
                </c:pt>
                <c:pt idx="1733">
                  <c:v>0.99928266690099543</c:v>
                </c:pt>
                <c:pt idx="1734">
                  <c:v>0.99928446023374295</c:v>
                </c:pt>
                <c:pt idx="1735">
                  <c:v>0.99928446023374295</c:v>
                </c:pt>
                <c:pt idx="1736">
                  <c:v>0.99928446023374295</c:v>
                </c:pt>
                <c:pt idx="1737">
                  <c:v>0.99928446023374295</c:v>
                </c:pt>
                <c:pt idx="1738">
                  <c:v>0.99928625356649048</c:v>
                </c:pt>
                <c:pt idx="1739">
                  <c:v>0.99928625356649048</c:v>
                </c:pt>
                <c:pt idx="1740">
                  <c:v>0.99928625356649048</c:v>
                </c:pt>
                <c:pt idx="1741">
                  <c:v>0.99928625356649048</c:v>
                </c:pt>
                <c:pt idx="1742">
                  <c:v>0.99928625356649048</c:v>
                </c:pt>
                <c:pt idx="1743">
                  <c:v>0.99928625356649048</c:v>
                </c:pt>
                <c:pt idx="1744">
                  <c:v>0.99928625356649048</c:v>
                </c:pt>
                <c:pt idx="1745">
                  <c:v>0.99928625356649048</c:v>
                </c:pt>
                <c:pt idx="1746">
                  <c:v>0.99928625356649048</c:v>
                </c:pt>
                <c:pt idx="1747">
                  <c:v>0.99928625356649048</c:v>
                </c:pt>
                <c:pt idx="1748">
                  <c:v>0.99928625356649048</c:v>
                </c:pt>
                <c:pt idx="1749">
                  <c:v>0.999288046899238</c:v>
                </c:pt>
                <c:pt idx="1750">
                  <c:v>0.999288046899238</c:v>
                </c:pt>
                <c:pt idx="1751">
                  <c:v>0.999288046899238</c:v>
                </c:pt>
                <c:pt idx="1752">
                  <c:v>0.999288046899238</c:v>
                </c:pt>
                <c:pt idx="1753">
                  <c:v>0.999288046899238</c:v>
                </c:pt>
                <c:pt idx="1754">
                  <c:v>0.99945482684475662</c:v>
                </c:pt>
                <c:pt idx="1755">
                  <c:v>0.99945482684475662</c:v>
                </c:pt>
                <c:pt idx="1756">
                  <c:v>0.99945482684475662</c:v>
                </c:pt>
                <c:pt idx="1757">
                  <c:v>0.99945482684475662</c:v>
                </c:pt>
                <c:pt idx="1758">
                  <c:v>0.99945482684475662</c:v>
                </c:pt>
                <c:pt idx="1759">
                  <c:v>0.99945482684475662</c:v>
                </c:pt>
                <c:pt idx="1760">
                  <c:v>0.99945482684475662</c:v>
                </c:pt>
                <c:pt idx="1761">
                  <c:v>0.99945482684475662</c:v>
                </c:pt>
                <c:pt idx="1762">
                  <c:v>0.99945482684475662</c:v>
                </c:pt>
                <c:pt idx="1763">
                  <c:v>0.99945482684475662</c:v>
                </c:pt>
                <c:pt idx="1764">
                  <c:v>0.99945482684475662</c:v>
                </c:pt>
                <c:pt idx="1765">
                  <c:v>0.99945482684475662</c:v>
                </c:pt>
                <c:pt idx="1766">
                  <c:v>0.99945482684475662</c:v>
                </c:pt>
                <c:pt idx="1767">
                  <c:v>0.99945482684475662</c:v>
                </c:pt>
                <c:pt idx="1768">
                  <c:v>0.99945482684475662</c:v>
                </c:pt>
                <c:pt idx="1769">
                  <c:v>0.99945482684475662</c:v>
                </c:pt>
                <c:pt idx="1770">
                  <c:v>0.99945482684475662</c:v>
                </c:pt>
                <c:pt idx="1771">
                  <c:v>0.99945482684475662</c:v>
                </c:pt>
                <c:pt idx="1772">
                  <c:v>0.99945482684475662</c:v>
                </c:pt>
                <c:pt idx="1773">
                  <c:v>0.99945482684475662</c:v>
                </c:pt>
                <c:pt idx="1774">
                  <c:v>0.99945482684475662</c:v>
                </c:pt>
                <c:pt idx="1775">
                  <c:v>0.99945482684475662</c:v>
                </c:pt>
                <c:pt idx="1776">
                  <c:v>0.99945482684475662</c:v>
                </c:pt>
                <c:pt idx="1777">
                  <c:v>0.99945482684475662</c:v>
                </c:pt>
                <c:pt idx="1778">
                  <c:v>0.99945482684475662</c:v>
                </c:pt>
                <c:pt idx="1779">
                  <c:v>0.99945841351025155</c:v>
                </c:pt>
                <c:pt idx="1780">
                  <c:v>0.99945841351025155</c:v>
                </c:pt>
                <c:pt idx="1781">
                  <c:v>0.99945841351025155</c:v>
                </c:pt>
                <c:pt idx="1782">
                  <c:v>0.99945841351025155</c:v>
                </c:pt>
                <c:pt idx="1783">
                  <c:v>0.99945841351025155</c:v>
                </c:pt>
                <c:pt idx="1784">
                  <c:v>0.99945841351025155</c:v>
                </c:pt>
                <c:pt idx="1785">
                  <c:v>0.99945841351025155</c:v>
                </c:pt>
                <c:pt idx="1786">
                  <c:v>0.99945841351025155</c:v>
                </c:pt>
                <c:pt idx="1787">
                  <c:v>0.99945841351025155</c:v>
                </c:pt>
                <c:pt idx="1788">
                  <c:v>0.99945841351025155</c:v>
                </c:pt>
                <c:pt idx="1789">
                  <c:v>0.99945841351025155</c:v>
                </c:pt>
                <c:pt idx="1790">
                  <c:v>0.99945841351025155</c:v>
                </c:pt>
                <c:pt idx="1791">
                  <c:v>0.99946020684299908</c:v>
                </c:pt>
                <c:pt idx="1792">
                  <c:v>0.99946020684299908</c:v>
                </c:pt>
                <c:pt idx="1793">
                  <c:v>0.99946020684299908</c:v>
                </c:pt>
                <c:pt idx="1794">
                  <c:v>0.99946020684299908</c:v>
                </c:pt>
                <c:pt idx="1795">
                  <c:v>0.99946020684299908</c:v>
                </c:pt>
                <c:pt idx="1796">
                  <c:v>0.99946020684299908</c:v>
                </c:pt>
                <c:pt idx="1797">
                  <c:v>0.99946020684299908</c:v>
                </c:pt>
                <c:pt idx="1798">
                  <c:v>0.99946020684299908</c:v>
                </c:pt>
                <c:pt idx="1799">
                  <c:v>0.99946020684299908</c:v>
                </c:pt>
                <c:pt idx="1800">
                  <c:v>0.99946020684299908</c:v>
                </c:pt>
                <c:pt idx="1801">
                  <c:v>0.99946020684299908</c:v>
                </c:pt>
                <c:pt idx="1802">
                  <c:v>0.99946020684299908</c:v>
                </c:pt>
                <c:pt idx="1803">
                  <c:v>0.99946020684299908</c:v>
                </c:pt>
                <c:pt idx="1804">
                  <c:v>0.99960726012829504</c:v>
                </c:pt>
                <c:pt idx="1805">
                  <c:v>0.99960726012829504</c:v>
                </c:pt>
                <c:pt idx="1806">
                  <c:v>0.99960726012829504</c:v>
                </c:pt>
                <c:pt idx="1807">
                  <c:v>0.99960726012829504</c:v>
                </c:pt>
                <c:pt idx="1808">
                  <c:v>0.99960726012829504</c:v>
                </c:pt>
                <c:pt idx="1809">
                  <c:v>0.99960726012829504</c:v>
                </c:pt>
                <c:pt idx="1810">
                  <c:v>0.99960726012829504</c:v>
                </c:pt>
                <c:pt idx="1811">
                  <c:v>0.99960726012829504</c:v>
                </c:pt>
                <c:pt idx="1812">
                  <c:v>0.99960726012829504</c:v>
                </c:pt>
                <c:pt idx="1813">
                  <c:v>0.99960726012829504</c:v>
                </c:pt>
                <c:pt idx="1814">
                  <c:v>0.99960726012829504</c:v>
                </c:pt>
                <c:pt idx="1815">
                  <c:v>0.99960726012829504</c:v>
                </c:pt>
                <c:pt idx="1816">
                  <c:v>0.99960726012829504</c:v>
                </c:pt>
                <c:pt idx="1817">
                  <c:v>0.99960726012829504</c:v>
                </c:pt>
                <c:pt idx="1818">
                  <c:v>0.99960726012829504</c:v>
                </c:pt>
                <c:pt idx="1819">
                  <c:v>0.99960726012829504</c:v>
                </c:pt>
                <c:pt idx="1820">
                  <c:v>0.99960726012829504</c:v>
                </c:pt>
                <c:pt idx="1821">
                  <c:v>0.99961084679379009</c:v>
                </c:pt>
                <c:pt idx="1822">
                  <c:v>0.99961084679379009</c:v>
                </c:pt>
                <c:pt idx="1823">
                  <c:v>0.99961084679379009</c:v>
                </c:pt>
                <c:pt idx="1824">
                  <c:v>0.99961084679379009</c:v>
                </c:pt>
                <c:pt idx="1825">
                  <c:v>0.99961084679379009</c:v>
                </c:pt>
                <c:pt idx="1826">
                  <c:v>0.99961084679379009</c:v>
                </c:pt>
                <c:pt idx="1827">
                  <c:v>0.99961084679379009</c:v>
                </c:pt>
                <c:pt idx="1828">
                  <c:v>0.99961084679379009</c:v>
                </c:pt>
                <c:pt idx="1829">
                  <c:v>0.99961264012653761</c:v>
                </c:pt>
                <c:pt idx="1830">
                  <c:v>0.99961264012653761</c:v>
                </c:pt>
                <c:pt idx="1831">
                  <c:v>0.99961264012653761</c:v>
                </c:pt>
                <c:pt idx="1832">
                  <c:v>0.99961264012653761</c:v>
                </c:pt>
                <c:pt idx="1833">
                  <c:v>0.99961264012653761</c:v>
                </c:pt>
                <c:pt idx="1834">
                  <c:v>0.99961264012653761</c:v>
                </c:pt>
                <c:pt idx="1835">
                  <c:v>0.99961264012653761</c:v>
                </c:pt>
                <c:pt idx="1836">
                  <c:v>0.99961264012653761</c:v>
                </c:pt>
                <c:pt idx="1837">
                  <c:v>0.99961264012653761</c:v>
                </c:pt>
                <c:pt idx="1838">
                  <c:v>0.99961264012653761</c:v>
                </c:pt>
                <c:pt idx="1839">
                  <c:v>0.99961264012653761</c:v>
                </c:pt>
                <c:pt idx="1840">
                  <c:v>0.99961264012653761</c:v>
                </c:pt>
                <c:pt idx="1841">
                  <c:v>0.99961264012653761</c:v>
                </c:pt>
                <c:pt idx="1842">
                  <c:v>0.99961264012653761</c:v>
                </c:pt>
                <c:pt idx="1843">
                  <c:v>0.99961264012653761</c:v>
                </c:pt>
                <c:pt idx="1844">
                  <c:v>0.99961264012653761</c:v>
                </c:pt>
                <c:pt idx="1845">
                  <c:v>0.99961264012653761</c:v>
                </c:pt>
                <c:pt idx="1846">
                  <c:v>0.99961264012653761</c:v>
                </c:pt>
                <c:pt idx="1847">
                  <c:v>0.99961264012653761</c:v>
                </c:pt>
                <c:pt idx="1848">
                  <c:v>0.99961264012653761</c:v>
                </c:pt>
                <c:pt idx="1849">
                  <c:v>0.99961264012653761</c:v>
                </c:pt>
                <c:pt idx="1850">
                  <c:v>0.99961264012653761</c:v>
                </c:pt>
                <c:pt idx="1851">
                  <c:v>0.99961264012653761</c:v>
                </c:pt>
                <c:pt idx="1852">
                  <c:v>0.99961264012653761</c:v>
                </c:pt>
                <c:pt idx="1853">
                  <c:v>0.99961264012653761</c:v>
                </c:pt>
                <c:pt idx="1854">
                  <c:v>0.99971127342765065</c:v>
                </c:pt>
                <c:pt idx="1855">
                  <c:v>0.99971127342765065</c:v>
                </c:pt>
                <c:pt idx="1856">
                  <c:v>0.99971127342765065</c:v>
                </c:pt>
                <c:pt idx="1857">
                  <c:v>0.99971127342765065</c:v>
                </c:pt>
                <c:pt idx="1858">
                  <c:v>0.99971306676039817</c:v>
                </c:pt>
                <c:pt idx="1859">
                  <c:v>0.99971306676039817</c:v>
                </c:pt>
                <c:pt idx="1860">
                  <c:v>0.99971306676039817</c:v>
                </c:pt>
                <c:pt idx="1861">
                  <c:v>0.99971306676039817</c:v>
                </c:pt>
                <c:pt idx="1862">
                  <c:v>0.99971306676039817</c:v>
                </c:pt>
                <c:pt idx="1863">
                  <c:v>0.99971306676039817</c:v>
                </c:pt>
                <c:pt idx="1864">
                  <c:v>0.99971306676039817</c:v>
                </c:pt>
                <c:pt idx="1865">
                  <c:v>0.99971306676039817</c:v>
                </c:pt>
                <c:pt idx="1866">
                  <c:v>0.99971306676039817</c:v>
                </c:pt>
                <c:pt idx="1867">
                  <c:v>0.99971306676039817</c:v>
                </c:pt>
                <c:pt idx="1868">
                  <c:v>0.99971306676039817</c:v>
                </c:pt>
                <c:pt idx="1869">
                  <c:v>0.99971306676039817</c:v>
                </c:pt>
                <c:pt idx="1870">
                  <c:v>0.99971306676039817</c:v>
                </c:pt>
                <c:pt idx="1871">
                  <c:v>0.99971306676039817</c:v>
                </c:pt>
                <c:pt idx="1872">
                  <c:v>0.99971306676039817</c:v>
                </c:pt>
                <c:pt idx="1873">
                  <c:v>0.99971306676039817</c:v>
                </c:pt>
                <c:pt idx="1874">
                  <c:v>0.99971306676039817</c:v>
                </c:pt>
                <c:pt idx="1875">
                  <c:v>0.99971306676039817</c:v>
                </c:pt>
                <c:pt idx="1876">
                  <c:v>0.99971306676039817</c:v>
                </c:pt>
                <c:pt idx="1877">
                  <c:v>0.99971306676039817</c:v>
                </c:pt>
                <c:pt idx="1878">
                  <c:v>0.99971306676039817</c:v>
                </c:pt>
                <c:pt idx="1879">
                  <c:v>0.9997148600931457</c:v>
                </c:pt>
                <c:pt idx="1880">
                  <c:v>0.9997148600931457</c:v>
                </c:pt>
                <c:pt idx="1881">
                  <c:v>0.9997148600931457</c:v>
                </c:pt>
                <c:pt idx="1882">
                  <c:v>0.9997148600931457</c:v>
                </c:pt>
                <c:pt idx="1883">
                  <c:v>0.9997148600931457</c:v>
                </c:pt>
                <c:pt idx="1884">
                  <c:v>0.99971844675864074</c:v>
                </c:pt>
                <c:pt idx="1885">
                  <c:v>0.99971844675864074</c:v>
                </c:pt>
                <c:pt idx="1886">
                  <c:v>0.99971844675864074</c:v>
                </c:pt>
                <c:pt idx="1887">
                  <c:v>0.99971844675864074</c:v>
                </c:pt>
                <c:pt idx="1888">
                  <c:v>0.99971844675864074</c:v>
                </c:pt>
                <c:pt idx="1889">
                  <c:v>0.99971844675864074</c:v>
                </c:pt>
                <c:pt idx="1890">
                  <c:v>0.99971844675864074</c:v>
                </c:pt>
                <c:pt idx="1891">
                  <c:v>0.99971844675864074</c:v>
                </c:pt>
                <c:pt idx="1892">
                  <c:v>0.99971844675864074</c:v>
                </c:pt>
                <c:pt idx="1893">
                  <c:v>0.99971844675864074</c:v>
                </c:pt>
                <c:pt idx="1894">
                  <c:v>0.99971844675864074</c:v>
                </c:pt>
                <c:pt idx="1895">
                  <c:v>0.99971844675864074</c:v>
                </c:pt>
                <c:pt idx="1896">
                  <c:v>0.99971844675864074</c:v>
                </c:pt>
                <c:pt idx="1897">
                  <c:v>0.99971844675864074</c:v>
                </c:pt>
                <c:pt idx="1898">
                  <c:v>0.99971844675864074</c:v>
                </c:pt>
                <c:pt idx="1899">
                  <c:v>0.99971844675864074</c:v>
                </c:pt>
                <c:pt idx="1900">
                  <c:v>0.99971844675864074</c:v>
                </c:pt>
                <c:pt idx="1901">
                  <c:v>0.99971844675864074</c:v>
                </c:pt>
                <c:pt idx="1902">
                  <c:v>0.99971844675864074</c:v>
                </c:pt>
                <c:pt idx="1903">
                  <c:v>0.99971844675864074</c:v>
                </c:pt>
                <c:pt idx="1904">
                  <c:v>0.99971844675864074</c:v>
                </c:pt>
                <c:pt idx="1905">
                  <c:v>0.99971844675864074</c:v>
                </c:pt>
                <c:pt idx="1906">
                  <c:v>0.99971844675864074</c:v>
                </c:pt>
                <c:pt idx="1907">
                  <c:v>0.99971844675864074</c:v>
                </c:pt>
                <c:pt idx="1908">
                  <c:v>0.99971844675864074</c:v>
                </c:pt>
                <c:pt idx="1909">
                  <c:v>0.99972024009138827</c:v>
                </c:pt>
                <c:pt idx="1910">
                  <c:v>0.99972024009138827</c:v>
                </c:pt>
                <c:pt idx="1911">
                  <c:v>0.99972024009138827</c:v>
                </c:pt>
                <c:pt idx="1912">
                  <c:v>0.99972024009138827</c:v>
                </c:pt>
                <c:pt idx="1913">
                  <c:v>0.99972024009138827</c:v>
                </c:pt>
                <c:pt idx="1914">
                  <c:v>0.99975790007908594</c:v>
                </c:pt>
                <c:pt idx="1915">
                  <c:v>0.99975790007908594</c:v>
                </c:pt>
                <c:pt idx="1916">
                  <c:v>0.99975790007908594</c:v>
                </c:pt>
                <c:pt idx="1917">
                  <c:v>0.99975790007908594</c:v>
                </c:pt>
                <c:pt idx="1918">
                  <c:v>0.99975790007908594</c:v>
                </c:pt>
                <c:pt idx="1919">
                  <c:v>0.99975790007908594</c:v>
                </c:pt>
                <c:pt idx="1920">
                  <c:v>0.99975790007908594</c:v>
                </c:pt>
                <c:pt idx="1921">
                  <c:v>0.99975790007908594</c:v>
                </c:pt>
                <c:pt idx="1922">
                  <c:v>0.99975790007908594</c:v>
                </c:pt>
                <c:pt idx="1923">
                  <c:v>0.99975790007908594</c:v>
                </c:pt>
                <c:pt idx="1924">
                  <c:v>0.99975790007908594</c:v>
                </c:pt>
                <c:pt idx="1925">
                  <c:v>0.99975790007908594</c:v>
                </c:pt>
                <c:pt idx="1926">
                  <c:v>0.99975790007908594</c:v>
                </c:pt>
                <c:pt idx="1927">
                  <c:v>0.99975790007908594</c:v>
                </c:pt>
                <c:pt idx="1928">
                  <c:v>0.99975790007908594</c:v>
                </c:pt>
                <c:pt idx="1929">
                  <c:v>0.99975790007908594</c:v>
                </c:pt>
                <c:pt idx="1930">
                  <c:v>0.99975790007908594</c:v>
                </c:pt>
                <c:pt idx="1931">
                  <c:v>0.99975790007908594</c:v>
                </c:pt>
                <c:pt idx="1932">
                  <c:v>0.99975790007908594</c:v>
                </c:pt>
                <c:pt idx="1933">
                  <c:v>0.99975790007908594</c:v>
                </c:pt>
                <c:pt idx="1934">
                  <c:v>0.99976148674458098</c:v>
                </c:pt>
                <c:pt idx="1935">
                  <c:v>0.99976148674458098</c:v>
                </c:pt>
                <c:pt idx="1936">
                  <c:v>0.99976148674458098</c:v>
                </c:pt>
                <c:pt idx="1937">
                  <c:v>0.99976148674458098</c:v>
                </c:pt>
                <c:pt idx="1938">
                  <c:v>0.99976148674458098</c:v>
                </c:pt>
                <c:pt idx="1939">
                  <c:v>0.99976148674458098</c:v>
                </c:pt>
                <c:pt idx="1940">
                  <c:v>0.99976148674458098</c:v>
                </c:pt>
                <c:pt idx="1941">
                  <c:v>0.99976148674458098</c:v>
                </c:pt>
                <c:pt idx="1942">
                  <c:v>0.99976148674458098</c:v>
                </c:pt>
                <c:pt idx="1943">
                  <c:v>0.99976148674458098</c:v>
                </c:pt>
                <c:pt idx="1944">
                  <c:v>0.99976148674458098</c:v>
                </c:pt>
                <c:pt idx="1945">
                  <c:v>0.99976148674458098</c:v>
                </c:pt>
                <c:pt idx="1946">
                  <c:v>0.99976148674458098</c:v>
                </c:pt>
                <c:pt idx="1947">
                  <c:v>0.99976148674458098</c:v>
                </c:pt>
                <c:pt idx="1948">
                  <c:v>0.99976148674458098</c:v>
                </c:pt>
                <c:pt idx="1949">
                  <c:v>0.99976148674458098</c:v>
                </c:pt>
                <c:pt idx="1950">
                  <c:v>0.99976148674458098</c:v>
                </c:pt>
                <c:pt idx="1951">
                  <c:v>0.99976148674458098</c:v>
                </c:pt>
                <c:pt idx="1952">
                  <c:v>0.99976148674458098</c:v>
                </c:pt>
                <c:pt idx="1953">
                  <c:v>0.99976148674458098</c:v>
                </c:pt>
                <c:pt idx="1954">
                  <c:v>0.99976148674458098</c:v>
                </c:pt>
                <c:pt idx="1955">
                  <c:v>0.99976148674458098</c:v>
                </c:pt>
                <c:pt idx="1956">
                  <c:v>0.99976148674458098</c:v>
                </c:pt>
                <c:pt idx="1957">
                  <c:v>0.99976148674458098</c:v>
                </c:pt>
                <c:pt idx="1958">
                  <c:v>0.99976148674458098</c:v>
                </c:pt>
                <c:pt idx="1959">
                  <c:v>0.99976507341007603</c:v>
                </c:pt>
                <c:pt idx="1960">
                  <c:v>0.99976507341007603</c:v>
                </c:pt>
                <c:pt idx="1961">
                  <c:v>0.99976507341007603</c:v>
                </c:pt>
                <c:pt idx="1962">
                  <c:v>0.99976507341007603</c:v>
                </c:pt>
                <c:pt idx="1963">
                  <c:v>0.99976507341007603</c:v>
                </c:pt>
                <c:pt idx="1964">
                  <c:v>0.99979914673227877</c:v>
                </c:pt>
                <c:pt idx="1965">
                  <c:v>0.99979914673227877</c:v>
                </c:pt>
                <c:pt idx="1966">
                  <c:v>0.99979914673227877</c:v>
                </c:pt>
                <c:pt idx="1967">
                  <c:v>0.99979914673227877</c:v>
                </c:pt>
                <c:pt idx="1968">
                  <c:v>0.99979914673227877</c:v>
                </c:pt>
                <c:pt idx="1969">
                  <c:v>0.99979914673227877</c:v>
                </c:pt>
                <c:pt idx="1970">
                  <c:v>0.99979914673227877</c:v>
                </c:pt>
                <c:pt idx="1971">
                  <c:v>0.99979914673227877</c:v>
                </c:pt>
                <c:pt idx="1972">
                  <c:v>0.99979914673227877</c:v>
                </c:pt>
                <c:pt idx="1973">
                  <c:v>0.99979914673227877</c:v>
                </c:pt>
                <c:pt idx="1974">
                  <c:v>0.99979914673227877</c:v>
                </c:pt>
                <c:pt idx="1975">
                  <c:v>0.99979914673227877</c:v>
                </c:pt>
                <c:pt idx="1976">
                  <c:v>0.99979914673227877</c:v>
                </c:pt>
                <c:pt idx="1977">
                  <c:v>0.99979914673227877</c:v>
                </c:pt>
                <c:pt idx="1978">
                  <c:v>0.99979914673227877</c:v>
                </c:pt>
                <c:pt idx="1979">
                  <c:v>0.99979914673227877</c:v>
                </c:pt>
                <c:pt idx="1980">
                  <c:v>0.99979914673227877</c:v>
                </c:pt>
                <c:pt idx="1981">
                  <c:v>0.99979914673227877</c:v>
                </c:pt>
                <c:pt idx="1982">
                  <c:v>0.99979914673227877</c:v>
                </c:pt>
                <c:pt idx="1983">
                  <c:v>0.99979914673227877</c:v>
                </c:pt>
                <c:pt idx="1984">
                  <c:v>0.99979914673227877</c:v>
                </c:pt>
                <c:pt idx="1985">
                  <c:v>0.99979914673227877</c:v>
                </c:pt>
                <c:pt idx="1986">
                  <c:v>0.99979914673227877</c:v>
                </c:pt>
                <c:pt idx="1987">
                  <c:v>0.99979914673227877</c:v>
                </c:pt>
                <c:pt idx="1988">
                  <c:v>0.99979914673227877</c:v>
                </c:pt>
                <c:pt idx="1989">
                  <c:v>0.99979914673227877</c:v>
                </c:pt>
                <c:pt idx="1990">
                  <c:v>0.99979914673227877</c:v>
                </c:pt>
                <c:pt idx="1991">
                  <c:v>0.99979914673227877</c:v>
                </c:pt>
                <c:pt idx="1992">
                  <c:v>0.99979914673227877</c:v>
                </c:pt>
                <c:pt idx="1993">
                  <c:v>0.99979914673227877</c:v>
                </c:pt>
                <c:pt idx="1994">
                  <c:v>0.99980094006502629</c:v>
                </c:pt>
                <c:pt idx="1995">
                  <c:v>0.99980094006502629</c:v>
                </c:pt>
                <c:pt idx="1996">
                  <c:v>0.99980094006502629</c:v>
                </c:pt>
                <c:pt idx="1997">
                  <c:v>0.99980094006502629</c:v>
                </c:pt>
                <c:pt idx="1998">
                  <c:v>0.99980094006502629</c:v>
                </c:pt>
                <c:pt idx="1999">
                  <c:v>0.99980094006502629</c:v>
                </c:pt>
                <c:pt idx="2000">
                  <c:v>0.99980094006502629</c:v>
                </c:pt>
                <c:pt idx="2001">
                  <c:v>0.99980094006502629</c:v>
                </c:pt>
                <c:pt idx="2002">
                  <c:v>0.99980094006502629</c:v>
                </c:pt>
                <c:pt idx="2003">
                  <c:v>0.99980094006502629</c:v>
                </c:pt>
                <c:pt idx="2004">
                  <c:v>0.99980094006502629</c:v>
                </c:pt>
                <c:pt idx="2005">
                  <c:v>0.99987267337492669</c:v>
                </c:pt>
                <c:pt idx="2006">
                  <c:v>0.99991033336262447</c:v>
                </c:pt>
                <c:pt idx="2007">
                  <c:v>0.99994978668306966</c:v>
                </c:pt>
                <c:pt idx="2008">
                  <c:v>0.99996234001230222</c:v>
                </c:pt>
                <c:pt idx="2009">
                  <c:v>0.99997489334153489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35-4173-9A99-03B2BE0B584F}"/>
            </c:ext>
          </c:extLst>
        </c:ser>
        <c:ser>
          <c:idx val="5"/>
          <c:order val="1"/>
          <c:tx>
            <c:strRef>
              <c:f>Sheet1!$AP$3</c:f>
              <c:strCache>
                <c:ptCount val="1"/>
                <c:pt idx="0">
                  <c:v>Rayleigh</c:v>
                </c:pt>
              </c:strCache>
            </c:strRef>
          </c:tx>
          <c:spPr>
            <a:ln w="1524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Sheet1!$AP$5:$AP$2010</c:f>
              <c:numCache>
                <c:formatCode>General</c:formatCode>
                <c:ptCount val="2006"/>
                <c:pt idx="0">
                  <c:v>0</c:v>
                </c:pt>
                <c:pt idx="1">
                  <c:v>1.999996000008E-6</c:v>
                </c:pt>
                <c:pt idx="2">
                  <c:v>9.9999800000399997E-6</c:v>
                </c:pt>
                <c:pt idx="3">
                  <c:v>2.7999944000112001E-5</c:v>
                </c:pt>
                <c:pt idx="4">
                  <c:v>4.3999912000175998E-5</c:v>
                </c:pt>
                <c:pt idx="5">
                  <c:v>7.7999844000312005E-5</c:v>
                </c:pt>
                <c:pt idx="6">
                  <c:v>9.9999800000399994E-5</c:v>
                </c:pt>
                <c:pt idx="7">
                  <c:v>1.27999744000512E-4</c:v>
                </c:pt>
                <c:pt idx="8">
                  <c:v>1.7199965600068801E-4</c:v>
                </c:pt>
                <c:pt idx="9">
                  <c:v>2.21999556000888E-4</c:v>
                </c:pt>
                <c:pt idx="10">
                  <c:v>2.71999456001088E-4</c:v>
                </c:pt>
                <c:pt idx="11">
                  <c:v>3.3599932800134399E-4</c:v>
                </c:pt>
                <c:pt idx="12">
                  <c:v>3.9999920000159997E-4</c:v>
                </c:pt>
                <c:pt idx="13">
                  <c:v>4.7399905200189602E-4</c:v>
                </c:pt>
                <c:pt idx="14">
                  <c:v>5.3999892000216004E-4</c:v>
                </c:pt>
                <c:pt idx="15">
                  <c:v>6.1399877200245603E-4</c:v>
                </c:pt>
                <c:pt idx="16">
                  <c:v>7.2999854000292002E-4</c:v>
                </c:pt>
                <c:pt idx="17">
                  <c:v>7.9399841200317601E-4</c:v>
                </c:pt>
                <c:pt idx="18">
                  <c:v>8.8399823200353595E-4</c:v>
                </c:pt>
                <c:pt idx="19">
                  <c:v>9.8399803200393599E-4</c:v>
                </c:pt>
                <c:pt idx="20">
                  <c:v>1.111997776004448E-3</c:v>
                </c:pt>
                <c:pt idx="21">
                  <c:v>1.2279975440049121E-3</c:v>
                </c:pt>
                <c:pt idx="22">
                  <c:v>1.3379973240053519E-3</c:v>
                </c:pt>
                <c:pt idx="23">
                  <c:v>1.4559970880058241E-3</c:v>
                </c:pt>
                <c:pt idx="24">
                  <c:v>1.5939968120063761E-3</c:v>
                </c:pt>
                <c:pt idx="25">
                  <c:v>1.7439965120069759E-3</c:v>
                </c:pt>
                <c:pt idx="26">
                  <c:v>1.9159961680076641E-3</c:v>
                </c:pt>
                <c:pt idx="27">
                  <c:v>2.105995788008424E-3</c:v>
                </c:pt>
                <c:pt idx="28">
                  <c:v>2.2599954800090398E-3</c:v>
                </c:pt>
                <c:pt idx="29">
                  <c:v>2.4119951760096479E-3</c:v>
                </c:pt>
                <c:pt idx="30">
                  <c:v>2.5939948120103761E-3</c:v>
                </c:pt>
                <c:pt idx="31">
                  <c:v>2.7759944480111039E-3</c:v>
                </c:pt>
                <c:pt idx="32">
                  <c:v>2.947994104011792E-3</c:v>
                </c:pt>
                <c:pt idx="33">
                  <c:v>3.1479937040125921E-3</c:v>
                </c:pt>
                <c:pt idx="34">
                  <c:v>3.3559932880134241E-3</c:v>
                </c:pt>
                <c:pt idx="35">
                  <c:v>3.5079929840140319E-3</c:v>
                </c:pt>
                <c:pt idx="36">
                  <c:v>3.7239925520148958E-3</c:v>
                </c:pt>
                <c:pt idx="37">
                  <c:v>3.9459921080157835E-3</c:v>
                </c:pt>
                <c:pt idx="38">
                  <c:v>4.1599916800166403E-3</c:v>
                </c:pt>
                <c:pt idx="39">
                  <c:v>4.3479913040173918E-3</c:v>
                </c:pt>
                <c:pt idx="40">
                  <c:v>4.56999086001828E-3</c:v>
                </c:pt>
                <c:pt idx="41">
                  <c:v>4.8099903800192401E-3</c:v>
                </c:pt>
                <c:pt idx="42">
                  <c:v>5.0359899280201436E-3</c:v>
                </c:pt>
                <c:pt idx="43">
                  <c:v>5.3519892960214076E-3</c:v>
                </c:pt>
                <c:pt idx="44">
                  <c:v>5.557988884022232E-3</c:v>
                </c:pt>
                <c:pt idx="45">
                  <c:v>5.8139883720232559E-3</c:v>
                </c:pt>
                <c:pt idx="46">
                  <c:v>6.0479879040241918E-3</c:v>
                </c:pt>
                <c:pt idx="47">
                  <c:v>6.2999874000251995E-3</c:v>
                </c:pt>
                <c:pt idx="48">
                  <c:v>6.5659868680262639E-3</c:v>
                </c:pt>
                <c:pt idx="49">
                  <c:v>6.8699862600274803E-3</c:v>
                </c:pt>
                <c:pt idx="50">
                  <c:v>7.1279857440285123E-3</c:v>
                </c:pt>
                <c:pt idx="51">
                  <c:v>7.3899852200295596E-3</c:v>
                </c:pt>
                <c:pt idx="52">
                  <c:v>7.695984608030784E-3</c:v>
                </c:pt>
                <c:pt idx="53">
                  <c:v>8.0219839560320885E-3</c:v>
                </c:pt>
                <c:pt idx="54">
                  <c:v>8.2899834200331601E-3</c:v>
                </c:pt>
                <c:pt idx="55">
                  <c:v>8.5919828160343683E-3</c:v>
                </c:pt>
                <c:pt idx="56">
                  <c:v>8.9299821400357204E-3</c:v>
                </c:pt>
                <c:pt idx="57">
                  <c:v>9.2319815360369286E-3</c:v>
                </c:pt>
                <c:pt idx="58">
                  <c:v>9.5239809520380955E-3</c:v>
                </c:pt>
                <c:pt idx="59">
                  <c:v>9.9139801720396561E-3</c:v>
                </c:pt>
                <c:pt idx="60">
                  <c:v>1.0253979492041015E-2</c:v>
                </c:pt>
                <c:pt idx="61">
                  <c:v>1.0625978748042504E-2</c:v>
                </c:pt>
                <c:pt idx="62">
                  <c:v>1.0991978016043968E-2</c:v>
                </c:pt>
                <c:pt idx="63">
                  <c:v>1.1313977372045255E-2</c:v>
                </c:pt>
                <c:pt idx="64">
                  <c:v>1.1675976648046704E-2</c:v>
                </c:pt>
                <c:pt idx="65">
                  <c:v>1.2029975940048119E-2</c:v>
                </c:pt>
                <c:pt idx="66">
                  <c:v>1.2405975188049624E-2</c:v>
                </c:pt>
                <c:pt idx="67">
                  <c:v>1.2775974448051104E-2</c:v>
                </c:pt>
                <c:pt idx="68">
                  <c:v>1.3117973764052472E-2</c:v>
                </c:pt>
                <c:pt idx="69">
                  <c:v>1.3489973020053959E-2</c:v>
                </c:pt>
                <c:pt idx="70">
                  <c:v>1.3883972232055536E-2</c:v>
                </c:pt>
                <c:pt idx="71">
                  <c:v>1.4299971400057199E-2</c:v>
                </c:pt>
                <c:pt idx="72">
                  <c:v>1.4709970580058841E-2</c:v>
                </c:pt>
                <c:pt idx="73">
                  <c:v>1.5095969808060383E-2</c:v>
                </c:pt>
                <c:pt idx="74">
                  <c:v>1.552996894006212E-2</c:v>
                </c:pt>
                <c:pt idx="75">
                  <c:v>1.5967968064063871E-2</c:v>
                </c:pt>
                <c:pt idx="76">
                  <c:v>1.6367967264065472E-2</c:v>
                </c:pt>
                <c:pt idx="77">
                  <c:v>1.6821966356067287E-2</c:v>
                </c:pt>
                <c:pt idx="78">
                  <c:v>1.7253965492069017E-2</c:v>
                </c:pt>
                <c:pt idx="79">
                  <c:v>1.7695964608070783E-2</c:v>
                </c:pt>
                <c:pt idx="80">
                  <c:v>1.8135963728072545E-2</c:v>
                </c:pt>
                <c:pt idx="81">
                  <c:v>1.8513962972074055E-2</c:v>
                </c:pt>
                <c:pt idx="82">
                  <c:v>1.8971962056075889E-2</c:v>
                </c:pt>
                <c:pt idx="83">
                  <c:v>1.9391961216077568E-2</c:v>
                </c:pt>
                <c:pt idx="84">
                  <c:v>1.9895960208079586E-2</c:v>
                </c:pt>
                <c:pt idx="85">
                  <c:v>2.0345959308081384E-2</c:v>
                </c:pt>
                <c:pt idx="86">
                  <c:v>2.0797958404083192E-2</c:v>
                </c:pt>
                <c:pt idx="87">
                  <c:v>2.1293957412085177E-2</c:v>
                </c:pt>
                <c:pt idx="88">
                  <c:v>2.1739956520086961E-2</c:v>
                </c:pt>
                <c:pt idx="89">
                  <c:v>2.2231955536088928E-2</c:v>
                </c:pt>
                <c:pt idx="90">
                  <c:v>2.2711954576090848E-2</c:v>
                </c:pt>
                <c:pt idx="91">
                  <c:v>2.320995358009284E-2</c:v>
                </c:pt>
                <c:pt idx="92">
                  <c:v>2.3687952624094753E-2</c:v>
                </c:pt>
                <c:pt idx="93">
                  <c:v>2.4191951616096767E-2</c:v>
                </c:pt>
                <c:pt idx="94">
                  <c:v>2.4733950532098935E-2</c:v>
                </c:pt>
                <c:pt idx="95">
                  <c:v>2.5279949440101118E-2</c:v>
                </c:pt>
                <c:pt idx="96">
                  <c:v>2.5835948328103344E-2</c:v>
                </c:pt>
                <c:pt idx="97">
                  <c:v>2.6351947296105408E-2</c:v>
                </c:pt>
                <c:pt idx="98">
                  <c:v>2.6889946220107559E-2</c:v>
                </c:pt>
                <c:pt idx="99">
                  <c:v>2.7425945148109705E-2</c:v>
                </c:pt>
                <c:pt idx="100">
                  <c:v>2.8017943964112071E-2</c:v>
                </c:pt>
                <c:pt idx="101">
                  <c:v>2.8591942816114369E-2</c:v>
                </c:pt>
                <c:pt idx="102">
                  <c:v>2.912994174011652E-2</c:v>
                </c:pt>
                <c:pt idx="103">
                  <c:v>2.9703940592118817E-2</c:v>
                </c:pt>
                <c:pt idx="104">
                  <c:v>3.0249939500121E-2</c:v>
                </c:pt>
                <c:pt idx="105">
                  <c:v>3.080993838012324E-2</c:v>
                </c:pt>
                <c:pt idx="106">
                  <c:v>3.129793740412519E-2</c:v>
                </c:pt>
                <c:pt idx="107">
                  <c:v>3.1865936268127462E-2</c:v>
                </c:pt>
                <c:pt idx="108">
                  <c:v>3.2409935180129641E-2</c:v>
                </c:pt>
                <c:pt idx="109">
                  <c:v>3.3005933988132022E-2</c:v>
                </c:pt>
                <c:pt idx="110">
                  <c:v>3.3645932708134582E-2</c:v>
                </c:pt>
                <c:pt idx="111">
                  <c:v>3.425593148813702E-2</c:v>
                </c:pt>
                <c:pt idx="112">
                  <c:v>3.4821930356139286E-2</c:v>
                </c:pt>
                <c:pt idx="113">
                  <c:v>3.540792918414163E-2</c:v>
                </c:pt>
                <c:pt idx="114">
                  <c:v>3.6013927972144054E-2</c:v>
                </c:pt>
                <c:pt idx="115">
                  <c:v>3.6607926784146434E-2</c:v>
                </c:pt>
                <c:pt idx="116">
                  <c:v>3.724592550814898E-2</c:v>
                </c:pt>
                <c:pt idx="117">
                  <c:v>3.7881924236151526E-2</c:v>
                </c:pt>
                <c:pt idx="118">
                  <c:v>3.8537922924154151E-2</c:v>
                </c:pt>
                <c:pt idx="119">
                  <c:v>3.9151921696156611E-2</c:v>
                </c:pt>
                <c:pt idx="120">
                  <c:v>3.9825920348159301E-2</c:v>
                </c:pt>
                <c:pt idx="121">
                  <c:v>4.0437919124161753E-2</c:v>
                </c:pt>
                <c:pt idx="122">
                  <c:v>4.1155917688164623E-2</c:v>
                </c:pt>
                <c:pt idx="123">
                  <c:v>4.1815916368167262E-2</c:v>
                </c:pt>
                <c:pt idx="124">
                  <c:v>4.252791494417011E-2</c:v>
                </c:pt>
                <c:pt idx="125">
                  <c:v>4.3183913632172735E-2</c:v>
                </c:pt>
                <c:pt idx="126">
                  <c:v>4.3821912356175288E-2</c:v>
                </c:pt>
                <c:pt idx="127">
                  <c:v>4.4553910892178215E-2</c:v>
                </c:pt>
                <c:pt idx="128">
                  <c:v>4.5243909512180977E-2</c:v>
                </c:pt>
                <c:pt idx="129">
                  <c:v>4.5925908148183703E-2</c:v>
                </c:pt>
                <c:pt idx="130">
                  <c:v>4.6629906740186522E-2</c:v>
                </c:pt>
                <c:pt idx="131">
                  <c:v>4.7305905388189226E-2</c:v>
                </c:pt>
                <c:pt idx="132">
                  <c:v>4.8019903960192081E-2</c:v>
                </c:pt>
                <c:pt idx="133">
                  <c:v>4.8691902616194771E-2</c:v>
                </c:pt>
                <c:pt idx="134">
                  <c:v>4.9379901240197518E-2</c:v>
                </c:pt>
                <c:pt idx="135">
                  <c:v>5.006989986020028E-2</c:v>
                </c:pt>
                <c:pt idx="136">
                  <c:v>5.0771898456203085E-2</c:v>
                </c:pt>
                <c:pt idx="137">
                  <c:v>5.1513896972206055E-2</c:v>
                </c:pt>
                <c:pt idx="138">
                  <c:v>5.2243895512208975E-2</c:v>
                </c:pt>
                <c:pt idx="139">
                  <c:v>5.2953894092211816E-2</c:v>
                </c:pt>
                <c:pt idx="140">
                  <c:v>5.3665892668214664E-2</c:v>
                </c:pt>
                <c:pt idx="141">
                  <c:v>5.4473891052217893E-2</c:v>
                </c:pt>
                <c:pt idx="142">
                  <c:v>5.5225889548220906E-2</c:v>
                </c:pt>
                <c:pt idx="143">
                  <c:v>5.593588812822374E-2</c:v>
                </c:pt>
                <c:pt idx="144">
                  <c:v>5.6671886656226689E-2</c:v>
                </c:pt>
                <c:pt idx="145">
                  <c:v>5.7383885232229537E-2</c:v>
                </c:pt>
                <c:pt idx="146">
                  <c:v>5.8211883576232845E-2</c:v>
                </c:pt>
                <c:pt idx="147">
                  <c:v>5.8991882016235966E-2</c:v>
                </c:pt>
                <c:pt idx="148">
                  <c:v>5.9763880472239059E-2</c:v>
                </c:pt>
                <c:pt idx="149">
                  <c:v>6.0581878836242324E-2</c:v>
                </c:pt>
                <c:pt idx="150">
                  <c:v>6.1409877180245639E-2</c:v>
                </c:pt>
                <c:pt idx="151">
                  <c:v>6.2193875612248775E-2</c:v>
                </c:pt>
                <c:pt idx="152">
                  <c:v>6.2943874112251774E-2</c:v>
                </c:pt>
                <c:pt idx="153">
                  <c:v>6.3757872484255032E-2</c:v>
                </c:pt>
                <c:pt idx="154">
                  <c:v>6.4599870800258405E-2</c:v>
                </c:pt>
                <c:pt idx="155">
                  <c:v>6.5367869264261469E-2</c:v>
                </c:pt>
                <c:pt idx="156">
                  <c:v>6.6173867652264698E-2</c:v>
                </c:pt>
                <c:pt idx="157">
                  <c:v>6.7033865932268136E-2</c:v>
                </c:pt>
                <c:pt idx="158">
                  <c:v>6.7827864344271308E-2</c:v>
                </c:pt>
                <c:pt idx="159">
                  <c:v>6.8603862792274414E-2</c:v>
                </c:pt>
                <c:pt idx="160">
                  <c:v>6.9397861204277586E-2</c:v>
                </c:pt>
                <c:pt idx="161">
                  <c:v>7.0193859612280779E-2</c:v>
                </c:pt>
                <c:pt idx="162">
                  <c:v>7.0997858004283987E-2</c:v>
                </c:pt>
                <c:pt idx="163">
                  <c:v>7.1919856160287676E-2</c:v>
                </c:pt>
                <c:pt idx="164">
                  <c:v>7.2793854412291178E-2</c:v>
                </c:pt>
                <c:pt idx="165">
                  <c:v>7.3669852660294674E-2</c:v>
                </c:pt>
                <c:pt idx="166">
                  <c:v>7.4519850960298076E-2</c:v>
                </c:pt>
                <c:pt idx="167">
                  <c:v>7.5377849244301506E-2</c:v>
                </c:pt>
                <c:pt idx="168">
                  <c:v>7.6223847552304894E-2</c:v>
                </c:pt>
                <c:pt idx="169">
                  <c:v>7.7047845904308188E-2</c:v>
                </c:pt>
                <c:pt idx="170">
                  <c:v>7.7885844228311546E-2</c:v>
                </c:pt>
                <c:pt idx="171">
                  <c:v>7.8739842520314962E-2</c:v>
                </c:pt>
                <c:pt idx="172">
                  <c:v>7.9643840712318573E-2</c:v>
                </c:pt>
                <c:pt idx="173">
                  <c:v>8.0573838852322291E-2</c:v>
                </c:pt>
                <c:pt idx="174">
                  <c:v>8.1483837032325937E-2</c:v>
                </c:pt>
                <c:pt idx="175">
                  <c:v>8.2391835216329562E-2</c:v>
                </c:pt>
                <c:pt idx="176">
                  <c:v>8.3303833392333215E-2</c:v>
                </c:pt>
                <c:pt idx="177">
                  <c:v>8.4177831644336717E-2</c:v>
                </c:pt>
                <c:pt idx="178">
                  <c:v>8.5021829956340084E-2</c:v>
                </c:pt>
                <c:pt idx="179">
                  <c:v>8.5961828076343852E-2</c:v>
                </c:pt>
                <c:pt idx="180">
                  <c:v>8.6887826224347556E-2</c:v>
                </c:pt>
                <c:pt idx="181">
                  <c:v>8.7841824316351361E-2</c:v>
                </c:pt>
                <c:pt idx="182">
                  <c:v>8.8737822524354956E-2</c:v>
                </c:pt>
                <c:pt idx="183">
                  <c:v>8.9691820616358761E-2</c:v>
                </c:pt>
                <c:pt idx="184">
                  <c:v>9.0635818728362544E-2</c:v>
                </c:pt>
                <c:pt idx="185">
                  <c:v>9.1557816884366233E-2</c:v>
                </c:pt>
                <c:pt idx="186">
                  <c:v>9.2429815140369714E-2</c:v>
                </c:pt>
                <c:pt idx="187">
                  <c:v>9.3419813160373677E-2</c:v>
                </c:pt>
                <c:pt idx="188">
                  <c:v>9.4301811396377208E-2</c:v>
                </c:pt>
                <c:pt idx="189">
                  <c:v>9.5307809384381229E-2</c:v>
                </c:pt>
                <c:pt idx="190">
                  <c:v>9.6279807440385112E-2</c:v>
                </c:pt>
                <c:pt idx="191">
                  <c:v>9.7185805628388744E-2</c:v>
                </c:pt>
                <c:pt idx="192">
                  <c:v>9.8117803764392469E-2</c:v>
                </c:pt>
                <c:pt idx="193">
                  <c:v>9.9047801904396188E-2</c:v>
                </c:pt>
                <c:pt idx="194">
                  <c:v>0.10001779996440008</c:v>
                </c:pt>
                <c:pt idx="195">
                  <c:v>0.10102779794440411</c:v>
                </c:pt>
                <c:pt idx="196">
                  <c:v>0.10193179613640772</c:v>
                </c:pt>
                <c:pt idx="197">
                  <c:v>0.10294779410441179</c:v>
                </c:pt>
                <c:pt idx="198">
                  <c:v>0.10389379221241557</c:v>
                </c:pt>
                <c:pt idx="199">
                  <c:v>0.10487979024041952</c:v>
                </c:pt>
                <c:pt idx="200">
                  <c:v>0.10586778826442347</c:v>
                </c:pt>
                <c:pt idx="201">
                  <c:v>0.1068997862004276</c:v>
                </c:pt>
                <c:pt idx="202">
                  <c:v>0.10792578414843171</c:v>
                </c:pt>
                <c:pt idx="203">
                  <c:v>0.10898978202043597</c:v>
                </c:pt>
                <c:pt idx="204">
                  <c:v>0.10997178005643989</c:v>
                </c:pt>
                <c:pt idx="205">
                  <c:v>0.11098777802444396</c:v>
                </c:pt>
                <c:pt idx="206">
                  <c:v>0.11204377591244817</c:v>
                </c:pt>
                <c:pt idx="207">
                  <c:v>0.11299577400845198</c:v>
                </c:pt>
                <c:pt idx="208">
                  <c:v>0.11392177215645569</c:v>
                </c:pt>
                <c:pt idx="209">
                  <c:v>0.11492177015645968</c:v>
                </c:pt>
                <c:pt idx="210">
                  <c:v>0.11595176809646381</c:v>
                </c:pt>
                <c:pt idx="211">
                  <c:v>0.11697176605646789</c:v>
                </c:pt>
                <c:pt idx="212">
                  <c:v>0.11798976402047195</c:v>
                </c:pt>
                <c:pt idx="213">
                  <c:v>0.11904576190847618</c:v>
                </c:pt>
                <c:pt idx="214">
                  <c:v>0.12012375975248049</c:v>
                </c:pt>
                <c:pt idx="215">
                  <c:v>0.12113575772848455</c:v>
                </c:pt>
                <c:pt idx="216">
                  <c:v>0.12217175565648869</c:v>
                </c:pt>
                <c:pt idx="217">
                  <c:v>0.12314575370849258</c:v>
                </c:pt>
                <c:pt idx="218">
                  <c:v>0.12425975148049703</c:v>
                </c:pt>
                <c:pt idx="219">
                  <c:v>0.1252977494045012</c:v>
                </c:pt>
                <c:pt idx="220">
                  <c:v>0.12642574714850571</c:v>
                </c:pt>
                <c:pt idx="221">
                  <c:v>0.12744374511250978</c:v>
                </c:pt>
                <c:pt idx="222">
                  <c:v>0.12852774294451411</c:v>
                </c:pt>
                <c:pt idx="223">
                  <c:v>0.12972974054051892</c:v>
                </c:pt>
                <c:pt idx="224">
                  <c:v>0.13088373823252353</c:v>
                </c:pt>
                <c:pt idx="225">
                  <c:v>0.13200973598052804</c:v>
                </c:pt>
                <c:pt idx="226">
                  <c:v>0.13313373373253254</c:v>
                </c:pt>
                <c:pt idx="227">
                  <c:v>0.13428373143253713</c:v>
                </c:pt>
                <c:pt idx="228">
                  <c:v>0.13536572926854146</c:v>
                </c:pt>
                <c:pt idx="229">
                  <c:v>0.13646972706054589</c:v>
                </c:pt>
                <c:pt idx="230">
                  <c:v>0.13768372463255074</c:v>
                </c:pt>
                <c:pt idx="231">
                  <c:v>0.13879172241655516</c:v>
                </c:pt>
                <c:pt idx="232">
                  <c:v>0.13993372013255972</c:v>
                </c:pt>
                <c:pt idx="233">
                  <c:v>0.141003717992564</c:v>
                </c:pt>
                <c:pt idx="234">
                  <c:v>0.14208371583256835</c:v>
                </c:pt>
                <c:pt idx="235">
                  <c:v>0.14319771360457278</c:v>
                </c:pt>
                <c:pt idx="236">
                  <c:v>0.14431371137257726</c:v>
                </c:pt>
                <c:pt idx="237">
                  <c:v>0.14544570910858179</c:v>
                </c:pt>
                <c:pt idx="238">
                  <c:v>0.14654770690458618</c:v>
                </c:pt>
                <c:pt idx="239">
                  <c:v>0.14767970464059071</c:v>
                </c:pt>
                <c:pt idx="240">
                  <c:v>0.1488477023045954</c:v>
                </c:pt>
                <c:pt idx="241">
                  <c:v>0.14998970002059997</c:v>
                </c:pt>
                <c:pt idx="242">
                  <c:v>0.15111569776860445</c:v>
                </c:pt>
                <c:pt idx="243">
                  <c:v>0.15219969560060881</c:v>
                </c:pt>
                <c:pt idx="244">
                  <c:v>0.15328369343261314</c:v>
                </c:pt>
                <c:pt idx="245">
                  <c:v>0.154499691000618</c:v>
                </c:pt>
                <c:pt idx="246">
                  <c:v>0.15570968858062284</c:v>
                </c:pt>
                <c:pt idx="247">
                  <c:v>0.15684568630862739</c:v>
                </c:pt>
                <c:pt idx="248">
                  <c:v>0.15801168397663204</c:v>
                </c:pt>
                <c:pt idx="249">
                  <c:v>0.15917968164063673</c:v>
                </c:pt>
                <c:pt idx="250">
                  <c:v>0.16037367925264148</c:v>
                </c:pt>
                <c:pt idx="251">
                  <c:v>0.16157967684064631</c:v>
                </c:pt>
                <c:pt idx="252">
                  <c:v>0.16272367455265088</c:v>
                </c:pt>
                <c:pt idx="253">
                  <c:v>0.16390167219665561</c:v>
                </c:pt>
                <c:pt idx="254">
                  <c:v>0.16507166985666027</c:v>
                </c:pt>
                <c:pt idx="255">
                  <c:v>0.16627966744066511</c:v>
                </c:pt>
                <c:pt idx="256">
                  <c:v>0.16751766496467008</c:v>
                </c:pt>
                <c:pt idx="257">
                  <c:v>0.16870966258067485</c:v>
                </c:pt>
                <c:pt idx="258">
                  <c:v>0.16992366015267971</c:v>
                </c:pt>
                <c:pt idx="259">
                  <c:v>0.17111965776068447</c:v>
                </c:pt>
                <c:pt idx="260">
                  <c:v>0.17230965538068924</c:v>
                </c:pt>
                <c:pt idx="261">
                  <c:v>0.17355565288869423</c:v>
                </c:pt>
                <c:pt idx="262">
                  <c:v>0.17474165051669896</c:v>
                </c:pt>
                <c:pt idx="263">
                  <c:v>0.17590564818870363</c:v>
                </c:pt>
                <c:pt idx="264">
                  <c:v>0.17720564558870883</c:v>
                </c:pt>
                <c:pt idx="265">
                  <c:v>0.17844564310871378</c:v>
                </c:pt>
                <c:pt idx="266">
                  <c:v>0.17964564070871858</c:v>
                </c:pt>
                <c:pt idx="267">
                  <c:v>0.18093163813672372</c:v>
                </c:pt>
                <c:pt idx="268">
                  <c:v>0.18211963576072848</c:v>
                </c:pt>
                <c:pt idx="269">
                  <c:v>0.18340163319673361</c:v>
                </c:pt>
                <c:pt idx="270">
                  <c:v>0.18451163097673803</c:v>
                </c:pt>
                <c:pt idx="271">
                  <c:v>0.18565562868874264</c:v>
                </c:pt>
                <c:pt idx="272">
                  <c:v>0.18690962618074763</c:v>
                </c:pt>
                <c:pt idx="273">
                  <c:v>0.18818562362875274</c:v>
                </c:pt>
                <c:pt idx="274">
                  <c:v>0.18937562124875751</c:v>
                </c:pt>
                <c:pt idx="275">
                  <c:v>0.19063561872876253</c:v>
                </c:pt>
                <c:pt idx="276">
                  <c:v>0.1919016161967676</c:v>
                </c:pt>
                <c:pt idx="277">
                  <c:v>0.1931496137007726</c:v>
                </c:pt>
                <c:pt idx="278">
                  <c:v>0.19431161137677724</c:v>
                </c:pt>
                <c:pt idx="279">
                  <c:v>0.19556560886878227</c:v>
                </c:pt>
                <c:pt idx="280">
                  <c:v>0.19673760652478695</c:v>
                </c:pt>
                <c:pt idx="281">
                  <c:v>0.19800360399279202</c:v>
                </c:pt>
                <c:pt idx="282">
                  <c:v>0.19922760154479691</c:v>
                </c:pt>
                <c:pt idx="283">
                  <c:v>0.20050759898480203</c:v>
                </c:pt>
                <c:pt idx="284">
                  <c:v>0.20184559630880738</c:v>
                </c:pt>
                <c:pt idx="285">
                  <c:v>0.20303759392481216</c:v>
                </c:pt>
                <c:pt idx="286">
                  <c:v>0.20421559156881686</c:v>
                </c:pt>
                <c:pt idx="287">
                  <c:v>0.2055495889008222</c:v>
                </c:pt>
                <c:pt idx="288">
                  <c:v>0.20675158649682701</c:v>
                </c:pt>
                <c:pt idx="289">
                  <c:v>0.20803958392083216</c:v>
                </c:pt>
                <c:pt idx="290">
                  <c:v>0.20924158151683697</c:v>
                </c:pt>
                <c:pt idx="291">
                  <c:v>0.21047157905684188</c:v>
                </c:pt>
                <c:pt idx="292">
                  <c:v>0.21174557650884698</c:v>
                </c:pt>
                <c:pt idx="293">
                  <c:v>0.21300957398085205</c:v>
                </c:pt>
                <c:pt idx="294">
                  <c:v>0.21430157139685721</c:v>
                </c:pt>
                <c:pt idx="295">
                  <c:v>0.21559756880486239</c:v>
                </c:pt>
                <c:pt idx="296">
                  <c:v>0.21683356633286732</c:v>
                </c:pt>
                <c:pt idx="297">
                  <c:v>0.21807156385687229</c:v>
                </c:pt>
                <c:pt idx="298">
                  <c:v>0.21936156127687745</c:v>
                </c:pt>
                <c:pt idx="299">
                  <c:v>0.2206515586968826</c:v>
                </c:pt>
                <c:pt idx="300">
                  <c:v>0.22193955612088775</c:v>
                </c:pt>
                <c:pt idx="301">
                  <c:v>0.22328355343289313</c:v>
                </c:pt>
                <c:pt idx="302">
                  <c:v>0.22460355079289843</c:v>
                </c:pt>
                <c:pt idx="303">
                  <c:v>0.22591154817690365</c:v>
                </c:pt>
                <c:pt idx="304">
                  <c:v>0.22721154557690884</c:v>
                </c:pt>
                <c:pt idx="305">
                  <c:v>0.22853154293691413</c:v>
                </c:pt>
                <c:pt idx="306">
                  <c:v>0.22984754030491938</c:v>
                </c:pt>
                <c:pt idx="307">
                  <c:v>0.23114353771292456</c:v>
                </c:pt>
                <c:pt idx="308">
                  <c:v>0.23246153507692985</c:v>
                </c:pt>
                <c:pt idx="309">
                  <c:v>0.23375153249693501</c:v>
                </c:pt>
                <c:pt idx="310">
                  <c:v>0.23505752988494022</c:v>
                </c:pt>
                <c:pt idx="311">
                  <c:v>0.23638752722494555</c:v>
                </c:pt>
                <c:pt idx="312">
                  <c:v>0.23768152463695072</c:v>
                </c:pt>
                <c:pt idx="313">
                  <c:v>0.23900552198895603</c:v>
                </c:pt>
                <c:pt idx="314">
                  <c:v>0.24039951920096159</c:v>
                </c:pt>
                <c:pt idx="315">
                  <c:v>0.24179351641296717</c:v>
                </c:pt>
                <c:pt idx="316">
                  <c:v>0.24315551368897262</c:v>
                </c:pt>
                <c:pt idx="317">
                  <c:v>0.24437951124097751</c:v>
                </c:pt>
                <c:pt idx="318">
                  <c:v>0.24573550852898293</c:v>
                </c:pt>
                <c:pt idx="319">
                  <c:v>0.24700550598898802</c:v>
                </c:pt>
                <c:pt idx="320">
                  <c:v>0.24828550342899314</c:v>
                </c:pt>
                <c:pt idx="321">
                  <c:v>0.2496995006009988</c:v>
                </c:pt>
                <c:pt idx="322">
                  <c:v>0.25113749772500454</c:v>
                </c:pt>
                <c:pt idx="323">
                  <c:v>0.25250149499701002</c:v>
                </c:pt>
                <c:pt idx="324">
                  <c:v>0.25381549236901524</c:v>
                </c:pt>
                <c:pt idx="325">
                  <c:v>0.25525148949702103</c:v>
                </c:pt>
                <c:pt idx="326">
                  <c:v>0.25652748694502608</c:v>
                </c:pt>
                <c:pt idx="327">
                  <c:v>0.25774948450103102</c:v>
                </c:pt>
                <c:pt idx="328">
                  <c:v>0.25906148187703626</c:v>
                </c:pt>
                <c:pt idx="329">
                  <c:v>0.26048147903704194</c:v>
                </c:pt>
                <c:pt idx="330">
                  <c:v>0.26180947638104723</c:v>
                </c:pt>
                <c:pt idx="331">
                  <c:v>0.26317747364505273</c:v>
                </c:pt>
                <c:pt idx="332">
                  <c:v>0.26445947108105783</c:v>
                </c:pt>
                <c:pt idx="333">
                  <c:v>0.26580346839306324</c:v>
                </c:pt>
                <c:pt idx="334">
                  <c:v>0.26726146547706903</c:v>
                </c:pt>
                <c:pt idx="335">
                  <c:v>0.2686714626570747</c:v>
                </c:pt>
                <c:pt idx="336">
                  <c:v>0.27006545986908026</c:v>
                </c:pt>
                <c:pt idx="337">
                  <c:v>0.27151145697708606</c:v>
                </c:pt>
                <c:pt idx="338">
                  <c:v>0.27289745420509159</c:v>
                </c:pt>
                <c:pt idx="339">
                  <c:v>0.27425345149309699</c:v>
                </c:pt>
                <c:pt idx="340">
                  <c:v>0.27553544892910214</c:v>
                </c:pt>
                <c:pt idx="341">
                  <c:v>0.27698944602110798</c:v>
                </c:pt>
                <c:pt idx="342">
                  <c:v>0.2784274431451137</c:v>
                </c:pt>
                <c:pt idx="343">
                  <c:v>0.27985744028511944</c:v>
                </c:pt>
                <c:pt idx="344">
                  <c:v>0.28124543750912501</c:v>
                </c:pt>
                <c:pt idx="345">
                  <c:v>0.28255143489713019</c:v>
                </c:pt>
                <c:pt idx="346">
                  <c:v>0.28386543226913546</c:v>
                </c:pt>
                <c:pt idx="347">
                  <c:v>0.28517942964114074</c:v>
                </c:pt>
                <c:pt idx="348">
                  <c:v>0.28646942706114586</c:v>
                </c:pt>
                <c:pt idx="349">
                  <c:v>0.28786742426515149</c:v>
                </c:pt>
                <c:pt idx="350">
                  <c:v>0.2893014213971572</c:v>
                </c:pt>
                <c:pt idx="351">
                  <c:v>0.290753418493163</c:v>
                </c:pt>
                <c:pt idx="352">
                  <c:v>0.2920574158851682</c:v>
                </c:pt>
                <c:pt idx="353">
                  <c:v>0.29342141315717368</c:v>
                </c:pt>
                <c:pt idx="354">
                  <c:v>0.29477741044517913</c:v>
                </c:pt>
                <c:pt idx="355">
                  <c:v>0.2961934076131848</c:v>
                </c:pt>
                <c:pt idx="356">
                  <c:v>0.29744940510118978</c:v>
                </c:pt>
                <c:pt idx="357">
                  <c:v>0.29901940196119609</c:v>
                </c:pt>
                <c:pt idx="358">
                  <c:v>0.30041939916120169</c:v>
                </c:pt>
                <c:pt idx="359">
                  <c:v>0.30176339647320705</c:v>
                </c:pt>
                <c:pt idx="360">
                  <c:v>0.30323339353321294</c:v>
                </c:pt>
                <c:pt idx="361">
                  <c:v>0.30457739084521829</c:v>
                </c:pt>
                <c:pt idx="362">
                  <c:v>0.30599338801322395</c:v>
                </c:pt>
                <c:pt idx="363">
                  <c:v>0.30738938522122955</c:v>
                </c:pt>
                <c:pt idx="364">
                  <c:v>0.30874738250523498</c:v>
                </c:pt>
                <c:pt idx="365">
                  <c:v>0.31018537962924075</c:v>
                </c:pt>
                <c:pt idx="366">
                  <c:v>0.31160137679724642</c:v>
                </c:pt>
                <c:pt idx="367">
                  <c:v>0.31303137393725211</c:v>
                </c:pt>
                <c:pt idx="368">
                  <c:v>0.31448337103325791</c:v>
                </c:pt>
                <c:pt idx="369">
                  <c:v>0.31584736830526339</c:v>
                </c:pt>
                <c:pt idx="370">
                  <c:v>0.31716536566926867</c:v>
                </c:pt>
                <c:pt idx="371">
                  <c:v>0.31859336281327438</c:v>
                </c:pt>
                <c:pt idx="372">
                  <c:v>0.31998736002527994</c:v>
                </c:pt>
                <c:pt idx="373">
                  <c:v>0.32136935726128546</c:v>
                </c:pt>
                <c:pt idx="374">
                  <c:v>0.32280735438529123</c:v>
                </c:pt>
                <c:pt idx="375">
                  <c:v>0.32425735148529705</c:v>
                </c:pt>
                <c:pt idx="376">
                  <c:v>0.32565534868930263</c:v>
                </c:pt>
                <c:pt idx="377">
                  <c:v>0.32703734592530814</c:v>
                </c:pt>
                <c:pt idx="378">
                  <c:v>0.32854734290531418</c:v>
                </c:pt>
                <c:pt idx="379">
                  <c:v>0.33000133999732001</c:v>
                </c:pt>
                <c:pt idx="380">
                  <c:v>0.33150733698532603</c:v>
                </c:pt>
                <c:pt idx="381">
                  <c:v>0.33287333425333149</c:v>
                </c:pt>
                <c:pt idx="382">
                  <c:v>0.33430333139333723</c:v>
                </c:pt>
                <c:pt idx="383">
                  <c:v>0.33566932866134269</c:v>
                </c:pt>
                <c:pt idx="384">
                  <c:v>0.33709332581334839</c:v>
                </c:pt>
                <c:pt idx="385">
                  <c:v>0.33855732288535423</c:v>
                </c:pt>
                <c:pt idx="386">
                  <c:v>0.33994132011735978</c:v>
                </c:pt>
                <c:pt idx="387">
                  <c:v>0.34141131717736567</c:v>
                </c:pt>
                <c:pt idx="388">
                  <c:v>0.34281931436137125</c:v>
                </c:pt>
                <c:pt idx="389">
                  <c:v>0.34428131143737711</c:v>
                </c:pt>
                <c:pt idx="390">
                  <c:v>0.34572530854938288</c:v>
                </c:pt>
                <c:pt idx="391">
                  <c:v>0.34702930594138814</c:v>
                </c:pt>
                <c:pt idx="392">
                  <c:v>0.34849930300139398</c:v>
                </c:pt>
                <c:pt idx="393">
                  <c:v>0.34998330003339995</c:v>
                </c:pt>
                <c:pt idx="394">
                  <c:v>0.35134929730140541</c:v>
                </c:pt>
                <c:pt idx="395">
                  <c:v>0.35277729444541112</c:v>
                </c:pt>
                <c:pt idx="396">
                  <c:v>0.35417729164541673</c:v>
                </c:pt>
                <c:pt idx="397">
                  <c:v>0.35562928874142252</c:v>
                </c:pt>
                <c:pt idx="398">
                  <c:v>0.35697528604942791</c:v>
                </c:pt>
                <c:pt idx="399">
                  <c:v>0.35838328323343355</c:v>
                </c:pt>
                <c:pt idx="400">
                  <c:v>0.35978128043743912</c:v>
                </c:pt>
                <c:pt idx="401">
                  <c:v>0.36117727764544472</c:v>
                </c:pt>
                <c:pt idx="402">
                  <c:v>0.36263927472145058</c:v>
                </c:pt>
                <c:pt idx="403">
                  <c:v>0.36416927166145668</c:v>
                </c:pt>
                <c:pt idx="404">
                  <c:v>0.36562726874546253</c:v>
                </c:pt>
                <c:pt idx="405">
                  <c:v>0.36704926590146819</c:v>
                </c:pt>
                <c:pt idx="406">
                  <c:v>0.36844126311747377</c:v>
                </c:pt>
                <c:pt idx="407">
                  <c:v>0.36989726020547958</c:v>
                </c:pt>
                <c:pt idx="408">
                  <c:v>0.37123925752148496</c:v>
                </c:pt>
                <c:pt idx="409">
                  <c:v>0.37258925482149036</c:v>
                </c:pt>
                <c:pt idx="410">
                  <c:v>0.37405525188949623</c:v>
                </c:pt>
                <c:pt idx="411">
                  <c:v>0.37555124889750219</c:v>
                </c:pt>
                <c:pt idx="412">
                  <c:v>0.37695324609350783</c:v>
                </c:pt>
                <c:pt idx="413">
                  <c:v>0.37838924322151357</c:v>
                </c:pt>
                <c:pt idx="414">
                  <c:v>0.3799052401895196</c:v>
                </c:pt>
                <c:pt idx="415">
                  <c:v>0.38132723734552532</c:v>
                </c:pt>
                <c:pt idx="416">
                  <c:v>0.38277323445353112</c:v>
                </c:pt>
                <c:pt idx="417">
                  <c:v>0.38425123149753698</c:v>
                </c:pt>
                <c:pt idx="418">
                  <c:v>0.38567922864154269</c:v>
                </c:pt>
                <c:pt idx="419">
                  <c:v>0.38710322579354839</c:v>
                </c:pt>
                <c:pt idx="420">
                  <c:v>0.38852722294555408</c:v>
                </c:pt>
                <c:pt idx="421">
                  <c:v>0.3899212201575597</c:v>
                </c:pt>
                <c:pt idx="422">
                  <c:v>0.39126121747756504</c:v>
                </c:pt>
                <c:pt idx="423">
                  <c:v>0.39265321469357062</c:v>
                </c:pt>
                <c:pt idx="424">
                  <c:v>0.39409721180557639</c:v>
                </c:pt>
                <c:pt idx="425">
                  <c:v>0.3955532088935822</c:v>
                </c:pt>
                <c:pt idx="426">
                  <c:v>0.39701720596558809</c:v>
                </c:pt>
                <c:pt idx="427">
                  <c:v>0.3984452031095938</c:v>
                </c:pt>
                <c:pt idx="428">
                  <c:v>0.3999812000375999</c:v>
                </c:pt>
                <c:pt idx="429">
                  <c:v>0.40148319703360591</c:v>
                </c:pt>
                <c:pt idx="430">
                  <c:v>0.40294719410561181</c:v>
                </c:pt>
                <c:pt idx="431">
                  <c:v>0.40442519114961772</c:v>
                </c:pt>
                <c:pt idx="432">
                  <c:v>0.40582918834162329</c:v>
                </c:pt>
                <c:pt idx="433">
                  <c:v>0.4073251853496293</c:v>
                </c:pt>
                <c:pt idx="434">
                  <c:v>0.40876318247363508</c:v>
                </c:pt>
                <c:pt idx="435">
                  <c:v>0.41003917992164018</c:v>
                </c:pt>
                <c:pt idx="436">
                  <c:v>0.41152117695764606</c:v>
                </c:pt>
                <c:pt idx="437">
                  <c:v>0.41291717416565166</c:v>
                </c:pt>
                <c:pt idx="438">
                  <c:v>0.4143531712936574</c:v>
                </c:pt>
                <c:pt idx="439">
                  <c:v>0.41579516840966319</c:v>
                </c:pt>
                <c:pt idx="440">
                  <c:v>0.41728116543766913</c:v>
                </c:pt>
                <c:pt idx="441">
                  <c:v>0.41869516260967476</c:v>
                </c:pt>
                <c:pt idx="442">
                  <c:v>0.42010715978568042</c:v>
                </c:pt>
                <c:pt idx="443">
                  <c:v>0.42153715692568616</c:v>
                </c:pt>
                <c:pt idx="444">
                  <c:v>0.42302515394969209</c:v>
                </c:pt>
                <c:pt idx="445">
                  <c:v>0.42455115089769818</c:v>
                </c:pt>
                <c:pt idx="446">
                  <c:v>0.42595314809370383</c:v>
                </c:pt>
                <c:pt idx="447">
                  <c:v>0.42738114523770954</c:v>
                </c:pt>
                <c:pt idx="448">
                  <c:v>0.42885314229371541</c:v>
                </c:pt>
                <c:pt idx="449">
                  <c:v>0.4303231393537213</c:v>
                </c:pt>
                <c:pt idx="450">
                  <c:v>0.43170913658172683</c:v>
                </c:pt>
                <c:pt idx="451">
                  <c:v>0.43316713366573267</c:v>
                </c:pt>
                <c:pt idx="452">
                  <c:v>0.43459513080973838</c:v>
                </c:pt>
                <c:pt idx="453">
                  <c:v>0.43616912766174465</c:v>
                </c:pt>
                <c:pt idx="454">
                  <c:v>0.43757912484175032</c:v>
                </c:pt>
                <c:pt idx="455">
                  <c:v>0.43896512206975585</c:v>
                </c:pt>
                <c:pt idx="456">
                  <c:v>0.44038111923776152</c:v>
                </c:pt>
                <c:pt idx="457">
                  <c:v>0.44183111633776734</c:v>
                </c:pt>
                <c:pt idx="458">
                  <c:v>0.44319911360177278</c:v>
                </c:pt>
                <c:pt idx="459">
                  <c:v>0.4446031107937784</c:v>
                </c:pt>
                <c:pt idx="460">
                  <c:v>0.4460211079577841</c:v>
                </c:pt>
                <c:pt idx="461">
                  <c:v>0.44737910524178953</c:v>
                </c:pt>
                <c:pt idx="462">
                  <c:v>0.44888910222179557</c:v>
                </c:pt>
                <c:pt idx="463">
                  <c:v>0.45038509922980152</c:v>
                </c:pt>
                <c:pt idx="464">
                  <c:v>0.45181909636180728</c:v>
                </c:pt>
                <c:pt idx="465">
                  <c:v>0.45321909356181289</c:v>
                </c:pt>
                <c:pt idx="466">
                  <c:v>0.4547030905938188</c:v>
                </c:pt>
                <c:pt idx="467">
                  <c:v>0.45605708788582422</c:v>
                </c:pt>
                <c:pt idx="468">
                  <c:v>0.45743708512582976</c:v>
                </c:pt>
                <c:pt idx="469">
                  <c:v>0.45885108229783539</c:v>
                </c:pt>
                <c:pt idx="470">
                  <c:v>0.46036107927784142</c:v>
                </c:pt>
                <c:pt idx="471">
                  <c:v>0.46186307627384743</c:v>
                </c:pt>
                <c:pt idx="472">
                  <c:v>0.46327507344985308</c:v>
                </c:pt>
                <c:pt idx="473">
                  <c:v>0.46468507062985875</c:v>
                </c:pt>
                <c:pt idx="474">
                  <c:v>0.46609306781386439</c:v>
                </c:pt>
                <c:pt idx="475">
                  <c:v>0.46760106479787039</c:v>
                </c:pt>
                <c:pt idx="476">
                  <c:v>0.46900906198187603</c:v>
                </c:pt>
                <c:pt idx="477">
                  <c:v>0.47044505910988177</c:v>
                </c:pt>
                <c:pt idx="478">
                  <c:v>0.47189105621788757</c:v>
                </c:pt>
                <c:pt idx="479">
                  <c:v>0.47331705336589325</c:v>
                </c:pt>
                <c:pt idx="480">
                  <c:v>0.47474305051389898</c:v>
                </c:pt>
                <c:pt idx="481">
                  <c:v>0.47605904788190423</c:v>
                </c:pt>
                <c:pt idx="482">
                  <c:v>0.47748504502990996</c:v>
                </c:pt>
                <c:pt idx="483">
                  <c:v>0.47896104207791584</c:v>
                </c:pt>
                <c:pt idx="484">
                  <c:v>0.48037903924192149</c:v>
                </c:pt>
                <c:pt idx="485">
                  <c:v>0.48179503640992716</c:v>
                </c:pt>
                <c:pt idx="486">
                  <c:v>0.48321903356193285</c:v>
                </c:pt>
                <c:pt idx="487">
                  <c:v>0.48451703096593807</c:v>
                </c:pt>
                <c:pt idx="488">
                  <c:v>0.48587702824594353</c:v>
                </c:pt>
                <c:pt idx="489">
                  <c:v>0.48719902560194878</c:v>
                </c:pt>
                <c:pt idx="490">
                  <c:v>0.48862302275395447</c:v>
                </c:pt>
                <c:pt idx="491">
                  <c:v>0.49006301987396023</c:v>
                </c:pt>
                <c:pt idx="492">
                  <c:v>0.49150501698996601</c:v>
                </c:pt>
                <c:pt idx="493">
                  <c:v>0.49280501438997121</c:v>
                </c:pt>
                <c:pt idx="494">
                  <c:v>0.49422701154597692</c:v>
                </c:pt>
                <c:pt idx="495">
                  <c:v>0.49558900882198237</c:v>
                </c:pt>
                <c:pt idx="496">
                  <c:v>0.49695100609798781</c:v>
                </c:pt>
                <c:pt idx="497">
                  <c:v>0.49833100333799335</c:v>
                </c:pt>
                <c:pt idx="498">
                  <c:v>0.49967700064599868</c:v>
                </c:pt>
                <c:pt idx="499">
                  <c:v>0.50106499787000425</c:v>
                </c:pt>
                <c:pt idx="500">
                  <c:v>0.50241499517000965</c:v>
                </c:pt>
                <c:pt idx="501">
                  <c:v>0.50383899232201534</c:v>
                </c:pt>
                <c:pt idx="502">
                  <c:v>0.50516498967002066</c:v>
                </c:pt>
                <c:pt idx="503">
                  <c:v>0.50651298697402602</c:v>
                </c:pt>
                <c:pt idx="504">
                  <c:v>0.50794298411403183</c:v>
                </c:pt>
                <c:pt idx="505">
                  <c:v>0.50931098137803721</c:v>
                </c:pt>
                <c:pt idx="506">
                  <c:v>0.5106849786300427</c:v>
                </c:pt>
                <c:pt idx="507">
                  <c:v>0.51201497597004808</c:v>
                </c:pt>
                <c:pt idx="508">
                  <c:v>0.51332497335005334</c:v>
                </c:pt>
                <c:pt idx="509">
                  <c:v>0.51466297067405864</c:v>
                </c:pt>
                <c:pt idx="510">
                  <c:v>0.51602696794606406</c:v>
                </c:pt>
                <c:pt idx="511">
                  <c:v>0.51736096527806941</c:v>
                </c:pt>
                <c:pt idx="512">
                  <c:v>0.51869496261007475</c:v>
                </c:pt>
                <c:pt idx="513">
                  <c:v>0.5201469597060806</c:v>
                </c:pt>
                <c:pt idx="514">
                  <c:v>0.52153295693408608</c:v>
                </c:pt>
                <c:pt idx="515">
                  <c:v>0.52295695408609177</c:v>
                </c:pt>
                <c:pt idx="516">
                  <c:v>0.52432295135409734</c:v>
                </c:pt>
                <c:pt idx="517">
                  <c:v>0.52573094853810287</c:v>
                </c:pt>
                <c:pt idx="518">
                  <c:v>0.52709694580610844</c:v>
                </c:pt>
                <c:pt idx="519">
                  <c:v>0.52848494303011395</c:v>
                </c:pt>
                <c:pt idx="520">
                  <c:v>0.52989294021411959</c:v>
                </c:pt>
                <c:pt idx="521">
                  <c:v>0.5312129375741248</c:v>
                </c:pt>
                <c:pt idx="522">
                  <c:v>0.53255693488613021</c:v>
                </c:pt>
                <c:pt idx="523">
                  <c:v>0.53393293213413573</c:v>
                </c:pt>
                <c:pt idx="524">
                  <c:v>0.5353369293261413</c:v>
                </c:pt>
                <c:pt idx="525">
                  <c:v>0.53678892642214715</c:v>
                </c:pt>
                <c:pt idx="526">
                  <c:v>0.53812092375815246</c:v>
                </c:pt>
                <c:pt idx="527">
                  <c:v>0.53942692114615776</c:v>
                </c:pt>
                <c:pt idx="528">
                  <c:v>0.54078891842216315</c:v>
                </c:pt>
                <c:pt idx="529">
                  <c:v>0.54215691568616864</c:v>
                </c:pt>
                <c:pt idx="530">
                  <c:v>0.54348291303417395</c:v>
                </c:pt>
                <c:pt idx="531">
                  <c:v>0.54478891042217914</c:v>
                </c:pt>
                <c:pt idx="532">
                  <c:v>0.5461549076901846</c:v>
                </c:pt>
                <c:pt idx="533">
                  <c:v>0.54757490485019034</c:v>
                </c:pt>
                <c:pt idx="534">
                  <c:v>0.54886890226219542</c:v>
                </c:pt>
                <c:pt idx="535">
                  <c:v>0.55022689954620085</c:v>
                </c:pt>
                <c:pt idx="536">
                  <c:v>0.55158089683820632</c:v>
                </c:pt>
                <c:pt idx="537">
                  <c:v>0.5529108941782116</c:v>
                </c:pt>
                <c:pt idx="538">
                  <c:v>0.55424489151021694</c:v>
                </c:pt>
                <c:pt idx="539">
                  <c:v>0.55554688890622217</c:v>
                </c:pt>
                <c:pt idx="540">
                  <c:v>0.55692288615422769</c:v>
                </c:pt>
                <c:pt idx="541">
                  <c:v>0.55824088351823298</c:v>
                </c:pt>
                <c:pt idx="542">
                  <c:v>0.55960288079423837</c:v>
                </c:pt>
                <c:pt idx="543">
                  <c:v>0.56091487817024366</c:v>
                </c:pt>
                <c:pt idx="544">
                  <c:v>0.56229687540624917</c:v>
                </c:pt>
                <c:pt idx="545">
                  <c:v>0.56364087271825458</c:v>
                </c:pt>
                <c:pt idx="546">
                  <c:v>0.56495887008225987</c:v>
                </c:pt>
                <c:pt idx="547">
                  <c:v>0.56629286741426521</c:v>
                </c:pt>
                <c:pt idx="548">
                  <c:v>0.56756686486627028</c:v>
                </c:pt>
                <c:pt idx="549">
                  <c:v>0.56890286219427566</c:v>
                </c:pt>
                <c:pt idx="550">
                  <c:v>0.57033085933828132</c:v>
                </c:pt>
                <c:pt idx="551">
                  <c:v>0.57164685670628657</c:v>
                </c:pt>
                <c:pt idx="552">
                  <c:v>0.57301685396629209</c:v>
                </c:pt>
                <c:pt idx="553">
                  <c:v>0.57431285137429722</c:v>
                </c:pt>
                <c:pt idx="554">
                  <c:v>0.57560084879830242</c:v>
                </c:pt>
                <c:pt idx="555">
                  <c:v>0.57694684610630775</c:v>
                </c:pt>
                <c:pt idx="556">
                  <c:v>0.5783488433023134</c:v>
                </c:pt>
                <c:pt idx="557">
                  <c:v>0.57953684092631819</c:v>
                </c:pt>
                <c:pt idx="558">
                  <c:v>0.58084083831832334</c:v>
                </c:pt>
                <c:pt idx="559">
                  <c:v>0.5822008355983288</c:v>
                </c:pt>
                <c:pt idx="560">
                  <c:v>0.58343683312633376</c:v>
                </c:pt>
                <c:pt idx="561">
                  <c:v>0.58468483063033871</c:v>
                </c:pt>
                <c:pt idx="562">
                  <c:v>0.58589282821434352</c:v>
                </c:pt>
                <c:pt idx="563">
                  <c:v>0.58719682560634878</c:v>
                </c:pt>
                <c:pt idx="564">
                  <c:v>0.58846082307835379</c:v>
                </c:pt>
                <c:pt idx="565">
                  <c:v>0.58975282049435906</c:v>
                </c:pt>
                <c:pt idx="566">
                  <c:v>0.5910368179263642</c:v>
                </c:pt>
                <c:pt idx="567">
                  <c:v>0.59224881550236896</c:v>
                </c:pt>
                <c:pt idx="568">
                  <c:v>0.59349481301037399</c:v>
                </c:pt>
                <c:pt idx="569">
                  <c:v>0.59478481043037912</c:v>
                </c:pt>
                <c:pt idx="570">
                  <c:v>0.59602280795438412</c:v>
                </c:pt>
                <c:pt idx="571">
                  <c:v>0.59735680528638946</c:v>
                </c:pt>
                <c:pt idx="572">
                  <c:v>0.59860080279839445</c:v>
                </c:pt>
                <c:pt idx="573">
                  <c:v>0.5999168001663997</c:v>
                </c:pt>
                <c:pt idx="574">
                  <c:v>0.60118879762240474</c:v>
                </c:pt>
                <c:pt idx="575">
                  <c:v>0.60247079505840984</c:v>
                </c:pt>
                <c:pt idx="576">
                  <c:v>0.60383479233041537</c:v>
                </c:pt>
                <c:pt idx="577">
                  <c:v>0.60507878984242036</c:v>
                </c:pt>
                <c:pt idx="578">
                  <c:v>0.60633878732242541</c:v>
                </c:pt>
                <c:pt idx="579">
                  <c:v>0.60754878490243025</c:v>
                </c:pt>
                <c:pt idx="580">
                  <c:v>0.6087967824064352</c:v>
                </c:pt>
                <c:pt idx="581">
                  <c:v>0.61001077997844</c:v>
                </c:pt>
                <c:pt idx="582">
                  <c:v>0.6112867774264451</c:v>
                </c:pt>
                <c:pt idx="583">
                  <c:v>0.61260477479045039</c:v>
                </c:pt>
                <c:pt idx="584">
                  <c:v>0.61387077225845543</c:v>
                </c:pt>
                <c:pt idx="585">
                  <c:v>0.61508676982646038</c:v>
                </c:pt>
                <c:pt idx="586">
                  <c:v>0.61634676730646543</c:v>
                </c:pt>
                <c:pt idx="587">
                  <c:v>0.61765476469047065</c:v>
                </c:pt>
                <c:pt idx="588">
                  <c:v>0.61892876214247572</c:v>
                </c:pt>
                <c:pt idx="589">
                  <c:v>0.62009875980248041</c:v>
                </c:pt>
                <c:pt idx="590">
                  <c:v>0.62133875732248534</c:v>
                </c:pt>
                <c:pt idx="591">
                  <c:v>0.62249875500248997</c:v>
                </c:pt>
                <c:pt idx="592">
                  <c:v>0.62373475253049493</c:v>
                </c:pt>
                <c:pt idx="593">
                  <c:v>0.62488875022249957</c:v>
                </c:pt>
                <c:pt idx="594">
                  <c:v>0.62616674766650471</c:v>
                </c:pt>
                <c:pt idx="595">
                  <c:v>0.62736674526650948</c:v>
                </c:pt>
                <c:pt idx="596">
                  <c:v>0.62861474277051443</c:v>
                </c:pt>
                <c:pt idx="597">
                  <c:v>0.62992474015051969</c:v>
                </c:pt>
                <c:pt idx="598">
                  <c:v>0.6312127375745249</c:v>
                </c:pt>
                <c:pt idx="599">
                  <c:v>0.63240673518652968</c:v>
                </c:pt>
                <c:pt idx="600">
                  <c:v>0.63357473285053434</c:v>
                </c:pt>
                <c:pt idx="601">
                  <c:v>0.63489273021453962</c:v>
                </c:pt>
                <c:pt idx="602">
                  <c:v>0.63614672770654457</c:v>
                </c:pt>
                <c:pt idx="603">
                  <c:v>0.63738872522254952</c:v>
                </c:pt>
                <c:pt idx="604">
                  <c:v>0.63858472283055434</c:v>
                </c:pt>
                <c:pt idx="605">
                  <c:v>0.63972072055855889</c:v>
                </c:pt>
                <c:pt idx="606">
                  <c:v>0.64098271803456397</c:v>
                </c:pt>
                <c:pt idx="607">
                  <c:v>0.64205071589856821</c:v>
                </c:pt>
                <c:pt idx="608">
                  <c:v>0.64324271351457296</c:v>
                </c:pt>
                <c:pt idx="609">
                  <c:v>0.64444271111457774</c:v>
                </c:pt>
                <c:pt idx="610">
                  <c:v>0.64563670872658252</c:v>
                </c:pt>
                <c:pt idx="611">
                  <c:v>0.6468367063265873</c:v>
                </c:pt>
                <c:pt idx="612">
                  <c:v>0.64804270391459218</c:v>
                </c:pt>
                <c:pt idx="613">
                  <c:v>0.64928670142659717</c:v>
                </c:pt>
                <c:pt idx="614">
                  <c:v>0.65048669902660194</c:v>
                </c:pt>
                <c:pt idx="615">
                  <c:v>0.65167069665860666</c:v>
                </c:pt>
                <c:pt idx="616">
                  <c:v>0.65294669410661177</c:v>
                </c:pt>
                <c:pt idx="617">
                  <c:v>0.65415269169461665</c:v>
                </c:pt>
                <c:pt idx="618">
                  <c:v>0.65542068915862173</c:v>
                </c:pt>
                <c:pt idx="619">
                  <c:v>0.65661868676262647</c:v>
                </c:pt>
                <c:pt idx="620">
                  <c:v>0.65784068431863141</c:v>
                </c:pt>
                <c:pt idx="621">
                  <c:v>0.65912668174663647</c:v>
                </c:pt>
                <c:pt idx="622">
                  <c:v>0.66026067947864109</c:v>
                </c:pt>
                <c:pt idx="623">
                  <c:v>0.66155867688264625</c:v>
                </c:pt>
                <c:pt idx="624">
                  <c:v>0.66274267451465096</c:v>
                </c:pt>
                <c:pt idx="625">
                  <c:v>0.6638286723426553</c:v>
                </c:pt>
                <c:pt idx="626">
                  <c:v>0.66501266997466002</c:v>
                </c:pt>
                <c:pt idx="627">
                  <c:v>0.6662066675866648</c:v>
                </c:pt>
                <c:pt idx="628">
                  <c:v>0.66741066517866965</c:v>
                </c:pt>
                <c:pt idx="629">
                  <c:v>0.66855266289467419</c:v>
                </c:pt>
                <c:pt idx="630">
                  <c:v>0.66970266059467876</c:v>
                </c:pt>
                <c:pt idx="631">
                  <c:v>0.67084665830668344</c:v>
                </c:pt>
                <c:pt idx="632">
                  <c:v>0.67209865580268835</c:v>
                </c:pt>
                <c:pt idx="633">
                  <c:v>0.67328065343869314</c:v>
                </c:pt>
                <c:pt idx="634">
                  <c:v>0.6743806512386975</c:v>
                </c:pt>
                <c:pt idx="635">
                  <c:v>0.67550064899870199</c:v>
                </c:pt>
                <c:pt idx="636">
                  <c:v>0.67659264681470632</c:v>
                </c:pt>
                <c:pt idx="637">
                  <c:v>0.67777864444271108</c:v>
                </c:pt>
                <c:pt idx="638">
                  <c:v>0.67893664212671578</c:v>
                </c:pt>
                <c:pt idx="639">
                  <c:v>0.68014663970672062</c:v>
                </c:pt>
                <c:pt idx="640">
                  <c:v>0.68127263745472511</c:v>
                </c:pt>
                <c:pt idx="641">
                  <c:v>0.6823626352747294</c:v>
                </c:pt>
                <c:pt idx="642">
                  <c:v>0.68350063299873398</c:v>
                </c:pt>
                <c:pt idx="643">
                  <c:v>0.68467263065473871</c:v>
                </c:pt>
                <c:pt idx="644">
                  <c:v>0.68580862838274326</c:v>
                </c:pt>
                <c:pt idx="645">
                  <c:v>0.68707262585474826</c:v>
                </c:pt>
                <c:pt idx="646">
                  <c:v>0.68824262351475296</c:v>
                </c:pt>
                <c:pt idx="647">
                  <c:v>0.68937462125075755</c:v>
                </c:pt>
                <c:pt idx="648">
                  <c:v>0.69051661896676209</c:v>
                </c:pt>
                <c:pt idx="649">
                  <c:v>0.69161861676276648</c:v>
                </c:pt>
                <c:pt idx="650">
                  <c:v>0.69269461461077075</c:v>
                </c:pt>
                <c:pt idx="651">
                  <c:v>0.69375261249477504</c:v>
                </c:pt>
                <c:pt idx="652">
                  <c:v>0.6948146103707793</c:v>
                </c:pt>
                <c:pt idx="653">
                  <c:v>0.69599460801078394</c:v>
                </c:pt>
                <c:pt idx="654">
                  <c:v>0.69709060581878834</c:v>
                </c:pt>
                <c:pt idx="655">
                  <c:v>0.69819660360679281</c:v>
                </c:pt>
                <c:pt idx="656">
                  <c:v>0.69921060157879689</c:v>
                </c:pt>
                <c:pt idx="657">
                  <c:v>0.70032259935480135</c:v>
                </c:pt>
                <c:pt idx="658">
                  <c:v>0.70139659720680558</c:v>
                </c:pt>
                <c:pt idx="659">
                  <c:v>0.70247659504680993</c:v>
                </c:pt>
                <c:pt idx="660">
                  <c:v>0.70356659286681422</c:v>
                </c:pt>
                <c:pt idx="661">
                  <c:v>0.70468059063881872</c:v>
                </c:pt>
                <c:pt idx="662">
                  <c:v>0.70579458841082321</c:v>
                </c:pt>
                <c:pt idx="663">
                  <c:v>0.70694258611482774</c:v>
                </c:pt>
                <c:pt idx="664">
                  <c:v>0.70804858390283221</c:v>
                </c:pt>
                <c:pt idx="665">
                  <c:v>0.70913258173483651</c:v>
                </c:pt>
                <c:pt idx="666">
                  <c:v>0.71019457961084076</c:v>
                </c:pt>
                <c:pt idx="667">
                  <c:v>0.71132457735084531</c:v>
                </c:pt>
                <c:pt idx="668">
                  <c:v>0.7123085753828492</c:v>
                </c:pt>
                <c:pt idx="669">
                  <c:v>0.71332857334285327</c:v>
                </c:pt>
                <c:pt idx="670">
                  <c:v>0.71438657122685756</c:v>
                </c:pt>
                <c:pt idx="671">
                  <c:v>0.71543856912286174</c:v>
                </c:pt>
                <c:pt idx="672">
                  <c:v>0.71646456707086581</c:v>
                </c:pt>
                <c:pt idx="673">
                  <c:v>0.71751056497887</c:v>
                </c:pt>
                <c:pt idx="674">
                  <c:v>0.71851256297487409</c:v>
                </c:pt>
                <c:pt idx="675">
                  <c:v>0.71948456103087799</c:v>
                </c:pt>
                <c:pt idx="676">
                  <c:v>0.72052855894288215</c:v>
                </c:pt>
                <c:pt idx="677">
                  <c:v>0.72157055685888627</c:v>
                </c:pt>
                <c:pt idx="678">
                  <c:v>0.72268855462289072</c:v>
                </c:pt>
                <c:pt idx="679">
                  <c:v>0.72373055253889496</c:v>
                </c:pt>
                <c:pt idx="680">
                  <c:v>0.7247865504268991</c:v>
                </c:pt>
                <c:pt idx="681">
                  <c:v>0.7257705484589031</c:v>
                </c:pt>
                <c:pt idx="682">
                  <c:v>0.72677854644290707</c:v>
                </c:pt>
                <c:pt idx="683">
                  <c:v>0.72773454453091091</c:v>
                </c:pt>
                <c:pt idx="684">
                  <c:v>0.72874654250691495</c:v>
                </c:pt>
                <c:pt idx="685">
                  <c:v>0.72980454039091924</c:v>
                </c:pt>
                <c:pt idx="686">
                  <c:v>0.73077853844292306</c:v>
                </c:pt>
                <c:pt idx="687">
                  <c:v>0.73187853624292754</c:v>
                </c:pt>
                <c:pt idx="688">
                  <c:v>0.73291453417093166</c:v>
                </c:pt>
                <c:pt idx="689">
                  <c:v>0.73390653218693558</c:v>
                </c:pt>
                <c:pt idx="690">
                  <c:v>0.73498653002693992</c:v>
                </c:pt>
                <c:pt idx="691">
                  <c:v>0.73607052785894433</c:v>
                </c:pt>
                <c:pt idx="692">
                  <c:v>0.73712652574694848</c:v>
                </c:pt>
                <c:pt idx="693">
                  <c:v>0.73817852364295267</c:v>
                </c:pt>
                <c:pt idx="694">
                  <c:v>0.73920252159495681</c:v>
                </c:pt>
                <c:pt idx="695">
                  <c:v>0.74032851934296129</c:v>
                </c:pt>
                <c:pt idx="696">
                  <c:v>0.74130251739496522</c:v>
                </c:pt>
                <c:pt idx="697">
                  <c:v>0.74229851540296921</c:v>
                </c:pt>
                <c:pt idx="698">
                  <c:v>0.74340651318697359</c:v>
                </c:pt>
                <c:pt idx="699">
                  <c:v>0.74445451109097782</c:v>
                </c:pt>
                <c:pt idx="700">
                  <c:v>0.74542650914698172</c:v>
                </c:pt>
                <c:pt idx="701">
                  <c:v>0.74643650712698573</c:v>
                </c:pt>
                <c:pt idx="702">
                  <c:v>0.7474385051229897</c:v>
                </c:pt>
                <c:pt idx="703">
                  <c:v>0.74844650310699379</c:v>
                </c:pt>
                <c:pt idx="704">
                  <c:v>0.74950850098299804</c:v>
                </c:pt>
                <c:pt idx="705">
                  <c:v>0.75047049905900187</c:v>
                </c:pt>
                <c:pt idx="706">
                  <c:v>0.7514504970990058</c:v>
                </c:pt>
                <c:pt idx="707">
                  <c:v>0.75244649510700978</c:v>
                </c:pt>
                <c:pt idx="708">
                  <c:v>0.75341249317501369</c:v>
                </c:pt>
                <c:pt idx="709">
                  <c:v>0.7543364913270173</c:v>
                </c:pt>
                <c:pt idx="710">
                  <c:v>0.75531248937502127</c:v>
                </c:pt>
                <c:pt idx="711">
                  <c:v>0.75632848734302527</c:v>
                </c:pt>
                <c:pt idx="712">
                  <c:v>0.75725848548302899</c:v>
                </c:pt>
                <c:pt idx="713">
                  <c:v>0.75825848348303304</c:v>
                </c:pt>
                <c:pt idx="714">
                  <c:v>0.75928648142703714</c:v>
                </c:pt>
                <c:pt idx="715">
                  <c:v>0.760262479475041</c:v>
                </c:pt>
                <c:pt idx="716">
                  <c:v>0.76121247757504484</c:v>
                </c:pt>
                <c:pt idx="717">
                  <c:v>0.76214847570304856</c:v>
                </c:pt>
                <c:pt idx="718">
                  <c:v>0.76309247381505241</c:v>
                </c:pt>
                <c:pt idx="719">
                  <c:v>0.76407647184705629</c:v>
                </c:pt>
                <c:pt idx="720">
                  <c:v>0.7650304699390601</c:v>
                </c:pt>
                <c:pt idx="721">
                  <c:v>0.765996468007064</c:v>
                </c:pt>
                <c:pt idx="722">
                  <c:v>0.76693846612306771</c:v>
                </c:pt>
                <c:pt idx="723">
                  <c:v>0.76784046431907138</c:v>
                </c:pt>
                <c:pt idx="724">
                  <c:v>0.76870446259107483</c:v>
                </c:pt>
                <c:pt idx="725">
                  <c:v>0.76976446047107905</c:v>
                </c:pt>
                <c:pt idx="726">
                  <c:v>0.77066645866708272</c:v>
                </c:pt>
                <c:pt idx="727">
                  <c:v>0.77159245681508637</c:v>
                </c:pt>
                <c:pt idx="728">
                  <c:v>0.77250845498309006</c:v>
                </c:pt>
                <c:pt idx="729">
                  <c:v>0.7734584530830938</c:v>
                </c:pt>
                <c:pt idx="730">
                  <c:v>0.77444045111909776</c:v>
                </c:pt>
                <c:pt idx="731">
                  <c:v>0.77533444933110129</c:v>
                </c:pt>
                <c:pt idx="732">
                  <c:v>0.77619444761110479</c:v>
                </c:pt>
                <c:pt idx="733">
                  <c:v>0.77704044591910815</c:v>
                </c:pt>
                <c:pt idx="734">
                  <c:v>0.7779604440791118</c:v>
                </c:pt>
                <c:pt idx="735">
                  <c:v>0.7789324421351157</c:v>
                </c:pt>
                <c:pt idx="736">
                  <c:v>0.77979444041111923</c:v>
                </c:pt>
                <c:pt idx="737">
                  <c:v>0.78071043857912281</c:v>
                </c:pt>
                <c:pt idx="738">
                  <c:v>0.78160043679912639</c:v>
                </c:pt>
                <c:pt idx="739">
                  <c:v>0.78256243487513022</c:v>
                </c:pt>
                <c:pt idx="740">
                  <c:v>0.78345443309113383</c:v>
                </c:pt>
                <c:pt idx="741">
                  <c:v>0.78438243123513751</c:v>
                </c:pt>
                <c:pt idx="742">
                  <c:v>0.78532842934314129</c:v>
                </c:pt>
                <c:pt idx="743">
                  <c:v>0.78622242755514493</c:v>
                </c:pt>
                <c:pt idx="744">
                  <c:v>0.78708642582714838</c:v>
                </c:pt>
                <c:pt idx="745">
                  <c:v>0.78793442413115178</c:v>
                </c:pt>
                <c:pt idx="746">
                  <c:v>0.78879442241115516</c:v>
                </c:pt>
                <c:pt idx="747">
                  <c:v>0.78964642070715862</c:v>
                </c:pt>
                <c:pt idx="748">
                  <c:v>0.79049841900316198</c:v>
                </c:pt>
                <c:pt idx="749">
                  <c:v>0.79135241729516537</c:v>
                </c:pt>
                <c:pt idx="750">
                  <c:v>0.79215041569916855</c:v>
                </c:pt>
                <c:pt idx="751">
                  <c:v>0.79298641402717196</c:v>
                </c:pt>
                <c:pt idx="752">
                  <c:v>0.79387641224717553</c:v>
                </c:pt>
                <c:pt idx="753">
                  <c:v>0.7947044105911788</c:v>
                </c:pt>
                <c:pt idx="754">
                  <c:v>0.79560640878718247</c:v>
                </c:pt>
                <c:pt idx="755">
                  <c:v>0.79643640712718577</c:v>
                </c:pt>
                <c:pt idx="756">
                  <c:v>0.7972804054391891</c:v>
                </c:pt>
                <c:pt idx="757">
                  <c:v>0.79810040379919245</c:v>
                </c:pt>
                <c:pt idx="758">
                  <c:v>0.79895040209919577</c:v>
                </c:pt>
                <c:pt idx="759">
                  <c:v>0.79982040035919932</c:v>
                </c:pt>
                <c:pt idx="760">
                  <c:v>0.80064039871920256</c:v>
                </c:pt>
                <c:pt idx="761">
                  <c:v>0.80143039713920572</c:v>
                </c:pt>
                <c:pt idx="762">
                  <c:v>0.80230039539920917</c:v>
                </c:pt>
                <c:pt idx="763">
                  <c:v>0.80308639382721236</c:v>
                </c:pt>
                <c:pt idx="764">
                  <c:v>0.80392839214321576</c:v>
                </c:pt>
                <c:pt idx="765">
                  <c:v>0.80474439051121893</c:v>
                </c:pt>
                <c:pt idx="766">
                  <c:v>0.80556838886322224</c:v>
                </c:pt>
                <c:pt idx="767">
                  <c:v>0.80643638712722576</c:v>
                </c:pt>
                <c:pt idx="768">
                  <c:v>0.80724238551522898</c:v>
                </c:pt>
                <c:pt idx="769">
                  <c:v>0.80806638386723229</c:v>
                </c:pt>
                <c:pt idx="770">
                  <c:v>0.80886238227523544</c:v>
                </c:pt>
                <c:pt idx="771">
                  <c:v>0.80962238075523851</c:v>
                </c:pt>
                <c:pt idx="772">
                  <c:v>0.81041637916724163</c:v>
                </c:pt>
                <c:pt idx="773">
                  <c:v>0.811250377499245</c:v>
                </c:pt>
                <c:pt idx="774">
                  <c:v>0.81208837582324833</c:v>
                </c:pt>
                <c:pt idx="775">
                  <c:v>0.81288837422325155</c:v>
                </c:pt>
                <c:pt idx="776">
                  <c:v>0.81367237265525472</c:v>
                </c:pt>
                <c:pt idx="777">
                  <c:v>0.81442037115925769</c:v>
                </c:pt>
                <c:pt idx="778">
                  <c:v>0.81526236947526109</c:v>
                </c:pt>
                <c:pt idx="779">
                  <c:v>0.81610036779926443</c:v>
                </c:pt>
                <c:pt idx="780">
                  <c:v>0.81688036623926752</c:v>
                </c:pt>
                <c:pt idx="781">
                  <c:v>0.81775036449927097</c:v>
                </c:pt>
                <c:pt idx="782">
                  <c:v>0.81851436297127411</c:v>
                </c:pt>
                <c:pt idx="783">
                  <c:v>0.81938636122727759</c:v>
                </c:pt>
                <c:pt idx="784">
                  <c:v>0.82021635956728089</c:v>
                </c:pt>
                <c:pt idx="785">
                  <c:v>0.82100035799928395</c:v>
                </c:pt>
                <c:pt idx="786">
                  <c:v>0.8218023563952872</c:v>
                </c:pt>
                <c:pt idx="787">
                  <c:v>0.82251035497929004</c:v>
                </c:pt>
                <c:pt idx="788">
                  <c:v>0.82321235357529288</c:v>
                </c:pt>
                <c:pt idx="789">
                  <c:v>0.82395035209929579</c:v>
                </c:pt>
                <c:pt idx="790">
                  <c:v>0.82477835044329917</c:v>
                </c:pt>
                <c:pt idx="791">
                  <c:v>0.8255363489273021</c:v>
                </c:pt>
                <c:pt idx="792">
                  <c:v>0.8262663474673051</c:v>
                </c:pt>
                <c:pt idx="793">
                  <c:v>0.82702034595930807</c:v>
                </c:pt>
                <c:pt idx="794">
                  <c:v>0.82777834444331111</c:v>
                </c:pt>
                <c:pt idx="795">
                  <c:v>0.82858434283131432</c:v>
                </c:pt>
                <c:pt idx="796">
                  <c:v>0.82935434129131747</c:v>
                </c:pt>
                <c:pt idx="797">
                  <c:v>0.83010233979532044</c:v>
                </c:pt>
                <c:pt idx="798">
                  <c:v>0.83094033811932377</c:v>
                </c:pt>
                <c:pt idx="799">
                  <c:v>0.83171833656332683</c:v>
                </c:pt>
                <c:pt idx="800">
                  <c:v>0.83248033503932994</c:v>
                </c:pt>
                <c:pt idx="801">
                  <c:v>0.83325233349533301</c:v>
                </c:pt>
                <c:pt idx="802">
                  <c:v>0.83400033199933599</c:v>
                </c:pt>
                <c:pt idx="803">
                  <c:v>0.834750330499339</c:v>
                </c:pt>
                <c:pt idx="804">
                  <c:v>0.83550432899134197</c:v>
                </c:pt>
                <c:pt idx="805">
                  <c:v>0.83617832764334477</c:v>
                </c:pt>
                <c:pt idx="806">
                  <c:v>0.83697832604334788</c:v>
                </c:pt>
                <c:pt idx="807">
                  <c:v>0.83772032455935086</c:v>
                </c:pt>
                <c:pt idx="808">
                  <c:v>0.83850032299935395</c:v>
                </c:pt>
                <c:pt idx="809">
                  <c:v>0.83922832154335691</c:v>
                </c:pt>
                <c:pt idx="810">
                  <c:v>0.83993232013535968</c:v>
                </c:pt>
                <c:pt idx="811">
                  <c:v>0.84057231885536232</c:v>
                </c:pt>
                <c:pt idx="812">
                  <c:v>0.84129231741536514</c:v>
                </c:pt>
                <c:pt idx="813">
                  <c:v>0.8419643160713679</c:v>
                </c:pt>
                <c:pt idx="814">
                  <c:v>0.842738314523371</c:v>
                </c:pt>
                <c:pt idx="815">
                  <c:v>0.84350431299137407</c:v>
                </c:pt>
                <c:pt idx="816">
                  <c:v>0.84419031161937674</c:v>
                </c:pt>
                <c:pt idx="817">
                  <c:v>0.84493231013537973</c:v>
                </c:pt>
                <c:pt idx="818">
                  <c:v>0.84562630874738254</c:v>
                </c:pt>
                <c:pt idx="819">
                  <c:v>0.8463423073153854</c:v>
                </c:pt>
                <c:pt idx="820">
                  <c:v>0.84709030581938838</c:v>
                </c:pt>
                <c:pt idx="821">
                  <c:v>0.84777030445939106</c:v>
                </c:pt>
                <c:pt idx="822">
                  <c:v>0.84847030305939386</c:v>
                </c:pt>
                <c:pt idx="823">
                  <c:v>0.84913430173139659</c:v>
                </c:pt>
                <c:pt idx="824">
                  <c:v>0.84983230033539936</c:v>
                </c:pt>
                <c:pt idx="825">
                  <c:v>0.85049829900340201</c:v>
                </c:pt>
                <c:pt idx="826">
                  <c:v>0.85123829752340496</c:v>
                </c:pt>
                <c:pt idx="827">
                  <c:v>0.85186429627140747</c:v>
                </c:pt>
                <c:pt idx="828">
                  <c:v>0.8525162949674101</c:v>
                </c:pt>
                <c:pt idx="829">
                  <c:v>0.8532102935794128</c:v>
                </c:pt>
                <c:pt idx="830">
                  <c:v>0.85388429223141549</c:v>
                </c:pt>
                <c:pt idx="831">
                  <c:v>0.8545902908194184</c:v>
                </c:pt>
                <c:pt idx="832">
                  <c:v>0.85530628938742126</c:v>
                </c:pt>
                <c:pt idx="833">
                  <c:v>0.85604228791542414</c:v>
                </c:pt>
                <c:pt idx="834">
                  <c:v>0.85662628674742647</c:v>
                </c:pt>
                <c:pt idx="835">
                  <c:v>0.85723028553942893</c:v>
                </c:pt>
                <c:pt idx="836">
                  <c:v>0.85789828420343162</c:v>
                </c:pt>
                <c:pt idx="837">
                  <c:v>0.85858028283943433</c:v>
                </c:pt>
                <c:pt idx="838">
                  <c:v>0.85926428147143707</c:v>
                </c:pt>
                <c:pt idx="839">
                  <c:v>0.85991628016743971</c:v>
                </c:pt>
                <c:pt idx="840">
                  <c:v>0.8605542788914422</c:v>
                </c:pt>
                <c:pt idx="841">
                  <c:v>0.86124627750744498</c:v>
                </c:pt>
                <c:pt idx="842">
                  <c:v>0.86192027615944766</c:v>
                </c:pt>
                <c:pt idx="843">
                  <c:v>0.86260827478345048</c:v>
                </c:pt>
                <c:pt idx="844">
                  <c:v>0.8631982736034528</c:v>
                </c:pt>
                <c:pt idx="845">
                  <c:v>0.86382027235945524</c:v>
                </c:pt>
                <c:pt idx="846">
                  <c:v>0.86443227113545773</c:v>
                </c:pt>
                <c:pt idx="847">
                  <c:v>0.86504626990746014</c:v>
                </c:pt>
                <c:pt idx="848">
                  <c:v>0.86568826862346271</c:v>
                </c:pt>
                <c:pt idx="849">
                  <c:v>0.86629826740346516</c:v>
                </c:pt>
                <c:pt idx="850">
                  <c:v>0.86692026615946771</c:v>
                </c:pt>
                <c:pt idx="851">
                  <c:v>0.86752626494747009</c:v>
                </c:pt>
                <c:pt idx="852">
                  <c:v>0.86816226367547267</c:v>
                </c:pt>
                <c:pt idx="853">
                  <c:v>0.86879626240747521</c:v>
                </c:pt>
                <c:pt idx="854">
                  <c:v>0.86935226129547738</c:v>
                </c:pt>
                <c:pt idx="855">
                  <c:v>0.86997826004347989</c:v>
                </c:pt>
                <c:pt idx="856">
                  <c:v>0.87057225885548228</c:v>
                </c:pt>
                <c:pt idx="857">
                  <c:v>0.87115025769948462</c:v>
                </c:pt>
                <c:pt idx="858">
                  <c:v>0.87184625630748736</c:v>
                </c:pt>
                <c:pt idx="859">
                  <c:v>0.87243025513948969</c:v>
                </c:pt>
                <c:pt idx="860">
                  <c:v>0.8730502538994922</c:v>
                </c:pt>
                <c:pt idx="861">
                  <c:v>0.87365825268349462</c:v>
                </c:pt>
                <c:pt idx="862">
                  <c:v>0.87424225151549695</c:v>
                </c:pt>
                <c:pt idx="863">
                  <c:v>0.87487225025549953</c:v>
                </c:pt>
                <c:pt idx="864">
                  <c:v>0.87546024907950182</c:v>
                </c:pt>
                <c:pt idx="865">
                  <c:v>0.87608824782350436</c:v>
                </c:pt>
                <c:pt idx="866">
                  <c:v>0.87667024665950666</c:v>
                </c:pt>
                <c:pt idx="867">
                  <c:v>0.87732624534750936</c:v>
                </c:pt>
                <c:pt idx="868">
                  <c:v>0.87794624410751176</c:v>
                </c:pt>
                <c:pt idx="869">
                  <c:v>0.87858224283551434</c:v>
                </c:pt>
                <c:pt idx="870">
                  <c:v>0.87914024171951655</c:v>
                </c:pt>
                <c:pt idx="871">
                  <c:v>0.87972624054751891</c:v>
                </c:pt>
                <c:pt idx="872">
                  <c:v>0.8802702394595211</c:v>
                </c:pt>
                <c:pt idx="873">
                  <c:v>0.88085223829552339</c:v>
                </c:pt>
                <c:pt idx="874">
                  <c:v>0.88135023729952544</c:v>
                </c:pt>
                <c:pt idx="875">
                  <c:v>0.88195423609152779</c:v>
                </c:pt>
                <c:pt idx="876">
                  <c:v>0.88255423489153018</c:v>
                </c:pt>
                <c:pt idx="877">
                  <c:v>0.88307823384353235</c:v>
                </c:pt>
                <c:pt idx="878">
                  <c:v>0.88363223273553448</c:v>
                </c:pt>
                <c:pt idx="879">
                  <c:v>0.88417823164353671</c:v>
                </c:pt>
                <c:pt idx="880">
                  <c:v>0.88473023053953892</c:v>
                </c:pt>
                <c:pt idx="881">
                  <c:v>0.88527422945154111</c:v>
                </c:pt>
                <c:pt idx="882">
                  <c:v>0.88587422825154349</c:v>
                </c:pt>
                <c:pt idx="883">
                  <c:v>0.88646222707554589</c:v>
                </c:pt>
                <c:pt idx="884">
                  <c:v>0.88708422583154833</c:v>
                </c:pt>
                <c:pt idx="885">
                  <c:v>0.88766222467555067</c:v>
                </c:pt>
                <c:pt idx="886">
                  <c:v>0.88822022355955288</c:v>
                </c:pt>
                <c:pt idx="887">
                  <c:v>0.88874822250355501</c:v>
                </c:pt>
                <c:pt idx="888">
                  <c:v>0.88927222145555707</c:v>
                </c:pt>
                <c:pt idx="889">
                  <c:v>0.88979622040755924</c:v>
                </c:pt>
                <c:pt idx="890">
                  <c:v>0.89036621926756143</c:v>
                </c:pt>
                <c:pt idx="891">
                  <c:v>0.89084221831556332</c:v>
                </c:pt>
                <c:pt idx="892">
                  <c:v>0.89142621714756576</c:v>
                </c:pt>
                <c:pt idx="893">
                  <c:v>0.89192821614356776</c:v>
                </c:pt>
                <c:pt idx="894">
                  <c:v>0.89245021509956979</c:v>
                </c:pt>
                <c:pt idx="895">
                  <c:v>0.89298821402357198</c:v>
                </c:pt>
                <c:pt idx="896">
                  <c:v>0.89348621302757392</c:v>
                </c:pt>
                <c:pt idx="897">
                  <c:v>0.89398421203157596</c:v>
                </c:pt>
                <c:pt idx="898">
                  <c:v>0.89452821094357815</c:v>
                </c:pt>
                <c:pt idx="899">
                  <c:v>0.89504420991158018</c:v>
                </c:pt>
                <c:pt idx="900">
                  <c:v>0.89553420893158209</c:v>
                </c:pt>
                <c:pt idx="901">
                  <c:v>0.8960982078035844</c:v>
                </c:pt>
                <c:pt idx="902">
                  <c:v>0.89658020683958628</c:v>
                </c:pt>
                <c:pt idx="903">
                  <c:v>0.89708620582758836</c:v>
                </c:pt>
                <c:pt idx="904">
                  <c:v>0.89761020477959041</c:v>
                </c:pt>
                <c:pt idx="905">
                  <c:v>0.89811020377959239</c:v>
                </c:pt>
                <c:pt idx="906">
                  <c:v>0.89865820268359464</c:v>
                </c:pt>
                <c:pt idx="907">
                  <c:v>0.89916220167559668</c:v>
                </c:pt>
                <c:pt idx="908">
                  <c:v>0.89972220055559893</c:v>
                </c:pt>
                <c:pt idx="909">
                  <c:v>0.90026619946760111</c:v>
                </c:pt>
                <c:pt idx="910">
                  <c:v>0.90076819846360312</c:v>
                </c:pt>
                <c:pt idx="911">
                  <c:v>0.90127619744760512</c:v>
                </c:pt>
                <c:pt idx="912">
                  <c:v>0.90174619650760701</c:v>
                </c:pt>
                <c:pt idx="913">
                  <c:v>0.90217219565560869</c:v>
                </c:pt>
                <c:pt idx="914">
                  <c:v>0.90267019465961074</c:v>
                </c:pt>
                <c:pt idx="915">
                  <c:v>0.90320219359561282</c:v>
                </c:pt>
                <c:pt idx="916">
                  <c:v>0.90371219257561486</c:v>
                </c:pt>
                <c:pt idx="917">
                  <c:v>0.90417419165161672</c:v>
                </c:pt>
                <c:pt idx="918">
                  <c:v>0.90467019065961873</c:v>
                </c:pt>
                <c:pt idx="919">
                  <c:v>0.90508218983562028</c:v>
                </c:pt>
                <c:pt idx="920">
                  <c:v>0.90555018889962224</c:v>
                </c:pt>
                <c:pt idx="921">
                  <c:v>0.90602418795162409</c:v>
                </c:pt>
                <c:pt idx="922">
                  <c:v>0.9065261869476261</c:v>
                </c:pt>
                <c:pt idx="923">
                  <c:v>0.90695818608362788</c:v>
                </c:pt>
                <c:pt idx="924">
                  <c:v>0.90744618510762975</c:v>
                </c:pt>
                <c:pt idx="925">
                  <c:v>0.90799218401563198</c:v>
                </c:pt>
                <c:pt idx="926">
                  <c:v>0.90846618306763383</c:v>
                </c:pt>
                <c:pt idx="927">
                  <c:v>0.90891818216363562</c:v>
                </c:pt>
                <c:pt idx="928">
                  <c:v>0.90940618118763761</c:v>
                </c:pt>
                <c:pt idx="929">
                  <c:v>0.90982418035163926</c:v>
                </c:pt>
                <c:pt idx="930">
                  <c:v>0.91024217951564101</c:v>
                </c:pt>
                <c:pt idx="931">
                  <c:v>0.91069017861964274</c:v>
                </c:pt>
                <c:pt idx="932">
                  <c:v>0.91116617766764463</c:v>
                </c:pt>
                <c:pt idx="933">
                  <c:v>0.91165417669164661</c:v>
                </c:pt>
                <c:pt idx="934">
                  <c:v>0.91210417579164837</c:v>
                </c:pt>
                <c:pt idx="935">
                  <c:v>0.91256017487965024</c:v>
                </c:pt>
                <c:pt idx="936">
                  <c:v>0.91300417399165201</c:v>
                </c:pt>
                <c:pt idx="937">
                  <c:v>0.91340417319165357</c:v>
                </c:pt>
                <c:pt idx="938">
                  <c:v>0.91390617218765557</c:v>
                </c:pt>
                <c:pt idx="939">
                  <c:v>0.91440417119165762</c:v>
                </c:pt>
                <c:pt idx="940">
                  <c:v>0.9148301703396593</c:v>
                </c:pt>
                <c:pt idx="941">
                  <c:v>0.91529016941966113</c:v>
                </c:pt>
                <c:pt idx="942">
                  <c:v>0.91572616854766287</c:v>
                </c:pt>
                <c:pt idx="943">
                  <c:v>0.91611016777966447</c:v>
                </c:pt>
                <c:pt idx="944">
                  <c:v>0.91659216681566635</c:v>
                </c:pt>
                <c:pt idx="945">
                  <c:v>0.91707416585166834</c:v>
                </c:pt>
                <c:pt idx="946">
                  <c:v>0.91751016497967008</c:v>
                </c:pt>
                <c:pt idx="947">
                  <c:v>0.9179261641476717</c:v>
                </c:pt>
                <c:pt idx="948">
                  <c:v>0.91835216329567337</c:v>
                </c:pt>
                <c:pt idx="949">
                  <c:v>0.91877416245167509</c:v>
                </c:pt>
                <c:pt idx="950">
                  <c:v>0.91920016159967677</c:v>
                </c:pt>
                <c:pt idx="951">
                  <c:v>0.91962416075167852</c:v>
                </c:pt>
                <c:pt idx="952">
                  <c:v>0.92007815984368035</c:v>
                </c:pt>
                <c:pt idx="953">
                  <c:v>0.920502158995682</c:v>
                </c:pt>
                <c:pt idx="954">
                  <c:v>0.92093015813968371</c:v>
                </c:pt>
                <c:pt idx="955">
                  <c:v>0.92134615730768543</c:v>
                </c:pt>
                <c:pt idx="956">
                  <c:v>0.92179815640368723</c:v>
                </c:pt>
                <c:pt idx="957">
                  <c:v>0.92218815562368872</c:v>
                </c:pt>
                <c:pt idx="958">
                  <c:v>0.92258215483569028</c:v>
                </c:pt>
                <c:pt idx="959">
                  <c:v>0.92296215407569182</c:v>
                </c:pt>
                <c:pt idx="960">
                  <c:v>0.9234001531996936</c:v>
                </c:pt>
                <c:pt idx="961">
                  <c:v>0.92380415239169522</c:v>
                </c:pt>
                <c:pt idx="962">
                  <c:v>0.92425415149169698</c:v>
                </c:pt>
                <c:pt idx="963">
                  <c:v>0.9246941506116988</c:v>
                </c:pt>
                <c:pt idx="964">
                  <c:v>0.92507814984370029</c:v>
                </c:pt>
                <c:pt idx="965">
                  <c:v>0.92546614906770186</c:v>
                </c:pt>
                <c:pt idx="966">
                  <c:v>0.92585214829570339</c:v>
                </c:pt>
                <c:pt idx="967">
                  <c:v>0.92625014749970502</c:v>
                </c:pt>
                <c:pt idx="968">
                  <c:v>0.92664814670370654</c:v>
                </c:pt>
                <c:pt idx="969">
                  <c:v>0.92698814602370794</c:v>
                </c:pt>
                <c:pt idx="970">
                  <c:v>0.92741014517970966</c:v>
                </c:pt>
                <c:pt idx="971">
                  <c:v>0.92781014437971121</c:v>
                </c:pt>
                <c:pt idx="972">
                  <c:v>0.92817214365571266</c:v>
                </c:pt>
                <c:pt idx="973">
                  <c:v>0.92859014281971441</c:v>
                </c:pt>
                <c:pt idx="974">
                  <c:v>0.92896014207971589</c:v>
                </c:pt>
                <c:pt idx="975">
                  <c:v>0.92936614126771744</c:v>
                </c:pt>
                <c:pt idx="976">
                  <c:v>0.9297721404557191</c:v>
                </c:pt>
                <c:pt idx="977">
                  <c:v>0.9301621396757207</c:v>
                </c:pt>
                <c:pt idx="978">
                  <c:v>0.93056813886372225</c:v>
                </c:pt>
                <c:pt idx="979">
                  <c:v>0.93092613814772374</c:v>
                </c:pt>
                <c:pt idx="980">
                  <c:v>0.93129013741972511</c:v>
                </c:pt>
                <c:pt idx="981">
                  <c:v>0.93164613670772656</c:v>
                </c:pt>
                <c:pt idx="982">
                  <c:v>0.93205613588772818</c:v>
                </c:pt>
                <c:pt idx="983">
                  <c:v>0.93242013515972966</c:v>
                </c:pt>
                <c:pt idx="984">
                  <c:v>0.93279613440773124</c:v>
                </c:pt>
                <c:pt idx="985">
                  <c:v>0.93316613366773271</c:v>
                </c:pt>
                <c:pt idx="986">
                  <c:v>0.93354013291973414</c:v>
                </c:pt>
                <c:pt idx="987">
                  <c:v>0.93390813218373558</c:v>
                </c:pt>
                <c:pt idx="988">
                  <c:v>0.93431213137573721</c:v>
                </c:pt>
                <c:pt idx="989">
                  <c:v>0.93470613058773877</c:v>
                </c:pt>
                <c:pt idx="990">
                  <c:v>0.9351161297677405</c:v>
                </c:pt>
                <c:pt idx="991">
                  <c:v>0.93545212909574182</c:v>
                </c:pt>
                <c:pt idx="992">
                  <c:v>0.93582412835174333</c:v>
                </c:pt>
                <c:pt idx="993">
                  <c:v>0.93617812764374475</c:v>
                </c:pt>
                <c:pt idx="994">
                  <c:v>0.93654612690774619</c:v>
                </c:pt>
                <c:pt idx="995">
                  <c:v>0.93693812612374772</c:v>
                </c:pt>
                <c:pt idx="996">
                  <c:v>0.9373021253957492</c:v>
                </c:pt>
                <c:pt idx="997">
                  <c:v>0.93765412469175058</c:v>
                </c:pt>
                <c:pt idx="998">
                  <c:v>0.93799012401975201</c:v>
                </c:pt>
                <c:pt idx="999">
                  <c:v>0.93831612336775327</c:v>
                </c:pt>
                <c:pt idx="1000">
                  <c:v>0.93868412263175471</c:v>
                </c:pt>
                <c:pt idx="1001">
                  <c:v>0.93902412195175611</c:v>
                </c:pt>
                <c:pt idx="1002">
                  <c:v>0.93935012129975737</c:v>
                </c:pt>
                <c:pt idx="1003">
                  <c:v>0.93965012069975862</c:v>
                </c:pt>
                <c:pt idx="1004">
                  <c:v>0.93998012003975995</c:v>
                </c:pt>
                <c:pt idx="1005">
                  <c:v>0.94029611940776114</c:v>
                </c:pt>
                <c:pt idx="1006">
                  <c:v>0.94061411877176249</c:v>
                </c:pt>
                <c:pt idx="1007">
                  <c:v>0.94093611812776379</c:v>
                </c:pt>
                <c:pt idx="1008">
                  <c:v>0.94129411741176516</c:v>
                </c:pt>
                <c:pt idx="1009">
                  <c:v>0.94159411681176641</c:v>
                </c:pt>
                <c:pt idx="1010">
                  <c:v>0.94189011621976759</c:v>
                </c:pt>
                <c:pt idx="1011">
                  <c:v>0.94219811560376876</c:v>
                </c:pt>
                <c:pt idx="1012">
                  <c:v>0.94249411501176994</c:v>
                </c:pt>
                <c:pt idx="1013">
                  <c:v>0.94282811434377134</c:v>
                </c:pt>
                <c:pt idx="1014">
                  <c:v>0.94319411361177274</c:v>
                </c:pt>
                <c:pt idx="1015">
                  <c:v>0.94358611282777438</c:v>
                </c:pt>
                <c:pt idx="1016">
                  <c:v>0.94390811218377568</c:v>
                </c:pt>
                <c:pt idx="1017">
                  <c:v>0.944250111499777</c:v>
                </c:pt>
                <c:pt idx="1018">
                  <c:v>0.94452811094377809</c:v>
                </c:pt>
                <c:pt idx="1019">
                  <c:v>0.94486811026377948</c:v>
                </c:pt>
                <c:pt idx="1020">
                  <c:v>0.94521210957578083</c:v>
                </c:pt>
                <c:pt idx="1021">
                  <c:v>0.94552610894778211</c:v>
                </c:pt>
                <c:pt idx="1022">
                  <c:v>0.94582410835178332</c:v>
                </c:pt>
                <c:pt idx="1023">
                  <c:v>0.94614210771578455</c:v>
                </c:pt>
                <c:pt idx="1024">
                  <c:v>0.94648610702778591</c:v>
                </c:pt>
                <c:pt idx="1025">
                  <c:v>0.94679010641978711</c:v>
                </c:pt>
                <c:pt idx="1026">
                  <c:v>0.94709610580778836</c:v>
                </c:pt>
                <c:pt idx="1027">
                  <c:v>0.94738810522378958</c:v>
                </c:pt>
                <c:pt idx="1028">
                  <c:v>0.9476681046637907</c:v>
                </c:pt>
                <c:pt idx="1029">
                  <c:v>0.94798210403579197</c:v>
                </c:pt>
                <c:pt idx="1030">
                  <c:v>0.94827010345979312</c:v>
                </c:pt>
                <c:pt idx="1031">
                  <c:v>0.94858210283579436</c:v>
                </c:pt>
                <c:pt idx="1032">
                  <c:v>0.94887610224779551</c:v>
                </c:pt>
                <c:pt idx="1033">
                  <c:v>0.94915010169979663</c:v>
                </c:pt>
                <c:pt idx="1034">
                  <c:v>0.94945410109179784</c:v>
                </c:pt>
                <c:pt idx="1035">
                  <c:v>0.94975210049579906</c:v>
                </c:pt>
                <c:pt idx="1036">
                  <c:v>0.95001609996780001</c:v>
                </c:pt>
                <c:pt idx="1037">
                  <c:v>0.95030409939180127</c:v>
                </c:pt>
                <c:pt idx="1038">
                  <c:v>0.95060009879980245</c:v>
                </c:pt>
                <c:pt idx="1039">
                  <c:v>0.95086009827980345</c:v>
                </c:pt>
                <c:pt idx="1040">
                  <c:v>0.95118009763980471</c:v>
                </c:pt>
                <c:pt idx="1041">
                  <c:v>0.9514640970718059</c:v>
                </c:pt>
                <c:pt idx="1042">
                  <c:v>0.95175209649580705</c:v>
                </c:pt>
                <c:pt idx="1043">
                  <c:v>0.95202009595980808</c:v>
                </c:pt>
                <c:pt idx="1044">
                  <c:v>0.95228009543980907</c:v>
                </c:pt>
                <c:pt idx="1045">
                  <c:v>0.95257009485981026</c:v>
                </c:pt>
                <c:pt idx="1046">
                  <c:v>0.95284209431581135</c:v>
                </c:pt>
                <c:pt idx="1047">
                  <c:v>0.95313409373181257</c:v>
                </c:pt>
                <c:pt idx="1048">
                  <c:v>0.95341609316781362</c:v>
                </c:pt>
                <c:pt idx="1049">
                  <c:v>0.95371409257181483</c:v>
                </c:pt>
                <c:pt idx="1050">
                  <c:v>0.95398009203981593</c:v>
                </c:pt>
                <c:pt idx="1051">
                  <c:v>0.95424409151181699</c:v>
                </c:pt>
                <c:pt idx="1052">
                  <c:v>0.95450209099581795</c:v>
                </c:pt>
                <c:pt idx="1053">
                  <c:v>0.95477809044381912</c:v>
                </c:pt>
                <c:pt idx="1054">
                  <c:v>0.95504208991582018</c:v>
                </c:pt>
                <c:pt idx="1055">
                  <c:v>0.95528808942382115</c:v>
                </c:pt>
                <c:pt idx="1056">
                  <c:v>0.95557408885182227</c:v>
                </c:pt>
                <c:pt idx="1057">
                  <c:v>0.95581608836782328</c:v>
                </c:pt>
                <c:pt idx="1058">
                  <c:v>0.95605408789182422</c:v>
                </c:pt>
                <c:pt idx="1059">
                  <c:v>0.95631008737982526</c:v>
                </c:pt>
                <c:pt idx="1060">
                  <c:v>0.9566100867798264</c:v>
                </c:pt>
                <c:pt idx="1061">
                  <c:v>0.95690008619982758</c:v>
                </c:pt>
                <c:pt idx="1062">
                  <c:v>0.95716808566382872</c:v>
                </c:pt>
                <c:pt idx="1063">
                  <c:v>0.95741208517582965</c:v>
                </c:pt>
                <c:pt idx="1064">
                  <c:v>0.95765808468383062</c:v>
                </c:pt>
                <c:pt idx="1065">
                  <c:v>0.95789208421583161</c:v>
                </c:pt>
                <c:pt idx="1066">
                  <c:v>0.95817608364783269</c:v>
                </c:pt>
                <c:pt idx="1067">
                  <c:v>0.95842008315983374</c:v>
                </c:pt>
                <c:pt idx="1068">
                  <c:v>0.95869008261983479</c:v>
                </c:pt>
                <c:pt idx="1069">
                  <c:v>0.95894208211583576</c:v>
                </c:pt>
                <c:pt idx="1070">
                  <c:v>0.95916008167983668</c:v>
                </c:pt>
                <c:pt idx="1071">
                  <c:v>0.95938408123183749</c:v>
                </c:pt>
                <c:pt idx="1072">
                  <c:v>0.95961808076383848</c:v>
                </c:pt>
                <c:pt idx="1073">
                  <c:v>0.9598300803398393</c:v>
                </c:pt>
                <c:pt idx="1074">
                  <c:v>0.9600780798438403</c:v>
                </c:pt>
                <c:pt idx="1075">
                  <c:v>0.96031007937984125</c:v>
                </c:pt>
                <c:pt idx="1076">
                  <c:v>0.96053807892384213</c:v>
                </c:pt>
                <c:pt idx="1077">
                  <c:v>0.96077607844784307</c:v>
                </c:pt>
                <c:pt idx="1078">
                  <c:v>0.96104007791984414</c:v>
                </c:pt>
                <c:pt idx="1079">
                  <c:v>0.96125607748784503</c:v>
                </c:pt>
                <c:pt idx="1080">
                  <c:v>0.96144807710384583</c:v>
                </c:pt>
                <c:pt idx="1081">
                  <c:v>0.96167007665984672</c:v>
                </c:pt>
                <c:pt idx="1082">
                  <c:v>0.96189007621984757</c:v>
                </c:pt>
                <c:pt idx="1083">
                  <c:v>0.9620900758198484</c:v>
                </c:pt>
                <c:pt idx="1084">
                  <c:v>0.96232807534384934</c:v>
                </c:pt>
                <c:pt idx="1085">
                  <c:v>0.96254607490785016</c:v>
                </c:pt>
                <c:pt idx="1086">
                  <c:v>0.9627840744318511</c:v>
                </c:pt>
                <c:pt idx="1087">
                  <c:v>0.96299607400785203</c:v>
                </c:pt>
                <c:pt idx="1088">
                  <c:v>0.96322407355185291</c:v>
                </c:pt>
                <c:pt idx="1089">
                  <c:v>0.96346207307585385</c:v>
                </c:pt>
                <c:pt idx="1090">
                  <c:v>0.96367007265985472</c:v>
                </c:pt>
                <c:pt idx="1091">
                  <c:v>0.96388807222385553</c:v>
                </c:pt>
                <c:pt idx="1092">
                  <c:v>0.96411607176785652</c:v>
                </c:pt>
                <c:pt idx="1093">
                  <c:v>0.96434807130385736</c:v>
                </c:pt>
                <c:pt idx="1094">
                  <c:v>0.96452207095585807</c:v>
                </c:pt>
                <c:pt idx="1095">
                  <c:v>0.96476207047585905</c:v>
                </c:pt>
                <c:pt idx="1096">
                  <c:v>0.96495807008385981</c:v>
                </c:pt>
                <c:pt idx="1097">
                  <c:v>0.96517006965986063</c:v>
                </c:pt>
                <c:pt idx="1098">
                  <c:v>0.96535806928386148</c:v>
                </c:pt>
                <c:pt idx="1099">
                  <c:v>0.96557206885586233</c:v>
                </c:pt>
                <c:pt idx="1100">
                  <c:v>0.96577406845186309</c:v>
                </c:pt>
                <c:pt idx="1101">
                  <c:v>0.96597006805986385</c:v>
                </c:pt>
                <c:pt idx="1102">
                  <c:v>0.96619406761186477</c:v>
                </c:pt>
                <c:pt idx="1103">
                  <c:v>0.96638406723186554</c:v>
                </c:pt>
                <c:pt idx="1104">
                  <c:v>0.96660006679986643</c:v>
                </c:pt>
                <c:pt idx="1105">
                  <c:v>0.96680206639586719</c:v>
                </c:pt>
                <c:pt idx="1106">
                  <c:v>0.96701206597586808</c:v>
                </c:pt>
                <c:pt idx="1107">
                  <c:v>0.96717006565986863</c:v>
                </c:pt>
                <c:pt idx="1108">
                  <c:v>0.96734206531586941</c:v>
                </c:pt>
                <c:pt idx="1109">
                  <c:v>0.96754806490387024</c:v>
                </c:pt>
                <c:pt idx="1110">
                  <c:v>0.967750064499871</c:v>
                </c:pt>
                <c:pt idx="1111">
                  <c:v>0.96797006405987185</c:v>
                </c:pt>
                <c:pt idx="1112">
                  <c:v>0.96818806362387277</c:v>
                </c:pt>
                <c:pt idx="1113">
                  <c:v>0.96836606326787344</c:v>
                </c:pt>
                <c:pt idx="1114">
                  <c:v>0.96855606288787421</c:v>
                </c:pt>
                <c:pt idx="1115">
                  <c:v>0.96877406245187514</c:v>
                </c:pt>
                <c:pt idx="1116">
                  <c:v>0.96894806210387574</c:v>
                </c:pt>
                <c:pt idx="1117">
                  <c:v>0.96914206171587658</c:v>
                </c:pt>
                <c:pt idx="1118">
                  <c:v>0.96934406131187734</c:v>
                </c:pt>
                <c:pt idx="1119">
                  <c:v>0.9695520608958782</c:v>
                </c:pt>
                <c:pt idx="1120">
                  <c:v>0.96971406057187881</c:v>
                </c:pt>
                <c:pt idx="1121">
                  <c:v>0.96989406021187963</c:v>
                </c:pt>
                <c:pt idx="1122">
                  <c:v>0.97010605978788045</c:v>
                </c:pt>
                <c:pt idx="1123">
                  <c:v>0.97028005943988116</c:v>
                </c:pt>
                <c:pt idx="1124">
                  <c:v>0.9704620590758819</c:v>
                </c:pt>
                <c:pt idx="1125">
                  <c:v>0.97062805874388247</c:v>
                </c:pt>
                <c:pt idx="1126">
                  <c:v>0.97080805838388318</c:v>
                </c:pt>
                <c:pt idx="1127">
                  <c:v>0.97099605800788402</c:v>
                </c:pt>
                <c:pt idx="1128">
                  <c:v>0.97117805764388476</c:v>
                </c:pt>
                <c:pt idx="1129">
                  <c:v>0.9713540572918854</c:v>
                </c:pt>
                <c:pt idx="1130">
                  <c:v>0.97152405695188615</c:v>
                </c:pt>
                <c:pt idx="1131">
                  <c:v>0.97169405661188679</c:v>
                </c:pt>
                <c:pt idx="1132">
                  <c:v>0.97188005623988749</c:v>
                </c:pt>
                <c:pt idx="1133">
                  <c:v>0.97203605592788811</c:v>
                </c:pt>
                <c:pt idx="1134">
                  <c:v>0.97222405555188884</c:v>
                </c:pt>
                <c:pt idx="1135">
                  <c:v>0.97240405519188966</c:v>
                </c:pt>
                <c:pt idx="1136">
                  <c:v>0.97257005485989023</c:v>
                </c:pt>
                <c:pt idx="1137">
                  <c:v>0.97275605448789104</c:v>
                </c:pt>
                <c:pt idx="1138">
                  <c:v>0.97294005411989171</c:v>
                </c:pt>
                <c:pt idx="1139">
                  <c:v>0.97313005373989248</c:v>
                </c:pt>
                <c:pt idx="1140">
                  <c:v>0.97331205337589322</c:v>
                </c:pt>
                <c:pt idx="1141">
                  <c:v>0.97349605300789399</c:v>
                </c:pt>
                <c:pt idx="1142">
                  <c:v>0.97363805272389459</c:v>
                </c:pt>
                <c:pt idx="1143">
                  <c:v>0.97382205235589525</c:v>
                </c:pt>
                <c:pt idx="1144">
                  <c:v>0.97398405203189597</c:v>
                </c:pt>
                <c:pt idx="1145">
                  <c:v>0.97413005173989653</c:v>
                </c:pt>
                <c:pt idx="1146">
                  <c:v>0.97427405145189705</c:v>
                </c:pt>
                <c:pt idx="1147">
                  <c:v>0.9744320511358977</c:v>
                </c:pt>
                <c:pt idx="1148">
                  <c:v>0.97458205083589833</c:v>
                </c:pt>
                <c:pt idx="1149">
                  <c:v>0.97477005045989906</c:v>
                </c:pt>
                <c:pt idx="1150">
                  <c:v>0.97494005011989981</c:v>
                </c:pt>
                <c:pt idx="1151">
                  <c:v>0.97511804976390049</c:v>
                </c:pt>
                <c:pt idx="1152">
                  <c:v>0.9752920494159012</c:v>
                </c:pt>
                <c:pt idx="1153">
                  <c:v>0.97540604918790164</c:v>
                </c:pt>
                <c:pt idx="1154">
                  <c:v>0.9755280489439021</c:v>
                </c:pt>
                <c:pt idx="1155">
                  <c:v>0.97568404863190272</c:v>
                </c:pt>
                <c:pt idx="1156">
                  <c:v>0.97584204831590338</c:v>
                </c:pt>
                <c:pt idx="1157">
                  <c:v>0.97601004797990409</c:v>
                </c:pt>
                <c:pt idx="1158">
                  <c:v>0.97619204761590472</c:v>
                </c:pt>
                <c:pt idx="1159">
                  <c:v>0.97633004733990536</c:v>
                </c:pt>
                <c:pt idx="1160">
                  <c:v>0.97651404697190602</c:v>
                </c:pt>
                <c:pt idx="1161">
                  <c:v>0.97665604668790662</c:v>
                </c:pt>
                <c:pt idx="1162">
                  <c:v>0.97684204631590732</c:v>
                </c:pt>
                <c:pt idx="1163">
                  <c:v>0.97700604598790808</c:v>
                </c:pt>
                <c:pt idx="1164">
                  <c:v>0.97714204571590857</c:v>
                </c:pt>
                <c:pt idx="1165">
                  <c:v>0.97728804542390912</c:v>
                </c:pt>
                <c:pt idx="1166">
                  <c:v>0.97743204513590976</c:v>
                </c:pt>
                <c:pt idx="1167">
                  <c:v>0.97756604486791021</c:v>
                </c:pt>
                <c:pt idx="1168">
                  <c:v>0.9777260445479109</c:v>
                </c:pt>
                <c:pt idx="1169">
                  <c:v>0.97788204423591152</c:v>
                </c:pt>
                <c:pt idx="1170">
                  <c:v>0.97803204393591214</c:v>
                </c:pt>
                <c:pt idx="1171">
                  <c:v>0.9781900436199128</c:v>
                </c:pt>
                <c:pt idx="1172">
                  <c:v>0.97830404339191324</c:v>
                </c:pt>
                <c:pt idx="1173">
                  <c:v>0.97844204311591376</c:v>
                </c:pt>
                <c:pt idx="1174">
                  <c:v>0.97858204283591432</c:v>
                </c:pt>
                <c:pt idx="1175">
                  <c:v>0.97873004253991491</c:v>
                </c:pt>
                <c:pt idx="1176">
                  <c:v>0.97886804226391544</c:v>
                </c:pt>
                <c:pt idx="1177">
                  <c:v>0.97899204201591594</c:v>
                </c:pt>
                <c:pt idx="1178">
                  <c:v>0.97912404175191647</c:v>
                </c:pt>
                <c:pt idx="1179">
                  <c:v>0.9792680414639171</c:v>
                </c:pt>
                <c:pt idx="1180">
                  <c:v>0.97938404123191758</c:v>
                </c:pt>
                <c:pt idx="1181">
                  <c:v>0.97952404095191814</c:v>
                </c:pt>
                <c:pt idx="1182">
                  <c:v>0.97964804070391864</c:v>
                </c:pt>
                <c:pt idx="1183">
                  <c:v>0.97976804046391908</c:v>
                </c:pt>
                <c:pt idx="1184">
                  <c:v>0.9799060401879196</c:v>
                </c:pt>
                <c:pt idx="1185">
                  <c:v>0.98004003991992017</c:v>
                </c:pt>
                <c:pt idx="1186">
                  <c:v>0.98015803968392068</c:v>
                </c:pt>
                <c:pt idx="1187">
                  <c:v>0.98031603936792122</c:v>
                </c:pt>
                <c:pt idx="1188">
                  <c:v>0.98045403909192186</c:v>
                </c:pt>
                <c:pt idx="1189">
                  <c:v>0.98057603884792233</c:v>
                </c:pt>
                <c:pt idx="1190">
                  <c:v>0.98068803862392273</c:v>
                </c:pt>
                <c:pt idx="1191">
                  <c:v>0.98078003843992312</c:v>
                </c:pt>
                <c:pt idx="1192">
                  <c:v>0.98090603818792366</c:v>
                </c:pt>
                <c:pt idx="1193">
                  <c:v>0.98103003793992416</c:v>
                </c:pt>
                <c:pt idx="1194">
                  <c:v>0.98117203765592464</c:v>
                </c:pt>
                <c:pt idx="1195">
                  <c:v>0.98131803736392531</c:v>
                </c:pt>
                <c:pt idx="1196">
                  <c:v>0.98145803708392587</c:v>
                </c:pt>
                <c:pt idx="1197">
                  <c:v>0.98159403681192636</c:v>
                </c:pt>
                <c:pt idx="1198">
                  <c:v>0.98173603652792696</c:v>
                </c:pt>
                <c:pt idx="1199">
                  <c:v>0.9818440363119274</c:v>
                </c:pt>
                <c:pt idx="1200">
                  <c:v>0.98196603606792787</c:v>
                </c:pt>
                <c:pt idx="1201">
                  <c:v>0.98208003583992831</c:v>
                </c:pt>
                <c:pt idx="1202">
                  <c:v>0.98218003563992873</c:v>
                </c:pt>
                <c:pt idx="1203">
                  <c:v>0.98232803534392932</c:v>
                </c:pt>
                <c:pt idx="1204">
                  <c:v>0.98245203509592982</c:v>
                </c:pt>
                <c:pt idx="1205">
                  <c:v>0.98259603480793034</c:v>
                </c:pt>
                <c:pt idx="1206">
                  <c:v>0.9827360345279309</c:v>
                </c:pt>
                <c:pt idx="1207">
                  <c:v>0.98283603432793132</c:v>
                </c:pt>
                <c:pt idx="1208">
                  <c:v>0.98294403411193176</c:v>
                </c:pt>
                <c:pt idx="1209">
                  <c:v>0.98304003391993211</c:v>
                </c:pt>
                <c:pt idx="1210">
                  <c:v>0.98315003369993259</c:v>
                </c:pt>
                <c:pt idx="1211">
                  <c:v>0.98328003343993309</c:v>
                </c:pt>
                <c:pt idx="1212">
                  <c:v>0.98341403317193365</c:v>
                </c:pt>
                <c:pt idx="1213">
                  <c:v>0.98351403297193407</c:v>
                </c:pt>
                <c:pt idx="1214">
                  <c:v>0.98361803276393445</c:v>
                </c:pt>
                <c:pt idx="1215">
                  <c:v>0.98373803252393499</c:v>
                </c:pt>
                <c:pt idx="1216">
                  <c:v>0.98383403233193534</c:v>
                </c:pt>
                <c:pt idx="1217">
                  <c:v>0.98392603214793573</c:v>
                </c:pt>
                <c:pt idx="1218">
                  <c:v>0.98403403193193617</c:v>
                </c:pt>
                <c:pt idx="1219">
                  <c:v>0.98413603172793651</c:v>
                </c:pt>
                <c:pt idx="1220">
                  <c:v>0.984240031519937</c:v>
                </c:pt>
                <c:pt idx="1221">
                  <c:v>0.98436003127993743</c:v>
                </c:pt>
                <c:pt idx="1222">
                  <c:v>0.98448003103993798</c:v>
                </c:pt>
                <c:pt idx="1223">
                  <c:v>0.98456603086793826</c:v>
                </c:pt>
                <c:pt idx="1224">
                  <c:v>0.98468603062793869</c:v>
                </c:pt>
                <c:pt idx="1225">
                  <c:v>0.98476803046393913</c:v>
                </c:pt>
                <c:pt idx="1226">
                  <c:v>0.9848720302559395</c:v>
                </c:pt>
                <c:pt idx="1227">
                  <c:v>0.98497403005193984</c:v>
                </c:pt>
                <c:pt idx="1228">
                  <c:v>0.98509002981994032</c:v>
                </c:pt>
                <c:pt idx="1229">
                  <c:v>0.98517602964794071</c:v>
                </c:pt>
                <c:pt idx="1230">
                  <c:v>0.98529802940394118</c:v>
                </c:pt>
                <c:pt idx="1231">
                  <c:v>0.98538402923194157</c:v>
                </c:pt>
                <c:pt idx="1232">
                  <c:v>0.98549402901194194</c:v>
                </c:pt>
                <c:pt idx="1233">
                  <c:v>0.98558002883994233</c:v>
                </c:pt>
                <c:pt idx="1234">
                  <c:v>0.98567402865194265</c:v>
                </c:pt>
                <c:pt idx="1235">
                  <c:v>0.98576002847994304</c:v>
                </c:pt>
                <c:pt idx="1236">
                  <c:v>0.98586002827994346</c:v>
                </c:pt>
                <c:pt idx="1237">
                  <c:v>0.98595802808394384</c:v>
                </c:pt>
                <c:pt idx="1238">
                  <c:v>0.98605202789594426</c:v>
                </c:pt>
                <c:pt idx="1239">
                  <c:v>0.98615802768394467</c:v>
                </c:pt>
                <c:pt idx="1240">
                  <c:v>0.98622602754794486</c:v>
                </c:pt>
                <c:pt idx="1241">
                  <c:v>0.9862900274199452</c:v>
                </c:pt>
                <c:pt idx="1242">
                  <c:v>0.98639202721594554</c:v>
                </c:pt>
                <c:pt idx="1243">
                  <c:v>0.98648602702794597</c:v>
                </c:pt>
                <c:pt idx="1244">
                  <c:v>0.98656602686794626</c:v>
                </c:pt>
                <c:pt idx="1245">
                  <c:v>0.9866740266519467</c:v>
                </c:pt>
                <c:pt idx="1246">
                  <c:v>0.98676202647594702</c:v>
                </c:pt>
                <c:pt idx="1247">
                  <c:v>0.98683602632794731</c:v>
                </c:pt>
                <c:pt idx="1248">
                  <c:v>0.98693002613994774</c:v>
                </c:pt>
                <c:pt idx="1249">
                  <c:v>0.98703002593994815</c:v>
                </c:pt>
                <c:pt idx="1250">
                  <c:v>0.9871260257479485</c:v>
                </c:pt>
                <c:pt idx="1251">
                  <c:v>0.98720202559594883</c:v>
                </c:pt>
                <c:pt idx="1252">
                  <c:v>0.98729202541594918</c:v>
                </c:pt>
                <c:pt idx="1253">
                  <c:v>0.98737802524394946</c:v>
                </c:pt>
                <c:pt idx="1254">
                  <c:v>0.98746202507594982</c:v>
                </c:pt>
                <c:pt idx="1255">
                  <c:v>0.98754002491995019</c:v>
                </c:pt>
                <c:pt idx="1256">
                  <c:v>0.98762602474795047</c:v>
                </c:pt>
                <c:pt idx="1257">
                  <c:v>0.98771802456395086</c:v>
                </c:pt>
                <c:pt idx="1258">
                  <c:v>0.98782002435995131</c:v>
                </c:pt>
                <c:pt idx="1259">
                  <c:v>0.98791802416395169</c:v>
                </c:pt>
                <c:pt idx="1260">
                  <c:v>0.98799402401195202</c:v>
                </c:pt>
                <c:pt idx="1261">
                  <c:v>0.98809602380795236</c:v>
                </c:pt>
                <c:pt idx="1262">
                  <c:v>0.98818402363195279</c:v>
                </c:pt>
                <c:pt idx="1263">
                  <c:v>0.98827402345195314</c:v>
                </c:pt>
                <c:pt idx="1264">
                  <c:v>0.98835802328395339</c:v>
                </c:pt>
                <c:pt idx="1265">
                  <c:v>0.98842402315195366</c:v>
                </c:pt>
                <c:pt idx="1266">
                  <c:v>0.98850402299195406</c:v>
                </c:pt>
                <c:pt idx="1267">
                  <c:v>0.98859602280795433</c:v>
                </c:pt>
                <c:pt idx="1268">
                  <c:v>0.98868402263195476</c:v>
                </c:pt>
                <c:pt idx="1269">
                  <c:v>0.98876202247595502</c:v>
                </c:pt>
                <c:pt idx="1270">
                  <c:v>0.98884202231595542</c:v>
                </c:pt>
                <c:pt idx="1271">
                  <c:v>0.98893602212795573</c:v>
                </c:pt>
                <c:pt idx="1272">
                  <c:v>0.98900002199995596</c:v>
                </c:pt>
                <c:pt idx="1273">
                  <c:v>0.98907602184795629</c:v>
                </c:pt>
                <c:pt idx="1274">
                  <c:v>0.98915202169595662</c:v>
                </c:pt>
                <c:pt idx="1275">
                  <c:v>0.98923402153195694</c:v>
                </c:pt>
                <c:pt idx="1276">
                  <c:v>0.98931002137995727</c:v>
                </c:pt>
                <c:pt idx="1277">
                  <c:v>0.98940402119195758</c:v>
                </c:pt>
                <c:pt idx="1278">
                  <c:v>0.98949202101595801</c:v>
                </c:pt>
                <c:pt idx="1279">
                  <c:v>0.98956802086395823</c:v>
                </c:pt>
                <c:pt idx="1280">
                  <c:v>0.98965402069195862</c:v>
                </c:pt>
                <c:pt idx="1281">
                  <c:v>0.98972802054395892</c:v>
                </c:pt>
                <c:pt idx="1282">
                  <c:v>0.98977802044395913</c:v>
                </c:pt>
                <c:pt idx="1283">
                  <c:v>0.98985002029995939</c:v>
                </c:pt>
                <c:pt idx="1284">
                  <c:v>0.98994402011195981</c:v>
                </c:pt>
                <c:pt idx="1285">
                  <c:v>0.99001401997196004</c:v>
                </c:pt>
                <c:pt idx="1286">
                  <c:v>0.9900860198279603</c:v>
                </c:pt>
                <c:pt idx="1287">
                  <c:v>0.99016001967996059</c:v>
                </c:pt>
                <c:pt idx="1288">
                  <c:v>0.99022801954396089</c:v>
                </c:pt>
                <c:pt idx="1289">
                  <c:v>0.99029401941196116</c:v>
                </c:pt>
                <c:pt idx="1290">
                  <c:v>0.99036801926396145</c:v>
                </c:pt>
                <c:pt idx="1291">
                  <c:v>0.99044201911596175</c:v>
                </c:pt>
                <c:pt idx="1292">
                  <c:v>0.99054001891996213</c:v>
                </c:pt>
                <c:pt idx="1293">
                  <c:v>0.99059001881996234</c:v>
                </c:pt>
                <c:pt idx="1294">
                  <c:v>0.9906620186759626</c:v>
                </c:pt>
                <c:pt idx="1295">
                  <c:v>0.99071401857196284</c:v>
                </c:pt>
                <c:pt idx="1296">
                  <c:v>0.99077801844396307</c:v>
                </c:pt>
                <c:pt idx="1297">
                  <c:v>0.99083601832796331</c:v>
                </c:pt>
                <c:pt idx="1298">
                  <c:v>0.99089201821596362</c:v>
                </c:pt>
                <c:pt idx="1299">
                  <c:v>0.99095001809996375</c:v>
                </c:pt>
                <c:pt idx="1300">
                  <c:v>0.99101401797196409</c:v>
                </c:pt>
                <c:pt idx="1301">
                  <c:v>0.99108201783596428</c:v>
                </c:pt>
                <c:pt idx="1302">
                  <c:v>0.99115201769596462</c:v>
                </c:pt>
                <c:pt idx="1303">
                  <c:v>0.99121801756396488</c:v>
                </c:pt>
                <c:pt idx="1304">
                  <c:v>0.99128001743996508</c:v>
                </c:pt>
                <c:pt idx="1305">
                  <c:v>0.99133801732396531</c:v>
                </c:pt>
                <c:pt idx="1306">
                  <c:v>0.99138401723196556</c:v>
                </c:pt>
                <c:pt idx="1307">
                  <c:v>0.99144001711996577</c:v>
                </c:pt>
                <c:pt idx="1308">
                  <c:v>0.99150001699996604</c:v>
                </c:pt>
                <c:pt idx="1309">
                  <c:v>0.9915660168679663</c:v>
                </c:pt>
                <c:pt idx="1310">
                  <c:v>0.99163001673996654</c:v>
                </c:pt>
                <c:pt idx="1311">
                  <c:v>0.99168201663596678</c:v>
                </c:pt>
                <c:pt idx="1312">
                  <c:v>0.991752016495967</c:v>
                </c:pt>
                <c:pt idx="1313">
                  <c:v>0.99181001637996724</c:v>
                </c:pt>
                <c:pt idx="1314">
                  <c:v>0.99187601624796751</c:v>
                </c:pt>
                <c:pt idx="1315">
                  <c:v>0.99193401613196774</c:v>
                </c:pt>
                <c:pt idx="1316">
                  <c:v>0.99199001601996795</c:v>
                </c:pt>
                <c:pt idx="1317">
                  <c:v>0.99203801592396812</c:v>
                </c:pt>
                <c:pt idx="1318">
                  <c:v>0.99211001577996849</c:v>
                </c:pt>
                <c:pt idx="1319">
                  <c:v>0.99217401565196872</c:v>
                </c:pt>
                <c:pt idx="1320">
                  <c:v>0.99223001553996892</c:v>
                </c:pt>
                <c:pt idx="1321">
                  <c:v>0.9922720154559691</c:v>
                </c:pt>
                <c:pt idx="1322">
                  <c:v>0.99232801534396931</c:v>
                </c:pt>
                <c:pt idx="1323">
                  <c:v>0.99238001523996955</c:v>
                </c:pt>
                <c:pt idx="1324">
                  <c:v>0.99243201513596968</c:v>
                </c:pt>
                <c:pt idx="1325">
                  <c:v>0.99249001501996992</c:v>
                </c:pt>
                <c:pt idx="1326">
                  <c:v>0.9925320149359701</c:v>
                </c:pt>
                <c:pt idx="1327">
                  <c:v>0.99259601480797044</c:v>
                </c:pt>
                <c:pt idx="1328">
                  <c:v>0.99264801470397057</c:v>
                </c:pt>
                <c:pt idx="1329">
                  <c:v>0.99269001461997075</c:v>
                </c:pt>
                <c:pt idx="1330">
                  <c:v>0.99273801452397092</c:v>
                </c:pt>
                <c:pt idx="1331">
                  <c:v>0.99280201439597116</c:v>
                </c:pt>
                <c:pt idx="1332">
                  <c:v>0.99287801424397149</c:v>
                </c:pt>
                <c:pt idx="1333">
                  <c:v>0.99293201413597176</c:v>
                </c:pt>
                <c:pt idx="1334">
                  <c:v>0.99295601408797185</c:v>
                </c:pt>
                <c:pt idx="1335">
                  <c:v>0.99301201397597205</c:v>
                </c:pt>
                <c:pt idx="1336">
                  <c:v>0.99305601388797227</c:v>
                </c:pt>
                <c:pt idx="1337">
                  <c:v>0.99310001379997237</c:v>
                </c:pt>
                <c:pt idx="1338">
                  <c:v>0.99312601374797249</c:v>
                </c:pt>
                <c:pt idx="1339">
                  <c:v>0.99317201365597274</c:v>
                </c:pt>
                <c:pt idx="1340">
                  <c:v>0.99321401357197281</c:v>
                </c:pt>
                <c:pt idx="1341">
                  <c:v>0.99325401349197306</c:v>
                </c:pt>
                <c:pt idx="1342">
                  <c:v>0.9933060133879732</c:v>
                </c:pt>
                <c:pt idx="1343">
                  <c:v>0.99336601326797347</c:v>
                </c:pt>
                <c:pt idx="1344">
                  <c:v>0.99341601316797368</c:v>
                </c:pt>
                <c:pt idx="1345">
                  <c:v>0.99347201305597388</c:v>
                </c:pt>
                <c:pt idx="1346">
                  <c:v>0.99353801292397415</c:v>
                </c:pt>
                <c:pt idx="1347">
                  <c:v>0.99358801282397435</c:v>
                </c:pt>
                <c:pt idx="1348">
                  <c:v>0.99363201273597457</c:v>
                </c:pt>
                <c:pt idx="1349">
                  <c:v>0.99367401265197475</c:v>
                </c:pt>
                <c:pt idx="1350">
                  <c:v>0.99370401259197483</c:v>
                </c:pt>
                <c:pt idx="1351">
                  <c:v>0.99374001251997501</c:v>
                </c:pt>
                <c:pt idx="1352">
                  <c:v>0.99378401243197512</c:v>
                </c:pt>
                <c:pt idx="1353">
                  <c:v>0.99381401237197531</c:v>
                </c:pt>
                <c:pt idx="1354">
                  <c:v>0.99383801232397539</c:v>
                </c:pt>
                <c:pt idx="1355">
                  <c:v>0.9938940122119756</c:v>
                </c:pt>
                <c:pt idx="1356">
                  <c:v>0.99391801216397568</c:v>
                </c:pt>
                <c:pt idx="1357">
                  <c:v>0.99396401207197582</c:v>
                </c:pt>
                <c:pt idx="1358">
                  <c:v>0.99402001195997614</c:v>
                </c:pt>
                <c:pt idx="1359">
                  <c:v>0.9940620118759762</c:v>
                </c:pt>
                <c:pt idx="1360">
                  <c:v>0.99411601176797648</c:v>
                </c:pt>
                <c:pt idx="1361">
                  <c:v>0.99415201169597656</c:v>
                </c:pt>
                <c:pt idx="1362">
                  <c:v>0.99418201163597675</c:v>
                </c:pt>
                <c:pt idx="1363">
                  <c:v>0.99422601154797685</c:v>
                </c:pt>
                <c:pt idx="1364">
                  <c:v>0.99428801142397716</c:v>
                </c:pt>
                <c:pt idx="1365">
                  <c:v>0.99432001135997727</c:v>
                </c:pt>
                <c:pt idx="1366">
                  <c:v>0.99436401127197749</c:v>
                </c:pt>
                <c:pt idx="1367">
                  <c:v>0.99440401119197763</c:v>
                </c:pt>
                <c:pt idx="1368">
                  <c:v>0.99444201111597774</c:v>
                </c:pt>
                <c:pt idx="1369">
                  <c:v>0.99448201103597789</c:v>
                </c:pt>
                <c:pt idx="1370">
                  <c:v>0.99454201091597816</c:v>
                </c:pt>
                <c:pt idx="1371">
                  <c:v>0.9945820108359783</c:v>
                </c:pt>
                <c:pt idx="1372">
                  <c:v>0.99461401077197842</c:v>
                </c:pt>
                <c:pt idx="1373">
                  <c:v>0.99464401071197861</c:v>
                </c:pt>
                <c:pt idx="1374">
                  <c:v>0.99469601060797874</c:v>
                </c:pt>
                <c:pt idx="1375">
                  <c:v>0.99474401051197903</c:v>
                </c:pt>
                <c:pt idx="1376">
                  <c:v>0.99478401043197917</c:v>
                </c:pt>
                <c:pt idx="1377">
                  <c:v>0.99484001031997937</c:v>
                </c:pt>
                <c:pt idx="1378">
                  <c:v>0.99489001021997958</c:v>
                </c:pt>
                <c:pt idx="1379">
                  <c:v>0.99494001011997979</c:v>
                </c:pt>
                <c:pt idx="1380">
                  <c:v>0.99499601000797999</c:v>
                </c:pt>
                <c:pt idx="1381">
                  <c:v>0.99504200991598013</c:v>
                </c:pt>
                <c:pt idx="1382">
                  <c:v>0.99508000983998035</c:v>
                </c:pt>
                <c:pt idx="1383">
                  <c:v>0.99511000977998043</c:v>
                </c:pt>
                <c:pt idx="1384">
                  <c:v>0.99513600972798055</c:v>
                </c:pt>
                <c:pt idx="1385">
                  <c:v>0.99519200961598075</c:v>
                </c:pt>
                <c:pt idx="1386">
                  <c:v>0.99523600952798097</c:v>
                </c:pt>
                <c:pt idx="1387">
                  <c:v>0.99525400949198106</c:v>
                </c:pt>
                <c:pt idx="1388">
                  <c:v>0.99529000941998114</c:v>
                </c:pt>
                <c:pt idx="1389">
                  <c:v>0.99531600936798126</c:v>
                </c:pt>
                <c:pt idx="1390">
                  <c:v>0.99534000931998134</c:v>
                </c:pt>
                <c:pt idx="1391">
                  <c:v>0.99537200925598146</c:v>
                </c:pt>
                <c:pt idx="1392">
                  <c:v>0.99541000917998168</c:v>
                </c:pt>
                <c:pt idx="1393">
                  <c:v>0.9954420091159818</c:v>
                </c:pt>
                <c:pt idx="1394">
                  <c:v>0.99549600900798196</c:v>
                </c:pt>
                <c:pt idx="1395">
                  <c:v>0.99554600890798217</c:v>
                </c:pt>
                <c:pt idx="1396">
                  <c:v>0.99557200885598229</c:v>
                </c:pt>
                <c:pt idx="1397">
                  <c:v>0.9956220087559825</c:v>
                </c:pt>
                <c:pt idx="1398">
                  <c:v>0.99565600868798265</c:v>
                </c:pt>
                <c:pt idx="1399">
                  <c:v>0.99567400865198274</c:v>
                </c:pt>
                <c:pt idx="1400">
                  <c:v>0.99570400859198283</c:v>
                </c:pt>
                <c:pt idx="1401">
                  <c:v>0.99573400853198291</c:v>
                </c:pt>
                <c:pt idx="1402">
                  <c:v>0.99577400845198305</c:v>
                </c:pt>
                <c:pt idx="1403">
                  <c:v>0.99582400835198326</c:v>
                </c:pt>
                <c:pt idx="1404">
                  <c:v>0.99585000829998338</c:v>
                </c:pt>
                <c:pt idx="1405">
                  <c:v>0.9958760082479835</c:v>
                </c:pt>
                <c:pt idx="1406">
                  <c:v>0.99590800818398362</c:v>
                </c:pt>
                <c:pt idx="1407">
                  <c:v>0.99594600810798384</c:v>
                </c:pt>
                <c:pt idx="1408">
                  <c:v>0.99597000805998392</c:v>
                </c:pt>
                <c:pt idx="1409">
                  <c:v>0.99601400797198403</c:v>
                </c:pt>
                <c:pt idx="1410">
                  <c:v>0.99604400791198422</c:v>
                </c:pt>
                <c:pt idx="1411">
                  <c:v>0.9960740078519843</c:v>
                </c:pt>
                <c:pt idx="1412">
                  <c:v>0.99610600778798442</c:v>
                </c:pt>
                <c:pt idx="1413">
                  <c:v>0.99614000771998457</c:v>
                </c:pt>
                <c:pt idx="1414">
                  <c:v>0.99616600766798469</c:v>
                </c:pt>
                <c:pt idx="1415">
                  <c:v>0.99620200759598476</c:v>
                </c:pt>
                <c:pt idx="1416">
                  <c:v>0.99621400757198486</c:v>
                </c:pt>
                <c:pt idx="1417">
                  <c:v>0.99623200753598495</c:v>
                </c:pt>
                <c:pt idx="1418">
                  <c:v>0.99627000745998506</c:v>
                </c:pt>
                <c:pt idx="1419">
                  <c:v>0.99629400741198515</c:v>
                </c:pt>
                <c:pt idx="1420">
                  <c:v>0.99631800736398524</c:v>
                </c:pt>
                <c:pt idx="1421">
                  <c:v>0.9963400073199854</c:v>
                </c:pt>
                <c:pt idx="1422">
                  <c:v>0.99637400725198555</c:v>
                </c:pt>
                <c:pt idx="1423">
                  <c:v>0.99639000721998561</c:v>
                </c:pt>
                <c:pt idx="1424">
                  <c:v>0.99641200717598566</c:v>
                </c:pt>
                <c:pt idx="1425">
                  <c:v>0.99643400713198571</c:v>
                </c:pt>
                <c:pt idx="1426">
                  <c:v>0.99646800706398586</c:v>
                </c:pt>
                <c:pt idx="1427">
                  <c:v>0.99650200699598601</c:v>
                </c:pt>
                <c:pt idx="1428">
                  <c:v>0.99653000693998617</c:v>
                </c:pt>
                <c:pt idx="1429">
                  <c:v>0.99657000685998631</c:v>
                </c:pt>
                <c:pt idx="1430">
                  <c:v>0.99660600678798639</c:v>
                </c:pt>
                <c:pt idx="1431">
                  <c:v>0.99663600672798658</c:v>
                </c:pt>
                <c:pt idx="1432">
                  <c:v>0.99667000665998673</c:v>
                </c:pt>
                <c:pt idx="1433">
                  <c:v>0.99670000659998681</c:v>
                </c:pt>
                <c:pt idx="1434">
                  <c:v>0.99671400657198683</c:v>
                </c:pt>
                <c:pt idx="1435">
                  <c:v>0.99673800652398692</c:v>
                </c:pt>
                <c:pt idx="1436">
                  <c:v>0.99677800644398706</c:v>
                </c:pt>
                <c:pt idx="1437">
                  <c:v>0.99680200639598726</c:v>
                </c:pt>
                <c:pt idx="1438">
                  <c:v>0.99681600636798728</c:v>
                </c:pt>
                <c:pt idx="1439">
                  <c:v>0.99684600630798736</c:v>
                </c:pt>
                <c:pt idx="1440">
                  <c:v>0.99687600624798756</c:v>
                </c:pt>
                <c:pt idx="1441">
                  <c:v>0.99688800622398754</c:v>
                </c:pt>
                <c:pt idx="1442">
                  <c:v>0.99692000615998766</c:v>
                </c:pt>
                <c:pt idx="1443">
                  <c:v>0.99693600612798772</c:v>
                </c:pt>
                <c:pt idx="1444">
                  <c:v>0.9969600060799878</c:v>
                </c:pt>
                <c:pt idx="1445">
                  <c:v>0.9969780060439879</c:v>
                </c:pt>
                <c:pt idx="1446">
                  <c:v>0.99700200599598798</c:v>
                </c:pt>
                <c:pt idx="1447">
                  <c:v>0.9970280059439881</c:v>
                </c:pt>
                <c:pt idx="1448">
                  <c:v>0.99705600588798826</c:v>
                </c:pt>
                <c:pt idx="1449">
                  <c:v>0.99707800584398831</c:v>
                </c:pt>
                <c:pt idx="1450">
                  <c:v>0.99710600578798847</c:v>
                </c:pt>
                <c:pt idx="1451">
                  <c:v>0.99712600574798849</c:v>
                </c:pt>
                <c:pt idx="1452">
                  <c:v>0.99715200569598861</c:v>
                </c:pt>
                <c:pt idx="1453">
                  <c:v>0.99717600564798869</c:v>
                </c:pt>
                <c:pt idx="1454">
                  <c:v>0.99719600560798882</c:v>
                </c:pt>
                <c:pt idx="1455">
                  <c:v>0.99722400555198887</c:v>
                </c:pt>
                <c:pt idx="1456">
                  <c:v>0.99724000551998893</c:v>
                </c:pt>
                <c:pt idx="1457">
                  <c:v>0.99726000547998905</c:v>
                </c:pt>
                <c:pt idx="1458">
                  <c:v>0.9972940054119892</c:v>
                </c:pt>
                <c:pt idx="1459">
                  <c:v>0.99730400539198927</c:v>
                </c:pt>
                <c:pt idx="1460">
                  <c:v>0.99732600534798932</c:v>
                </c:pt>
                <c:pt idx="1461">
                  <c:v>0.99734200531598938</c:v>
                </c:pt>
                <c:pt idx="1462">
                  <c:v>0.99737000525998953</c:v>
                </c:pt>
                <c:pt idx="1463">
                  <c:v>0.99739400521198962</c:v>
                </c:pt>
                <c:pt idx="1464">
                  <c:v>0.99741800516398971</c:v>
                </c:pt>
                <c:pt idx="1465">
                  <c:v>0.99742800514398966</c:v>
                </c:pt>
                <c:pt idx="1466">
                  <c:v>0.99744200511598979</c:v>
                </c:pt>
                <c:pt idx="1467">
                  <c:v>0.99745600508798982</c:v>
                </c:pt>
                <c:pt idx="1468">
                  <c:v>0.99747000505998984</c:v>
                </c:pt>
                <c:pt idx="1469">
                  <c:v>0.99747600504798994</c:v>
                </c:pt>
                <c:pt idx="1470">
                  <c:v>0.99750200499598995</c:v>
                </c:pt>
                <c:pt idx="1471">
                  <c:v>0.99752600494799015</c:v>
                </c:pt>
                <c:pt idx="1472">
                  <c:v>0.99754400491199013</c:v>
                </c:pt>
                <c:pt idx="1473">
                  <c:v>0.99755600488799023</c:v>
                </c:pt>
                <c:pt idx="1474">
                  <c:v>0.99757600484799025</c:v>
                </c:pt>
                <c:pt idx="1475">
                  <c:v>0.99759600480799038</c:v>
                </c:pt>
                <c:pt idx="1476">
                  <c:v>0.9976220047559905</c:v>
                </c:pt>
                <c:pt idx="1477">
                  <c:v>0.99764200471599052</c:v>
                </c:pt>
                <c:pt idx="1478">
                  <c:v>0.99766600466799071</c:v>
                </c:pt>
                <c:pt idx="1479">
                  <c:v>0.99769400461199076</c:v>
                </c:pt>
                <c:pt idx="1480">
                  <c:v>0.99772600454799087</c:v>
                </c:pt>
                <c:pt idx="1481">
                  <c:v>0.99775000449999096</c:v>
                </c:pt>
                <c:pt idx="1482">
                  <c:v>0.99776200447599106</c:v>
                </c:pt>
                <c:pt idx="1483">
                  <c:v>0.99778000443999115</c:v>
                </c:pt>
                <c:pt idx="1484">
                  <c:v>0.99779800440399125</c:v>
                </c:pt>
                <c:pt idx="1485">
                  <c:v>0.99781600436799123</c:v>
                </c:pt>
                <c:pt idx="1486">
                  <c:v>0.99783600432799135</c:v>
                </c:pt>
                <c:pt idx="1487">
                  <c:v>0.99784600430799142</c:v>
                </c:pt>
                <c:pt idx="1488">
                  <c:v>0.99786800426399147</c:v>
                </c:pt>
                <c:pt idx="1489">
                  <c:v>0.99788600422799156</c:v>
                </c:pt>
                <c:pt idx="1490">
                  <c:v>0.99790000419999159</c:v>
                </c:pt>
                <c:pt idx="1491">
                  <c:v>0.99792800414399174</c:v>
                </c:pt>
                <c:pt idx="1492">
                  <c:v>0.99795800408399182</c:v>
                </c:pt>
                <c:pt idx="1493">
                  <c:v>0.99797000405999192</c:v>
                </c:pt>
                <c:pt idx="1494">
                  <c:v>0.99799400401199201</c:v>
                </c:pt>
                <c:pt idx="1495">
                  <c:v>0.99801400397199203</c:v>
                </c:pt>
                <c:pt idx="1496">
                  <c:v>0.99802400395199209</c:v>
                </c:pt>
                <c:pt idx="1497">
                  <c:v>0.99803600392799219</c:v>
                </c:pt>
                <c:pt idx="1498">
                  <c:v>0.99805800388399224</c:v>
                </c:pt>
                <c:pt idx="1499">
                  <c:v>0.99807000385999223</c:v>
                </c:pt>
                <c:pt idx="1500">
                  <c:v>0.99808800382399232</c:v>
                </c:pt>
                <c:pt idx="1501">
                  <c:v>0.99809400381199243</c:v>
                </c:pt>
                <c:pt idx="1502">
                  <c:v>0.99810800378399245</c:v>
                </c:pt>
                <c:pt idx="1503">
                  <c:v>0.99812200375599247</c:v>
                </c:pt>
                <c:pt idx="1504">
                  <c:v>0.9981300037399925</c:v>
                </c:pt>
                <c:pt idx="1505">
                  <c:v>0.99814400371199252</c:v>
                </c:pt>
                <c:pt idx="1506">
                  <c:v>0.99815600368799262</c:v>
                </c:pt>
                <c:pt idx="1507">
                  <c:v>0.99817000365999264</c:v>
                </c:pt>
                <c:pt idx="1508">
                  <c:v>0.99818400363199278</c:v>
                </c:pt>
                <c:pt idx="1509">
                  <c:v>0.99819600360799277</c:v>
                </c:pt>
                <c:pt idx="1510">
                  <c:v>0.99820400359199279</c:v>
                </c:pt>
                <c:pt idx="1511">
                  <c:v>0.99821400357199286</c:v>
                </c:pt>
                <c:pt idx="1512">
                  <c:v>0.99823200353599295</c:v>
                </c:pt>
                <c:pt idx="1513">
                  <c:v>0.99825800348399307</c:v>
                </c:pt>
                <c:pt idx="1514">
                  <c:v>0.99826800346399303</c:v>
                </c:pt>
                <c:pt idx="1515">
                  <c:v>0.99828600342799312</c:v>
                </c:pt>
                <c:pt idx="1516">
                  <c:v>0.99830800338399328</c:v>
                </c:pt>
                <c:pt idx="1517">
                  <c:v>0.99832000335999327</c:v>
                </c:pt>
                <c:pt idx="1518">
                  <c:v>0.9983280033439933</c:v>
                </c:pt>
                <c:pt idx="1519">
                  <c:v>0.99834400331199336</c:v>
                </c:pt>
                <c:pt idx="1520">
                  <c:v>0.99836000327999341</c:v>
                </c:pt>
                <c:pt idx="1521">
                  <c:v>0.99837400325199355</c:v>
                </c:pt>
                <c:pt idx="1522">
                  <c:v>0.99839400321199356</c:v>
                </c:pt>
                <c:pt idx="1523">
                  <c:v>0.99840800318399359</c:v>
                </c:pt>
                <c:pt idx="1524">
                  <c:v>0.99842400315199364</c:v>
                </c:pt>
                <c:pt idx="1525">
                  <c:v>0.99844200311599374</c:v>
                </c:pt>
                <c:pt idx="1526">
                  <c:v>0.9984520030959938</c:v>
                </c:pt>
                <c:pt idx="1527">
                  <c:v>0.99846600306799382</c:v>
                </c:pt>
                <c:pt idx="1528">
                  <c:v>0.99847800304399392</c:v>
                </c:pt>
                <c:pt idx="1529">
                  <c:v>0.99849800300399394</c:v>
                </c:pt>
                <c:pt idx="1530">
                  <c:v>0.99851000297999404</c:v>
                </c:pt>
                <c:pt idx="1531">
                  <c:v>0.9985260029479941</c:v>
                </c:pt>
                <c:pt idx="1532">
                  <c:v>0.99853600292799416</c:v>
                </c:pt>
                <c:pt idx="1533">
                  <c:v>0.99854200291599415</c:v>
                </c:pt>
                <c:pt idx="1534">
                  <c:v>0.99855000289999418</c:v>
                </c:pt>
                <c:pt idx="1535">
                  <c:v>0.99856600286799424</c:v>
                </c:pt>
                <c:pt idx="1536">
                  <c:v>0.99857400285199427</c:v>
                </c:pt>
                <c:pt idx="1537">
                  <c:v>0.99859000281999433</c:v>
                </c:pt>
                <c:pt idx="1538">
                  <c:v>0.99859600280799443</c:v>
                </c:pt>
                <c:pt idx="1539">
                  <c:v>0.99861000277999445</c:v>
                </c:pt>
                <c:pt idx="1540">
                  <c:v>0.99863000273999447</c:v>
                </c:pt>
                <c:pt idx="1541">
                  <c:v>0.99864000271999454</c:v>
                </c:pt>
                <c:pt idx="1542">
                  <c:v>0.99865600268799459</c:v>
                </c:pt>
                <c:pt idx="1543">
                  <c:v>0.99866400267199462</c:v>
                </c:pt>
                <c:pt idx="1544">
                  <c:v>0.99867400265199469</c:v>
                </c:pt>
                <c:pt idx="1545">
                  <c:v>0.99868600262799478</c:v>
                </c:pt>
                <c:pt idx="1546">
                  <c:v>0.99870000259999481</c:v>
                </c:pt>
                <c:pt idx="1547">
                  <c:v>0.99870400259199477</c:v>
                </c:pt>
                <c:pt idx="1548">
                  <c:v>0.99871400257199483</c:v>
                </c:pt>
                <c:pt idx="1549">
                  <c:v>0.99872200255599486</c:v>
                </c:pt>
                <c:pt idx="1550">
                  <c:v>0.99873600252799499</c:v>
                </c:pt>
                <c:pt idx="1551">
                  <c:v>0.99874000251999495</c:v>
                </c:pt>
                <c:pt idx="1552">
                  <c:v>0.99874600250799495</c:v>
                </c:pt>
                <c:pt idx="1553">
                  <c:v>0.99876000247999508</c:v>
                </c:pt>
                <c:pt idx="1554">
                  <c:v>0.99876800246399511</c:v>
                </c:pt>
                <c:pt idx="1555">
                  <c:v>0.9987800024399951</c:v>
                </c:pt>
                <c:pt idx="1556">
                  <c:v>0.99879800240399519</c:v>
                </c:pt>
                <c:pt idx="1557">
                  <c:v>0.99881200237599521</c:v>
                </c:pt>
                <c:pt idx="1558">
                  <c:v>0.99882600234799535</c:v>
                </c:pt>
                <c:pt idx="1559">
                  <c:v>0.99883400233199537</c:v>
                </c:pt>
                <c:pt idx="1560">
                  <c:v>0.99884000231999537</c:v>
                </c:pt>
                <c:pt idx="1561">
                  <c:v>0.9988480023039954</c:v>
                </c:pt>
                <c:pt idx="1562">
                  <c:v>0.99885200229599536</c:v>
                </c:pt>
                <c:pt idx="1563">
                  <c:v>0.99886600226799549</c:v>
                </c:pt>
                <c:pt idx="1564">
                  <c:v>0.99887600224799555</c:v>
                </c:pt>
                <c:pt idx="1565">
                  <c:v>0.99888400223199558</c:v>
                </c:pt>
                <c:pt idx="1566">
                  <c:v>0.99888800222399554</c:v>
                </c:pt>
                <c:pt idx="1567">
                  <c:v>0.9989040021919956</c:v>
                </c:pt>
                <c:pt idx="1568">
                  <c:v>0.99891200217599563</c:v>
                </c:pt>
                <c:pt idx="1569">
                  <c:v>0.99891400217199566</c:v>
                </c:pt>
                <c:pt idx="1570">
                  <c:v>0.99892400215199573</c:v>
                </c:pt>
                <c:pt idx="1571">
                  <c:v>0.99894000211999578</c:v>
                </c:pt>
                <c:pt idx="1572">
                  <c:v>0.99895000209999585</c:v>
                </c:pt>
                <c:pt idx="1573">
                  <c:v>0.99895800208399588</c:v>
                </c:pt>
                <c:pt idx="1574">
                  <c:v>0.99897400205199594</c:v>
                </c:pt>
                <c:pt idx="1575">
                  <c:v>0.99898800202399596</c:v>
                </c:pt>
                <c:pt idx="1576">
                  <c:v>0.99899600200799599</c:v>
                </c:pt>
                <c:pt idx="1577">
                  <c:v>0.99900800198399609</c:v>
                </c:pt>
                <c:pt idx="1578">
                  <c:v>0.99901800196399604</c:v>
                </c:pt>
                <c:pt idx="1579">
                  <c:v>0.99902600194799607</c:v>
                </c:pt>
                <c:pt idx="1580">
                  <c:v>0.99903600192799613</c:v>
                </c:pt>
                <c:pt idx="1581">
                  <c:v>0.99905200189599619</c:v>
                </c:pt>
                <c:pt idx="1582">
                  <c:v>0.99906000187999622</c:v>
                </c:pt>
                <c:pt idx="1583">
                  <c:v>0.99906800186399625</c:v>
                </c:pt>
                <c:pt idx="1584">
                  <c:v>0.99907600184799628</c:v>
                </c:pt>
                <c:pt idx="1585">
                  <c:v>0.99908800182399637</c:v>
                </c:pt>
                <c:pt idx="1586">
                  <c:v>0.99909400181199637</c:v>
                </c:pt>
                <c:pt idx="1587">
                  <c:v>0.99911000177999643</c:v>
                </c:pt>
                <c:pt idx="1588">
                  <c:v>0.99911800176399646</c:v>
                </c:pt>
                <c:pt idx="1589">
                  <c:v>0.99913400173199651</c:v>
                </c:pt>
                <c:pt idx="1590">
                  <c:v>0.99914000171999651</c:v>
                </c:pt>
                <c:pt idx="1591">
                  <c:v>0.99914200171599654</c:v>
                </c:pt>
                <c:pt idx="1592">
                  <c:v>0.99915000169999657</c:v>
                </c:pt>
                <c:pt idx="1593">
                  <c:v>0.99915200169599661</c:v>
                </c:pt>
                <c:pt idx="1594">
                  <c:v>0.99915600168799668</c:v>
                </c:pt>
                <c:pt idx="1595">
                  <c:v>0.9991640016719967</c:v>
                </c:pt>
                <c:pt idx="1596">
                  <c:v>0.9991700016599967</c:v>
                </c:pt>
                <c:pt idx="1597">
                  <c:v>0.99917600164799669</c:v>
                </c:pt>
                <c:pt idx="1598">
                  <c:v>0.99918600162799676</c:v>
                </c:pt>
                <c:pt idx="1599">
                  <c:v>0.99919600160799682</c:v>
                </c:pt>
                <c:pt idx="1600">
                  <c:v>0.99920200159599681</c:v>
                </c:pt>
                <c:pt idx="1601">
                  <c:v>0.99920600158799677</c:v>
                </c:pt>
                <c:pt idx="1602">
                  <c:v>0.99920600158799677</c:v>
                </c:pt>
                <c:pt idx="1603">
                  <c:v>0.99921200157599688</c:v>
                </c:pt>
                <c:pt idx="1604">
                  <c:v>0.9992140015719968</c:v>
                </c:pt>
                <c:pt idx="1605">
                  <c:v>0.9992140015719968</c:v>
                </c:pt>
                <c:pt idx="1606">
                  <c:v>0.99921800156399687</c:v>
                </c:pt>
                <c:pt idx="1607">
                  <c:v>0.99922800154399694</c:v>
                </c:pt>
                <c:pt idx="1608">
                  <c:v>0.999238001523997</c:v>
                </c:pt>
                <c:pt idx="1609">
                  <c:v>0.99924200151599696</c:v>
                </c:pt>
                <c:pt idx="1610">
                  <c:v>0.99924800150399695</c:v>
                </c:pt>
                <c:pt idx="1611">
                  <c:v>0.99926000147999705</c:v>
                </c:pt>
                <c:pt idx="1612">
                  <c:v>0.99926200147599709</c:v>
                </c:pt>
                <c:pt idx="1613">
                  <c:v>0.99927600144799711</c:v>
                </c:pt>
                <c:pt idx="1614">
                  <c:v>0.99929200141599717</c:v>
                </c:pt>
                <c:pt idx="1615">
                  <c:v>0.99930200139599723</c:v>
                </c:pt>
                <c:pt idx="1616">
                  <c:v>0.99930600138799719</c:v>
                </c:pt>
                <c:pt idx="1617">
                  <c:v>0.99930800138399722</c:v>
                </c:pt>
                <c:pt idx="1618">
                  <c:v>0.99930800138399722</c:v>
                </c:pt>
                <c:pt idx="1619">
                  <c:v>0.99932000135999732</c:v>
                </c:pt>
                <c:pt idx="1620">
                  <c:v>0.99932400135199728</c:v>
                </c:pt>
                <c:pt idx="1621">
                  <c:v>0.99933000133999728</c:v>
                </c:pt>
                <c:pt idx="1622">
                  <c:v>0.99933000133999728</c:v>
                </c:pt>
                <c:pt idx="1623">
                  <c:v>0.9993380013239973</c:v>
                </c:pt>
                <c:pt idx="1624">
                  <c:v>0.9993380013239973</c:v>
                </c:pt>
                <c:pt idx="1625">
                  <c:v>0.99935200129599744</c:v>
                </c:pt>
                <c:pt idx="1626">
                  <c:v>0.99936000127999747</c:v>
                </c:pt>
                <c:pt idx="1627">
                  <c:v>0.99936600126799746</c:v>
                </c:pt>
                <c:pt idx="1628">
                  <c:v>0.9993680012639975</c:v>
                </c:pt>
                <c:pt idx="1629">
                  <c:v>0.99937200125599746</c:v>
                </c:pt>
                <c:pt idx="1630">
                  <c:v>0.99937600124799753</c:v>
                </c:pt>
                <c:pt idx="1631">
                  <c:v>0.99938400123199755</c:v>
                </c:pt>
                <c:pt idx="1632">
                  <c:v>0.99938600122799759</c:v>
                </c:pt>
                <c:pt idx="1633">
                  <c:v>0.99939200121599758</c:v>
                </c:pt>
                <c:pt idx="1634">
                  <c:v>0.99940400119199757</c:v>
                </c:pt>
                <c:pt idx="1635">
                  <c:v>0.99941000117999768</c:v>
                </c:pt>
                <c:pt idx="1636">
                  <c:v>0.99941600116799767</c:v>
                </c:pt>
                <c:pt idx="1637">
                  <c:v>0.9994180011639977</c:v>
                </c:pt>
                <c:pt idx="1638">
                  <c:v>0.9994240011519977</c:v>
                </c:pt>
                <c:pt idx="1639">
                  <c:v>0.99942800114399766</c:v>
                </c:pt>
                <c:pt idx="1640">
                  <c:v>0.99943400113199776</c:v>
                </c:pt>
                <c:pt idx="1641">
                  <c:v>0.99943800112399772</c:v>
                </c:pt>
                <c:pt idx="1642">
                  <c:v>0.99944400111199783</c:v>
                </c:pt>
                <c:pt idx="1643">
                  <c:v>0.99944800110399779</c:v>
                </c:pt>
                <c:pt idx="1644">
                  <c:v>0.99945000109999782</c:v>
                </c:pt>
                <c:pt idx="1645">
                  <c:v>0.99945800108399785</c:v>
                </c:pt>
                <c:pt idx="1646">
                  <c:v>0.99945800108399785</c:v>
                </c:pt>
                <c:pt idx="1647">
                  <c:v>0.99946200107599781</c:v>
                </c:pt>
                <c:pt idx="1648">
                  <c:v>0.99946200107599781</c:v>
                </c:pt>
                <c:pt idx="1649">
                  <c:v>0.99946600106799788</c:v>
                </c:pt>
                <c:pt idx="1650">
                  <c:v>0.99947400105199791</c:v>
                </c:pt>
                <c:pt idx="1651">
                  <c:v>0.9994800010399979</c:v>
                </c:pt>
                <c:pt idx="1652">
                  <c:v>0.99949000101999796</c:v>
                </c:pt>
                <c:pt idx="1653">
                  <c:v>0.999492001015998</c:v>
                </c:pt>
                <c:pt idx="1654">
                  <c:v>0.99949400101199792</c:v>
                </c:pt>
                <c:pt idx="1655">
                  <c:v>0.99950000099999803</c:v>
                </c:pt>
                <c:pt idx="1656">
                  <c:v>0.99950400099199799</c:v>
                </c:pt>
                <c:pt idx="1657">
                  <c:v>0.99951200097599802</c:v>
                </c:pt>
                <c:pt idx="1658">
                  <c:v>0.99952000095999805</c:v>
                </c:pt>
                <c:pt idx="1659">
                  <c:v>0.99953000093999811</c:v>
                </c:pt>
                <c:pt idx="1660">
                  <c:v>0.99953400093199818</c:v>
                </c:pt>
                <c:pt idx="1661">
                  <c:v>0.99953800092399814</c:v>
                </c:pt>
                <c:pt idx="1662">
                  <c:v>0.9995480009039982</c:v>
                </c:pt>
                <c:pt idx="1663">
                  <c:v>0.99955600088799823</c:v>
                </c:pt>
                <c:pt idx="1664">
                  <c:v>0.99956200087599822</c:v>
                </c:pt>
                <c:pt idx="1665">
                  <c:v>0.99956200087599822</c:v>
                </c:pt>
                <c:pt idx="1666">
                  <c:v>0.99956800086399822</c:v>
                </c:pt>
                <c:pt idx="1667">
                  <c:v>0.99957200085599829</c:v>
                </c:pt>
                <c:pt idx="1668">
                  <c:v>0.99957200085599829</c:v>
                </c:pt>
                <c:pt idx="1669">
                  <c:v>0.99957800084399828</c:v>
                </c:pt>
                <c:pt idx="1670">
                  <c:v>0.99958000083999832</c:v>
                </c:pt>
                <c:pt idx="1671">
                  <c:v>0.99958200083599835</c:v>
                </c:pt>
                <c:pt idx="1672">
                  <c:v>0.99958200083599835</c:v>
                </c:pt>
                <c:pt idx="1673">
                  <c:v>0.99958400083199839</c:v>
                </c:pt>
                <c:pt idx="1674">
                  <c:v>0.99958600082799831</c:v>
                </c:pt>
                <c:pt idx="1675">
                  <c:v>0.99959200081599842</c:v>
                </c:pt>
                <c:pt idx="1676">
                  <c:v>0.99960200079599837</c:v>
                </c:pt>
                <c:pt idx="1677">
                  <c:v>0.99960800078399847</c:v>
                </c:pt>
                <c:pt idx="1678">
                  <c:v>0.9996100007799984</c:v>
                </c:pt>
                <c:pt idx="1679">
                  <c:v>0.99962000075999846</c:v>
                </c:pt>
                <c:pt idx="1680">
                  <c:v>0.9996220007559985</c:v>
                </c:pt>
                <c:pt idx="1681">
                  <c:v>0.99962800074399849</c:v>
                </c:pt>
                <c:pt idx="1682">
                  <c:v>0.99963400073199848</c:v>
                </c:pt>
                <c:pt idx="1683">
                  <c:v>0.99963400073199848</c:v>
                </c:pt>
                <c:pt idx="1684">
                  <c:v>0.99963600072799852</c:v>
                </c:pt>
                <c:pt idx="1685">
                  <c:v>0.99964200071599851</c:v>
                </c:pt>
                <c:pt idx="1686">
                  <c:v>0.99965000069999865</c:v>
                </c:pt>
                <c:pt idx="1687">
                  <c:v>0.99965400069199861</c:v>
                </c:pt>
                <c:pt idx="1688">
                  <c:v>0.99965800068399868</c:v>
                </c:pt>
                <c:pt idx="1689">
                  <c:v>0.99966200067599864</c:v>
                </c:pt>
                <c:pt idx="1690">
                  <c:v>0.99966600066799871</c:v>
                </c:pt>
                <c:pt idx="1691">
                  <c:v>0.99966800066399863</c:v>
                </c:pt>
                <c:pt idx="1692">
                  <c:v>0.9996720006559987</c:v>
                </c:pt>
                <c:pt idx="1693">
                  <c:v>0.99967400065199874</c:v>
                </c:pt>
                <c:pt idx="1694">
                  <c:v>0.99967600064799866</c:v>
                </c:pt>
                <c:pt idx="1695">
                  <c:v>0.99967600064799866</c:v>
                </c:pt>
                <c:pt idx="1696">
                  <c:v>0.99968000063999873</c:v>
                </c:pt>
                <c:pt idx="1697">
                  <c:v>0.99968400063199869</c:v>
                </c:pt>
                <c:pt idx="1698">
                  <c:v>0.99968600062799873</c:v>
                </c:pt>
                <c:pt idx="1699">
                  <c:v>0.9996900006199988</c:v>
                </c:pt>
                <c:pt idx="1700">
                  <c:v>0.99969400061199876</c:v>
                </c:pt>
                <c:pt idx="1701">
                  <c:v>0.99969400061199876</c:v>
                </c:pt>
                <c:pt idx="1702">
                  <c:v>0.99969400061199876</c:v>
                </c:pt>
                <c:pt idx="1703">
                  <c:v>0.99969800060399883</c:v>
                </c:pt>
                <c:pt idx="1704">
                  <c:v>0.99970200059599879</c:v>
                </c:pt>
                <c:pt idx="1705">
                  <c:v>0.99970600058799886</c:v>
                </c:pt>
                <c:pt idx="1706">
                  <c:v>0.99971200057599885</c:v>
                </c:pt>
                <c:pt idx="1707">
                  <c:v>0.99971400057199888</c:v>
                </c:pt>
                <c:pt idx="1708">
                  <c:v>0.99971400057199888</c:v>
                </c:pt>
                <c:pt idx="1709">
                  <c:v>0.99971800056399884</c:v>
                </c:pt>
                <c:pt idx="1710">
                  <c:v>0.99972000055999888</c:v>
                </c:pt>
                <c:pt idx="1711">
                  <c:v>0.99972000055999888</c:v>
                </c:pt>
                <c:pt idx="1712">
                  <c:v>0.99972200055599891</c:v>
                </c:pt>
                <c:pt idx="1713">
                  <c:v>0.99972200055599891</c:v>
                </c:pt>
                <c:pt idx="1714">
                  <c:v>0.99972600054799887</c:v>
                </c:pt>
                <c:pt idx="1715">
                  <c:v>0.9997340005319989</c:v>
                </c:pt>
                <c:pt idx="1716">
                  <c:v>0.99973600052799894</c:v>
                </c:pt>
                <c:pt idx="1717">
                  <c:v>0.99973800052399897</c:v>
                </c:pt>
                <c:pt idx="1718">
                  <c:v>0.99974000051999901</c:v>
                </c:pt>
                <c:pt idx="1719">
                  <c:v>0.99974200051599893</c:v>
                </c:pt>
                <c:pt idx="1720">
                  <c:v>0.99974200051599893</c:v>
                </c:pt>
                <c:pt idx="1721">
                  <c:v>0.999746000507999</c:v>
                </c:pt>
                <c:pt idx="1722">
                  <c:v>0.99975000049999896</c:v>
                </c:pt>
                <c:pt idx="1723">
                  <c:v>0.99975400049199903</c:v>
                </c:pt>
                <c:pt idx="1724">
                  <c:v>0.99975800048399899</c:v>
                </c:pt>
                <c:pt idx="1725">
                  <c:v>0.99976000047999902</c:v>
                </c:pt>
                <c:pt idx="1726">
                  <c:v>0.99976200047599906</c:v>
                </c:pt>
                <c:pt idx="1727">
                  <c:v>0.99976800046399905</c:v>
                </c:pt>
                <c:pt idx="1728">
                  <c:v>0.99977600044799908</c:v>
                </c:pt>
                <c:pt idx="1729">
                  <c:v>0.99977800044399912</c:v>
                </c:pt>
                <c:pt idx="1730">
                  <c:v>0.99978000043999915</c:v>
                </c:pt>
                <c:pt idx="1731">
                  <c:v>0.99978400043199911</c:v>
                </c:pt>
                <c:pt idx="1732">
                  <c:v>0.99978400043199911</c:v>
                </c:pt>
                <c:pt idx="1733">
                  <c:v>0.99978400043199911</c:v>
                </c:pt>
                <c:pt idx="1734">
                  <c:v>0.99978800042399918</c:v>
                </c:pt>
                <c:pt idx="1735">
                  <c:v>0.99979000041999921</c:v>
                </c:pt>
                <c:pt idx="1736">
                  <c:v>0.99979200041599914</c:v>
                </c:pt>
                <c:pt idx="1737">
                  <c:v>0.99979600040799921</c:v>
                </c:pt>
                <c:pt idx="1738">
                  <c:v>0.99979800040399924</c:v>
                </c:pt>
                <c:pt idx="1739">
                  <c:v>0.99980000039999917</c:v>
                </c:pt>
                <c:pt idx="1740">
                  <c:v>0.99980600038799927</c:v>
                </c:pt>
                <c:pt idx="1741">
                  <c:v>0.99980600038799927</c:v>
                </c:pt>
                <c:pt idx="1742">
                  <c:v>0.99980600038799927</c:v>
                </c:pt>
                <c:pt idx="1743">
                  <c:v>0.99980600038799927</c:v>
                </c:pt>
                <c:pt idx="1744">
                  <c:v>0.9998080003839992</c:v>
                </c:pt>
                <c:pt idx="1745">
                  <c:v>0.99981200037599927</c:v>
                </c:pt>
                <c:pt idx="1746">
                  <c:v>0.99981200037599927</c:v>
                </c:pt>
                <c:pt idx="1747">
                  <c:v>0.99981600036799922</c:v>
                </c:pt>
                <c:pt idx="1748">
                  <c:v>0.99982200035599933</c:v>
                </c:pt>
                <c:pt idx="1749">
                  <c:v>0.99982200035599933</c:v>
                </c:pt>
                <c:pt idx="1750">
                  <c:v>0.99982200035599933</c:v>
                </c:pt>
                <c:pt idx="1751">
                  <c:v>0.99982400035199925</c:v>
                </c:pt>
                <c:pt idx="1752">
                  <c:v>0.99982400035199925</c:v>
                </c:pt>
                <c:pt idx="1753">
                  <c:v>0.99982600034799929</c:v>
                </c:pt>
                <c:pt idx="1754">
                  <c:v>0.99982600034799929</c:v>
                </c:pt>
                <c:pt idx="1755">
                  <c:v>0.99982800034399932</c:v>
                </c:pt>
                <c:pt idx="1756">
                  <c:v>0.99983200033599928</c:v>
                </c:pt>
                <c:pt idx="1757">
                  <c:v>0.99983400033199932</c:v>
                </c:pt>
                <c:pt idx="1758">
                  <c:v>0.99983400033199932</c:v>
                </c:pt>
                <c:pt idx="1759">
                  <c:v>0.99983600032799935</c:v>
                </c:pt>
                <c:pt idx="1760">
                  <c:v>0.99983600032799935</c:v>
                </c:pt>
                <c:pt idx="1761">
                  <c:v>0.99983800032399939</c:v>
                </c:pt>
                <c:pt idx="1762">
                  <c:v>0.99984200031599935</c:v>
                </c:pt>
                <c:pt idx="1763">
                  <c:v>0.99984200031599935</c:v>
                </c:pt>
                <c:pt idx="1764">
                  <c:v>0.99984200031599935</c:v>
                </c:pt>
                <c:pt idx="1765">
                  <c:v>0.99984400031199938</c:v>
                </c:pt>
                <c:pt idx="1766">
                  <c:v>0.99984400031199938</c:v>
                </c:pt>
                <c:pt idx="1767">
                  <c:v>0.99984600030799942</c:v>
                </c:pt>
                <c:pt idx="1768">
                  <c:v>0.99984600030799942</c:v>
                </c:pt>
                <c:pt idx="1769">
                  <c:v>0.99984800030399934</c:v>
                </c:pt>
                <c:pt idx="1770">
                  <c:v>0.99985000029999938</c:v>
                </c:pt>
                <c:pt idx="1771">
                  <c:v>0.99985000029999938</c:v>
                </c:pt>
                <c:pt idx="1772">
                  <c:v>0.99985400029199945</c:v>
                </c:pt>
                <c:pt idx="1773">
                  <c:v>0.99985600028799937</c:v>
                </c:pt>
                <c:pt idx="1774">
                  <c:v>0.99985600028799937</c:v>
                </c:pt>
                <c:pt idx="1775">
                  <c:v>0.99985600028799937</c:v>
                </c:pt>
                <c:pt idx="1776">
                  <c:v>0.99985600028799937</c:v>
                </c:pt>
                <c:pt idx="1777">
                  <c:v>0.9998580002839994</c:v>
                </c:pt>
                <c:pt idx="1778">
                  <c:v>0.9998580002839994</c:v>
                </c:pt>
                <c:pt idx="1779">
                  <c:v>0.9998580002839994</c:v>
                </c:pt>
                <c:pt idx="1780">
                  <c:v>0.9998580002839994</c:v>
                </c:pt>
                <c:pt idx="1781">
                  <c:v>0.99986000027999944</c:v>
                </c:pt>
                <c:pt idx="1782">
                  <c:v>0.99986400027199951</c:v>
                </c:pt>
                <c:pt idx="1783">
                  <c:v>0.99986800026399947</c:v>
                </c:pt>
                <c:pt idx="1784">
                  <c:v>0.9998700002599995</c:v>
                </c:pt>
                <c:pt idx="1785">
                  <c:v>0.99987200025599954</c:v>
                </c:pt>
                <c:pt idx="1786">
                  <c:v>0.99987400025199946</c:v>
                </c:pt>
                <c:pt idx="1787">
                  <c:v>0.99987800024399953</c:v>
                </c:pt>
                <c:pt idx="1788">
                  <c:v>0.99988000023999957</c:v>
                </c:pt>
                <c:pt idx="1789">
                  <c:v>0.99988200023599949</c:v>
                </c:pt>
                <c:pt idx="1790">
                  <c:v>0.99988200023599949</c:v>
                </c:pt>
                <c:pt idx="1791">
                  <c:v>0.99988200023599949</c:v>
                </c:pt>
                <c:pt idx="1792">
                  <c:v>0.99988200023599949</c:v>
                </c:pt>
                <c:pt idx="1793">
                  <c:v>0.99988200023599949</c:v>
                </c:pt>
                <c:pt idx="1794">
                  <c:v>0.99988200023599949</c:v>
                </c:pt>
                <c:pt idx="1795">
                  <c:v>0.99988200023599949</c:v>
                </c:pt>
                <c:pt idx="1796">
                  <c:v>0.9998880002239996</c:v>
                </c:pt>
                <c:pt idx="1797">
                  <c:v>0.9998880002239996</c:v>
                </c:pt>
                <c:pt idx="1798">
                  <c:v>0.99989000021999952</c:v>
                </c:pt>
                <c:pt idx="1799">
                  <c:v>0.99989200021599955</c:v>
                </c:pt>
                <c:pt idx="1800">
                  <c:v>0.99989600020799962</c:v>
                </c:pt>
                <c:pt idx="1801">
                  <c:v>0.99989600020799962</c:v>
                </c:pt>
                <c:pt idx="1802">
                  <c:v>0.99989600020799962</c:v>
                </c:pt>
                <c:pt idx="1803">
                  <c:v>0.99989600020799962</c:v>
                </c:pt>
                <c:pt idx="1804">
                  <c:v>0.99989600020799962</c:v>
                </c:pt>
                <c:pt idx="1805">
                  <c:v>0.99989600020799962</c:v>
                </c:pt>
                <c:pt idx="1806">
                  <c:v>0.99989600020799962</c:v>
                </c:pt>
                <c:pt idx="1807">
                  <c:v>0.99989600020799962</c:v>
                </c:pt>
                <c:pt idx="1808">
                  <c:v>0.99990200019599962</c:v>
                </c:pt>
                <c:pt idx="1809">
                  <c:v>0.99990400019199965</c:v>
                </c:pt>
                <c:pt idx="1810">
                  <c:v>0.99990400019199965</c:v>
                </c:pt>
                <c:pt idx="1811">
                  <c:v>0.99990400019199965</c:v>
                </c:pt>
                <c:pt idx="1812">
                  <c:v>0.99990600018799958</c:v>
                </c:pt>
                <c:pt idx="1813">
                  <c:v>0.99991200017599968</c:v>
                </c:pt>
                <c:pt idx="1814">
                  <c:v>0.99991400017199961</c:v>
                </c:pt>
                <c:pt idx="1815">
                  <c:v>0.99991400017199961</c:v>
                </c:pt>
                <c:pt idx="1816">
                  <c:v>0.99991400017199961</c:v>
                </c:pt>
                <c:pt idx="1817">
                  <c:v>0.99991600016799964</c:v>
                </c:pt>
                <c:pt idx="1818">
                  <c:v>0.99991800016399968</c:v>
                </c:pt>
                <c:pt idx="1819">
                  <c:v>0.99991800016399968</c:v>
                </c:pt>
                <c:pt idx="1820">
                  <c:v>0.99991800016399968</c:v>
                </c:pt>
                <c:pt idx="1821">
                  <c:v>0.99991800016399968</c:v>
                </c:pt>
                <c:pt idx="1822">
                  <c:v>0.99991800016399968</c:v>
                </c:pt>
                <c:pt idx="1823">
                  <c:v>0.99992000015999971</c:v>
                </c:pt>
                <c:pt idx="1824">
                  <c:v>0.99992200015599964</c:v>
                </c:pt>
                <c:pt idx="1825">
                  <c:v>0.99992200015599964</c:v>
                </c:pt>
                <c:pt idx="1826">
                  <c:v>0.99992200015599964</c:v>
                </c:pt>
                <c:pt idx="1827">
                  <c:v>0.99992200015599964</c:v>
                </c:pt>
                <c:pt idx="1828">
                  <c:v>0.99992200015599964</c:v>
                </c:pt>
                <c:pt idx="1829">
                  <c:v>0.99992400015199967</c:v>
                </c:pt>
                <c:pt idx="1830">
                  <c:v>0.99992400015199967</c:v>
                </c:pt>
                <c:pt idx="1831">
                  <c:v>0.99992400015199967</c:v>
                </c:pt>
                <c:pt idx="1832">
                  <c:v>0.99992600014799971</c:v>
                </c:pt>
                <c:pt idx="1833">
                  <c:v>0.99992600014799971</c:v>
                </c:pt>
                <c:pt idx="1834">
                  <c:v>0.99992600014799971</c:v>
                </c:pt>
                <c:pt idx="1835">
                  <c:v>0.9999320001359997</c:v>
                </c:pt>
                <c:pt idx="1836">
                  <c:v>0.99993400013199973</c:v>
                </c:pt>
                <c:pt idx="1837">
                  <c:v>0.99993400013199973</c:v>
                </c:pt>
                <c:pt idx="1838">
                  <c:v>0.99993400013199973</c:v>
                </c:pt>
                <c:pt idx="1839">
                  <c:v>0.99993400013199973</c:v>
                </c:pt>
                <c:pt idx="1840">
                  <c:v>0.99993600012799977</c:v>
                </c:pt>
                <c:pt idx="1841">
                  <c:v>0.9999380001239998</c:v>
                </c:pt>
                <c:pt idx="1842">
                  <c:v>0.99994000011999973</c:v>
                </c:pt>
                <c:pt idx="1843">
                  <c:v>0.99994000011999973</c:v>
                </c:pt>
                <c:pt idx="1844">
                  <c:v>0.99994000011999973</c:v>
                </c:pt>
                <c:pt idx="1845">
                  <c:v>0.99994000011999973</c:v>
                </c:pt>
                <c:pt idx="1846">
                  <c:v>0.99994000011999973</c:v>
                </c:pt>
                <c:pt idx="1847">
                  <c:v>0.99994000011999973</c:v>
                </c:pt>
                <c:pt idx="1848">
                  <c:v>0.99994000011999973</c:v>
                </c:pt>
                <c:pt idx="1849">
                  <c:v>0.99994000011999973</c:v>
                </c:pt>
                <c:pt idx="1850">
                  <c:v>0.99994200011599976</c:v>
                </c:pt>
                <c:pt idx="1851">
                  <c:v>0.9999440001119998</c:v>
                </c:pt>
                <c:pt idx="1852">
                  <c:v>0.9999440001119998</c:v>
                </c:pt>
                <c:pt idx="1853">
                  <c:v>0.99994600010799983</c:v>
                </c:pt>
                <c:pt idx="1854">
                  <c:v>0.99994600010799983</c:v>
                </c:pt>
                <c:pt idx="1855">
                  <c:v>0.99994600010799983</c:v>
                </c:pt>
                <c:pt idx="1856">
                  <c:v>0.99994600010799983</c:v>
                </c:pt>
                <c:pt idx="1857">
                  <c:v>0.99994600010799983</c:v>
                </c:pt>
                <c:pt idx="1858">
                  <c:v>0.99994600010799983</c:v>
                </c:pt>
                <c:pt idx="1859">
                  <c:v>0.99994600010799983</c:v>
                </c:pt>
                <c:pt idx="1860">
                  <c:v>0.99994600010799983</c:v>
                </c:pt>
                <c:pt idx="1861">
                  <c:v>0.99994600010799983</c:v>
                </c:pt>
                <c:pt idx="1862">
                  <c:v>0.99994600010799983</c:v>
                </c:pt>
                <c:pt idx="1863">
                  <c:v>0.99994800010399976</c:v>
                </c:pt>
                <c:pt idx="1864">
                  <c:v>0.99994800010399976</c:v>
                </c:pt>
                <c:pt idx="1865">
                  <c:v>0.99995000009999979</c:v>
                </c:pt>
                <c:pt idx="1866">
                  <c:v>0.99995000009999979</c:v>
                </c:pt>
                <c:pt idx="1867">
                  <c:v>0.99995000009999979</c:v>
                </c:pt>
                <c:pt idx="1868">
                  <c:v>0.99995000009999979</c:v>
                </c:pt>
                <c:pt idx="1869">
                  <c:v>0.99995000009999979</c:v>
                </c:pt>
                <c:pt idx="1870">
                  <c:v>0.99995000009999979</c:v>
                </c:pt>
                <c:pt idx="1871">
                  <c:v>0.99995000009999979</c:v>
                </c:pt>
                <c:pt idx="1872">
                  <c:v>0.99995000009999979</c:v>
                </c:pt>
                <c:pt idx="1873">
                  <c:v>0.99995000009999979</c:v>
                </c:pt>
                <c:pt idx="1874">
                  <c:v>0.99995400009199986</c:v>
                </c:pt>
                <c:pt idx="1875">
                  <c:v>0.99995400009199986</c:v>
                </c:pt>
                <c:pt idx="1876">
                  <c:v>0.99995400009199986</c:v>
                </c:pt>
                <c:pt idx="1877">
                  <c:v>0.99995800008399982</c:v>
                </c:pt>
                <c:pt idx="1878">
                  <c:v>0.99995800008399982</c:v>
                </c:pt>
                <c:pt idx="1879">
                  <c:v>0.99996000007999986</c:v>
                </c:pt>
                <c:pt idx="1880">
                  <c:v>0.99996200007599989</c:v>
                </c:pt>
                <c:pt idx="1881">
                  <c:v>0.99996200007599989</c:v>
                </c:pt>
                <c:pt idx="1882">
                  <c:v>0.99996200007599989</c:v>
                </c:pt>
                <c:pt idx="1883">
                  <c:v>0.99996200007599989</c:v>
                </c:pt>
                <c:pt idx="1884">
                  <c:v>0.99996200007599989</c:v>
                </c:pt>
                <c:pt idx="1885">
                  <c:v>0.99996200007599989</c:v>
                </c:pt>
                <c:pt idx="1886">
                  <c:v>0.99996200007599989</c:v>
                </c:pt>
                <c:pt idx="1887">
                  <c:v>0.99996200007599989</c:v>
                </c:pt>
                <c:pt idx="1888">
                  <c:v>0.99996200007599989</c:v>
                </c:pt>
                <c:pt idx="1889">
                  <c:v>0.99996200007599989</c:v>
                </c:pt>
                <c:pt idx="1890">
                  <c:v>0.99996400007199981</c:v>
                </c:pt>
                <c:pt idx="1891">
                  <c:v>0.99996400007199981</c:v>
                </c:pt>
                <c:pt idx="1892">
                  <c:v>0.99996600006799985</c:v>
                </c:pt>
                <c:pt idx="1893">
                  <c:v>0.99996800006399988</c:v>
                </c:pt>
                <c:pt idx="1894">
                  <c:v>0.99996800006399988</c:v>
                </c:pt>
                <c:pt idx="1895">
                  <c:v>0.99996800006399988</c:v>
                </c:pt>
                <c:pt idx="1896">
                  <c:v>0.99996800006399988</c:v>
                </c:pt>
                <c:pt idx="1897">
                  <c:v>0.99996800006399988</c:v>
                </c:pt>
                <c:pt idx="1898">
                  <c:v>0.99996800006399988</c:v>
                </c:pt>
                <c:pt idx="1899">
                  <c:v>0.99996800006399988</c:v>
                </c:pt>
                <c:pt idx="1900">
                  <c:v>0.99996800006399988</c:v>
                </c:pt>
                <c:pt idx="1901">
                  <c:v>0.99996800006399988</c:v>
                </c:pt>
                <c:pt idx="1902">
                  <c:v>0.99996800006399988</c:v>
                </c:pt>
                <c:pt idx="1903">
                  <c:v>0.99997000005999992</c:v>
                </c:pt>
                <c:pt idx="1904">
                  <c:v>0.99997000005999992</c:v>
                </c:pt>
                <c:pt idx="1905">
                  <c:v>0.99997200005599984</c:v>
                </c:pt>
                <c:pt idx="1906">
                  <c:v>0.99997200005599984</c:v>
                </c:pt>
                <c:pt idx="1907">
                  <c:v>0.99997200005599984</c:v>
                </c:pt>
                <c:pt idx="1908">
                  <c:v>0.99997200005599984</c:v>
                </c:pt>
                <c:pt idx="1909">
                  <c:v>0.99997200005599984</c:v>
                </c:pt>
                <c:pt idx="1910">
                  <c:v>0.99997200005599984</c:v>
                </c:pt>
                <c:pt idx="1911">
                  <c:v>0.99997200005599984</c:v>
                </c:pt>
                <c:pt idx="1912">
                  <c:v>0.99997200005599984</c:v>
                </c:pt>
                <c:pt idx="1913">
                  <c:v>0.99997200005599984</c:v>
                </c:pt>
                <c:pt idx="1914">
                  <c:v>0.99997200005599984</c:v>
                </c:pt>
                <c:pt idx="1915">
                  <c:v>0.99997200005599984</c:v>
                </c:pt>
                <c:pt idx="1916">
                  <c:v>0.99997200005599984</c:v>
                </c:pt>
                <c:pt idx="1917">
                  <c:v>0.99997200005599984</c:v>
                </c:pt>
                <c:pt idx="1918">
                  <c:v>0.99997200005599984</c:v>
                </c:pt>
                <c:pt idx="1919">
                  <c:v>0.99997400005199988</c:v>
                </c:pt>
                <c:pt idx="1920">
                  <c:v>0.99997600004799991</c:v>
                </c:pt>
                <c:pt idx="1921">
                  <c:v>0.99997600004799991</c:v>
                </c:pt>
                <c:pt idx="1922">
                  <c:v>0.99997600004799991</c:v>
                </c:pt>
                <c:pt idx="1923">
                  <c:v>0.99997600004799991</c:v>
                </c:pt>
                <c:pt idx="1924">
                  <c:v>0.99997600004799991</c:v>
                </c:pt>
                <c:pt idx="1925">
                  <c:v>0.99997600004799991</c:v>
                </c:pt>
                <c:pt idx="1926">
                  <c:v>0.99997800004399995</c:v>
                </c:pt>
                <c:pt idx="1927">
                  <c:v>0.99997800004399995</c:v>
                </c:pt>
                <c:pt idx="1928">
                  <c:v>0.99997800004399995</c:v>
                </c:pt>
                <c:pt idx="1929">
                  <c:v>0.99997800004399995</c:v>
                </c:pt>
                <c:pt idx="1930">
                  <c:v>0.99998000003999987</c:v>
                </c:pt>
                <c:pt idx="1931">
                  <c:v>0.99998000003999987</c:v>
                </c:pt>
                <c:pt idx="1932">
                  <c:v>0.99998000003999987</c:v>
                </c:pt>
                <c:pt idx="1933">
                  <c:v>0.99998000003999987</c:v>
                </c:pt>
                <c:pt idx="1934">
                  <c:v>0.99998000003999987</c:v>
                </c:pt>
                <c:pt idx="1935">
                  <c:v>0.99998000003999987</c:v>
                </c:pt>
                <c:pt idx="1936">
                  <c:v>0.99998200003599991</c:v>
                </c:pt>
                <c:pt idx="1937">
                  <c:v>0.99998200003599991</c:v>
                </c:pt>
                <c:pt idx="1938">
                  <c:v>0.99998200003599991</c:v>
                </c:pt>
                <c:pt idx="1939">
                  <c:v>0.99998200003599991</c:v>
                </c:pt>
                <c:pt idx="1940">
                  <c:v>0.99998200003599991</c:v>
                </c:pt>
                <c:pt idx="1941">
                  <c:v>0.99998200003599991</c:v>
                </c:pt>
                <c:pt idx="1942">
                  <c:v>0.99998200003599991</c:v>
                </c:pt>
                <c:pt idx="1943">
                  <c:v>0.99998200003599991</c:v>
                </c:pt>
                <c:pt idx="1944">
                  <c:v>0.99998200003599991</c:v>
                </c:pt>
                <c:pt idx="1945">
                  <c:v>0.99998200003599991</c:v>
                </c:pt>
                <c:pt idx="1946">
                  <c:v>0.99998200003599991</c:v>
                </c:pt>
                <c:pt idx="1947">
                  <c:v>0.99998400003199994</c:v>
                </c:pt>
                <c:pt idx="1948">
                  <c:v>0.99998400003199994</c:v>
                </c:pt>
                <c:pt idx="1949">
                  <c:v>0.99998400003199994</c:v>
                </c:pt>
                <c:pt idx="1950">
                  <c:v>0.99998400003199994</c:v>
                </c:pt>
                <c:pt idx="1951">
                  <c:v>0.99998400003199994</c:v>
                </c:pt>
                <c:pt idx="1952">
                  <c:v>0.99998400003199994</c:v>
                </c:pt>
                <c:pt idx="1953">
                  <c:v>0.99998400003199994</c:v>
                </c:pt>
                <c:pt idx="1954">
                  <c:v>0.99998600002799998</c:v>
                </c:pt>
                <c:pt idx="1955">
                  <c:v>0.99998600002799998</c:v>
                </c:pt>
                <c:pt idx="1956">
                  <c:v>0.99998600002799998</c:v>
                </c:pt>
                <c:pt idx="1957">
                  <c:v>0.99998600002799998</c:v>
                </c:pt>
                <c:pt idx="1958">
                  <c:v>0.99998600002799998</c:v>
                </c:pt>
                <c:pt idx="1959">
                  <c:v>0.99998600002799998</c:v>
                </c:pt>
                <c:pt idx="1960">
                  <c:v>0.99998600002799998</c:v>
                </c:pt>
                <c:pt idx="1961">
                  <c:v>0.99998600002799998</c:v>
                </c:pt>
                <c:pt idx="1962">
                  <c:v>0.99998600002799998</c:v>
                </c:pt>
                <c:pt idx="1963">
                  <c:v>0.99998600002799998</c:v>
                </c:pt>
                <c:pt idx="1964">
                  <c:v>0.99998600002799998</c:v>
                </c:pt>
                <c:pt idx="1965">
                  <c:v>0.99998600002799998</c:v>
                </c:pt>
                <c:pt idx="1966">
                  <c:v>0.99998600002799998</c:v>
                </c:pt>
                <c:pt idx="1967">
                  <c:v>0.99998600002799998</c:v>
                </c:pt>
                <c:pt idx="1968">
                  <c:v>0.99998600002799998</c:v>
                </c:pt>
                <c:pt idx="1969">
                  <c:v>0.99998600002799998</c:v>
                </c:pt>
                <c:pt idx="1970">
                  <c:v>0.99998600002799998</c:v>
                </c:pt>
                <c:pt idx="1971">
                  <c:v>0.99998600002799998</c:v>
                </c:pt>
                <c:pt idx="1972">
                  <c:v>0.99998600002799998</c:v>
                </c:pt>
                <c:pt idx="1973">
                  <c:v>0.99998600002799998</c:v>
                </c:pt>
                <c:pt idx="1974">
                  <c:v>0.99998600002799998</c:v>
                </c:pt>
                <c:pt idx="1975">
                  <c:v>0.99998600002799998</c:v>
                </c:pt>
                <c:pt idx="1976">
                  <c:v>0.99998600002799998</c:v>
                </c:pt>
                <c:pt idx="1977">
                  <c:v>0.99998600002799998</c:v>
                </c:pt>
                <c:pt idx="1978">
                  <c:v>0.99998600002799998</c:v>
                </c:pt>
                <c:pt idx="1979">
                  <c:v>0.99998600002799998</c:v>
                </c:pt>
                <c:pt idx="1980">
                  <c:v>0.99998600002799998</c:v>
                </c:pt>
                <c:pt idx="1981">
                  <c:v>0.99998600002799998</c:v>
                </c:pt>
                <c:pt idx="1982">
                  <c:v>0.99998600002799998</c:v>
                </c:pt>
                <c:pt idx="1983">
                  <c:v>0.99998600002799998</c:v>
                </c:pt>
                <c:pt idx="1984">
                  <c:v>0.99998600002799998</c:v>
                </c:pt>
                <c:pt idx="1985">
                  <c:v>0.99998600002799998</c:v>
                </c:pt>
                <c:pt idx="1986">
                  <c:v>0.99998600002799998</c:v>
                </c:pt>
                <c:pt idx="1987">
                  <c:v>0.99998600002799998</c:v>
                </c:pt>
                <c:pt idx="1988">
                  <c:v>0.99998600002799998</c:v>
                </c:pt>
                <c:pt idx="1989">
                  <c:v>0.99998600002799998</c:v>
                </c:pt>
                <c:pt idx="1990">
                  <c:v>0.99998600002799998</c:v>
                </c:pt>
                <c:pt idx="1991">
                  <c:v>0.99998600002799998</c:v>
                </c:pt>
                <c:pt idx="1992">
                  <c:v>0.99998600002799998</c:v>
                </c:pt>
                <c:pt idx="1993">
                  <c:v>0.99998600002799998</c:v>
                </c:pt>
                <c:pt idx="1994">
                  <c:v>0.99998600002799998</c:v>
                </c:pt>
                <c:pt idx="1995">
                  <c:v>0.99998600002799998</c:v>
                </c:pt>
                <c:pt idx="1996">
                  <c:v>0.99998600002799998</c:v>
                </c:pt>
                <c:pt idx="1997">
                  <c:v>0.99998600002799998</c:v>
                </c:pt>
                <c:pt idx="1998">
                  <c:v>0.99998600002799998</c:v>
                </c:pt>
                <c:pt idx="1999">
                  <c:v>0.99998600002799998</c:v>
                </c:pt>
                <c:pt idx="2000">
                  <c:v>0.99998600002799998</c:v>
                </c:pt>
                <c:pt idx="2001">
                  <c:v>0.99999400001200001</c:v>
                </c:pt>
                <c:pt idx="2002">
                  <c:v>0.99999600000799993</c:v>
                </c:pt>
                <c:pt idx="2003">
                  <c:v>0.99999600000799993</c:v>
                </c:pt>
                <c:pt idx="2004">
                  <c:v>0.99999800000399997</c:v>
                </c:pt>
                <c:pt idx="2005">
                  <c:v>0.99999800000399997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635-4173-9A99-03B2BE0B584F}"/>
            </c:ext>
          </c:extLst>
        </c:ser>
        <c:ser>
          <c:idx val="4"/>
          <c:order val="2"/>
          <c:tx>
            <c:strRef>
              <c:f>Sheet1!$AL$3</c:f>
              <c:strCache>
                <c:ptCount val="1"/>
                <c:pt idx="0">
                  <c:v>Gamma</c:v>
                </c:pt>
              </c:strCache>
            </c:strRef>
          </c:tx>
          <c:spPr>
            <a:ln w="15240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Sheet1!$AL$5:$AL$2010</c:f>
              <c:numCache>
                <c:formatCode>General</c:formatCode>
                <c:ptCount val="200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1.999996000008E-6</c:v>
                </c:pt>
                <c:pt idx="16">
                  <c:v>1.999996000008E-6</c:v>
                </c:pt>
                <c:pt idx="17">
                  <c:v>1.999996000008E-6</c:v>
                </c:pt>
                <c:pt idx="18">
                  <c:v>1.999996000008E-6</c:v>
                </c:pt>
                <c:pt idx="19">
                  <c:v>3.9999920000160001E-6</c:v>
                </c:pt>
                <c:pt idx="20">
                  <c:v>7.9999840000320001E-6</c:v>
                </c:pt>
                <c:pt idx="21">
                  <c:v>7.9999840000320001E-6</c:v>
                </c:pt>
                <c:pt idx="22">
                  <c:v>9.9999800000399997E-6</c:v>
                </c:pt>
                <c:pt idx="23">
                  <c:v>1.5999968000064E-5</c:v>
                </c:pt>
                <c:pt idx="24">
                  <c:v>1.5999968000064E-5</c:v>
                </c:pt>
                <c:pt idx="25">
                  <c:v>1.5999968000064E-5</c:v>
                </c:pt>
                <c:pt idx="26">
                  <c:v>1.5999968000064E-5</c:v>
                </c:pt>
                <c:pt idx="27">
                  <c:v>1.5999968000064E-5</c:v>
                </c:pt>
                <c:pt idx="28">
                  <c:v>1.5999968000064E-5</c:v>
                </c:pt>
                <c:pt idx="29">
                  <c:v>1.5999968000064E-5</c:v>
                </c:pt>
                <c:pt idx="30">
                  <c:v>1.7999964000072E-5</c:v>
                </c:pt>
                <c:pt idx="31">
                  <c:v>2.1999956000087999E-5</c:v>
                </c:pt>
                <c:pt idx="32">
                  <c:v>2.5999948000103998E-5</c:v>
                </c:pt>
                <c:pt idx="33">
                  <c:v>2.5999948000103998E-5</c:v>
                </c:pt>
                <c:pt idx="34">
                  <c:v>3.3999932000136E-5</c:v>
                </c:pt>
                <c:pt idx="35">
                  <c:v>3.5999928000144E-5</c:v>
                </c:pt>
                <c:pt idx="36">
                  <c:v>3.7999924000151999E-5</c:v>
                </c:pt>
                <c:pt idx="37">
                  <c:v>4.7999904000191997E-5</c:v>
                </c:pt>
                <c:pt idx="38">
                  <c:v>4.9999900000199997E-5</c:v>
                </c:pt>
                <c:pt idx="39">
                  <c:v>5.3999892000216003E-5</c:v>
                </c:pt>
                <c:pt idx="40">
                  <c:v>5.9999880000240002E-5</c:v>
                </c:pt>
                <c:pt idx="41">
                  <c:v>6.7999864000272E-5</c:v>
                </c:pt>
                <c:pt idx="42">
                  <c:v>7.3999852000296006E-5</c:v>
                </c:pt>
                <c:pt idx="43">
                  <c:v>8.1999836000328004E-5</c:v>
                </c:pt>
                <c:pt idx="44">
                  <c:v>8.3999832000335997E-5</c:v>
                </c:pt>
                <c:pt idx="45">
                  <c:v>9.5999808000383994E-5</c:v>
                </c:pt>
                <c:pt idx="46">
                  <c:v>1.05999788000424E-4</c:v>
                </c:pt>
                <c:pt idx="47">
                  <c:v>1.17999764000472E-4</c:v>
                </c:pt>
                <c:pt idx="48">
                  <c:v>1.3199973600052799E-4</c:v>
                </c:pt>
                <c:pt idx="49">
                  <c:v>1.3799972400055201E-4</c:v>
                </c:pt>
                <c:pt idx="50">
                  <c:v>1.5999968000064E-4</c:v>
                </c:pt>
                <c:pt idx="51">
                  <c:v>1.7199965600068801E-4</c:v>
                </c:pt>
                <c:pt idx="52">
                  <c:v>1.8999962000076001E-4</c:v>
                </c:pt>
                <c:pt idx="53">
                  <c:v>2.0599958800082401E-4</c:v>
                </c:pt>
                <c:pt idx="54">
                  <c:v>2.21999556000888E-4</c:v>
                </c:pt>
                <c:pt idx="55">
                  <c:v>2.4999950000100001E-4</c:v>
                </c:pt>
                <c:pt idx="56">
                  <c:v>2.6599946800106401E-4</c:v>
                </c:pt>
                <c:pt idx="57">
                  <c:v>2.8599942800114402E-4</c:v>
                </c:pt>
                <c:pt idx="58">
                  <c:v>3.1799936400127201E-4</c:v>
                </c:pt>
                <c:pt idx="59">
                  <c:v>3.4599930800138399E-4</c:v>
                </c:pt>
                <c:pt idx="60">
                  <c:v>3.65999268001464E-4</c:v>
                </c:pt>
                <c:pt idx="61">
                  <c:v>3.8799922400155199E-4</c:v>
                </c:pt>
                <c:pt idx="62">
                  <c:v>4.3199913600172802E-4</c:v>
                </c:pt>
                <c:pt idx="63">
                  <c:v>4.5599908800182399E-4</c:v>
                </c:pt>
                <c:pt idx="64">
                  <c:v>4.85999028001944E-4</c:v>
                </c:pt>
                <c:pt idx="65">
                  <c:v>5.1799896400207194E-4</c:v>
                </c:pt>
                <c:pt idx="66">
                  <c:v>5.5199889600220803E-4</c:v>
                </c:pt>
                <c:pt idx="67">
                  <c:v>5.9799880400239198E-4</c:v>
                </c:pt>
                <c:pt idx="68">
                  <c:v>6.2999874000251998E-4</c:v>
                </c:pt>
                <c:pt idx="69">
                  <c:v>6.6799866400267202E-4</c:v>
                </c:pt>
                <c:pt idx="70">
                  <c:v>7.0999858000284001E-4</c:v>
                </c:pt>
                <c:pt idx="71">
                  <c:v>7.5799848400303195E-4</c:v>
                </c:pt>
                <c:pt idx="72">
                  <c:v>7.9999840000319995E-4</c:v>
                </c:pt>
                <c:pt idx="73">
                  <c:v>8.4399831200337604E-4</c:v>
                </c:pt>
                <c:pt idx="74">
                  <c:v>8.9199821600356797E-4</c:v>
                </c:pt>
                <c:pt idx="75">
                  <c:v>9.4599810800378395E-4</c:v>
                </c:pt>
                <c:pt idx="76">
                  <c:v>1.003997992004016E-3</c:v>
                </c:pt>
                <c:pt idx="77">
                  <c:v>1.0719978560042879E-3</c:v>
                </c:pt>
                <c:pt idx="78">
                  <c:v>1.1139977720044561E-3</c:v>
                </c:pt>
                <c:pt idx="79">
                  <c:v>1.191997616004768E-3</c:v>
                </c:pt>
                <c:pt idx="80">
                  <c:v>1.2439975120049759E-3</c:v>
                </c:pt>
                <c:pt idx="81">
                  <c:v>1.3019973960052081E-3</c:v>
                </c:pt>
                <c:pt idx="82">
                  <c:v>1.365997268005464E-3</c:v>
                </c:pt>
                <c:pt idx="83">
                  <c:v>1.4279971440057119E-3</c:v>
                </c:pt>
                <c:pt idx="84">
                  <c:v>1.497997004005992E-3</c:v>
                </c:pt>
                <c:pt idx="85">
                  <c:v>1.571996856006288E-3</c:v>
                </c:pt>
                <c:pt idx="86">
                  <c:v>1.6339967320065361E-3</c:v>
                </c:pt>
                <c:pt idx="87">
                  <c:v>1.715996568006864E-3</c:v>
                </c:pt>
                <c:pt idx="88">
                  <c:v>1.81999636000728E-3</c:v>
                </c:pt>
                <c:pt idx="89">
                  <c:v>1.913996172007656E-3</c:v>
                </c:pt>
                <c:pt idx="90">
                  <c:v>1.9959960080079839E-3</c:v>
                </c:pt>
                <c:pt idx="91">
                  <c:v>2.075995848008304E-3</c:v>
                </c:pt>
                <c:pt idx="92">
                  <c:v>2.1699956600086802E-3</c:v>
                </c:pt>
                <c:pt idx="93">
                  <c:v>2.3379953240093522E-3</c:v>
                </c:pt>
                <c:pt idx="94">
                  <c:v>2.4479951040097918E-3</c:v>
                </c:pt>
                <c:pt idx="95">
                  <c:v>2.5879948240103519E-3</c:v>
                </c:pt>
                <c:pt idx="96">
                  <c:v>2.6839946320107362E-3</c:v>
                </c:pt>
                <c:pt idx="97">
                  <c:v>2.7879944240111519E-3</c:v>
                </c:pt>
                <c:pt idx="98">
                  <c:v>2.9159941680116639E-3</c:v>
                </c:pt>
                <c:pt idx="99">
                  <c:v>3.0299939400121201E-3</c:v>
                </c:pt>
                <c:pt idx="100">
                  <c:v>3.1339937320125359E-3</c:v>
                </c:pt>
                <c:pt idx="101">
                  <c:v>3.2659934680130641E-3</c:v>
                </c:pt>
                <c:pt idx="102">
                  <c:v>3.4099931800136399E-3</c:v>
                </c:pt>
                <c:pt idx="103">
                  <c:v>3.5759928480143038E-3</c:v>
                </c:pt>
                <c:pt idx="104">
                  <c:v>3.7059925880148239E-3</c:v>
                </c:pt>
                <c:pt idx="105">
                  <c:v>3.8199923600152801E-3</c:v>
                </c:pt>
                <c:pt idx="106">
                  <c:v>3.9579920840158321E-3</c:v>
                </c:pt>
                <c:pt idx="107">
                  <c:v>4.0999918000164002E-3</c:v>
                </c:pt>
                <c:pt idx="108">
                  <c:v>4.2439915120169756E-3</c:v>
                </c:pt>
                <c:pt idx="109">
                  <c:v>4.3839912320175357E-3</c:v>
                </c:pt>
                <c:pt idx="110">
                  <c:v>4.5579908840182324E-3</c:v>
                </c:pt>
                <c:pt idx="111">
                  <c:v>4.7179905640188716E-3</c:v>
                </c:pt>
                <c:pt idx="112">
                  <c:v>4.8819902360195278E-3</c:v>
                </c:pt>
                <c:pt idx="113">
                  <c:v>5.0519898960202083E-3</c:v>
                </c:pt>
                <c:pt idx="114">
                  <c:v>5.2499895000210003E-3</c:v>
                </c:pt>
                <c:pt idx="115">
                  <c:v>5.4479891040217924E-3</c:v>
                </c:pt>
                <c:pt idx="116">
                  <c:v>5.6219887560224882E-3</c:v>
                </c:pt>
                <c:pt idx="117">
                  <c:v>5.835988328023344E-3</c:v>
                </c:pt>
                <c:pt idx="118">
                  <c:v>6.013987972024056E-3</c:v>
                </c:pt>
                <c:pt idx="119">
                  <c:v>6.2659874680250638E-3</c:v>
                </c:pt>
                <c:pt idx="120">
                  <c:v>6.4819870360259277E-3</c:v>
                </c:pt>
                <c:pt idx="121">
                  <c:v>6.7039865920268159E-3</c:v>
                </c:pt>
                <c:pt idx="122">
                  <c:v>6.8979862040275917E-3</c:v>
                </c:pt>
                <c:pt idx="123">
                  <c:v>7.1259857480285042E-3</c:v>
                </c:pt>
                <c:pt idx="124">
                  <c:v>7.3739852520294958E-3</c:v>
                </c:pt>
                <c:pt idx="125">
                  <c:v>7.5999848000304002E-3</c:v>
                </c:pt>
                <c:pt idx="126">
                  <c:v>7.8619842760314484E-3</c:v>
                </c:pt>
                <c:pt idx="127">
                  <c:v>8.0919838160323672E-3</c:v>
                </c:pt>
                <c:pt idx="128">
                  <c:v>8.3459833080333848E-3</c:v>
                </c:pt>
                <c:pt idx="129">
                  <c:v>8.5839828320343359E-3</c:v>
                </c:pt>
                <c:pt idx="130">
                  <c:v>8.8079823840352314E-3</c:v>
                </c:pt>
                <c:pt idx="131">
                  <c:v>9.0519818960362076E-3</c:v>
                </c:pt>
                <c:pt idx="132">
                  <c:v>9.3299813400373206E-3</c:v>
                </c:pt>
                <c:pt idx="133">
                  <c:v>9.5899808200383598E-3</c:v>
                </c:pt>
                <c:pt idx="134">
                  <c:v>9.8679802640394727E-3</c:v>
                </c:pt>
                <c:pt idx="135">
                  <c:v>1.0143979712040577E-2</c:v>
                </c:pt>
                <c:pt idx="136">
                  <c:v>1.0461979076041848E-2</c:v>
                </c:pt>
                <c:pt idx="137">
                  <c:v>1.0747978504042991E-2</c:v>
                </c:pt>
                <c:pt idx="138">
                  <c:v>1.1083977832044336E-2</c:v>
                </c:pt>
                <c:pt idx="139">
                  <c:v>1.136997726004548E-2</c:v>
                </c:pt>
                <c:pt idx="140">
                  <c:v>1.1707976584046832E-2</c:v>
                </c:pt>
                <c:pt idx="141">
                  <c:v>1.2035975928048144E-2</c:v>
                </c:pt>
                <c:pt idx="142">
                  <c:v>1.2353975292049416E-2</c:v>
                </c:pt>
                <c:pt idx="143">
                  <c:v>1.2671974656050689E-2</c:v>
                </c:pt>
                <c:pt idx="144">
                  <c:v>1.3007973984052032E-2</c:v>
                </c:pt>
                <c:pt idx="145">
                  <c:v>1.3387973224053553E-2</c:v>
                </c:pt>
                <c:pt idx="146">
                  <c:v>1.3743972512054977E-2</c:v>
                </c:pt>
                <c:pt idx="147">
                  <c:v>1.4107971784056431E-2</c:v>
                </c:pt>
                <c:pt idx="148">
                  <c:v>1.4433971132057737E-2</c:v>
                </c:pt>
                <c:pt idx="149">
                  <c:v>1.4827970344059312E-2</c:v>
                </c:pt>
                <c:pt idx="150">
                  <c:v>1.5217969564060872E-2</c:v>
                </c:pt>
                <c:pt idx="151">
                  <c:v>1.556996886006228E-2</c:v>
                </c:pt>
                <c:pt idx="152">
                  <c:v>1.5997968004063993E-2</c:v>
                </c:pt>
                <c:pt idx="153">
                  <c:v>1.6379967240065518E-2</c:v>
                </c:pt>
                <c:pt idx="154">
                  <c:v>1.6747966504066993E-2</c:v>
                </c:pt>
                <c:pt idx="155">
                  <c:v>1.7147965704068593E-2</c:v>
                </c:pt>
                <c:pt idx="156">
                  <c:v>1.7569964860070279E-2</c:v>
                </c:pt>
                <c:pt idx="157">
                  <c:v>1.7925964148071703E-2</c:v>
                </c:pt>
                <c:pt idx="158">
                  <c:v>1.8357963284073433E-2</c:v>
                </c:pt>
                <c:pt idx="159">
                  <c:v>1.8777962444075112E-2</c:v>
                </c:pt>
                <c:pt idx="160">
                  <c:v>1.9223961552076896E-2</c:v>
                </c:pt>
                <c:pt idx="161">
                  <c:v>1.9705960588078823E-2</c:v>
                </c:pt>
                <c:pt idx="162">
                  <c:v>2.0161959676080646E-2</c:v>
                </c:pt>
                <c:pt idx="163">
                  <c:v>2.0633958732082534E-2</c:v>
                </c:pt>
                <c:pt idx="164">
                  <c:v>2.1127957744084512E-2</c:v>
                </c:pt>
                <c:pt idx="165">
                  <c:v>2.1609956780086439E-2</c:v>
                </c:pt>
                <c:pt idx="166">
                  <c:v>2.207995584008832E-2</c:v>
                </c:pt>
                <c:pt idx="167">
                  <c:v>2.254795490409019E-2</c:v>
                </c:pt>
                <c:pt idx="168">
                  <c:v>2.3019953960092081E-2</c:v>
                </c:pt>
                <c:pt idx="169">
                  <c:v>2.3501952996094009E-2</c:v>
                </c:pt>
                <c:pt idx="170">
                  <c:v>2.3999952000096001E-2</c:v>
                </c:pt>
                <c:pt idx="171">
                  <c:v>2.4521950956098087E-2</c:v>
                </c:pt>
                <c:pt idx="172">
                  <c:v>2.5027949944100111E-2</c:v>
                </c:pt>
                <c:pt idx="173">
                  <c:v>2.5549948900102201E-2</c:v>
                </c:pt>
                <c:pt idx="174">
                  <c:v>2.6087947824104351E-2</c:v>
                </c:pt>
                <c:pt idx="175">
                  <c:v>2.6685946628106742E-2</c:v>
                </c:pt>
                <c:pt idx="176">
                  <c:v>2.717994564010872E-2</c:v>
                </c:pt>
                <c:pt idx="177">
                  <c:v>2.7745944508110985E-2</c:v>
                </c:pt>
                <c:pt idx="178">
                  <c:v>2.8395943208113585E-2</c:v>
                </c:pt>
                <c:pt idx="179">
                  <c:v>2.8951942096115808E-2</c:v>
                </c:pt>
                <c:pt idx="180">
                  <c:v>2.9557940884118231E-2</c:v>
                </c:pt>
                <c:pt idx="181">
                  <c:v>3.0203939592120817E-2</c:v>
                </c:pt>
                <c:pt idx="182">
                  <c:v>3.0787938424123151E-2</c:v>
                </c:pt>
                <c:pt idx="183">
                  <c:v>3.1399937200125599E-2</c:v>
                </c:pt>
                <c:pt idx="184">
                  <c:v>3.2037935924128152E-2</c:v>
                </c:pt>
                <c:pt idx="185">
                  <c:v>3.2677934644130713E-2</c:v>
                </c:pt>
                <c:pt idx="186">
                  <c:v>3.3379933240133518E-2</c:v>
                </c:pt>
                <c:pt idx="187">
                  <c:v>3.4001931996136006E-2</c:v>
                </c:pt>
                <c:pt idx="188">
                  <c:v>3.463193073613853E-2</c:v>
                </c:pt>
                <c:pt idx="189">
                  <c:v>3.5293929412141177E-2</c:v>
                </c:pt>
                <c:pt idx="190">
                  <c:v>3.5957928084143831E-2</c:v>
                </c:pt>
                <c:pt idx="191">
                  <c:v>3.6603926792146413E-2</c:v>
                </c:pt>
                <c:pt idx="192">
                  <c:v>3.7241925516148966E-2</c:v>
                </c:pt>
                <c:pt idx="193">
                  <c:v>3.7935924128151742E-2</c:v>
                </c:pt>
                <c:pt idx="194">
                  <c:v>3.8651922696154604E-2</c:v>
                </c:pt>
                <c:pt idx="195">
                  <c:v>3.9303921392157215E-2</c:v>
                </c:pt>
                <c:pt idx="196">
                  <c:v>4.0025919948160106E-2</c:v>
                </c:pt>
                <c:pt idx="197">
                  <c:v>4.0729918540162918E-2</c:v>
                </c:pt>
                <c:pt idx="198">
                  <c:v>4.1509916980166039E-2</c:v>
                </c:pt>
                <c:pt idx="199">
                  <c:v>4.2195915608168787E-2</c:v>
                </c:pt>
                <c:pt idx="200">
                  <c:v>4.2871914256171491E-2</c:v>
                </c:pt>
                <c:pt idx="201">
                  <c:v>4.363591272817454E-2</c:v>
                </c:pt>
                <c:pt idx="202">
                  <c:v>4.4357911284177431E-2</c:v>
                </c:pt>
                <c:pt idx="203">
                  <c:v>4.5125909748180502E-2</c:v>
                </c:pt>
                <c:pt idx="204">
                  <c:v>4.5835908328183343E-2</c:v>
                </c:pt>
                <c:pt idx="205">
                  <c:v>4.6595906808186385E-2</c:v>
                </c:pt>
                <c:pt idx="206">
                  <c:v>4.7381905236189528E-2</c:v>
                </c:pt>
                <c:pt idx="207">
                  <c:v>4.811790376419247E-2</c:v>
                </c:pt>
                <c:pt idx="208">
                  <c:v>4.8893902212195577E-2</c:v>
                </c:pt>
                <c:pt idx="209">
                  <c:v>4.9671900656198691E-2</c:v>
                </c:pt>
                <c:pt idx="210">
                  <c:v>5.0417899164201668E-2</c:v>
                </c:pt>
                <c:pt idx="211">
                  <c:v>5.1223897552204897E-2</c:v>
                </c:pt>
                <c:pt idx="212">
                  <c:v>5.204189591620817E-2</c:v>
                </c:pt>
                <c:pt idx="213">
                  <c:v>5.2837894324211349E-2</c:v>
                </c:pt>
                <c:pt idx="214">
                  <c:v>5.3659892680214642E-2</c:v>
                </c:pt>
                <c:pt idx="215">
                  <c:v>5.4505890988218023E-2</c:v>
                </c:pt>
                <c:pt idx="216">
                  <c:v>5.5329889340221317E-2</c:v>
                </c:pt>
                <c:pt idx="217">
                  <c:v>5.6097887804224394E-2</c:v>
                </c:pt>
                <c:pt idx="218">
                  <c:v>5.6907886184227631E-2</c:v>
                </c:pt>
                <c:pt idx="219">
                  <c:v>5.7801884396231205E-2</c:v>
                </c:pt>
                <c:pt idx="220">
                  <c:v>5.8701882596234808E-2</c:v>
                </c:pt>
                <c:pt idx="221">
                  <c:v>5.9581880836238325E-2</c:v>
                </c:pt>
                <c:pt idx="222">
                  <c:v>6.0525878948242101E-2</c:v>
                </c:pt>
                <c:pt idx="223">
                  <c:v>6.1437877124245754E-2</c:v>
                </c:pt>
                <c:pt idx="224">
                  <c:v>6.2285875428249142E-2</c:v>
                </c:pt>
                <c:pt idx="225">
                  <c:v>6.3243873512252982E-2</c:v>
                </c:pt>
                <c:pt idx="226">
                  <c:v>6.4133871732256542E-2</c:v>
                </c:pt>
                <c:pt idx="227">
                  <c:v>6.5099869800260404E-2</c:v>
                </c:pt>
                <c:pt idx="228">
                  <c:v>6.5977868044263907E-2</c:v>
                </c:pt>
                <c:pt idx="229">
                  <c:v>6.6923866152267697E-2</c:v>
                </c:pt>
                <c:pt idx="230">
                  <c:v>6.7871864256271494E-2</c:v>
                </c:pt>
                <c:pt idx="231">
                  <c:v>6.8927862144275709E-2</c:v>
                </c:pt>
                <c:pt idx="232">
                  <c:v>6.9939860120279765E-2</c:v>
                </c:pt>
                <c:pt idx="233">
                  <c:v>7.0939858120283764E-2</c:v>
                </c:pt>
                <c:pt idx="234">
                  <c:v>7.1945856108287784E-2</c:v>
                </c:pt>
                <c:pt idx="235">
                  <c:v>7.2987854024291948E-2</c:v>
                </c:pt>
                <c:pt idx="236">
                  <c:v>7.4035851928296148E-2</c:v>
                </c:pt>
                <c:pt idx="237">
                  <c:v>7.4969850060299881E-2</c:v>
                </c:pt>
                <c:pt idx="238">
                  <c:v>7.5933848132303736E-2</c:v>
                </c:pt>
                <c:pt idx="239">
                  <c:v>7.6961846076307849E-2</c:v>
                </c:pt>
                <c:pt idx="240">
                  <c:v>7.7977844044311906E-2</c:v>
                </c:pt>
                <c:pt idx="241">
                  <c:v>7.8975842048315897E-2</c:v>
                </c:pt>
                <c:pt idx="242">
                  <c:v>8.0019839960320083E-2</c:v>
                </c:pt>
                <c:pt idx="243">
                  <c:v>8.1127837744324513E-2</c:v>
                </c:pt>
                <c:pt idx="244">
                  <c:v>8.2135835728328541E-2</c:v>
                </c:pt>
                <c:pt idx="245">
                  <c:v>8.3211833576332842E-2</c:v>
                </c:pt>
                <c:pt idx="246">
                  <c:v>8.4329831340337322E-2</c:v>
                </c:pt>
                <c:pt idx="247">
                  <c:v>8.5413829172341652E-2</c:v>
                </c:pt>
                <c:pt idx="248">
                  <c:v>8.6517826964346067E-2</c:v>
                </c:pt>
                <c:pt idx="249">
                  <c:v>8.765582468835062E-2</c:v>
                </c:pt>
                <c:pt idx="250">
                  <c:v>8.8755822488355021E-2</c:v>
                </c:pt>
                <c:pt idx="251">
                  <c:v>8.9749820500358998E-2</c:v>
                </c:pt>
                <c:pt idx="252">
                  <c:v>9.0743818512362975E-2</c:v>
                </c:pt>
                <c:pt idx="253">
                  <c:v>9.1949816100367801E-2</c:v>
                </c:pt>
                <c:pt idx="254">
                  <c:v>9.3093813812372375E-2</c:v>
                </c:pt>
                <c:pt idx="255">
                  <c:v>9.4199811600376798E-2</c:v>
                </c:pt>
                <c:pt idx="256">
                  <c:v>9.5353809292381408E-2</c:v>
                </c:pt>
                <c:pt idx="257">
                  <c:v>9.6481807036385925E-2</c:v>
                </c:pt>
                <c:pt idx="258">
                  <c:v>9.7655804688390621E-2</c:v>
                </c:pt>
                <c:pt idx="259">
                  <c:v>9.8811802376395252E-2</c:v>
                </c:pt>
                <c:pt idx="260">
                  <c:v>0.10007179985640029</c:v>
                </c:pt>
                <c:pt idx="261">
                  <c:v>0.10132979734040531</c:v>
                </c:pt>
                <c:pt idx="262">
                  <c:v>0.10245379509240982</c:v>
                </c:pt>
                <c:pt idx="263">
                  <c:v>0.10367379265241469</c:v>
                </c:pt>
                <c:pt idx="264">
                  <c:v>0.10485379029241941</c:v>
                </c:pt>
                <c:pt idx="265">
                  <c:v>0.10601978796042408</c:v>
                </c:pt>
                <c:pt idx="266">
                  <c:v>0.10724578550842899</c:v>
                </c:pt>
                <c:pt idx="267">
                  <c:v>0.10850578298843402</c:v>
                </c:pt>
                <c:pt idx="268">
                  <c:v>0.10976978046043907</c:v>
                </c:pt>
                <c:pt idx="269">
                  <c:v>0.11090777818444363</c:v>
                </c:pt>
                <c:pt idx="270">
                  <c:v>0.1120757758484483</c:v>
                </c:pt>
                <c:pt idx="271">
                  <c:v>0.11330377339245322</c:v>
                </c:pt>
                <c:pt idx="272">
                  <c:v>0.11456577086845826</c:v>
                </c:pt>
                <c:pt idx="273">
                  <c:v>0.11586576826846347</c:v>
                </c:pt>
                <c:pt idx="274">
                  <c:v>0.11719176561646877</c:v>
                </c:pt>
                <c:pt idx="275">
                  <c:v>0.11837976324047352</c:v>
                </c:pt>
                <c:pt idx="276">
                  <c:v>0.1197017605964788</c:v>
                </c:pt>
                <c:pt idx="277">
                  <c:v>0.12096575806848386</c:v>
                </c:pt>
                <c:pt idx="278">
                  <c:v>0.12224375551248898</c:v>
                </c:pt>
                <c:pt idx="279">
                  <c:v>0.1235237529524941</c:v>
                </c:pt>
                <c:pt idx="280">
                  <c:v>0.12480775038449923</c:v>
                </c:pt>
                <c:pt idx="281">
                  <c:v>0.12601974796050408</c:v>
                </c:pt>
                <c:pt idx="282">
                  <c:v>0.12739974520050959</c:v>
                </c:pt>
                <c:pt idx="283">
                  <c:v>0.1287237425525149</c:v>
                </c:pt>
                <c:pt idx="284">
                  <c:v>0.13000573998852002</c:v>
                </c:pt>
                <c:pt idx="285">
                  <c:v>0.13133373733252535</c:v>
                </c:pt>
                <c:pt idx="286">
                  <c:v>0.13268373463253075</c:v>
                </c:pt>
                <c:pt idx="287">
                  <c:v>0.13401373197253605</c:v>
                </c:pt>
                <c:pt idx="288">
                  <c:v>0.13529972940054119</c:v>
                </c:pt>
                <c:pt idx="289">
                  <c:v>0.13662572674854651</c:v>
                </c:pt>
                <c:pt idx="290">
                  <c:v>0.13793372413255173</c:v>
                </c:pt>
                <c:pt idx="291">
                  <c:v>0.13933372133255734</c:v>
                </c:pt>
                <c:pt idx="292">
                  <c:v>0.14065771868456264</c:v>
                </c:pt>
                <c:pt idx="293">
                  <c:v>0.14206971586056827</c:v>
                </c:pt>
                <c:pt idx="294">
                  <c:v>0.14343771312457376</c:v>
                </c:pt>
                <c:pt idx="295">
                  <c:v>0.14479971040057921</c:v>
                </c:pt>
                <c:pt idx="296">
                  <c:v>0.14619970760058479</c:v>
                </c:pt>
                <c:pt idx="297">
                  <c:v>0.14756370487259027</c:v>
                </c:pt>
                <c:pt idx="298">
                  <c:v>0.14896770206459586</c:v>
                </c:pt>
                <c:pt idx="299">
                  <c:v>0.15039169921660156</c:v>
                </c:pt>
                <c:pt idx="300">
                  <c:v>0.15174569650860698</c:v>
                </c:pt>
                <c:pt idx="301">
                  <c:v>0.15316369367261265</c:v>
                </c:pt>
                <c:pt idx="302">
                  <c:v>0.15453169093661812</c:v>
                </c:pt>
                <c:pt idx="303">
                  <c:v>0.15591168817662365</c:v>
                </c:pt>
                <c:pt idx="304">
                  <c:v>0.15739568520862959</c:v>
                </c:pt>
                <c:pt idx="305">
                  <c:v>0.15881968236063529</c:v>
                </c:pt>
                <c:pt idx="306">
                  <c:v>0.16022967954064091</c:v>
                </c:pt>
                <c:pt idx="307">
                  <c:v>0.16175167649664701</c:v>
                </c:pt>
                <c:pt idx="308">
                  <c:v>0.16321367357265285</c:v>
                </c:pt>
                <c:pt idx="309">
                  <c:v>0.16469567060865878</c:v>
                </c:pt>
                <c:pt idx="310">
                  <c:v>0.16616966766066468</c:v>
                </c:pt>
                <c:pt idx="311">
                  <c:v>0.16760766478467043</c:v>
                </c:pt>
                <c:pt idx="312">
                  <c:v>0.16909766180467639</c:v>
                </c:pt>
                <c:pt idx="313">
                  <c:v>0.17056765886468228</c:v>
                </c:pt>
                <c:pt idx="314">
                  <c:v>0.17200365599268802</c:v>
                </c:pt>
                <c:pt idx="315">
                  <c:v>0.173497653004694</c:v>
                </c:pt>
                <c:pt idx="316">
                  <c:v>0.1750256499487001</c:v>
                </c:pt>
                <c:pt idx="317">
                  <c:v>0.17651964696070607</c:v>
                </c:pt>
                <c:pt idx="318">
                  <c:v>0.17802364395271209</c:v>
                </c:pt>
                <c:pt idx="319">
                  <c:v>0.17946964106071789</c:v>
                </c:pt>
                <c:pt idx="320">
                  <c:v>0.18091363817272366</c:v>
                </c:pt>
                <c:pt idx="321">
                  <c:v>0.18239563520872959</c:v>
                </c:pt>
                <c:pt idx="322">
                  <c:v>0.18397963204073592</c:v>
                </c:pt>
                <c:pt idx="323">
                  <c:v>0.18551562896874207</c:v>
                </c:pt>
                <c:pt idx="324">
                  <c:v>0.18714162571674856</c:v>
                </c:pt>
                <c:pt idx="325">
                  <c:v>0.18874762250475499</c:v>
                </c:pt>
                <c:pt idx="326">
                  <c:v>0.1902236195527609</c:v>
                </c:pt>
                <c:pt idx="327">
                  <c:v>0.19176961646076707</c:v>
                </c:pt>
                <c:pt idx="328">
                  <c:v>0.19329361341277318</c:v>
                </c:pt>
                <c:pt idx="329">
                  <c:v>0.19482361035277929</c:v>
                </c:pt>
                <c:pt idx="330">
                  <c:v>0.19634160731678538</c:v>
                </c:pt>
                <c:pt idx="331">
                  <c:v>0.19781560436879125</c:v>
                </c:pt>
                <c:pt idx="332">
                  <c:v>0.19933960132079737</c:v>
                </c:pt>
                <c:pt idx="333">
                  <c:v>0.20098959802080396</c:v>
                </c:pt>
                <c:pt idx="334">
                  <c:v>0.20253759492481016</c:v>
                </c:pt>
                <c:pt idx="335">
                  <c:v>0.20411759176481648</c:v>
                </c:pt>
                <c:pt idx="336">
                  <c:v>0.20564758870482258</c:v>
                </c:pt>
                <c:pt idx="337">
                  <c:v>0.20726358547282905</c:v>
                </c:pt>
                <c:pt idx="338">
                  <c:v>0.2088255823488353</c:v>
                </c:pt>
                <c:pt idx="339">
                  <c:v>0.21038957922084156</c:v>
                </c:pt>
                <c:pt idx="340">
                  <c:v>0.21194157611684777</c:v>
                </c:pt>
                <c:pt idx="341">
                  <c:v>0.21350157299685402</c:v>
                </c:pt>
                <c:pt idx="342">
                  <c:v>0.21506356987286027</c:v>
                </c:pt>
                <c:pt idx="343">
                  <c:v>0.21676756646486708</c:v>
                </c:pt>
                <c:pt idx="344">
                  <c:v>0.21835156329687341</c:v>
                </c:pt>
                <c:pt idx="345">
                  <c:v>0.21996356007287984</c:v>
                </c:pt>
                <c:pt idx="346">
                  <c:v>0.22153555692888613</c:v>
                </c:pt>
                <c:pt idx="347">
                  <c:v>0.2231235537528925</c:v>
                </c:pt>
                <c:pt idx="348">
                  <c:v>0.22478155043689912</c:v>
                </c:pt>
                <c:pt idx="349">
                  <c:v>0.22643154713690572</c:v>
                </c:pt>
                <c:pt idx="350">
                  <c:v>0.22812754374491251</c:v>
                </c:pt>
                <c:pt idx="351">
                  <c:v>0.22968554062891874</c:v>
                </c:pt>
                <c:pt idx="352">
                  <c:v>0.23133753732492535</c:v>
                </c:pt>
                <c:pt idx="353">
                  <c:v>0.23296553406893186</c:v>
                </c:pt>
                <c:pt idx="354">
                  <c:v>0.23463153073693852</c:v>
                </c:pt>
                <c:pt idx="355">
                  <c:v>0.23636552726894547</c:v>
                </c:pt>
                <c:pt idx="356">
                  <c:v>0.2379775240449519</c:v>
                </c:pt>
                <c:pt idx="357">
                  <c:v>0.23962152075695847</c:v>
                </c:pt>
                <c:pt idx="358">
                  <c:v>0.24123351753296493</c:v>
                </c:pt>
                <c:pt idx="359">
                  <c:v>0.24298951402097196</c:v>
                </c:pt>
                <c:pt idx="360">
                  <c:v>0.24463551072897854</c:v>
                </c:pt>
                <c:pt idx="361">
                  <c:v>0.2462735074529851</c:v>
                </c:pt>
                <c:pt idx="362">
                  <c:v>0.24798350403299194</c:v>
                </c:pt>
                <c:pt idx="363">
                  <c:v>0.24964350071299857</c:v>
                </c:pt>
                <c:pt idx="364">
                  <c:v>0.25131349737300523</c:v>
                </c:pt>
                <c:pt idx="365">
                  <c:v>0.25305349389301224</c:v>
                </c:pt>
                <c:pt idx="366">
                  <c:v>0.25480749038501921</c:v>
                </c:pt>
                <c:pt idx="367">
                  <c:v>0.25650148699702602</c:v>
                </c:pt>
                <c:pt idx="368">
                  <c:v>0.25812948374103251</c:v>
                </c:pt>
                <c:pt idx="369">
                  <c:v>0.25983748032503934</c:v>
                </c:pt>
                <c:pt idx="370">
                  <c:v>0.26149547700904596</c:v>
                </c:pt>
                <c:pt idx="371">
                  <c:v>0.26318547362905276</c:v>
                </c:pt>
                <c:pt idx="372">
                  <c:v>0.26485547028905942</c:v>
                </c:pt>
                <c:pt idx="373">
                  <c:v>0.26661946676106646</c:v>
                </c:pt>
                <c:pt idx="374">
                  <c:v>0.26835346329307341</c:v>
                </c:pt>
                <c:pt idx="375">
                  <c:v>0.2700774598450803</c:v>
                </c:pt>
                <c:pt idx="376">
                  <c:v>0.27173345653308695</c:v>
                </c:pt>
                <c:pt idx="377">
                  <c:v>0.27351345297309404</c:v>
                </c:pt>
                <c:pt idx="378">
                  <c:v>0.27526344947310105</c:v>
                </c:pt>
                <c:pt idx="379">
                  <c:v>0.2770714458571083</c:v>
                </c:pt>
                <c:pt idx="380">
                  <c:v>0.27869544260911477</c:v>
                </c:pt>
                <c:pt idx="381">
                  <c:v>0.28039743920512161</c:v>
                </c:pt>
                <c:pt idx="382">
                  <c:v>0.28207343585312827</c:v>
                </c:pt>
                <c:pt idx="383">
                  <c:v>0.28364543270913456</c:v>
                </c:pt>
                <c:pt idx="384">
                  <c:v>0.28535942928114144</c:v>
                </c:pt>
                <c:pt idx="385">
                  <c:v>0.28727742544514911</c:v>
                </c:pt>
                <c:pt idx="386">
                  <c:v>0.28914142171715657</c:v>
                </c:pt>
                <c:pt idx="387">
                  <c:v>0.29082541834916331</c:v>
                </c:pt>
                <c:pt idx="388">
                  <c:v>0.29258741482517037</c:v>
                </c:pt>
                <c:pt idx="389">
                  <c:v>0.29434141131717739</c:v>
                </c:pt>
                <c:pt idx="390">
                  <c:v>0.29611540776918444</c:v>
                </c:pt>
                <c:pt idx="391">
                  <c:v>0.29781140437719122</c:v>
                </c:pt>
                <c:pt idx="392">
                  <c:v>0.29961340077319848</c:v>
                </c:pt>
                <c:pt idx="393">
                  <c:v>0.30124739750520502</c:v>
                </c:pt>
                <c:pt idx="394">
                  <c:v>0.30296939406121187</c:v>
                </c:pt>
                <c:pt idx="395">
                  <c:v>0.30475939048121903</c:v>
                </c:pt>
                <c:pt idx="396">
                  <c:v>0.30647338705322591</c:v>
                </c:pt>
                <c:pt idx="397">
                  <c:v>0.30831738336523329</c:v>
                </c:pt>
                <c:pt idx="398">
                  <c:v>0.31005137989724019</c:v>
                </c:pt>
                <c:pt idx="399">
                  <c:v>0.31171337657324688</c:v>
                </c:pt>
                <c:pt idx="400">
                  <c:v>0.31345737308525384</c:v>
                </c:pt>
                <c:pt idx="401">
                  <c:v>0.31524136951726095</c:v>
                </c:pt>
                <c:pt idx="402">
                  <c:v>0.31686936626126749</c:v>
                </c:pt>
                <c:pt idx="403">
                  <c:v>0.31869936260127479</c:v>
                </c:pt>
                <c:pt idx="404">
                  <c:v>0.32047135905728191</c:v>
                </c:pt>
                <c:pt idx="405">
                  <c:v>0.3220993558012884</c:v>
                </c:pt>
                <c:pt idx="406">
                  <c:v>0.32382135235729531</c:v>
                </c:pt>
                <c:pt idx="407">
                  <c:v>0.32565334869330259</c:v>
                </c:pt>
                <c:pt idx="408">
                  <c:v>0.32750934498131001</c:v>
                </c:pt>
                <c:pt idx="409">
                  <c:v>0.32925734148531705</c:v>
                </c:pt>
                <c:pt idx="410">
                  <c:v>0.33106733786532427</c:v>
                </c:pt>
                <c:pt idx="411">
                  <c:v>0.33277333445333107</c:v>
                </c:pt>
                <c:pt idx="412">
                  <c:v>0.334499331001338</c:v>
                </c:pt>
                <c:pt idx="413">
                  <c:v>0.33637332725334551</c:v>
                </c:pt>
                <c:pt idx="414">
                  <c:v>0.33810332379335239</c:v>
                </c:pt>
                <c:pt idx="415">
                  <c:v>0.33987532024935951</c:v>
                </c:pt>
                <c:pt idx="416">
                  <c:v>0.34163331673336655</c:v>
                </c:pt>
                <c:pt idx="417">
                  <c:v>0.34333331333337336</c:v>
                </c:pt>
                <c:pt idx="418">
                  <c:v>0.34507530984938029</c:v>
                </c:pt>
                <c:pt idx="419">
                  <c:v>0.34690130619738763</c:v>
                </c:pt>
                <c:pt idx="420">
                  <c:v>0.34869730260539478</c:v>
                </c:pt>
                <c:pt idx="421">
                  <c:v>0.35057129885740229</c:v>
                </c:pt>
                <c:pt idx="422">
                  <c:v>0.35233129533740931</c:v>
                </c:pt>
                <c:pt idx="423">
                  <c:v>0.35418529162941675</c:v>
                </c:pt>
                <c:pt idx="424">
                  <c:v>0.35588728822542354</c:v>
                </c:pt>
                <c:pt idx="425">
                  <c:v>0.35768528462943072</c:v>
                </c:pt>
                <c:pt idx="426">
                  <c:v>0.35951128097743806</c:v>
                </c:pt>
                <c:pt idx="427">
                  <c:v>0.36129727740544521</c:v>
                </c:pt>
                <c:pt idx="428">
                  <c:v>0.36308127383745231</c:v>
                </c:pt>
                <c:pt idx="429">
                  <c:v>0.36483127033745932</c:v>
                </c:pt>
                <c:pt idx="430">
                  <c:v>0.36656326687346624</c:v>
                </c:pt>
                <c:pt idx="431">
                  <c:v>0.36840126319747363</c:v>
                </c:pt>
                <c:pt idx="432">
                  <c:v>0.37013725972548056</c:v>
                </c:pt>
                <c:pt idx="433">
                  <c:v>0.37189925620148762</c:v>
                </c:pt>
                <c:pt idx="434">
                  <c:v>0.37364325271349458</c:v>
                </c:pt>
                <c:pt idx="435">
                  <c:v>0.37542724914550168</c:v>
                </c:pt>
                <c:pt idx="436">
                  <c:v>0.37718724562550876</c:v>
                </c:pt>
                <c:pt idx="437">
                  <c:v>0.37894924210151582</c:v>
                </c:pt>
                <c:pt idx="438">
                  <c:v>0.38073523852952296</c:v>
                </c:pt>
                <c:pt idx="439">
                  <c:v>0.38241123517752962</c:v>
                </c:pt>
                <c:pt idx="440">
                  <c:v>0.38424723150553697</c:v>
                </c:pt>
                <c:pt idx="441">
                  <c:v>0.38598122803754392</c:v>
                </c:pt>
                <c:pt idx="442">
                  <c:v>0.38776122447755107</c:v>
                </c:pt>
                <c:pt idx="443">
                  <c:v>0.38954722090555821</c:v>
                </c:pt>
                <c:pt idx="444">
                  <c:v>0.39126921746156507</c:v>
                </c:pt>
                <c:pt idx="445">
                  <c:v>0.39287721424557148</c:v>
                </c:pt>
                <c:pt idx="446">
                  <c:v>0.39463321073357854</c:v>
                </c:pt>
                <c:pt idx="447">
                  <c:v>0.39639920720158561</c:v>
                </c:pt>
                <c:pt idx="448">
                  <c:v>0.39814120371759254</c:v>
                </c:pt>
                <c:pt idx="449">
                  <c:v>0.39988920022159957</c:v>
                </c:pt>
                <c:pt idx="450">
                  <c:v>0.40172119655760691</c:v>
                </c:pt>
                <c:pt idx="451">
                  <c:v>0.40354719290561419</c:v>
                </c:pt>
                <c:pt idx="452">
                  <c:v>0.4053431893136214</c:v>
                </c:pt>
                <c:pt idx="453">
                  <c:v>0.40716718566562865</c:v>
                </c:pt>
                <c:pt idx="454">
                  <c:v>0.40887718224563552</c:v>
                </c:pt>
                <c:pt idx="455">
                  <c:v>0.41059917880164237</c:v>
                </c:pt>
                <c:pt idx="456">
                  <c:v>0.41236717526564948</c:v>
                </c:pt>
                <c:pt idx="457">
                  <c:v>0.41411917176165647</c:v>
                </c:pt>
                <c:pt idx="458">
                  <c:v>0.41591516816966367</c:v>
                </c:pt>
                <c:pt idx="459">
                  <c:v>0.4175171649656701</c:v>
                </c:pt>
                <c:pt idx="460">
                  <c:v>0.41932316135367731</c:v>
                </c:pt>
                <c:pt idx="461">
                  <c:v>0.42108115783768435</c:v>
                </c:pt>
                <c:pt idx="462">
                  <c:v>0.4228771542456915</c:v>
                </c:pt>
                <c:pt idx="463">
                  <c:v>0.42470115059769881</c:v>
                </c:pt>
                <c:pt idx="464">
                  <c:v>0.42643114713770575</c:v>
                </c:pt>
                <c:pt idx="465">
                  <c:v>0.42816514366971264</c:v>
                </c:pt>
                <c:pt idx="466">
                  <c:v>0.42997514004971993</c:v>
                </c:pt>
                <c:pt idx="467">
                  <c:v>0.4316051367897264</c:v>
                </c:pt>
                <c:pt idx="468">
                  <c:v>0.43328313343373315</c:v>
                </c:pt>
                <c:pt idx="469">
                  <c:v>0.43509112981774034</c:v>
                </c:pt>
                <c:pt idx="470">
                  <c:v>0.43690712618574762</c:v>
                </c:pt>
                <c:pt idx="471">
                  <c:v>0.43855512288975423</c:v>
                </c:pt>
                <c:pt idx="472">
                  <c:v>0.4402711194577611</c:v>
                </c:pt>
                <c:pt idx="473">
                  <c:v>0.44201311597376808</c:v>
                </c:pt>
                <c:pt idx="474">
                  <c:v>0.44370711258577483</c:v>
                </c:pt>
                <c:pt idx="475">
                  <c:v>0.44546710906578185</c:v>
                </c:pt>
                <c:pt idx="476">
                  <c:v>0.44724510550978896</c:v>
                </c:pt>
                <c:pt idx="477">
                  <c:v>0.44890510218979562</c:v>
                </c:pt>
                <c:pt idx="478">
                  <c:v>0.45067309865380267</c:v>
                </c:pt>
                <c:pt idx="479">
                  <c:v>0.4523430953138094</c:v>
                </c:pt>
                <c:pt idx="480">
                  <c:v>0.45405309189381621</c:v>
                </c:pt>
                <c:pt idx="481">
                  <c:v>0.4557210885578229</c:v>
                </c:pt>
                <c:pt idx="482">
                  <c:v>0.45743108513782971</c:v>
                </c:pt>
                <c:pt idx="483">
                  <c:v>0.45907508184983631</c:v>
                </c:pt>
                <c:pt idx="484">
                  <c:v>0.46077907844184313</c:v>
                </c:pt>
                <c:pt idx="485">
                  <c:v>0.46251507496985006</c:v>
                </c:pt>
                <c:pt idx="486">
                  <c:v>0.46427907144185709</c:v>
                </c:pt>
                <c:pt idx="487">
                  <c:v>0.46603706792586413</c:v>
                </c:pt>
                <c:pt idx="488">
                  <c:v>0.46779506440987118</c:v>
                </c:pt>
                <c:pt idx="489">
                  <c:v>0.46950706098587802</c:v>
                </c:pt>
                <c:pt idx="490">
                  <c:v>0.47119305761388475</c:v>
                </c:pt>
                <c:pt idx="491">
                  <c:v>0.47295705408589184</c:v>
                </c:pt>
                <c:pt idx="492">
                  <c:v>0.47471105057789886</c:v>
                </c:pt>
                <c:pt idx="493">
                  <c:v>0.47642504714990569</c:v>
                </c:pt>
                <c:pt idx="494">
                  <c:v>0.47804904390191222</c:v>
                </c:pt>
                <c:pt idx="495">
                  <c:v>0.47971904056191889</c:v>
                </c:pt>
                <c:pt idx="496">
                  <c:v>0.48151103697792602</c:v>
                </c:pt>
                <c:pt idx="497">
                  <c:v>0.48317103365793268</c:v>
                </c:pt>
                <c:pt idx="498">
                  <c:v>0.48487303025393952</c:v>
                </c:pt>
                <c:pt idx="499">
                  <c:v>0.48648302703394591</c:v>
                </c:pt>
                <c:pt idx="500">
                  <c:v>0.48805702388595223</c:v>
                </c:pt>
                <c:pt idx="501">
                  <c:v>0.4897950204099592</c:v>
                </c:pt>
                <c:pt idx="502">
                  <c:v>0.49146101707796586</c:v>
                </c:pt>
                <c:pt idx="503">
                  <c:v>0.4931730136539727</c:v>
                </c:pt>
                <c:pt idx="504">
                  <c:v>0.49488901022197956</c:v>
                </c:pt>
                <c:pt idx="505">
                  <c:v>0.49658300683398632</c:v>
                </c:pt>
                <c:pt idx="506">
                  <c:v>0.49826700346599306</c:v>
                </c:pt>
                <c:pt idx="507">
                  <c:v>0.4999290001419997</c:v>
                </c:pt>
                <c:pt idx="508">
                  <c:v>0.50164499671000662</c:v>
                </c:pt>
                <c:pt idx="509">
                  <c:v>0.50348099303801397</c:v>
                </c:pt>
                <c:pt idx="510">
                  <c:v>0.50512098975802044</c:v>
                </c:pt>
                <c:pt idx="511">
                  <c:v>0.50675498649002704</c:v>
                </c:pt>
                <c:pt idx="512">
                  <c:v>0.50843898312203373</c:v>
                </c:pt>
                <c:pt idx="513">
                  <c:v>0.51001497997004008</c:v>
                </c:pt>
                <c:pt idx="514">
                  <c:v>0.51173097653804689</c:v>
                </c:pt>
                <c:pt idx="515">
                  <c:v>0.51332097335805327</c:v>
                </c:pt>
                <c:pt idx="516">
                  <c:v>0.51497297005405984</c:v>
                </c:pt>
                <c:pt idx="517">
                  <c:v>0.51657096685806625</c:v>
                </c:pt>
                <c:pt idx="518">
                  <c:v>0.51817896364207272</c:v>
                </c:pt>
                <c:pt idx="519">
                  <c:v>0.51976496047007903</c:v>
                </c:pt>
                <c:pt idx="520">
                  <c:v>0.52148095703808595</c:v>
                </c:pt>
                <c:pt idx="521">
                  <c:v>0.52306895386209229</c:v>
                </c:pt>
                <c:pt idx="522">
                  <c:v>0.52467295065409869</c:v>
                </c:pt>
                <c:pt idx="523">
                  <c:v>0.52627894744210513</c:v>
                </c:pt>
                <c:pt idx="524">
                  <c:v>0.5279309441381117</c:v>
                </c:pt>
                <c:pt idx="525">
                  <c:v>0.52956494087011829</c:v>
                </c:pt>
                <c:pt idx="526">
                  <c:v>0.53112493775012448</c:v>
                </c:pt>
                <c:pt idx="527">
                  <c:v>0.532760934478131</c:v>
                </c:pt>
                <c:pt idx="528">
                  <c:v>0.53438493123013753</c:v>
                </c:pt>
                <c:pt idx="529">
                  <c:v>0.53593892812214372</c:v>
                </c:pt>
                <c:pt idx="530">
                  <c:v>0.53757492485015035</c:v>
                </c:pt>
                <c:pt idx="531">
                  <c:v>0.53908492183015633</c:v>
                </c:pt>
                <c:pt idx="532">
                  <c:v>0.54066091867816268</c:v>
                </c:pt>
                <c:pt idx="533">
                  <c:v>0.54223491553016889</c:v>
                </c:pt>
                <c:pt idx="534">
                  <c:v>0.54374691250617502</c:v>
                </c:pt>
                <c:pt idx="535">
                  <c:v>0.54526490947018103</c:v>
                </c:pt>
                <c:pt idx="536">
                  <c:v>0.54683890632218735</c:v>
                </c:pt>
                <c:pt idx="537">
                  <c:v>0.54851090297819405</c:v>
                </c:pt>
                <c:pt idx="538">
                  <c:v>0.55018289963420075</c:v>
                </c:pt>
                <c:pt idx="539">
                  <c:v>0.55178689642620715</c:v>
                </c:pt>
                <c:pt idx="540">
                  <c:v>0.55328089343821307</c:v>
                </c:pt>
                <c:pt idx="541">
                  <c:v>0.55480489039021919</c:v>
                </c:pt>
                <c:pt idx="542">
                  <c:v>0.55641088717822562</c:v>
                </c:pt>
                <c:pt idx="543">
                  <c:v>0.55804688390623214</c:v>
                </c:pt>
                <c:pt idx="544">
                  <c:v>0.55973288053423897</c:v>
                </c:pt>
                <c:pt idx="545">
                  <c:v>0.56138887722224551</c:v>
                </c:pt>
                <c:pt idx="546">
                  <c:v>0.56296287407425183</c:v>
                </c:pt>
                <c:pt idx="547">
                  <c:v>0.56456887086225827</c:v>
                </c:pt>
                <c:pt idx="548">
                  <c:v>0.56617686764626474</c:v>
                </c:pt>
                <c:pt idx="549">
                  <c:v>0.5677908644182712</c:v>
                </c:pt>
                <c:pt idx="550">
                  <c:v>0.5693328613342773</c:v>
                </c:pt>
                <c:pt idx="551">
                  <c:v>0.57084285831428339</c:v>
                </c:pt>
                <c:pt idx="552">
                  <c:v>0.57243285513428976</c:v>
                </c:pt>
                <c:pt idx="553">
                  <c:v>0.57403485193029613</c:v>
                </c:pt>
                <c:pt idx="554">
                  <c:v>0.57562884874230247</c:v>
                </c:pt>
                <c:pt idx="555">
                  <c:v>0.57716284567430864</c:v>
                </c:pt>
                <c:pt idx="556">
                  <c:v>0.57864884270231465</c:v>
                </c:pt>
                <c:pt idx="557">
                  <c:v>0.5800828398343203</c:v>
                </c:pt>
                <c:pt idx="558">
                  <c:v>0.58167083665832664</c:v>
                </c:pt>
                <c:pt idx="559">
                  <c:v>0.58326883346233305</c:v>
                </c:pt>
                <c:pt idx="560">
                  <c:v>0.58477883044233914</c:v>
                </c:pt>
                <c:pt idx="561">
                  <c:v>0.58630682738634521</c:v>
                </c:pt>
                <c:pt idx="562">
                  <c:v>0.58770482459035078</c:v>
                </c:pt>
                <c:pt idx="563">
                  <c:v>0.58918682162635672</c:v>
                </c:pt>
                <c:pt idx="564">
                  <c:v>0.59072081855836289</c:v>
                </c:pt>
                <c:pt idx="565">
                  <c:v>0.59228881542236911</c:v>
                </c:pt>
                <c:pt idx="566">
                  <c:v>0.59389081221837559</c:v>
                </c:pt>
                <c:pt idx="567">
                  <c:v>0.59543080913838176</c:v>
                </c:pt>
                <c:pt idx="568">
                  <c:v>0.59692280615438764</c:v>
                </c:pt>
                <c:pt idx="569">
                  <c:v>0.59840880318239364</c:v>
                </c:pt>
                <c:pt idx="570">
                  <c:v>0.60001079997840001</c:v>
                </c:pt>
                <c:pt idx="571">
                  <c:v>0.60154279691440615</c:v>
                </c:pt>
                <c:pt idx="572">
                  <c:v>0.60307879384241236</c:v>
                </c:pt>
                <c:pt idx="573">
                  <c:v>0.60464679070641858</c:v>
                </c:pt>
                <c:pt idx="574">
                  <c:v>0.60611678776642441</c:v>
                </c:pt>
                <c:pt idx="575">
                  <c:v>0.60756678486643023</c:v>
                </c:pt>
                <c:pt idx="576">
                  <c:v>0.60907078185843633</c:v>
                </c:pt>
                <c:pt idx="577">
                  <c:v>0.61054677890644216</c:v>
                </c:pt>
                <c:pt idx="578">
                  <c:v>0.61208077583844833</c:v>
                </c:pt>
                <c:pt idx="579">
                  <c:v>0.61351677296645402</c:v>
                </c:pt>
                <c:pt idx="580">
                  <c:v>0.61506876986246029</c:v>
                </c:pt>
                <c:pt idx="581">
                  <c:v>0.61654876690246618</c:v>
                </c:pt>
                <c:pt idx="582">
                  <c:v>0.61795876408247186</c:v>
                </c:pt>
                <c:pt idx="583">
                  <c:v>0.6194227611544777</c:v>
                </c:pt>
                <c:pt idx="584">
                  <c:v>0.62091075817848362</c:v>
                </c:pt>
                <c:pt idx="585">
                  <c:v>0.62232875534248933</c:v>
                </c:pt>
                <c:pt idx="586">
                  <c:v>0.62380875238249522</c:v>
                </c:pt>
                <c:pt idx="587">
                  <c:v>0.62529274941450119</c:v>
                </c:pt>
                <c:pt idx="588">
                  <c:v>0.62671074657850689</c:v>
                </c:pt>
                <c:pt idx="589">
                  <c:v>0.62817474365051273</c:v>
                </c:pt>
                <c:pt idx="590">
                  <c:v>0.62965474069051863</c:v>
                </c:pt>
                <c:pt idx="591">
                  <c:v>0.63103073793852416</c:v>
                </c:pt>
                <c:pt idx="592">
                  <c:v>0.63241473517052971</c:v>
                </c:pt>
                <c:pt idx="593">
                  <c:v>0.63381473237053521</c:v>
                </c:pt>
                <c:pt idx="594">
                  <c:v>0.63524472951054101</c:v>
                </c:pt>
                <c:pt idx="595">
                  <c:v>0.63661672676654646</c:v>
                </c:pt>
                <c:pt idx="596">
                  <c:v>0.63805272389455225</c:v>
                </c:pt>
                <c:pt idx="597">
                  <c:v>0.6394307211385577</c:v>
                </c:pt>
                <c:pt idx="598">
                  <c:v>0.64084471831056333</c:v>
                </c:pt>
                <c:pt idx="599">
                  <c:v>0.64222071555856886</c:v>
                </c:pt>
                <c:pt idx="600">
                  <c:v>0.64363271273457456</c:v>
                </c:pt>
                <c:pt idx="601">
                  <c:v>0.6450467099065802</c:v>
                </c:pt>
                <c:pt idx="602">
                  <c:v>0.64649070701858591</c:v>
                </c:pt>
                <c:pt idx="603">
                  <c:v>0.64790070419859158</c:v>
                </c:pt>
                <c:pt idx="604">
                  <c:v>0.64925470149059705</c:v>
                </c:pt>
                <c:pt idx="605">
                  <c:v>0.65063669872660257</c:v>
                </c:pt>
                <c:pt idx="606">
                  <c:v>0.65192469615060766</c:v>
                </c:pt>
                <c:pt idx="607">
                  <c:v>0.65327469345061306</c:v>
                </c:pt>
                <c:pt idx="608">
                  <c:v>0.65464469071061859</c:v>
                </c:pt>
                <c:pt idx="609">
                  <c:v>0.65595068809862378</c:v>
                </c:pt>
                <c:pt idx="610">
                  <c:v>0.65724468551062898</c:v>
                </c:pt>
                <c:pt idx="611">
                  <c:v>0.65864668270663462</c:v>
                </c:pt>
                <c:pt idx="612">
                  <c:v>0.6599766800466399</c:v>
                </c:pt>
                <c:pt idx="613">
                  <c:v>0.66131067737864524</c:v>
                </c:pt>
                <c:pt idx="614">
                  <c:v>0.66260067479865037</c:v>
                </c:pt>
                <c:pt idx="615">
                  <c:v>0.66393267213465568</c:v>
                </c:pt>
                <c:pt idx="616">
                  <c:v>0.66532666934666129</c:v>
                </c:pt>
                <c:pt idx="617">
                  <c:v>0.66672866654266694</c:v>
                </c:pt>
                <c:pt idx="618">
                  <c:v>0.66803066393867216</c:v>
                </c:pt>
                <c:pt idx="619">
                  <c:v>0.66943466113067773</c:v>
                </c:pt>
                <c:pt idx="620">
                  <c:v>0.67078465843068313</c:v>
                </c:pt>
                <c:pt idx="621">
                  <c:v>0.67215265569468863</c:v>
                </c:pt>
                <c:pt idx="622">
                  <c:v>0.67351865296269409</c:v>
                </c:pt>
                <c:pt idx="623">
                  <c:v>0.67475065049869898</c:v>
                </c:pt>
                <c:pt idx="624">
                  <c:v>0.67607464785070426</c:v>
                </c:pt>
                <c:pt idx="625">
                  <c:v>0.6773646452707095</c:v>
                </c:pt>
                <c:pt idx="626">
                  <c:v>0.67859864280271442</c:v>
                </c:pt>
                <c:pt idx="627">
                  <c:v>0.67991464017071968</c:v>
                </c:pt>
                <c:pt idx="628">
                  <c:v>0.68119263761472482</c:v>
                </c:pt>
                <c:pt idx="629">
                  <c:v>0.68247663504672995</c:v>
                </c:pt>
                <c:pt idx="630">
                  <c:v>0.68382063235873525</c:v>
                </c:pt>
                <c:pt idx="631">
                  <c:v>0.68520262959474076</c:v>
                </c:pt>
                <c:pt idx="632">
                  <c:v>0.68658862682274635</c:v>
                </c:pt>
                <c:pt idx="633">
                  <c:v>0.68781462437075125</c:v>
                </c:pt>
                <c:pt idx="634">
                  <c:v>0.68912862174275646</c:v>
                </c:pt>
                <c:pt idx="635">
                  <c:v>0.69045861908276185</c:v>
                </c:pt>
                <c:pt idx="636">
                  <c:v>0.69177061645876703</c:v>
                </c:pt>
                <c:pt idx="637">
                  <c:v>0.69294061411877172</c:v>
                </c:pt>
                <c:pt idx="638">
                  <c:v>0.69420061159877677</c:v>
                </c:pt>
                <c:pt idx="639">
                  <c:v>0.6954346091307817</c:v>
                </c:pt>
                <c:pt idx="640">
                  <c:v>0.69663260673478655</c:v>
                </c:pt>
                <c:pt idx="641">
                  <c:v>0.6979486041027918</c:v>
                </c:pt>
                <c:pt idx="642">
                  <c:v>0.69916660166679667</c:v>
                </c:pt>
                <c:pt idx="643">
                  <c:v>0.7003945992108016</c:v>
                </c:pt>
                <c:pt idx="644">
                  <c:v>0.7016265967468065</c:v>
                </c:pt>
                <c:pt idx="645">
                  <c:v>0.70285859428281139</c:v>
                </c:pt>
                <c:pt idx="646">
                  <c:v>0.70404859190281621</c:v>
                </c:pt>
                <c:pt idx="647">
                  <c:v>0.70527658944682114</c:v>
                </c:pt>
                <c:pt idx="648">
                  <c:v>0.7065805868388263</c:v>
                </c:pt>
                <c:pt idx="649">
                  <c:v>0.70774258451483096</c:v>
                </c:pt>
                <c:pt idx="650">
                  <c:v>0.70891858216283565</c:v>
                </c:pt>
                <c:pt idx="651">
                  <c:v>0.71016457967084068</c:v>
                </c:pt>
                <c:pt idx="652">
                  <c:v>0.71134657730684536</c:v>
                </c:pt>
                <c:pt idx="653">
                  <c:v>0.71259057481885035</c:v>
                </c:pt>
                <c:pt idx="654">
                  <c:v>0.71383057233885527</c:v>
                </c:pt>
                <c:pt idx="655">
                  <c:v>0.71503856992286019</c:v>
                </c:pt>
                <c:pt idx="656">
                  <c:v>0.71623256753486497</c:v>
                </c:pt>
                <c:pt idx="657">
                  <c:v>0.71740856518286966</c:v>
                </c:pt>
                <c:pt idx="658">
                  <c:v>0.71857256285487425</c:v>
                </c:pt>
                <c:pt idx="659">
                  <c:v>0.71971656056687883</c:v>
                </c:pt>
                <c:pt idx="660">
                  <c:v>0.72097455805088395</c:v>
                </c:pt>
                <c:pt idx="661">
                  <c:v>0.72214055571888858</c:v>
                </c:pt>
                <c:pt idx="662">
                  <c:v>0.72331455337089323</c:v>
                </c:pt>
                <c:pt idx="663">
                  <c:v>0.72454055091889813</c:v>
                </c:pt>
                <c:pt idx="664">
                  <c:v>0.72572454855090285</c:v>
                </c:pt>
                <c:pt idx="665">
                  <c:v>0.72685854628290747</c:v>
                </c:pt>
                <c:pt idx="666">
                  <c:v>0.72798454403091195</c:v>
                </c:pt>
                <c:pt idx="667">
                  <c:v>0.72924854150291696</c:v>
                </c:pt>
                <c:pt idx="668">
                  <c:v>0.73039053921892161</c:v>
                </c:pt>
                <c:pt idx="669">
                  <c:v>0.73151453697092605</c:v>
                </c:pt>
                <c:pt idx="670">
                  <c:v>0.73266853466293069</c:v>
                </c:pt>
                <c:pt idx="671">
                  <c:v>0.73382453235093525</c:v>
                </c:pt>
                <c:pt idx="672">
                  <c:v>0.73495453009093981</c:v>
                </c:pt>
                <c:pt idx="673">
                  <c:v>0.73611652776694447</c:v>
                </c:pt>
                <c:pt idx="674">
                  <c:v>0.73714852570294864</c:v>
                </c:pt>
                <c:pt idx="675">
                  <c:v>0.7383225233549533</c:v>
                </c:pt>
                <c:pt idx="676">
                  <c:v>0.73940852118295763</c:v>
                </c:pt>
                <c:pt idx="677">
                  <c:v>0.74053251893496208</c:v>
                </c:pt>
                <c:pt idx="678">
                  <c:v>0.74169851660296682</c:v>
                </c:pt>
                <c:pt idx="679">
                  <c:v>0.74273451453097095</c:v>
                </c:pt>
                <c:pt idx="680">
                  <c:v>0.74383651232697534</c:v>
                </c:pt>
                <c:pt idx="681">
                  <c:v>0.74493851012297974</c:v>
                </c:pt>
                <c:pt idx="682">
                  <c:v>0.74598650802698396</c:v>
                </c:pt>
                <c:pt idx="683">
                  <c:v>0.74713650572698853</c:v>
                </c:pt>
                <c:pt idx="684">
                  <c:v>0.7481685036629927</c:v>
                </c:pt>
                <c:pt idx="685">
                  <c:v>0.74920450159099683</c:v>
                </c:pt>
                <c:pt idx="686">
                  <c:v>0.75031649936700129</c:v>
                </c:pt>
                <c:pt idx="687">
                  <c:v>0.75139249721500556</c:v>
                </c:pt>
                <c:pt idx="688">
                  <c:v>0.75251649496701012</c:v>
                </c:pt>
                <c:pt idx="689">
                  <c:v>0.75364849270301459</c:v>
                </c:pt>
                <c:pt idx="690">
                  <c:v>0.75475849048301902</c:v>
                </c:pt>
                <c:pt idx="691">
                  <c:v>0.75582048835902327</c:v>
                </c:pt>
                <c:pt idx="692">
                  <c:v>0.75676448647102701</c:v>
                </c:pt>
                <c:pt idx="693">
                  <c:v>0.75790048419903155</c:v>
                </c:pt>
                <c:pt idx="694">
                  <c:v>0.75899848200303599</c:v>
                </c:pt>
                <c:pt idx="695">
                  <c:v>0.76018047963904067</c:v>
                </c:pt>
                <c:pt idx="696">
                  <c:v>0.76117047765904466</c:v>
                </c:pt>
                <c:pt idx="697">
                  <c:v>0.76220447559104887</c:v>
                </c:pt>
                <c:pt idx="698">
                  <c:v>0.76326447347105308</c:v>
                </c:pt>
                <c:pt idx="699">
                  <c:v>0.76431847136305731</c:v>
                </c:pt>
                <c:pt idx="700">
                  <c:v>0.76539646920706161</c:v>
                </c:pt>
                <c:pt idx="701">
                  <c:v>0.76642446715106571</c:v>
                </c:pt>
                <c:pt idx="702">
                  <c:v>0.76742246515506973</c:v>
                </c:pt>
                <c:pt idx="703">
                  <c:v>0.76844646310707376</c:v>
                </c:pt>
                <c:pt idx="704">
                  <c:v>0.76944246111507775</c:v>
                </c:pt>
                <c:pt idx="705">
                  <c:v>0.77047245905508188</c:v>
                </c:pt>
                <c:pt idx="706">
                  <c:v>0.77145645708708588</c:v>
                </c:pt>
                <c:pt idx="707">
                  <c:v>0.77260045479909045</c:v>
                </c:pt>
                <c:pt idx="708">
                  <c:v>0.77362645274709452</c:v>
                </c:pt>
                <c:pt idx="709">
                  <c:v>0.77468245063509877</c:v>
                </c:pt>
                <c:pt idx="710">
                  <c:v>0.77569644860710274</c:v>
                </c:pt>
                <c:pt idx="711">
                  <c:v>0.77673844652310697</c:v>
                </c:pt>
                <c:pt idx="712">
                  <c:v>0.77772044455911093</c:v>
                </c:pt>
                <c:pt idx="713">
                  <c:v>0.77865644268711465</c:v>
                </c:pt>
                <c:pt idx="714">
                  <c:v>0.77964644070711864</c:v>
                </c:pt>
                <c:pt idx="715">
                  <c:v>0.78065643868712264</c:v>
                </c:pt>
                <c:pt idx="716">
                  <c:v>0.78172843654312696</c:v>
                </c:pt>
                <c:pt idx="717">
                  <c:v>0.78277443445113115</c:v>
                </c:pt>
                <c:pt idx="718">
                  <c:v>0.78383643232713529</c:v>
                </c:pt>
                <c:pt idx="719">
                  <c:v>0.78481443037113929</c:v>
                </c:pt>
                <c:pt idx="720">
                  <c:v>0.78583042833914329</c:v>
                </c:pt>
                <c:pt idx="721">
                  <c:v>0.78680042639914716</c:v>
                </c:pt>
                <c:pt idx="722">
                  <c:v>0.78779242441515118</c:v>
                </c:pt>
                <c:pt idx="723">
                  <c:v>0.78875842248315509</c:v>
                </c:pt>
                <c:pt idx="724">
                  <c:v>0.78976842046315909</c:v>
                </c:pt>
                <c:pt idx="725">
                  <c:v>0.7907104185791628</c:v>
                </c:pt>
                <c:pt idx="726">
                  <c:v>0.79171441657116681</c:v>
                </c:pt>
                <c:pt idx="727">
                  <c:v>0.79277441445117114</c:v>
                </c:pt>
                <c:pt idx="728">
                  <c:v>0.7937884124231751</c:v>
                </c:pt>
                <c:pt idx="729">
                  <c:v>0.79471841056317882</c:v>
                </c:pt>
                <c:pt idx="730">
                  <c:v>0.79572240855518284</c:v>
                </c:pt>
                <c:pt idx="731">
                  <c:v>0.79660240679518646</c:v>
                </c:pt>
                <c:pt idx="732">
                  <c:v>0.79749440501118996</c:v>
                </c:pt>
                <c:pt idx="733">
                  <c:v>0.79841240317519369</c:v>
                </c:pt>
                <c:pt idx="734">
                  <c:v>0.79936440127119746</c:v>
                </c:pt>
                <c:pt idx="735">
                  <c:v>0.80028839942320118</c:v>
                </c:pt>
                <c:pt idx="736">
                  <c:v>0.80121439757120483</c:v>
                </c:pt>
                <c:pt idx="737">
                  <c:v>0.80210039579920844</c:v>
                </c:pt>
                <c:pt idx="738">
                  <c:v>0.80306839386321227</c:v>
                </c:pt>
                <c:pt idx="739">
                  <c:v>0.80397239205521587</c:v>
                </c:pt>
                <c:pt idx="740">
                  <c:v>0.80486639026721951</c:v>
                </c:pt>
                <c:pt idx="741">
                  <c:v>0.80574238851522295</c:v>
                </c:pt>
                <c:pt idx="742">
                  <c:v>0.80664638670722655</c:v>
                </c:pt>
                <c:pt idx="743">
                  <c:v>0.80750838498323008</c:v>
                </c:pt>
                <c:pt idx="744">
                  <c:v>0.80836038327923343</c:v>
                </c:pt>
                <c:pt idx="745">
                  <c:v>0.80915238169523662</c:v>
                </c:pt>
                <c:pt idx="746">
                  <c:v>0.81001637996724007</c:v>
                </c:pt>
                <c:pt idx="747">
                  <c:v>0.81092237815524371</c:v>
                </c:pt>
                <c:pt idx="748">
                  <c:v>0.81179437641124719</c:v>
                </c:pt>
                <c:pt idx="749">
                  <c:v>0.81273437453125097</c:v>
                </c:pt>
                <c:pt idx="750">
                  <c:v>0.81361837276325444</c:v>
                </c:pt>
                <c:pt idx="751">
                  <c:v>0.81446837106325787</c:v>
                </c:pt>
                <c:pt idx="752">
                  <c:v>0.81535036929926141</c:v>
                </c:pt>
                <c:pt idx="753">
                  <c:v>0.8161363677272645</c:v>
                </c:pt>
                <c:pt idx="754">
                  <c:v>0.8169163661672677</c:v>
                </c:pt>
                <c:pt idx="755">
                  <c:v>0.81780036439927117</c:v>
                </c:pt>
                <c:pt idx="756">
                  <c:v>0.81867036265927473</c:v>
                </c:pt>
                <c:pt idx="757">
                  <c:v>0.81958436083127839</c:v>
                </c:pt>
                <c:pt idx="758">
                  <c:v>0.82036435927128148</c:v>
                </c:pt>
                <c:pt idx="759">
                  <c:v>0.82128035743928507</c:v>
                </c:pt>
                <c:pt idx="760">
                  <c:v>0.82206035587928827</c:v>
                </c:pt>
                <c:pt idx="761">
                  <c:v>0.8228983542032916</c:v>
                </c:pt>
                <c:pt idx="762">
                  <c:v>0.82371235257529485</c:v>
                </c:pt>
                <c:pt idx="763">
                  <c:v>0.82454635090729822</c:v>
                </c:pt>
                <c:pt idx="764">
                  <c:v>0.82544034911930175</c:v>
                </c:pt>
                <c:pt idx="765">
                  <c:v>0.82623234753530495</c:v>
                </c:pt>
                <c:pt idx="766">
                  <c:v>0.82713434573130851</c:v>
                </c:pt>
                <c:pt idx="767">
                  <c:v>0.82799634400731204</c:v>
                </c:pt>
                <c:pt idx="768">
                  <c:v>0.82881834236331531</c:v>
                </c:pt>
                <c:pt idx="769">
                  <c:v>0.82960034079931844</c:v>
                </c:pt>
                <c:pt idx="770">
                  <c:v>0.83045233909532179</c:v>
                </c:pt>
                <c:pt idx="771">
                  <c:v>0.83129033741932512</c:v>
                </c:pt>
                <c:pt idx="772">
                  <c:v>0.83207233585532825</c:v>
                </c:pt>
                <c:pt idx="773">
                  <c:v>0.83290233419533166</c:v>
                </c:pt>
                <c:pt idx="774">
                  <c:v>0.83374633250733499</c:v>
                </c:pt>
                <c:pt idx="775">
                  <c:v>0.83450433099133803</c:v>
                </c:pt>
                <c:pt idx="776">
                  <c:v>0.83528832942334119</c:v>
                </c:pt>
                <c:pt idx="777">
                  <c:v>0.83610232779534444</c:v>
                </c:pt>
                <c:pt idx="778">
                  <c:v>0.8368623262753474</c:v>
                </c:pt>
                <c:pt idx="779">
                  <c:v>0.8376363247273505</c:v>
                </c:pt>
                <c:pt idx="780">
                  <c:v>0.8383543232913534</c:v>
                </c:pt>
                <c:pt idx="781">
                  <c:v>0.83917232165535671</c:v>
                </c:pt>
                <c:pt idx="782">
                  <c:v>0.83986232027535945</c:v>
                </c:pt>
                <c:pt idx="783">
                  <c:v>0.84062231875536253</c:v>
                </c:pt>
                <c:pt idx="784">
                  <c:v>0.84137431725136547</c:v>
                </c:pt>
                <c:pt idx="785">
                  <c:v>0.8421383157233685</c:v>
                </c:pt>
                <c:pt idx="786">
                  <c:v>0.84293231413537173</c:v>
                </c:pt>
                <c:pt idx="787">
                  <c:v>0.84367431265137471</c:v>
                </c:pt>
                <c:pt idx="788">
                  <c:v>0.84447831104337789</c:v>
                </c:pt>
                <c:pt idx="789">
                  <c:v>0.8451903096193808</c:v>
                </c:pt>
                <c:pt idx="790">
                  <c:v>0.84594230811538373</c:v>
                </c:pt>
                <c:pt idx="791">
                  <c:v>0.8466583066833866</c:v>
                </c:pt>
                <c:pt idx="792">
                  <c:v>0.84737230525538954</c:v>
                </c:pt>
                <c:pt idx="793">
                  <c:v>0.84812230375539244</c:v>
                </c:pt>
                <c:pt idx="794">
                  <c:v>0.84887830224339555</c:v>
                </c:pt>
                <c:pt idx="795">
                  <c:v>0.84952430095139808</c:v>
                </c:pt>
                <c:pt idx="796">
                  <c:v>0.8503242993514013</c:v>
                </c:pt>
                <c:pt idx="797">
                  <c:v>0.85099029801940396</c:v>
                </c:pt>
                <c:pt idx="798">
                  <c:v>0.85172629654740695</c:v>
                </c:pt>
                <c:pt idx="799">
                  <c:v>0.85241429517140965</c:v>
                </c:pt>
                <c:pt idx="800">
                  <c:v>0.85310029379941243</c:v>
                </c:pt>
                <c:pt idx="801">
                  <c:v>0.85380029239941524</c:v>
                </c:pt>
                <c:pt idx="802">
                  <c:v>0.8545222909554181</c:v>
                </c:pt>
                <c:pt idx="803">
                  <c:v>0.85522028955942087</c:v>
                </c:pt>
                <c:pt idx="804">
                  <c:v>0.85589028821942359</c:v>
                </c:pt>
                <c:pt idx="805">
                  <c:v>0.85668028663942675</c:v>
                </c:pt>
                <c:pt idx="806">
                  <c:v>0.85735828528342939</c:v>
                </c:pt>
                <c:pt idx="807">
                  <c:v>0.85806028387943223</c:v>
                </c:pt>
                <c:pt idx="808">
                  <c:v>0.85882028235943531</c:v>
                </c:pt>
                <c:pt idx="809">
                  <c:v>0.85951028097943805</c:v>
                </c:pt>
                <c:pt idx="810">
                  <c:v>0.86025227949544103</c:v>
                </c:pt>
                <c:pt idx="811">
                  <c:v>0.86087227825544343</c:v>
                </c:pt>
                <c:pt idx="812">
                  <c:v>0.86154027691944612</c:v>
                </c:pt>
                <c:pt idx="813">
                  <c:v>0.86216427567144871</c:v>
                </c:pt>
                <c:pt idx="814">
                  <c:v>0.86285627428745137</c:v>
                </c:pt>
                <c:pt idx="815">
                  <c:v>0.86354227291545416</c:v>
                </c:pt>
                <c:pt idx="816">
                  <c:v>0.86424227151545696</c:v>
                </c:pt>
                <c:pt idx="817">
                  <c:v>0.8649442701114598</c:v>
                </c:pt>
                <c:pt idx="818">
                  <c:v>0.86557226885546223</c:v>
                </c:pt>
                <c:pt idx="819">
                  <c:v>0.86627426745146507</c:v>
                </c:pt>
                <c:pt idx="820">
                  <c:v>0.86692826614346774</c:v>
                </c:pt>
                <c:pt idx="821">
                  <c:v>0.86758426483147033</c:v>
                </c:pt>
                <c:pt idx="822">
                  <c:v>0.86822826354347293</c:v>
                </c:pt>
                <c:pt idx="823">
                  <c:v>0.86884426231147538</c:v>
                </c:pt>
                <c:pt idx="824">
                  <c:v>0.86949426101147798</c:v>
                </c:pt>
                <c:pt idx="825">
                  <c:v>0.87012825974348051</c:v>
                </c:pt>
                <c:pt idx="826">
                  <c:v>0.87075025849948295</c:v>
                </c:pt>
                <c:pt idx="827">
                  <c:v>0.87132025735948526</c:v>
                </c:pt>
                <c:pt idx="828">
                  <c:v>0.87199625600748798</c:v>
                </c:pt>
                <c:pt idx="829">
                  <c:v>0.87259025481949037</c:v>
                </c:pt>
                <c:pt idx="830">
                  <c:v>0.87322225355549288</c:v>
                </c:pt>
                <c:pt idx="831">
                  <c:v>0.87384825230349539</c:v>
                </c:pt>
                <c:pt idx="832">
                  <c:v>0.87448825102349792</c:v>
                </c:pt>
                <c:pt idx="833">
                  <c:v>0.87508224983550031</c:v>
                </c:pt>
                <c:pt idx="834">
                  <c:v>0.87571424857150282</c:v>
                </c:pt>
                <c:pt idx="835">
                  <c:v>0.8763442473115054</c:v>
                </c:pt>
                <c:pt idx="836">
                  <c:v>0.87702624594750811</c:v>
                </c:pt>
                <c:pt idx="837">
                  <c:v>0.87766624466751064</c:v>
                </c:pt>
                <c:pt idx="838">
                  <c:v>0.87831624336751324</c:v>
                </c:pt>
                <c:pt idx="839">
                  <c:v>0.87896824206351587</c:v>
                </c:pt>
                <c:pt idx="840">
                  <c:v>0.87961624076751843</c:v>
                </c:pt>
                <c:pt idx="841">
                  <c:v>0.8802022395955208</c:v>
                </c:pt>
                <c:pt idx="842">
                  <c:v>0.8807902384195232</c:v>
                </c:pt>
                <c:pt idx="843">
                  <c:v>0.88142023715952567</c:v>
                </c:pt>
                <c:pt idx="844">
                  <c:v>0.88207023585952826</c:v>
                </c:pt>
                <c:pt idx="845">
                  <c:v>0.88265423469153059</c:v>
                </c:pt>
                <c:pt idx="846">
                  <c:v>0.88322223355553287</c:v>
                </c:pt>
                <c:pt idx="847">
                  <c:v>0.88376623246753505</c:v>
                </c:pt>
                <c:pt idx="848">
                  <c:v>0.88430623138753728</c:v>
                </c:pt>
                <c:pt idx="849">
                  <c:v>0.88494623010753981</c:v>
                </c:pt>
                <c:pt idx="850">
                  <c:v>0.88550222899554198</c:v>
                </c:pt>
                <c:pt idx="851">
                  <c:v>0.88608822782354435</c:v>
                </c:pt>
                <c:pt idx="852">
                  <c:v>0.88664022671954656</c:v>
                </c:pt>
                <c:pt idx="853">
                  <c:v>0.88710022579954839</c:v>
                </c:pt>
                <c:pt idx="854">
                  <c:v>0.8877262245475509</c:v>
                </c:pt>
                <c:pt idx="855">
                  <c:v>0.88822022355955288</c:v>
                </c:pt>
                <c:pt idx="856">
                  <c:v>0.88879022241955519</c:v>
                </c:pt>
                <c:pt idx="857">
                  <c:v>0.88935622128755742</c:v>
                </c:pt>
                <c:pt idx="858">
                  <c:v>0.88996822006355991</c:v>
                </c:pt>
                <c:pt idx="859">
                  <c:v>0.89051621896756206</c:v>
                </c:pt>
                <c:pt idx="860">
                  <c:v>0.89110421779156446</c:v>
                </c:pt>
                <c:pt idx="861">
                  <c:v>0.89169421661156678</c:v>
                </c:pt>
                <c:pt idx="862">
                  <c:v>0.89223821552356897</c:v>
                </c:pt>
                <c:pt idx="863">
                  <c:v>0.89277221445557109</c:v>
                </c:pt>
                <c:pt idx="864">
                  <c:v>0.89330421339157318</c:v>
                </c:pt>
                <c:pt idx="865">
                  <c:v>0.89386621226757546</c:v>
                </c:pt>
                <c:pt idx="866">
                  <c:v>0.89446221107557788</c:v>
                </c:pt>
                <c:pt idx="867">
                  <c:v>0.89501620996758002</c:v>
                </c:pt>
                <c:pt idx="868">
                  <c:v>0.89555820888358229</c:v>
                </c:pt>
                <c:pt idx="869">
                  <c:v>0.89614820770358461</c:v>
                </c:pt>
                <c:pt idx="870">
                  <c:v>0.89667820664358666</c:v>
                </c:pt>
                <c:pt idx="871">
                  <c:v>0.89715820568358862</c:v>
                </c:pt>
                <c:pt idx="872">
                  <c:v>0.89764220471559053</c:v>
                </c:pt>
                <c:pt idx="873">
                  <c:v>0.89820220359559277</c:v>
                </c:pt>
                <c:pt idx="874">
                  <c:v>0.89875420249159499</c:v>
                </c:pt>
                <c:pt idx="875">
                  <c:v>0.89929620140759714</c:v>
                </c:pt>
                <c:pt idx="876">
                  <c:v>0.89980420039159925</c:v>
                </c:pt>
                <c:pt idx="877">
                  <c:v>0.9003521992956014</c:v>
                </c:pt>
                <c:pt idx="878">
                  <c:v>0.90083419833160339</c:v>
                </c:pt>
                <c:pt idx="879">
                  <c:v>0.90131019737960527</c:v>
                </c:pt>
                <c:pt idx="880">
                  <c:v>0.9018381963236074</c:v>
                </c:pt>
                <c:pt idx="881">
                  <c:v>0.90234019531960941</c:v>
                </c:pt>
                <c:pt idx="882">
                  <c:v>0.90286819426361142</c:v>
                </c:pt>
                <c:pt idx="883">
                  <c:v>0.90330419339161316</c:v>
                </c:pt>
                <c:pt idx="884">
                  <c:v>0.90380019239961518</c:v>
                </c:pt>
                <c:pt idx="885">
                  <c:v>0.90429219141561712</c:v>
                </c:pt>
                <c:pt idx="886">
                  <c:v>0.90475019049961902</c:v>
                </c:pt>
                <c:pt idx="887">
                  <c:v>0.9053121893756213</c:v>
                </c:pt>
                <c:pt idx="888">
                  <c:v>0.90585018829962338</c:v>
                </c:pt>
                <c:pt idx="889">
                  <c:v>0.90634218731562533</c:v>
                </c:pt>
                <c:pt idx="890">
                  <c:v>0.90680618638762722</c:v>
                </c:pt>
                <c:pt idx="891">
                  <c:v>0.90730818538362923</c:v>
                </c:pt>
                <c:pt idx="892">
                  <c:v>0.90782418435163126</c:v>
                </c:pt>
                <c:pt idx="893">
                  <c:v>0.90827818344363309</c:v>
                </c:pt>
                <c:pt idx="894">
                  <c:v>0.90874218251563499</c:v>
                </c:pt>
                <c:pt idx="895">
                  <c:v>0.90921618156763684</c:v>
                </c:pt>
                <c:pt idx="896">
                  <c:v>0.90967018065963867</c:v>
                </c:pt>
                <c:pt idx="897">
                  <c:v>0.91014617970764056</c:v>
                </c:pt>
                <c:pt idx="898">
                  <c:v>0.91059617880764243</c:v>
                </c:pt>
                <c:pt idx="899">
                  <c:v>0.91105417789164422</c:v>
                </c:pt>
                <c:pt idx="900">
                  <c:v>0.91152217695564608</c:v>
                </c:pt>
                <c:pt idx="901">
                  <c:v>0.91194217611564776</c:v>
                </c:pt>
                <c:pt idx="902">
                  <c:v>0.91241417517164969</c:v>
                </c:pt>
                <c:pt idx="903">
                  <c:v>0.9128421743156514</c:v>
                </c:pt>
                <c:pt idx="904">
                  <c:v>0.91332417335165328</c:v>
                </c:pt>
                <c:pt idx="905">
                  <c:v>0.913746172507655</c:v>
                </c:pt>
                <c:pt idx="906">
                  <c:v>0.91417417165165671</c:v>
                </c:pt>
                <c:pt idx="907">
                  <c:v>0.91461817076365848</c:v>
                </c:pt>
                <c:pt idx="908">
                  <c:v>0.91510216979566039</c:v>
                </c:pt>
                <c:pt idx="909">
                  <c:v>0.91557816884366228</c:v>
                </c:pt>
                <c:pt idx="910">
                  <c:v>0.91602016795966412</c:v>
                </c:pt>
                <c:pt idx="911">
                  <c:v>0.91645016709966576</c:v>
                </c:pt>
                <c:pt idx="912">
                  <c:v>0.9168921662156676</c:v>
                </c:pt>
                <c:pt idx="913">
                  <c:v>0.91731616536766925</c:v>
                </c:pt>
                <c:pt idx="914">
                  <c:v>0.91773816452367096</c:v>
                </c:pt>
                <c:pt idx="915">
                  <c:v>0.91816616366767267</c:v>
                </c:pt>
                <c:pt idx="916">
                  <c:v>0.91861016277967444</c:v>
                </c:pt>
                <c:pt idx="917">
                  <c:v>0.91900416199167601</c:v>
                </c:pt>
                <c:pt idx="918">
                  <c:v>0.91944016111967775</c:v>
                </c:pt>
                <c:pt idx="919">
                  <c:v>0.9198521602956794</c:v>
                </c:pt>
                <c:pt idx="920">
                  <c:v>0.92027415945168112</c:v>
                </c:pt>
                <c:pt idx="921">
                  <c:v>0.92074015851968294</c:v>
                </c:pt>
                <c:pt idx="922">
                  <c:v>0.92115215769568459</c:v>
                </c:pt>
                <c:pt idx="923">
                  <c:v>0.92157415685168631</c:v>
                </c:pt>
                <c:pt idx="924">
                  <c:v>0.92196015607968784</c:v>
                </c:pt>
                <c:pt idx="925">
                  <c:v>0.92243415513168969</c:v>
                </c:pt>
                <c:pt idx="926">
                  <c:v>0.92282015435969134</c:v>
                </c:pt>
                <c:pt idx="927">
                  <c:v>0.92326415347169311</c:v>
                </c:pt>
                <c:pt idx="928">
                  <c:v>0.92373815252369496</c:v>
                </c:pt>
                <c:pt idx="929">
                  <c:v>0.92410215179569644</c:v>
                </c:pt>
                <c:pt idx="930">
                  <c:v>0.92455415089169823</c:v>
                </c:pt>
                <c:pt idx="931">
                  <c:v>0.92498015003969991</c:v>
                </c:pt>
                <c:pt idx="932">
                  <c:v>0.92537414925170147</c:v>
                </c:pt>
                <c:pt idx="933">
                  <c:v>0.92580814838370318</c:v>
                </c:pt>
                <c:pt idx="934">
                  <c:v>0.92620414759170477</c:v>
                </c:pt>
                <c:pt idx="935">
                  <c:v>0.92660614678770648</c:v>
                </c:pt>
                <c:pt idx="936">
                  <c:v>0.926998146003708</c:v>
                </c:pt>
                <c:pt idx="937">
                  <c:v>0.9273821452357095</c:v>
                </c:pt>
                <c:pt idx="938">
                  <c:v>0.92774614450771098</c:v>
                </c:pt>
                <c:pt idx="939">
                  <c:v>0.92819014361971275</c:v>
                </c:pt>
                <c:pt idx="940">
                  <c:v>0.92855414289171423</c:v>
                </c:pt>
                <c:pt idx="941">
                  <c:v>0.92891614216771567</c:v>
                </c:pt>
                <c:pt idx="942">
                  <c:v>0.92927614144771709</c:v>
                </c:pt>
                <c:pt idx="943">
                  <c:v>0.92962414075171851</c:v>
                </c:pt>
                <c:pt idx="944">
                  <c:v>0.92998614002771995</c:v>
                </c:pt>
                <c:pt idx="945">
                  <c:v>0.93037813924372148</c:v>
                </c:pt>
                <c:pt idx="946">
                  <c:v>0.93075613848772298</c:v>
                </c:pt>
                <c:pt idx="947">
                  <c:v>0.93111413777172447</c:v>
                </c:pt>
                <c:pt idx="948">
                  <c:v>0.931506136987726</c:v>
                </c:pt>
                <c:pt idx="949">
                  <c:v>0.93191013617972762</c:v>
                </c:pt>
                <c:pt idx="950">
                  <c:v>0.93223413553172896</c:v>
                </c:pt>
                <c:pt idx="951">
                  <c:v>0.93262413475173045</c:v>
                </c:pt>
                <c:pt idx="952">
                  <c:v>0.93295813408373185</c:v>
                </c:pt>
                <c:pt idx="953">
                  <c:v>0.9333141333717333</c:v>
                </c:pt>
                <c:pt idx="954">
                  <c:v>0.93367413265173471</c:v>
                </c:pt>
                <c:pt idx="955">
                  <c:v>0.93405213189573622</c:v>
                </c:pt>
                <c:pt idx="956">
                  <c:v>0.93443213113573775</c:v>
                </c:pt>
                <c:pt idx="957">
                  <c:v>0.93481013037973926</c:v>
                </c:pt>
                <c:pt idx="958">
                  <c:v>0.93516612966774071</c:v>
                </c:pt>
                <c:pt idx="959">
                  <c:v>0.93554812890374217</c:v>
                </c:pt>
                <c:pt idx="960">
                  <c:v>0.9358841282317435</c:v>
                </c:pt>
                <c:pt idx="961">
                  <c:v>0.93622412755174489</c:v>
                </c:pt>
                <c:pt idx="962">
                  <c:v>0.93653612692774613</c:v>
                </c:pt>
                <c:pt idx="963">
                  <c:v>0.93686412627174742</c:v>
                </c:pt>
                <c:pt idx="964">
                  <c:v>0.93717412565174874</c:v>
                </c:pt>
                <c:pt idx="965">
                  <c:v>0.93754212491575017</c:v>
                </c:pt>
                <c:pt idx="966">
                  <c:v>0.93789612420775159</c:v>
                </c:pt>
                <c:pt idx="967">
                  <c:v>0.93818012363975267</c:v>
                </c:pt>
                <c:pt idx="968">
                  <c:v>0.93847812304375389</c:v>
                </c:pt>
                <c:pt idx="969">
                  <c:v>0.93884012231975533</c:v>
                </c:pt>
                <c:pt idx="970">
                  <c:v>0.93912412175175652</c:v>
                </c:pt>
                <c:pt idx="971">
                  <c:v>0.93942212115575774</c:v>
                </c:pt>
                <c:pt idx="972">
                  <c:v>0.939748120503759</c:v>
                </c:pt>
                <c:pt idx="973">
                  <c:v>0.94007811984376033</c:v>
                </c:pt>
                <c:pt idx="974">
                  <c:v>0.94040611918776162</c:v>
                </c:pt>
                <c:pt idx="975">
                  <c:v>0.94075811848376301</c:v>
                </c:pt>
                <c:pt idx="976">
                  <c:v>0.94101411797176404</c:v>
                </c:pt>
                <c:pt idx="977">
                  <c:v>0.94132211735576532</c:v>
                </c:pt>
                <c:pt idx="978">
                  <c:v>0.94163011673976649</c:v>
                </c:pt>
                <c:pt idx="979">
                  <c:v>0.94197611604776788</c:v>
                </c:pt>
                <c:pt idx="980">
                  <c:v>0.94229411541176922</c:v>
                </c:pt>
                <c:pt idx="981">
                  <c:v>0.94260811478377038</c:v>
                </c:pt>
                <c:pt idx="982">
                  <c:v>0.9429001141997716</c:v>
                </c:pt>
                <c:pt idx="983">
                  <c:v>0.94321811356377283</c:v>
                </c:pt>
                <c:pt idx="984">
                  <c:v>0.94352611294777411</c:v>
                </c:pt>
                <c:pt idx="985">
                  <c:v>0.94388411223177549</c:v>
                </c:pt>
                <c:pt idx="986">
                  <c:v>0.94416011167977665</c:v>
                </c:pt>
                <c:pt idx="987">
                  <c:v>0.94448011103977791</c:v>
                </c:pt>
                <c:pt idx="988">
                  <c:v>0.94476611046777903</c:v>
                </c:pt>
                <c:pt idx="989">
                  <c:v>0.94506610986778028</c:v>
                </c:pt>
                <c:pt idx="990">
                  <c:v>0.94536610926778142</c:v>
                </c:pt>
                <c:pt idx="991">
                  <c:v>0.94567010865978263</c:v>
                </c:pt>
                <c:pt idx="992">
                  <c:v>0.94601610796778401</c:v>
                </c:pt>
                <c:pt idx="993">
                  <c:v>0.94628410743178515</c:v>
                </c:pt>
                <c:pt idx="994">
                  <c:v>0.94658210683578636</c:v>
                </c:pt>
                <c:pt idx="995">
                  <c:v>0.94684810630378735</c:v>
                </c:pt>
                <c:pt idx="996">
                  <c:v>0.94712410575178851</c:v>
                </c:pt>
                <c:pt idx="997">
                  <c:v>0.94744210511578975</c:v>
                </c:pt>
                <c:pt idx="998">
                  <c:v>0.94769610460779075</c:v>
                </c:pt>
                <c:pt idx="999">
                  <c:v>0.9479781040437919</c:v>
                </c:pt>
                <c:pt idx="1000">
                  <c:v>0.94826010347979306</c:v>
                </c:pt>
                <c:pt idx="1001">
                  <c:v>0.94861810276379444</c:v>
                </c:pt>
                <c:pt idx="1002">
                  <c:v>0.94892210215579564</c:v>
                </c:pt>
                <c:pt idx="1003">
                  <c:v>0.94916610166779669</c:v>
                </c:pt>
                <c:pt idx="1004">
                  <c:v>0.94945610108779788</c:v>
                </c:pt>
                <c:pt idx="1005">
                  <c:v>0.94975410049179898</c:v>
                </c:pt>
                <c:pt idx="1006">
                  <c:v>0.95002209995580011</c:v>
                </c:pt>
                <c:pt idx="1007">
                  <c:v>0.95030209939580124</c:v>
                </c:pt>
                <c:pt idx="1008">
                  <c:v>0.95061209877580244</c:v>
                </c:pt>
                <c:pt idx="1009">
                  <c:v>0.95091409817180361</c:v>
                </c:pt>
                <c:pt idx="1010">
                  <c:v>0.95119009761980478</c:v>
                </c:pt>
                <c:pt idx="1011">
                  <c:v>0.95143409713180571</c:v>
                </c:pt>
                <c:pt idx="1012">
                  <c:v>0.9517120965758068</c:v>
                </c:pt>
                <c:pt idx="1013">
                  <c:v>0.95199609600780799</c:v>
                </c:pt>
                <c:pt idx="1014">
                  <c:v>0.95220609558780878</c:v>
                </c:pt>
                <c:pt idx="1015">
                  <c:v>0.95246409507180985</c:v>
                </c:pt>
                <c:pt idx="1016">
                  <c:v>0.95275609448781107</c:v>
                </c:pt>
                <c:pt idx="1017">
                  <c:v>0.95301009397981207</c:v>
                </c:pt>
                <c:pt idx="1018">
                  <c:v>0.9532660934678131</c:v>
                </c:pt>
                <c:pt idx="1019">
                  <c:v>0.95352809294381413</c:v>
                </c:pt>
                <c:pt idx="1020">
                  <c:v>0.95377609244781514</c:v>
                </c:pt>
                <c:pt idx="1021">
                  <c:v>0.95402609194781607</c:v>
                </c:pt>
                <c:pt idx="1022">
                  <c:v>0.95431609136781725</c:v>
                </c:pt>
                <c:pt idx="1023">
                  <c:v>0.95454609090781817</c:v>
                </c:pt>
                <c:pt idx="1024">
                  <c:v>0.95481609036781923</c:v>
                </c:pt>
                <c:pt idx="1025">
                  <c:v>0.95506408987182023</c:v>
                </c:pt>
                <c:pt idx="1026">
                  <c:v>0.95527208945582109</c:v>
                </c:pt>
                <c:pt idx="1027">
                  <c:v>0.95553008893982216</c:v>
                </c:pt>
                <c:pt idx="1028">
                  <c:v>0.95575808848382304</c:v>
                </c:pt>
                <c:pt idx="1029">
                  <c:v>0.95603408793182409</c:v>
                </c:pt>
                <c:pt idx="1030">
                  <c:v>0.95625208749582502</c:v>
                </c:pt>
                <c:pt idx="1031">
                  <c:v>0.95649008701982596</c:v>
                </c:pt>
                <c:pt idx="1032">
                  <c:v>0.95668008663982673</c:v>
                </c:pt>
                <c:pt idx="1033">
                  <c:v>0.9569140861718276</c:v>
                </c:pt>
                <c:pt idx="1034">
                  <c:v>0.95715808568382865</c:v>
                </c:pt>
                <c:pt idx="1035">
                  <c:v>0.95742008515982968</c:v>
                </c:pt>
                <c:pt idx="1036">
                  <c:v>0.95768208463583071</c:v>
                </c:pt>
                <c:pt idx="1037">
                  <c:v>0.95791608416783169</c:v>
                </c:pt>
                <c:pt idx="1038">
                  <c:v>0.95819008361983271</c:v>
                </c:pt>
                <c:pt idx="1039">
                  <c:v>0.95842008315983374</c:v>
                </c:pt>
                <c:pt idx="1040">
                  <c:v>0.95865008269983465</c:v>
                </c:pt>
                <c:pt idx="1041">
                  <c:v>0.95884408231183538</c:v>
                </c:pt>
                <c:pt idx="1042">
                  <c:v>0.95908208183583632</c:v>
                </c:pt>
                <c:pt idx="1043">
                  <c:v>0.95932008135983726</c:v>
                </c:pt>
                <c:pt idx="1044">
                  <c:v>0.95952608094783809</c:v>
                </c:pt>
                <c:pt idx="1045">
                  <c:v>0.95973008053983888</c:v>
                </c:pt>
                <c:pt idx="1046">
                  <c:v>0.95995808008383987</c:v>
                </c:pt>
                <c:pt idx="1047">
                  <c:v>0.96017407965184065</c:v>
                </c:pt>
                <c:pt idx="1048">
                  <c:v>0.96043007913984169</c:v>
                </c:pt>
                <c:pt idx="1049">
                  <c:v>0.96065407869184261</c:v>
                </c:pt>
                <c:pt idx="1050">
                  <c:v>0.96087807824384353</c:v>
                </c:pt>
                <c:pt idx="1051">
                  <c:v>0.96109607780784434</c:v>
                </c:pt>
                <c:pt idx="1052">
                  <c:v>0.9613100773798452</c:v>
                </c:pt>
                <c:pt idx="1053">
                  <c:v>0.96150807698384599</c:v>
                </c:pt>
                <c:pt idx="1054">
                  <c:v>0.96172007655984693</c:v>
                </c:pt>
                <c:pt idx="1055">
                  <c:v>0.96191407617184765</c:v>
                </c:pt>
                <c:pt idx="1056">
                  <c:v>0.96209407581184836</c:v>
                </c:pt>
                <c:pt idx="1057">
                  <c:v>0.96230007539984919</c:v>
                </c:pt>
                <c:pt idx="1058">
                  <c:v>0.96251007497985008</c:v>
                </c:pt>
                <c:pt idx="1059">
                  <c:v>0.96269807460385082</c:v>
                </c:pt>
                <c:pt idx="1060">
                  <c:v>0.96292407415185166</c:v>
                </c:pt>
                <c:pt idx="1061">
                  <c:v>0.96312407375185249</c:v>
                </c:pt>
                <c:pt idx="1062">
                  <c:v>0.96332207335585329</c:v>
                </c:pt>
                <c:pt idx="1063">
                  <c:v>0.96352407295185405</c:v>
                </c:pt>
                <c:pt idx="1064">
                  <c:v>0.96374207251585498</c:v>
                </c:pt>
                <c:pt idx="1065">
                  <c:v>0.96395207209585576</c:v>
                </c:pt>
                <c:pt idx="1066">
                  <c:v>0.96415007169985656</c:v>
                </c:pt>
                <c:pt idx="1067">
                  <c:v>0.96439007121985754</c:v>
                </c:pt>
                <c:pt idx="1068">
                  <c:v>0.96459607080785836</c:v>
                </c:pt>
                <c:pt idx="1069">
                  <c:v>0.96480407039185923</c:v>
                </c:pt>
                <c:pt idx="1070">
                  <c:v>0.96497807004385994</c:v>
                </c:pt>
                <c:pt idx="1071">
                  <c:v>0.96517606964786073</c:v>
                </c:pt>
                <c:pt idx="1072">
                  <c:v>0.96540206919586158</c:v>
                </c:pt>
                <c:pt idx="1073">
                  <c:v>0.96561606876786243</c:v>
                </c:pt>
                <c:pt idx="1074">
                  <c:v>0.96581606836786327</c:v>
                </c:pt>
                <c:pt idx="1075">
                  <c:v>0.96598806802386394</c:v>
                </c:pt>
                <c:pt idx="1076">
                  <c:v>0.96617606764786468</c:v>
                </c:pt>
                <c:pt idx="1077">
                  <c:v>0.96636206727586549</c:v>
                </c:pt>
                <c:pt idx="1078">
                  <c:v>0.96653606692786609</c:v>
                </c:pt>
                <c:pt idx="1079">
                  <c:v>0.96677206645586711</c:v>
                </c:pt>
                <c:pt idx="1080">
                  <c:v>0.96694406611186778</c:v>
                </c:pt>
                <c:pt idx="1081">
                  <c:v>0.96713206573586852</c:v>
                </c:pt>
                <c:pt idx="1082">
                  <c:v>0.96731406537186926</c:v>
                </c:pt>
                <c:pt idx="1083">
                  <c:v>0.96754006491987021</c:v>
                </c:pt>
                <c:pt idx="1084">
                  <c:v>0.96769806460387076</c:v>
                </c:pt>
                <c:pt idx="1085">
                  <c:v>0.96789406421187163</c:v>
                </c:pt>
                <c:pt idx="1086">
                  <c:v>0.9680600638798722</c:v>
                </c:pt>
                <c:pt idx="1087">
                  <c:v>0.96823806352387298</c:v>
                </c:pt>
                <c:pt idx="1088">
                  <c:v>0.96842406315187368</c:v>
                </c:pt>
                <c:pt idx="1089">
                  <c:v>0.96860406279187439</c:v>
                </c:pt>
                <c:pt idx="1090">
                  <c:v>0.96880806238387518</c:v>
                </c:pt>
                <c:pt idx="1091">
                  <c:v>0.96899206201587595</c:v>
                </c:pt>
                <c:pt idx="1092">
                  <c:v>0.96915006169987661</c:v>
                </c:pt>
                <c:pt idx="1093">
                  <c:v>0.96929606140787716</c:v>
                </c:pt>
                <c:pt idx="1094">
                  <c:v>0.96947406105187794</c:v>
                </c:pt>
                <c:pt idx="1095">
                  <c:v>0.96963406073187852</c:v>
                </c:pt>
                <c:pt idx="1096">
                  <c:v>0.96975806048387903</c:v>
                </c:pt>
                <c:pt idx="1097">
                  <c:v>0.96992806014387967</c:v>
                </c:pt>
                <c:pt idx="1098">
                  <c:v>0.97010205979588038</c:v>
                </c:pt>
                <c:pt idx="1099">
                  <c:v>0.97026805946388106</c:v>
                </c:pt>
                <c:pt idx="1100">
                  <c:v>0.97044405911188181</c:v>
                </c:pt>
                <c:pt idx="1101">
                  <c:v>0.9705800588398823</c:v>
                </c:pt>
                <c:pt idx="1102">
                  <c:v>0.97078605842788313</c:v>
                </c:pt>
                <c:pt idx="1103">
                  <c:v>0.97098005803988396</c:v>
                </c:pt>
                <c:pt idx="1104">
                  <c:v>0.97112205775588445</c:v>
                </c:pt>
                <c:pt idx="1105">
                  <c:v>0.97128205743588514</c:v>
                </c:pt>
                <c:pt idx="1106">
                  <c:v>0.97142605714788566</c:v>
                </c:pt>
                <c:pt idx="1107">
                  <c:v>0.97159805680388645</c:v>
                </c:pt>
                <c:pt idx="1108">
                  <c:v>0.97175205649588703</c:v>
                </c:pt>
                <c:pt idx="1109">
                  <c:v>0.97191005617988768</c:v>
                </c:pt>
                <c:pt idx="1110">
                  <c:v>0.97208005583988832</c:v>
                </c:pt>
                <c:pt idx="1111">
                  <c:v>0.97223405553188891</c:v>
                </c:pt>
                <c:pt idx="1112">
                  <c:v>0.97242205515588964</c:v>
                </c:pt>
                <c:pt idx="1113">
                  <c:v>0.97259805480389039</c:v>
                </c:pt>
                <c:pt idx="1114">
                  <c:v>0.97272805454389089</c:v>
                </c:pt>
                <c:pt idx="1115">
                  <c:v>0.97290005419989156</c:v>
                </c:pt>
                <c:pt idx="1116">
                  <c:v>0.97308605382789237</c:v>
                </c:pt>
                <c:pt idx="1117">
                  <c:v>0.97321005357989288</c:v>
                </c:pt>
                <c:pt idx="1118">
                  <c:v>0.97337205325589349</c:v>
                </c:pt>
                <c:pt idx="1119">
                  <c:v>0.97350405299189402</c:v>
                </c:pt>
                <c:pt idx="1120">
                  <c:v>0.9736140527718945</c:v>
                </c:pt>
                <c:pt idx="1121">
                  <c:v>0.97378005243989507</c:v>
                </c:pt>
                <c:pt idx="1122">
                  <c:v>0.97394805210389579</c:v>
                </c:pt>
                <c:pt idx="1123">
                  <c:v>0.97410805178389648</c:v>
                </c:pt>
                <c:pt idx="1124">
                  <c:v>0.97427805144389712</c:v>
                </c:pt>
                <c:pt idx="1125">
                  <c:v>0.97442805114389774</c:v>
                </c:pt>
                <c:pt idx="1126">
                  <c:v>0.97456605086789827</c:v>
                </c:pt>
                <c:pt idx="1127">
                  <c:v>0.97473405053189899</c:v>
                </c:pt>
                <c:pt idx="1128">
                  <c:v>0.97490605018789966</c:v>
                </c:pt>
                <c:pt idx="1129">
                  <c:v>0.97506804986390028</c:v>
                </c:pt>
                <c:pt idx="1130">
                  <c:v>0.97523204953590092</c:v>
                </c:pt>
                <c:pt idx="1131">
                  <c:v>0.97536804926390153</c:v>
                </c:pt>
                <c:pt idx="1132">
                  <c:v>0.97552004895990208</c:v>
                </c:pt>
                <c:pt idx="1133">
                  <c:v>0.97567604864790269</c:v>
                </c:pt>
                <c:pt idx="1134">
                  <c:v>0.97586204827590339</c:v>
                </c:pt>
                <c:pt idx="1135">
                  <c:v>0.97598404803190397</c:v>
                </c:pt>
                <c:pt idx="1136">
                  <c:v>0.97612404775190453</c:v>
                </c:pt>
                <c:pt idx="1137">
                  <c:v>0.97626804746390505</c:v>
                </c:pt>
                <c:pt idx="1138">
                  <c:v>0.97639804720390555</c:v>
                </c:pt>
                <c:pt idx="1139">
                  <c:v>0.97655404689190617</c:v>
                </c:pt>
                <c:pt idx="1140">
                  <c:v>0.97668204663590674</c:v>
                </c:pt>
                <c:pt idx="1141">
                  <c:v>0.97679604640790718</c:v>
                </c:pt>
                <c:pt idx="1142">
                  <c:v>0.97693804612390778</c:v>
                </c:pt>
                <c:pt idx="1143">
                  <c:v>0.97704804590390815</c:v>
                </c:pt>
                <c:pt idx="1144">
                  <c:v>0.97717604564790872</c:v>
                </c:pt>
                <c:pt idx="1145">
                  <c:v>0.97731204537590921</c:v>
                </c:pt>
                <c:pt idx="1146">
                  <c:v>0.97744204511590982</c:v>
                </c:pt>
                <c:pt idx="1147">
                  <c:v>0.97756604486791021</c:v>
                </c:pt>
                <c:pt idx="1148">
                  <c:v>0.97771604456791084</c:v>
                </c:pt>
                <c:pt idx="1149">
                  <c:v>0.9778500442999114</c:v>
                </c:pt>
                <c:pt idx="1150">
                  <c:v>0.97797204405591187</c:v>
                </c:pt>
                <c:pt idx="1151">
                  <c:v>0.97810604378791244</c:v>
                </c:pt>
                <c:pt idx="1152">
                  <c:v>0.978246043507913</c:v>
                </c:pt>
                <c:pt idx="1153">
                  <c:v>0.97835004329991337</c:v>
                </c:pt>
                <c:pt idx="1154">
                  <c:v>0.97847804304391395</c:v>
                </c:pt>
                <c:pt idx="1155">
                  <c:v>0.97859204281591439</c:v>
                </c:pt>
                <c:pt idx="1156">
                  <c:v>0.9786980426039148</c:v>
                </c:pt>
                <c:pt idx="1157">
                  <c:v>0.97882604234791526</c:v>
                </c:pt>
                <c:pt idx="1158">
                  <c:v>0.97895804208391579</c:v>
                </c:pt>
                <c:pt idx="1159">
                  <c:v>0.97908204183591629</c:v>
                </c:pt>
                <c:pt idx="1160">
                  <c:v>0.97922204155591686</c:v>
                </c:pt>
                <c:pt idx="1161">
                  <c:v>0.97933404133191737</c:v>
                </c:pt>
                <c:pt idx="1162">
                  <c:v>0.9794720410559179</c:v>
                </c:pt>
                <c:pt idx="1163">
                  <c:v>0.97957804084391831</c:v>
                </c:pt>
                <c:pt idx="1164">
                  <c:v>0.97967804064391872</c:v>
                </c:pt>
                <c:pt idx="1165">
                  <c:v>0.97979204041591916</c:v>
                </c:pt>
                <c:pt idx="1166">
                  <c:v>0.9799120401759196</c:v>
                </c:pt>
                <c:pt idx="1167">
                  <c:v>0.98002203995592008</c:v>
                </c:pt>
                <c:pt idx="1168">
                  <c:v>0.9801160397679205</c:v>
                </c:pt>
                <c:pt idx="1169">
                  <c:v>0.98022603954792087</c:v>
                </c:pt>
                <c:pt idx="1170">
                  <c:v>0.98033003933992136</c:v>
                </c:pt>
                <c:pt idx="1171">
                  <c:v>0.98045403909192186</c:v>
                </c:pt>
                <c:pt idx="1172">
                  <c:v>0.98058603882792239</c:v>
                </c:pt>
                <c:pt idx="1173">
                  <c:v>0.98069603860792276</c:v>
                </c:pt>
                <c:pt idx="1174">
                  <c:v>0.98081403837192327</c:v>
                </c:pt>
                <c:pt idx="1175">
                  <c:v>0.98093203813592378</c:v>
                </c:pt>
                <c:pt idx="1176">
                  <c:v>0.98105203789592421</c:v>
                </c:pt>
                <c:pt idx="1177">
                  <c:v>0.98117203765592464</c:v>
                </c:pt>
                <c:pt idx="1178">
                  <c:v>0.98129403741192522</c:v>
                </c:pt>
                <c:pt idx="1179">
                  <c:v>0.98143603712792571</c:v>
                </c:pt>
                <c:pt idx="1180">
                  <c:v>0.98151803696392603</c:v>
                </c:pt>
                <c:pt idx="1181">
                  <c:v>0.98161603676792641</c:v>
                </c:pt>
                <c:pt idx="1182">
                  <c:v>0.98172803654392693</c:v>
                </c:pt>
                <c:pt idx="1183">
                  <c:v>0.98184003631992733</c:v>
                </c:pt>
                <c:pt idx="1184">
                  <c:v>0.98194003611992775</c:v>
                </c:pt>
                <c:pt idx="1185">
                  <c:v>0.98207403585192832</c:v>
                </c:pt>
                <c:pt idx="1186">
                  <c:v>0.98220203559592878</c:v>
                </c:pt>
                <c:pt idx="1187">
                  <c:v>0.98231403537192929</c:v>
                </c:pt>
                <c:pt idx="1188">
                  <c:v>0.98241603516792964</c:v>
                </c:pt>
                <c:pt idx="1189">
                  <c:v>0.98252203495593005</c:v>
                </c:pt>
                <c:pt idx="1190">
                  <c:v>0.98261403477193043</c:v>
                </c:pt>
                <c:pt idx="1191">
                  <c:v>0.98271003457993089</c:v>
                </c:pt>
                <c:pt idx="1192">
                  <c:v>0.98283003433993132</c:v>
                </c:pt>
                <c:pt idx="1193">
                  <c:v>0.98292203415593171</c:v>
                </c:pt>
                <c:pt idx="1194">
                  <c:v>0.98302403395193205</c:v>
                </c:pt>
                <c:pt idx="1195">
                  <c:v>0.98311203377593248</c:v>
                </c:pt>
                <c:pt idx="1196">
                  <c:v>0.9831940336119328</c:v>
                </c:pt>
                <c:pt idx="1197">
                  <c:v>0.98328403343193316</c:v>
                </c:pt>
                <c:pt idx="1198">
                  <c:v>0.98340403319193359</c:v>
                </c:pt>
                <c:pt idx="1199">
                  <c:v>0.98350803298393408</c:v>
                </c:pt>
                <c:pt idx="1200">
                  <c:v>0.98360003279993435</c:v>
                </c:pt>
                <c:pt idx="1201">
                  <c:v>0.98371603256793483</c:v>
                </c:pt>
                <c:pt idx="1202">
                  <c:v>0.98380203239593522</c:v>
                </c:pt>
                <c:pt idx="1203">
                  <c:v>0.9839060321879356</c:v>
                </c:pt>
                <c:pt idx="1204">
                  <c:v>0.98399203201593599</c:v>
                </c:pt>
                <c:pt idx="1205">
                  <c:v>0.98411003177993639</c:v>
                </c:pt>
                <c:pt idx="1206">
                  <c:v>0.98419803160393682</c:v>
                </c:pt>
                <c:pt idx="1207">
                  <c:v>0.98429003141993721</c:v>
                </c:pt>
                <c:pt idx="1208">
                  <c:v>0.98438003123993756</c:v>
                </c:pt>
                <c:pt idx="1209">
                  <c:v>0.9844820310359379</c:v>
                </c:pt>
                <c:pt idx="1210">
                  <c:v>0.98457403085193829</c:v>
                </c:pt>
                <c:pt idx="1211">
                  <c:v>0.98467203065593867</c:v>
                </c:pt>
                <c:pt idx="1212">
                  <c:v>0.98479803040393921</c:v>
                </c:pt>
                <c:pt idx="1213">
                  <c:v>0.9848780302439395</c:v>
                </c:pt>
                <c:pt idx="1214">
                  <c:v>0.98496003007993982</c:v>
                </c:pt>
                <c:pt idx="1215">
                  <c:v>0.98507202985594033</c:v>
                </c:pt>
                <c:pt idx="1216">
                  <c:v>0.98515802968394062</c:v>
                </c:pt>
                <c:pt idx="1217">
                  <c:v>0.98524602950794093</c:v>
                </c:pt>
                <c:pt idx="1218">
                  <c:v>0.98533002933994129</c:v>
                </c:pt>
                <c:pt idx="1219">
                  <c:v>0.98540802918394166</c:v>
                </c:pt>
                <c:pt idx="1220">
                  <c:v>0.98553002893994213</c:v>
                </c:pt>
                <c:pt idx="1221">
                  <c:v>0.98563802872394257</c:v>
                </c:pt>
                <c:pt idx="1222">
                  <c:v>0.98573202853594288</c:v>
                </c:pt>
                <c:pt idx="1223">
                  <c:v>0.98579602840794323</c:v>
                </c:pt>
                <c:pt idx="1224">
                  <c:v>0.98588002823994347</c:v>
                </c:pt>
                <c:pt idx="1225">
                  <c:v>0.98595402809194377</c:v>
                </c:pt>
                <c:pt idx="1226">
                  <c:v>0.98604002791994416</c:v>
                </c:pt>
                <c:pt idx="1227">
                  <c:v>0.98610402779194439</c:v>
                </c:pt>
                <c:pt idx="1228">
                  <c:v>0.98617602764794465</c:v>
                </c:pt>
                <c:pt idx="1229">
                  <c:v>0.98624802750394502</c:v>
                </c:pt>
                <c:pt idx="1230">
                  <c:v>0.98631202737594525</c:v>
                </c:pt>
                <c:pt idx="1231">
                  <c:v>0.98639802720394554</c:v>
                </c:pt>
                <c:pt idx="1232">
                  <c:v>0.986494027011946</c:v>
                </c:pt>
                <c:pt idx="1233">
                  <c:v>0.98656802686394629</c:v>
                </c:pt>
                <c:pt idx="1234">
                  <c:v>0.98663402673194656</c:v>
                </c:pt>
                <c:pt idx="1235">
                  <c:v>0.98671002657994689</c:v>
                </c:pt>
                <c:pt idx="1236">
                  <c:v>0.98676402647194705</c:v>
                </c:pt>
                <c:pt idx="1237">
                  <c:v>0.98684202631594742</c:v>
                </c:pt>
                <c:pt idx="1238">
                  <c:v>0.9869280261439477</c:v>
                </c:pt>
                <c:pt idx="1239">
                  <c:v>0.98699802600394804</c:v>
                </c:pt>
                <c:pt idx="1240">
                  <c:v>0.98707202585594833</c:v>
                </c:pt>
                <c:pt idx="1241">
                  <c:v>0.98713602572794856</c:v>
                </c:pt>
                <c:pt idx="1242">
                  <c:v>0.98721202557594889</c:v>
                </c:pt>
                <c:pt idx="1243">
                  <c:v>0.98729002541994915</c:v>
                </c:pt>
                <c:pt idx="1244">
                  <c:v>0.98737602524794954</c:v>
                </c:pt>
                <c:pt idx="1245">
                  <c:v>0.98744402511194973</c:v>
                </c:pt>
                <c:pt idx="1246">
                  <c:v>0.98753602492795012</c:v>
                </c:pt>
                <c:pt idx="1247">
                  <c:v>0.98760402479195042</c:v>
                </c:pt>
                <c:pt idx="1248">
                  <c:v>0.98767402465195064</c:v>
                </c:pt>
                <c:pt idx="1249">
                  <c:v>0.987758024483951</c:v>
                </c:pt>
                <c:pt idx="1250">
                  <c:v>0.98784202431595136</c:v>
                </c:pt>
                <c:pt idx="1251">
                  <c:v>0.98794002411995174</c:v>
                </c:pt>
                <c:pt idx="1252">
                  <c:v>0.98802602394795214</c:v>
                </c:pt>
                <c:pt idx="1253">
                  <c:v>0.98811202377595242</c:v>
                </c:pt>
                <c:pt idx="1254">
                  <c:v>0.98818402363195279</c:v>
                </c:pt>
                <c:pt idx="1255">
                  <c:v>0.98826602346795311</c:v>
                </c:pt>
                <c:pt idx="1256">
                  <c:v>0.98833202333595338</c:v>
                </c:pt>
                <c:pt idx="1257">
                  <c:v>0.98840002319995357</c:v>
                </c:pt>
                <c:pt idx="1258">
                  <c:v>0.98847002305995391</c:v>
                </c:pt>
                <c:pt idx="1259">
                  <c:v>0.98853402293195414</c:v>
                </c:pt>
                <c:pt idx="1260">
                  <c:v>0.9885880228239543</c:v>
                </c:pt>
                <c:pt idx="1261">
                  <c:v>0.98863802272395451</c:v>
                </c:pt>
                <c:pt idx="1262">
                  <c:v>0.98871202257595481</c:v>
                </c:pt>
                <c:pt idx="1263">
                  <c:v>0.98877402245195511</c:v>
                </c:pt>
                <c:pt idx="1264">
                  <c:v>0.98884002231995538</c:v>
                </c:pt>
                <c:pt idx="1265">
                  <c:v>0.98891202217595564</c:v>
                </c:pt>
                <c:pt idx="1266">
                  <c:v>0.98896402207195588</c:v>
                </c:pt>
                <c:pt idx="1267">
                  <c:v>0.98903402193195611</c:v>
                </c:pt>
                <c:pt idx="1268">
                  <c:v>0.98909602180795642</c:v>
                </c:pt>
                <c:pt idx="1269">
                  <c:v>0.98916202167595668</c:v>
                </c:pt>
                <c:pt idx="1270">
                  <c:v>0.98922802154395695</c:v>
                </c:pt>
                <c:pt idx="1271">
                  <c:v>0.98927202145595705</c:v>
                </c:pt>
                <c:pt idx="1272">
                  <c:v>0.98934402131195742</c:v>
                </c:pt>
                <c:pt idx="1273">
                  <c:v>0.98939802120395759</c:v>
                </c:pt>
                <c:pt idx="1274">
                  <c:v>0.98948602102795791</c:v>
                </c:pt>
                <c:pt idx="1275">
                  <c:v>0.98954202091595822</c:v>
                </c:pt>
                <c:pt idx="1276">
                  <c:v>0.98961802076395844</c:v>
                </c:pt>
                <c:pt idx="1277">
                  <c:v>0.98968402063195871</c:v>
                </c:pt>
                <c:pt idx="1278">
                  <c:v>0.98974402051195898</c:v>
                </c:pt>
                <c:pt idx="1279">
                  <c:v>0.98981202037595928</c:v>
                </c:pt>
                <c:pt idx="1280">
                  <c:v>0.98986202027595949</c:v>
                </c:pt>
                <c:pt idx="1281">
                  <c:v>0.98991402017195962</c:v>
                </c:pt>
                <c:pt idx="1282">
                  <c:v>0.98997602004795993</c:v>
                </c:pt>
                <c:pt idx="1283">
                  <c:v>0.99005201989596026</c:v>
                </c:pt>
                <c:pt idx="1284">
                  <c:v>0.99012001975996045</c:v>
                </c:pt>
                <c:pt idx="1285">
                  <c:v>0.99019401961196074</c:v>
                </c:pt>
                <c:pt idx="1286">
                  <c:v>0.99023801952396096</c:v>
                </c:pt>
                <c:pt idx="1287">
                  <c:v>0.99028001943996113</c:v>
                </c:pt>
                <c:pt idx="1288">
                  <c:v>0.99034201931596133</c:v>
                </c:pt>
                <c:pt idx="1289">
                  <c:v>0.99038801922396158</c:v>
                </c:pt>
                <c:pt idx="1290">
                  <c:v>0.99045201909596181</c:v>
                </c:pt>
                <c:pt idx="1291">
                  <c:v>0.99051201897596208</c:v>
                </c:pt>
                <c:pt idx="1292">
                  <c:v>0.99057201885596224</c:v>
                </c:pt>
                <c:pt idx="1293">
                  <c:v>0.99063001873996248</c:v>
                </c:pt>
                <c:pt idx="1294">
                  <c:v>0.99068201863596272</c:v>
                </c:pt>
                <c:pt idx="1295">
                  <c:v>0.9907240185519629</c:v>
                </c:pt>
                <c:pt idx="1296">
                  <c:v>0.99077801844396307</c:v>
                </c:pt>
                <c:pt idx="1297">
                  <c:v>0.99083601832796331</c:v>
                </c:pt>
                <c:pt idx="1298">
                  <c:v>0.99089801820396362</c:v>
                </c:pt>
                <c:pt idx="1299">
                  <c:v>0.99094601810796379</c:v>
                </c:pt>
                <c:pt idx="1300">
                  <c:v>0.99100401799196403</c:v>
                </c:pt>
                <c:pt idx="1301">
                  <c:v>0.99108201783596428</c:v>
                </c:pt>
                <c:pt idx="1302">
                  <c:v>0.99113801772396459</c:v>
                </c:pt>
                <c:pt idx="1303">
                  <c:v>0.99117801764396474</c:v>
                </c:pt>
                <c:pt idx="1304">
                  <c:v>0.99124801750396496</c:v>
                </c:pt>
                <c:pt idx="1305">
                  <c:v>0.99130801738396523</c:v>
                </c:pt>
                <c:pt idx="1306">
                  <c:v>0.9913620172759654</c:v>
                </c:pt>
                <c:pt idx="1307">
                  <c:v>0.99140801718396565</c:v>
                </c:pt>
                <c:pt idx="1308">
                  <c:v>0.99144001711996577</c:v>
                </c:pt>
                <c:pt idx="1309">
                  <c:v>0.99150001699996604</c:v>
                </c:pt>
                <c:pt idx="1310">
                  <c:v>0.99155601688796624</c:v>
                </c:pt>
                <c:pt idx="1311">
                  <c:v>0.99160601678796645</c:v>
                </c:pt>
                <c:pt idx="1312">
                  <c:v>0.99165001669996655</c:v>
                </c:pt>
                <c:pt idx="1313">
                  <c:v>0.99169801660396684</c:v>
                </c:pt>
                <c:pt idx="1314">
                  <c:v>0.99174801650396704</c:v>
                </c:pt>
                <c:pt idx="1315">
                  <c:v>0.99180001639996718</c:v>
                </c:pt>
                <c:pt idx="1316">
                  <c:v>0.99186601626796744</c:v>
                </c:pt>
                <c:pt idx="1317">
                  <c:v>0.99192401615196768</c:v>
                </c:pt>
                <c:pt idx="1318">
                  <c:v>0.99196401607196782</c:v>
                </c:pt>
                <c:pt idx="1319">
                  <c:v>0.99201001597996807</c:v>
                </c:pt>
                <c:pt idx="1320">
                  <c:v>0.99207201585596827</c:v>
                </c:pt>
                <c:pt idx="1321">
                  <c:v>0.99212001575996844</c:v>
                </c:pt>
                <c:pt idx="1322">
                  <c:v>0.99215801568396866</c:v>
                </c:pt>
                <c:pt idx="1323">
                  <c:v>0.99221401557196887</c:v>
                </c:pt>
                <c:pt idx="1324">
                  <c:v>0.992260015479969</c:v>
                </c:pt>
                <c:pt idx="1325">
                  <c:v>0.99230001539996915</c:v>
                </c:pt>
                <c:pt idx="1326">
                  <c:v>0.9923460153079694</c:v>
                </c:pt>
                <c:pt idx="1327">
                  <c:v>0.99239201521596954</c:v>
                </c:pt>
                <c:pt idx="1328">
                  <c:v>0.99242601514796969</c:v>
                </c:pt>
                <c:pt idx="1329">
                  <c:v>0.99247801504396993</c:v>
                </c:pt>
                <c:pt idx="1330">
                  <c:v>0.99253601492797017</c:v>
                </c:pt>
                <c:pt idx="1331">
                  <c:v>0.99259001481997033</c:v>
                </c:pt>
                <c:pt idx="1332">
                  <c:v>0.99263801472397051</c:v>
                </c:pt>
                <c:pt idx="1333">
                  <c:v>0.99269401461197082</c:v>
                </c:pt>
                <c:pt idx="1334">
                  <c:v>0.99274401451197103</c:v>
                </c:pt>
                <c:pt idx="1335">
                  <c:v>0.99277601444797114</c:v>
                </c:pt>
                <c:pt idx="1336">
                  <c:v>0.99280201439597116</c:v>
                </c:pt>
                <c:pt idx="1337">
                  <c:v>0.99285201429597136</c:v>
                </c:pt>
                <c:pt idx="1338">
                  <c:v>0.99292601414797166</c:v>
                </c:pt>
                <c:pt idx="1339">
                  <c:v>0.99295201409597178</c:v>
                </c:pt>
                <c:pt idx="1340">
                  <c:v>0.99299201401597192</c:v>
                </c:pt>
                <c:pt idx="1341">
                  <c:v>0.99303801392397217</c:v>
                </c:pt>
                <c:pt idx="1342">
                  <c:v>0.99307601384797228</c:v>
                </c:pt>
                <c:pt idx="1343">
                  <c:v>0.99313601372797256</c:v>
                </c:pt>
                <c:pt idx="1344">
                  <c:v>0.9931880136239728</c:v>
                </c:pt>
                <c:pt idx="1345">
                  <c:v>0.99322401355197287</c:v>
                </c:pt>
                <c:pt idx="1346">
                  <c:v>0.99328401343197315</c:v>
                </c:pt>
                <c:pt idx="1347">
                  <c:v>0.99332001335997333</c:v>
                </c:pt>
                <c:pt idx="1348">
                  <c:v>0.99336001327997347</c:v>
                </c:pt>
                <c:pt idx="1349">
                  <c:v>0.99340201319597365</c:v>
                </c:pt>
                <c:pt idx="1350">
                  <c:v>0.99344801310397379</c:v>
                </c:pt>
                <c:pt idx="1351">
                  <c:v>0.99349601300797397</c:v>
                </c:pt>
                <c:pt idx="1352">
                  <c:v>0.99354001291997418</c:v>
                </c:pt>
                <c:pt idx="1353">
                  <c:v>0.9935720128559743</c:v>
                </c:pt>
                <c:pt idx="1354">
                  <c:v>0.99361601276797451</c:v>
                </c:pt>
                <c:pt idx="1355">
                  <c:v>0.99366401267197468</c:v>
                </c:pt>
                <c:pt idx="1356">
                  <c:v>0.99370201259597479</c:v>
                </c:pt>
                <c:pt idx="1357">
                  <c:v>0.99373601252797494</c:v>
                </c:pt>
                <c:pt idx="1358">
                  <c:v>0.99377601244797509</c:v>
                </c:pt>
                <c:pt idx="1359">
                  <c:v>0.99381001237997524</c:v>
                </c:pt>
                <c:pt idx="1360">
                  <c:v>0.99384401231197539</c:v>
                </c:pt>
                <c:pt idx="1361">
                  <c:v>0.99388001223997557</c:v>
                </c:pt>
                <c:pt idx="1362">
                  <c:v>0.99391001217997565</c:v>
                </c:pt>
                <c:pt idx="1363">
                  <c:v>0.9939620120759759</c:v>
                </c:pt>
                <c:pt idx="1364">
                  <c:v>0.99399001201997594</c:v>
                </c:pt>
                <c:pt idx="1365">
                  <c:v>0.99403201193597612</c:v>
                </c:pt>
                <c:pt idx="1366">
                  <c:v>0.9940620118759762</c:v>
                </c:pt>
                <c:pt idx="1367">
                  <c:v>0.99410601178797642</c:v>
                </c:pt>
                <c:pt idx="1368">
                  <c:v>0.9941420117159766</c:v>
                </c:pt>
                <c:pt idx="1369">
                  <c:v>0.99419201161597681</c:v>
                </c:pt>
                <c:pt idx="1370">
                  <c:v>0.99422401155197693</c:v>
                </c:pt>
                <c:pt idx="1371">
                  <c:v>0.99425801148397708</c:v>
                </c:pt>
                <c:pt idx="1372">
                  <c:v>0.99430001139997715</c:v>
                </c:pt>
                <c:pt idx="1373">
                  <c:v>0.99435401129197742</c:v>
                </c:pt>
                <c:pt idx="1374">
                  <c:v>0.99439801120397764</c:v>
                </c:pt>
                <c:pt idx="1375">
                  <c:v>0.99443601112797775</c:v>
                </c:pt>
                <c:pt idx="1376">
                  <c:v>0.99448201103597789</c:v>
                </c:pt>
                <c:pt idx="1377">
                  <c:v>0.99452401095197807</c:v>
                </c:pt>
                <c:pt idx="1378">
                  <c:v>0.99455001089997819</c:v>
                </c:pt>
                <c:pt idx="1379">
                  <c:v>0.99458601082797837</c:v>
                </c:pt>
                <c:pt idx="1380">
                  <c:v>0.99462801074397855</c:v>
                </c:pt>
                <c:pt idx="1381">
                  <c:v>0.99467201065597866</c:v>
                </c:pt>
                <c:pt idx="1382">
                  <c:v>0.99471001057997888</c:v>
                </c:pt>
                <c:pt idx="1383">
                  <c:v>0.99474201051597899</c:v>
                </c:pt>
                <c:pt idx="1384">
                  <c:v>0.99477601044797914</c:v>
                </c:pt>
                <c:pt idx="1385">
                  <c:v>0.99482201035597928</c:v>
                </c:pt>
                <c:pt idx="1386">
                  <c:v>0.9948540102919794</c:v>
                </c:pt>
                <c:pt idx="1387">
                  <c:v>0.99487401025197952</c:v>
                </c:pt>
                <c:pt idx="1388">
                  <c:v>0.9949160101679797</c:v>
                </c:pt>
                <c:pt idx="1389">
                  <c:v>0.99494201011597971</c:v>
                </c:pt>
                <c:pt idx="1390">
                  <c:v>0.99496401007197988</c:v>
                </c:pt>
                <c:pt idx="1391">
                  <c:v>0.99499801000398003</c:v>
                </c:pt>
                <c:pt idx="1392">
                  <c:v>0.99502400995198015</c:v>
                </c:pt>
                <c:pt idx="1393">
                  <c:v>0.99505400989198023</c:v>
                </c:pt>
                <c:pt idx="1394">
                  <c:v>0.99507400985198025</c:v>
                </c:pt>
                <c:pt idx="1395">
                  <c:v>0.99509400981198037</c:v>
                </c:pt>
                <c:pt idx="1396">
                  <c:v>0.99513200973598048</c:v>
                </c:pt>
                <c:pt idx="1397">
                  <c:v>0.99516000967998064</c:v>
                </c:pt>
                <c:pt idx="1398">
                  <c:v>0.99518400963198073</c:v>
                </c:pt>
                <c:pt idx="1399">
                  <c:v>0.99521800956398088</c:v>
                </c:pt>
                <c:pt idx="1400">
                  <c:v>0.99525000949998099</c:v>
                </c:pt>
                <c:pt idx="1401">
                  <c:v>0.99528400943198114</c:v>
                </c:pt>
                <c:pt idx="1402">
                  <c:v>0.99532400935198129</c:v>
                </c:pt>
                <c:pt idx="1403">
                  <c:v>0.99534800930398137</c:v>
                </c:pt>
                <c:pt idx="1404">
                  <c:v>0.99537800924398157</c:v>
                </c:pt>
                <c:pt idx="1405">
                  <c:v>0.9954120091759816</c:v>
                </c:pt>
                <c:pt idx="1406">
                  <c:v>0.99543200913598173</c:v>
                </c:pt>
                <c:pt idx="1407">
                  <c:v>0.99546200907598181</c:v>
                </c:pt>
                <c:pt idx="1408">
                  <c:v>0.99549400901198193</c:v>
                </c:pt>
                <c:pt idx="1409">
                  <c:v>0.99552200895598209</c:v>
                </c:pt>
                <c:pt idx="1410">
                  <c:v>0.9955540088919822</c:v>
                </c:pt>
                <c:pt idx="1411">
                  <c:v>0.99558000883998232</c:v>
                </c:pt>
                <c:pt idx="1412">
                  <c:v>0.99561400877198247</c:v>
                </c:pt>
                <c:pt idx="1413">
                  <c:v>0.99565200869598258</c:v>
                </c:pt>
                <c:pt idx="1414">
                  <c:v>0.9956840086319827</c:v>
                </c:pt>
                <c:pt idx="1415">
                  <c:v>0.99570600858798286</c:v>
                </c:pt>
                <c:pt idx="1416">
                  <c:v>0.99574000851998301</c:v>
                </c:pt>
                <c:pt idx="1417">
                  <c:v>0.99575400849198303</c:v>
                </c:pt>
                <c:pt idx="1418">
                  <c:v>0.99577600844798309</c:v>
                </c:pt>
                <c:pt idx="1419">
                  <c:v>0.99580600838798328</c:v>
                </c:pt>
                <c:pt idx="1420">
                  <c:v>0.99583800832398339</c:v>
                </c:pt>
                <c:pt idx="1421">
                  <c:v>0.99585800828398341</c:v>
                </c:pt>
                <c:pt idx="1422">
                  <c:v>0.99587400825198347</c:v>
                </c:pt>
                <c:pt idx="1423">
                  <c:v>0.99591400817198361</c:v>
                </c:pt>
                <c:pt idx="1424">
                  <c:v>0.99593600812798377</c:v>
                </c:pt>
                <c:pt idx="1425">
                  <c:v>0.99596600806798385</c:v>
                </c:pt>
                <c:pt idx="1426">
                  <c:v>0.99599000801998394</c:v>
                </c:pt>
                <c:pt idx="1427">
                  <c:v>0.99601600796798406</c:v>
                </c:pt>
                <c:pt idx="1428">
                  <c:v>0.99603000793998409</c:v>
                </c:pt>
                <c:pt idx="1429">
                  <c:v>0.99605200789598425</c:v>
                </c:pt>
                <c:pt idx="1430">
                  <c:v>0.9960740078519843</c:v>
                </c:pt>
                <c:pt idx="1431">
                  <c:v>0.99610000779998442</c:v>
                </c:pt>
                <c:pt idx="1432">
                  <c:v>0.99612400775198451</c:v>
                </c:pt>
                <c:pt idx="1433">
                  <c:v>0.99615600768798462</c:v>
                </c:pt>
                <c:pt idx="1434">
                  <c:v>0.99618000763998471</c:v>
                </c:pt>
                <c:pt idx="1435">
                  <c:v>0.99621000757998479</c:v>
                </c:pt>
                <c:pt idx="1436">
                  <c:v>0.99623400753198499</c:v>
                </c:pt>
                <c:pt idx="1437">
                  <c:v>0.9962660074679851</c:v>
                </c:pt>
                <c:pt idx="1438">
                  <c:v>0.99628200743598516</c:v>
                </c:pt>
                <c:pt idx="1439">
                  <c:v>0.99630800738398528</c:v>
                </c:pt>
                <c:pt idx="1440">
                  <c:v>0.99633200733598537</c:v>
                </c:pt>
                <c:pt idx="1441">
                  <c:v>0.99635600728798546</c:v>
                </c:pt>
                <c:pt idx="1442">
                  <c:v>0.99637200725598551</c:v>
                </c:pt>
                <c:pt idx="1443">
                  <c:v>0.99638800722398557</c:v>
                </c:pt>
                <c:pt idx="1444">
                  <c:v>0.99641200717598566</c:v>
                </c:pt>
                <c:pt idx="1445">
                  <c:v>0.99643400713198571</c:v>
                </c:pt>
                <c:pt idx="1446">
                  <c:v>0.99645400709198584</c:v>
                </c:pt>
                <c:pt idx="1447">
                  <c:v>0.99650000699998598</c:v>
                </c:pt>
                <c:pt idx="1448">
                  <c:v>0.99651600696798603</c:v>
                </c:pt>
                <c:pt idx="1449">
                  <c:v>0.99653000693998617</c:v>
                </c:pt>
                <c:pt idx="1450">
                  <c:v>0.99656400687198621</c:v>
                </c:pt>
                <c:pt idx="1451">
                  <c:v>0.9965820068359863</c:v>
                </c:pt>
                <c:pt idx="1452">
                  <c:v>0.99660800678398642</c:v>
                </c:pt>
                <c:pt idx="1453">
                  <c:v>0.99662600674798651</c:v>
                </c:pt>
                <c:pt idx="1454">
                  <c:v>0.99664200671598657</c:v>
                </c:pt>
                <c:pt idx="1455">
                  <c:v>0.99666800666398669</c:v>
                </c:pt>
                <c:pt idx="1456">
                  <c:v>0.99668200663598672</c:v>
                </c:pt>
                <c:pt idx="1457">
                  <c:v>0.99670400659198677</c:v>
                </c:pt>
                <c:pt idx="1458">
                  <c:v>0.99673000653998689</c:v>
                </c:pt>
                <c:pt idx="1459">
                  <c:v>0.99674000651998695</c:v>
                </c:pt>
                <c:pt idx="1460">
                  <c:v>0.99674800650398698</c:v>
                </c:pt>
                <c:pt idx="1461">
                  <c:v>0.99676200647598701</c:v>
                </c:pt>
                <c:pt idx="1462">
                  <c:v>0.9967920064159872</c:v>
                </c:pt>
                <c:pt idx="1463">
                  <c:v>0.99680800638398726</c:v>
                </c:pt>
                <c:pt idx="1464">
                  <c:v>0.99682400635198731</c:v>
                </c:pt>
                <c:pt idx="1465">
                  <c:v>0.9968360063279873</c:v>
                </c:pt>
                <c:pt idx="1466">
                  <c:v>0.99686200627598742</c:v>
                </c:pt>
                <c:pt idx="1467">
                  <c:v>0.99689000621998758</c:v>
                </c:pt>
                <c:pt idx="1468">
                  <c:v>0.9969100061799876</c:v>
                </c:pt>
                <c:pt idx="1469">
                  <c:v>0.99693000613998772</c:v>
                </c:pt>
                <c:pt idx="1470">
                  <c:v>0.99694000611998779</c:v>
                </c:pt>
                <c:pt idx="1471">
                  <c:v>0.99695000609998785</c:v>
                </c:pt>
                <c:pt idx="1472">
                  <c:v>0.9969780060439879</c:v>
                </c:pt>
                <c:pt idx="1473">
                  <c:v>0.99700000599998795</c:v>
                </c:pt>
                <c:pt idx="1474">
                  <c:v>0.99702000595998808</c:v>
                </c:pt>
                <c:pt idx="1475">
                  <c:v>0.9970400059199882</c:v>
                </c:pt>
                <c:pt idx="1476">
                  <c:v>0.99705200589598819</c:v>
                </c:pt>
                <c:pt idx="1477">
                  <c:v>0.99707000585998828</c:v>
                </c:pt>
                <c:pt idx="1478">
                  <c:v>0.99709000581998841</c:v>
                </c:pt>
                <c:pt idx="1479">
                  <c:v>0.99709800580398844</c:v>
                </c:pt>
                <c:pt idx="1480">
                  <c:v>0.99712600574798849</c:v>
                </c:pt>
                <c:pt idx="1481">
                  <c:v>0.99713800572398859</c:v>
                </c:pt>
                <c:pt idx="1482">
                  <c:v>0.99714800570398854</c:v>
                </c:pt>
                <c:pt idx="1483">
                  <c:v>0.99718000563998876</c:v>
                </c:pt>
                <c:pt idx="1484">
                  <c:v>0.99719600560798882</c:v>
                </c:pt>
                <c:pt idx="1485">
                  <c:v>0.99721200557598888</c:v>
                </c:pt>
                <c:pt idx="1486">
                  <c:v>0.99723000553998897</c:v>
                </c:pt>
                <c:pt idx="1487">
                  <c:v>0.99725000549998899</c:v>
                </c:pt>
                <c:pt idx="1488">
                  <c:v>0.99727400545198908</c:v>
                </c:pt>
                <c:pt idx="1489">
                  <c:v>0.9973000053999892</c:v>
                </c:pt>
                <c:pt idx="1490">
                  <c:v>0.99731600536798926</c:v>
                </c:pt>
                <c:pt idx="1491">
                  <c:v>0.99732600534798932</c:v>
                </c:pt>
                <c:pt idx="1492">
                  <c:v>0.99733800532398931</c:v>
                </c:pt>
                <c:pt idx="1493">
                  <c:v>0.99735000529998941</c:v>
                </c:pt>
                <c:pt idx="1494">
                  <c:v>0.99736000527998947</c:v>
                </c:pt>
                <c:pt idx="1495">
                  <c:v>0.99737800524398956</c:v>
                </c:pt>
                <c:pt idx="1496">
                  <c:v>0.99740600518798961</c:v>
                </c:pt>
                <c:pt idx="1497">
                  <c:v>0.9974240051519897</c:v>
                </c:pt>
                <c:pt idx="1498">
                  <c:v>0.99744200511598979</c:v>
                </c:pt>
                <c:pt idx="1499">
                  <c:v>0.99745200509598986</c:v>
                </c:pt>
                <c:pt idx="1500">
                  <c:v>0.99747600504798994</c:v>
                </c:pt>
                <c:pt idx="1501">
                  <c:v>0.99749200501599</c:v>
                </c:pt>
                <c:pt idx="1502">
                  <c:v>0.99750000499999003</c:v>
                </c:pt>
                <c:pt idx="1503">
                  <c:v>0.99752400495199012</c:v>
                </c:pt>
                <c:pt idx="1504">
                  <c:v>0.99754200491599021</c:v>
                </c:pt>
                <c:pt idx="1505">
                  <c:v>0.99756200487599023</c:v>
                </c:pt>
                <c:pt idx="1506">
                  <c:v>0.99757800484399028</c:v>
                </c:pt>
                <c:pt idx="1507">
                  <c:v>0.99758400483199039</c:v>
                </c:pt>
                <c:pt idx="1508">
                  <c:v>0.99759600480799038</c:v>
                </c:pt>
                <c:pt idx="1509">
                  <c:v>0.99762000475999046</c:v>
                </c:pt>
                <c:pt idx="1510">
                  <c:v>0.99763800472399056</c:v>
                </c:pt>
                <c:pt idx="1511">
                  <c:v>0.99765400469199061</c:v>
                </c:pt>
                <c:pt idx="1512">
                  <c:v>0.99767200465599071</c:v>
                </c:pt>
                <c:pt idx="1513">
                  <c:v>0.9976840046319907</c:v>
                </c:pt>
                <c:pt idx="1514">
                  <c:v>0.99770000459999075</c:v>
                </c:pt>
                <c:pt idx="1515">
                  <c:v>0.99771400457199089</c:v>
                </c:pt>
                <c:pt idx="1516">
                  <c:v>0.99772200455599092</c:v>
                </c:pt>
                <c:pt idx="1517">
                  <c:v>0.99773200453599098</c:v>
                </c:pt>
                <c:pt idx="1518">
                  <c:v>0.99774400451199097</c:v>
                </c:pt>
                <c:pt idx="1519">
                  <c:v>0.99775600448799107</c:v>
                </c:pt>
                <c:pt idx="1520">
                  <c:v>0.99776600446799102</c:v>
                </c:pt>
                <c:pt idx="1521">
                  <c:v>0.99777400445199105</c:v>
                </c:pt>
                <c:pt idx="1522">
                  <c:v>0.99778000443999115</c:v>
                </c:pt>
                <c:pt idx="1523">
                  <c:v>0.99779400441199118</c:v>
                </c:pt>
                <c:pt idx="1524">
                  <c:v>0.9978020043959912</c:v>
                </c:pt>
                <c:pt idx="1525">
                  <c:v>0.9978140043719913</c:v>
                </c:pt>
                <c:pt idx="1526">
                  <c:v>0.99782800434399133</c:v>
                </c:pt>
                <c:pt idx="1527">
                  <c:v>0.99784600430799142</c:v>
                </c:pt>
                <c:pt idx="1528">
                  <c:v>0.99787000425999151</c:v>
                </c:pt>
                <c:pt idx="1529">
                  <c:v>0.99788400423199153</c:v>
                </c:pt>
                <c:pt idx="1530">
                  <c:v>0.99789600420799163</c:v>
                </c:pt>
                <c:pt idx="1531">
                  <c:v>0.99790600418799158</c:v>
                </c:pt>
                <c:pt idx="1532">
                  <c:v>0.99791800416399168</c:v>
                </c:pt>
                <c:pt idx="1533">
                  <c:v>0.99792800414399174</c:v>
                </c:pt>
                <c:pt idx="1534">
                  <c:v>0.9979440041119918</c:v>
                </c:pt>
                <c:pt idx="1535">
                  <c:v>0.99795400409199186</c:v>
                </c:pt>
                <c:pt idx="1536">
                  <c:v>0.99797600404799192</c:v>
                </c:pt>
                <c:pt idx="1537">
                  <c:v>0.99799400401199201</c:v>
                </c:pt>
                <c:pt idx="1538">
                  <c:v>0.99800800398399203</c:v>
                </c:pt>
                <c:pt idx="1539">
                  <c:v>0.99801400397199203</c:v>
                </c:pt>
                <c:pt idx="1540">
                  <c:v>0.99803600392799219</c:v>
                </c:pt>
                <c:pt idx="1541">
                  <c:v>0.99806000387999227</c:v>
                </c:pt>
                <c:pt idx="1542">
                  <c:v>0.99807200385599226</c:v>
                </c:pt>
                <c:pt idx="1543">
                  <c:v>0.99808400383199236</c:v>
                </c:pt>
                <c:pt idx="1544">
                  <c:v>0.99808800382399232</c:v>
                </c:pt>
                <c:pt idx="1545">
                  <c:v>0.99810200379599245</c:v>
                </c:pt>
                <c:pt idx="1546">
                  <c:v>0.99810800378399245</c:v>
                </c:pt>
                <c:pt idx="1547">
                  <c:v>0.99812400375199251</c:v>
                </c:pt>
                <c:pt idx="1548">
                  <c:v>0.99814000371999256</c:v>
                </c:pt>
                <c:pt idx="1549">
                  <c:v>0.99815400369199259</c:v>
                </c:pt>
                <c:pt idx="1550">
                  <c:v>0.99816200367599262</c:v>
                </c:pt>
                <c:pt idx="1551">
                  <c:v>0.99817600364799275</c:v>
                </c:pt>
                <c:pt idx="1552">
                  <c:v>0.99819000361999277</c:v>
                </c:pt>
                <c:pt idx="1553">
                  <c:v>0.99819600360799277</c:v>
                </c:pt>
                <c:pt idx="1554">
                  <c:v>0.99820600358799283</c:v>
                </c:pt>
                <c:pt idx="1555">
                  <c:v>0.99821800356399282</c:v>
                </c:pt>
                <c:pt idx="1556">
                  <c:v>0.99823400353199299</c:v>
                </c:pt>
                <c:pt idx="1557">
                  <c:v>0.99823800352399294</c:v>
                </c:pt>
                <c:pt idx="1558">
                  <c:v>0.99824200351599301</c:v>
                </c:pt>
                <c:pt idx="1559">
                  <c:v>0.998254003491993</c:v>
                </c:pt>
                <c:pt idx="1560">
                  <c:v>0.99826200347599303</c:v>
                </c:pt>
                <c:pt idx="1561">
                  <c:v>0.99828200343599316</c:v>
                </c:pt>
                <c:pt idx="1562">
                  <c:v>0.99828800342399315</c:v>
                </c:pt>
                <c:pt idx="1563">
                  <c:v>0.99830000339999325</c:v>
                </c:pt>
                <c:pt idx="1564">
                  <c:v>0.99830800338399328</c:v>
                </c:pt>
                <c:pt idx="1565">
                  <c:v>0.99832000335999327</c:v>
                </c:pt>
                <c:pt idx="1566">
                  <c:v>0.99833200333599337</c:v>
                </c:pt>
                <c:pt idx="1567">
                  <c:v>0.99834400331199336</c:v>
                </c:pt>
                <c:pt idx="1568">
                  <c:v>0.99835600328799345</c:v>
                </c:pt>
                <c:pt idx="1569">
                  <c:v>0.99836600326799352</c:v>
                </c:pt>
                <c:pt idx="1570">
                  <c:v>0.99837800324399351</c:v>
                </c:pt>
                <c:pt idx="1571">
                  <c:v>0.99839200321599353</c:v>
                </c:pt>
                <c:pt idx="1572">
                  <c:v>0.99840000319999356</c:v>
                </c:pt>
                <c:pt idx="1573">
                  <c:v>0.99841800316399365</c:v>
                </c:pt>
                <c:pt idx="1574">
                  <c:v>0.99842600314799368</c:v>
                </c:pt>
                <c:pt idx="1575">
                  <c:v>0.99843600312799374</c:v>
                </c:pt>
                <c:pt idx="1576">
                  <c:v>0.99845000309999377</c:v>
                </c:pt>
                <c:pt idx="1577">
                  <c:v>0.9984640030719939</c:v>
                </c:pt>
                <c:pt idx="1578">
                  <c:v>0.99847400305199385</c:v>
                </c:pt>
                <c:pt idx="1579">
                  <c:v>0.99848200303599388</c:v>
                </c:pt>
                <c:pt idx="1580">
                  <c:v>0.99850000299999397</c:v>
                </c:pt>
                <c:pt idx="1581">
                  <c:v>0.998508002983994</c:v>
                </c:pt>
                <c:pt idx="1582">
                  <c:v>0.99851400297199411</c:v>
                </c:pt>
                <c:pt idx="1583">
                  <c:v>0.99852200295599414</c:v>
                </c:pt>
                <c:pt idx="1584">
                  <c:v>0.9985260029479941</c:v>
                </c:pt>
                <c:pt idx="1585">
                  <c:v>0.99853000293999417</c:v>
                </c:pt>
                <c:pt idx="1586">
                  <c:v>0.99853400293199412</c:v>
                </c:pt>
                <c:pt idx="1587">
                  <c:v>0.99854400291199419</c:v>
                </c:pt>
                <c:pt idx="1588">
                  <c:v>0.99855400289199425</c:v>
                </c:pt>
                <c:pt idx="1589">
                  <c:v>0.99857000285999431</c:v>
                </c:pt>
                <c:pt idx="1590">
                  <c:v>0.9985820028359943</c:v>
                </c:pt>
                <c:pt idx="1591">
                  <c:v>0.99859000281999433</c:v>
                </c:pt>
                <c:pt idx="1592">
                  <c:v>0.99859800280399436</c:v>
                </c:pt>
                <c:pt idx="1593">
                  <c:v>0.99860200279599443</c:v>
                </c:pt>
                <c:pt idx="1594">
                  <c:v>0.99861000277999445</c:v>
                </c:pt>
                <c:pt idx="1595">
                  <c:v>0.99861400277199441</c:v>
                </c:pt>
                <c:pt idx="1596">
                  <c:v>0.99863000273999447</c:v>
                </c:pt>
                <c:pt idx="1597">
                  <c:v>0.9986380027239945</c:v>
                </c:pt>
                <c:pt idx="1598">
                  <c:v>0.99865400269199467</c:v>
                </c:pt>
                <c:pt idx="1599">
                  <c:v>0.99867000265999473</c:v>
                </c:pt>
                <c:pt idx="1600">
                  <c:v>0.99868000263999468</c:v>
                </c:pt>
                <c:pt idx="1601">
                  <c:v>0.99870000259999481</c:v>
                </c:pt>
                <c:pt idx="1602">
                  <c:v>0.99870400259199477</c:v>
                </c:pt>
                <c:pt idx="1603">
                  <c:v>0.99871600256799486</c:v>
                </c:pt>
                <c:pt idx="1604">
                  <c:v>0.99872200255599486</c:v>
                </c:pt>
                <c:pt idx="1605">
                  <c:v>0.99872800254399496</c:v>
                </c:pt>
                <c:pt idx="1606">
                  <c:v>0.99874000251999495</c:v>
                </c:pt>
                <c:pt idx="1607">
                  <c:v>0.99874600250799495</c:v>
                </c:pt>
                <c:pt idx="1608">
                  <c:v>0.99875200249599505</c:v>
                </c:pt>
                <c:pt idx="1609">
                  <c:v>0.99877000245999503</c:v>
                </c:pt>
                <c:pt idx="1610">
                  <c:v>0.99877800244399506</c:v>
                </c:pt>
                <c:pt idx="1611">
                  <c:v>0.99878200243599513</c:v>
                </c:pt>
                <c:pt idx="1612">
                  <c:v>0.99879000241999516</c:v>
                </c:pt>
                <c:pt idx="1613">
                  <c:v>0.99879600240799515</c:v>
                </c:pt>
                <c:pt idx="1614">
                  <c:v>0.99880200239599526</c:v>
                </c:pt>
                <c:pt idx="1615">
                  <c:v>0.99881000237999529</c:v>
                </c:pt>
                <c:pt idx="1616">
                  <c:v>0.99881600236799528</c:v>
                </c:pt>
                <c:pt idx="1617">
                  <c:v>0.99882400235199531</c:v>
                </c:pt>
                <c:pt idx="1618">
                  <c:v>0.99884000231999537</c:v>
                </c:pt>
                <c:pt idx="1619">
                  <c:v>0.9988480023039954</c:v>
                </c:pt>
                <c:pt idx="1620">
                  <c:v>0.99885600228799543</c:v>
                </c:pt>
                <c:pt idx="1621">
                  <c:v>0.99886000227999538</c:v>
                </c:pt>
                <c:pt idx="1622">
                  <c:v>0.99886400227199545</c:v>
                </c:pt>
                <c:pt idx="1623">
                  <c:v>0.99887400225199552</c:v>
                </c:pt>
                <c:pt idx="1624">
                  <c:v>0.99887600224799555</c:v>
                </c:pt>
                <c:pt idx="1625">
                  <c:v>0.99888000223999551</c:v>
                </c:pt>
                <c:pt idx="1626">
                  <c:v>0.99888200223599555</c:v>
                </c:pt>
                <c:pt idx="1627">
                  <c:v>0.99888800222399554</c:v>
                </c:pt>
                <c:pt idx="1628">
                  <c:v>0.99889600220799557</c:v>
                </c:pt>
                <c:pt idx="1629">
                  <c:v>0.99890000219999564</c:v>
                </c:pt>
                <c:pt idx="1630">
                  <c:v>0.99891200217599563</c:v>
                </c:pt>
                <c:pt idx="1631">
                  <c:v>0.99891800216399562</c:v>
                </c:pt>
                <c:pt idx="1632">
                  <c:v>0.99892600214799565</c:v>
                </c:pt>
                <c:pt idx="1633">
                  <c:v>0.99893600212799571</c:v>
                </c:pt>
                <c:pt idx="1634">
                  <c:v>0.99894800210399581</c:v>
                </c:pt>
                <c:pt idx="1635">
                  <c:v>0.99895600208799584</c:v>
                </c:pt>
                <c:pt idx="1636">
                  <c:v>0.9989600020799958</c:v>
                </c:pt>
                <c:pt idx="1637">
                  <c:v>0.99896600206799591</c:v>
                </c:pt>
                <c:pt idx="1638">
                  <c:v>0.99896800206399583</c:v>
                </c:pt>
                <c:pt idx="1639">
                  <c:v>0.99897800204399589</c:v>
                </c:pt>
                <c:pt idx="1640">
                  <c:v>0.99898600202799592</c:v>
                </c:pt>
                <c:pt idx="1641">
                  <c:v>0.99899400201199595</c:v>
                </c:pt>
                <c:pt idx="1642">
                  <c:v>0.99899600200799599</c:v>
                </c:pt>
                <c:pt idx="1643">
                  <c:v>0.99900000199999595</c:v>
                </c:pt>
                <c:pt idx="1644">
                  <c:v>0.99901000197999601</c:v>
                </c:pt>
                <c:pt idx="1645">
                  <c:v>0.99902000195999607</c:v>
                </c:pt>
                <c:pt idx="1646">
                  <c:v>0.99902400195199614</c:v>
                </c:pt>
                <c:pt idx="1647">
                  <c:v>0.9990340019319961</c:v>
                </c:pt>
                <c:pt idx="1648">
                  <c:v>0.99903600192799613</c:v>
                </c:pt>
                <c:pt idx="1649">
                  <c:v>0.99903600192799613</c:v>
                </c:pt>
                <c:pt idx="1650">
                  <c:v>0.99904200191599613</c:v>
                </c:pt>
                <c:pt idx="1651">
                  <c:v>0.9990460019079962</c:v>
                </c:pt>
                <c:pt idx="1652">
                  <c:v>0.9990460019079962</c:v>
                </c:pt>
                <c:pt idx="1653">
                  <c:v>0.9990460019079962</c:v>
                </c:pt>
                <c:pt idx="1654">
                  <c:v>0.99905000189999615</c:v>
                </c:pt>
                <c:pt idx="1655">
                  <c:v>0.99905600188799626</c:v>
                </c:pt>
                <c:pt idx="1656">
                  <c:v>0.99906000187999622</c:v>
                </c:pt>
                <c:pt idx="1657">
                  <c:v>0.99906000187999622</c:v>
                </c:pt>
                <c:pt idx="1658">
                  <c:v>0.99907200185599632</c:v>
                </c:pt>
                <c:pt idx="1659">
                  <c:v>0.9990840018319963</c:v>
                </c:pt>
                <c:pt idx="1660">
                  <c:v>0.99908600182799634</c:v>
                </c:pt>
                <c:pt idx="1661">
                  <c:v>0.99909000181999641</c:v>
                </c:pt>
                <c:pt idx="1662">
                  <c:v>0.99909800180399644</c:v>
                </c:pt>
                <c:pt idx="1663">
                  <c:v>0.9991020017959964</c:v>
                </c:pt>
                <c:pt idx="1664">
                  <c:v>0.99911000177999643</c:v>
                </c:pt>
                <c:pt idx="1665">
                  <c:v>0.9991140017719965</c:v>
                </c:pt>
                <c:pt idx="1666">
                  <c:v>0.99912000175999649</c:v>
                </c:pt>
                <c:pt idx="1667">
                  <c:v>0.99912400175199645</c:v>
                </c:pt>
                <c:pt idx="1668">
                  <c:v>0.99913000173999655</c:v>
                </c:pt>
                <c:pt idx="1669">
                  <c:v>0.99913800172399658</c:v>
                </c:pt>
                <c:pt idx="1670">
                  <c:v>0.99914200171599654</c:v>
                </c:pt>
                <c:pt idx="1671">
                  <c:v>0.99914600170799661</c:v>
                </c:pt>
                <c:pt idx="1672">
                  <c:v>0.99915400169199664</c:v>
                </c:pt>
                <c:pt idx="1673">
                  <c:v>0.9991580016839966</c:v>
                </c:pt>
                <c:pt idx="1674">
                  <c:v>0.99916800166399666</c:v>
                </c:pt>
                <c:pt idx="1675">
                  <c:v>0.99917200165599673</c:v>
                </c:pt>
                <c:pt idx="1676">
                  <c:v>0.99917600164799669</c:v>
                </c:pt>
                <c:pt idx="1677">
                  <c:v>0.99917800164399673</c:v>
                </c:pt>
                <c:pt idx="1678">
                  <c:v>0.99918600162799676</c:v>
                </c:pt>
                <c:pt idx="1679">
                  <c:v>0.99919400161199678</c:v>
                </c:pt>
                <c:pt idx="1680">
                  <c:v>0.99920600158799677</c:v>
                </c:pt>
                <c:pt idx="1681">
                  <c:v>0.99921600156799684</c:v>
                </c:pt>
                <c:pt idx="1682">
                  <c:v>0.99921800156399687</c:v>
                </c:pt>
                <c:pt idx="1683">
                  <c:v>0.99922400155199687</c:v>
                </c:pt>
                <c:pt idx="1684">
                  <c:v>0.9992260015479969</c:v>
                </c:pt>
                <c:pt idx="1685">
                  <c:v>0.99923200153599689</c:v>
                </c:pt>
                <c:pt idx="1686">
                  <c:v>0.99923400153199693</c:v>
                </c:pt>
                <c:pt idx="1687">
                  <c:v>0.99924000151999692</c:v>
                </c:pt>
                <c:pt idx="1688">
                  <c:v>0.99924800150399695</c:v>
                </c:pt>
                <c:pt idx="1689">
                  <c:v>0.99926000147999705</c:v>
                </c:pt>
                <c:pt idx="1690">
                  <c:v>0.99926600146799704</c:v>
                </c:pt>
                <c:pt idx="1691">
                  <c:v>0.99927600144799711</c:v>
                </c:pt>
                <c:pt idx="1692">
                  <c:v>0.99927600144799711</c:v>
                </c:pt>
                <c:pt idx="1693">
                  <c:v>0.99927800144399714</c:v>
                </c:pt>
                <c:pt idx="1694">
                  <c:v>0.9992820014359971</c:v>
                </c:pt>
                <c:pt idx="1695">
                  <c:v>0.99928400143199714</c:v>
                </c:pt>
                <c:pt idx="1696">
                  <c:v>0.9992880014239971</c:v>
                </c:pt>
                <c:pt idx="1697">
                  <c:v>0.9992940014119972</c:v>
                </c:pt>
                <c:pt idx="1698">
                  <c:v>0.99929800140399716</c:v>
                </c:pt>
                <c:pt idx="1699">
                  <c:v>0.99930600138799719</c:v>
                </c:pt>
                <c:pt idx="1700">
                  <c:v>0.99931200137599729</c:v>
                </c:pt>
                <c:pt idx="1701">
                  <c:v>0.99931800136399729</c:v>
                </c:pt>
                <c:pt idx="1702">
                  <c:v>0.99932400135199728</c:v>
                </c:pt>
                <c:pt idx="1703">
                  <c:v>0.99932800134399735</c:v>
                </c:pt>
                <c:pt idx="1704">
                  <c:v>0.99933200133599731</c:v>
                </c:pt>
                <c:pt idx="1705">
                  <c:v>0.99934200131599737</c:v>
                </c:pt>
                <c:pt idx="1706">
                  <c:v>0.9993500012999974</c:v>
                </c:pt>
                <c:pt idx="1707">
                  <c:v>0.9993500012999974</c:v>
                </c:pt>
                <c:pt idx="1708">
                  <c:v>0.99935200129599744</c:v>
                </c:pt>
                <c:pt idx="1709">
                  <c:v>0.99935800128399743</c:v>
                </c:pt>
                <c:pt idx="1710">
                  <c:v>0.9993620012759975</c:v>
                </c:pt>
                <c:pt idx="1711">
                  <c:v>0.9993620012759975</c:v>
                </c:pt>
                <c:pt idx="1712">
                  <c:v>0.9993620012759975</c:v>
                </c:pt>
                <c:pt idx="1713">
                  <c:v>0.99936400127199743</c:v>
                </c:pt>
                <c:pt idx="1714">
                  <c:v>0.99937600124799753</c:v>
                </c:pt>
                <c:pt idx="1715">
                  <c:v>0.99937800124399756</c:v>
                </c:pt>
                <c:pt idx="1716">
                  <c:v>0.99938000123999748</c:v>
                </c:pt>
                <c:pt idx="1717">
                  <c:v>0.99938400123199755</c:v>
                </c:pt>
                <c:pt idx="1718">
                  <c:v>0.99938800122399751</c:v>
                </c:pt>
                <c:pt idx="1719">
                  <c:v>0.99939200121599758</c:v>
                </c:pt>
                <c:pt idx="1720">
                  <c:v>0.99939400121199762</c:v>
                </c:pt>
                <c:pt idx="1721">
                  <c:v>0.99940400119199757</c:v>
                </c:pt>
                <c:pt idx="1722">
                  <c:v>0.99940400119199757</c:v>
                </c:pt>
                <c:pt idx="1723">
                  <c:v>0.99940800118399764</c:v>
                </c:pt>
                <c:pt idx="1724">
                  <c:v>0.9994120011759976</c:v>
                </c:pt>
                <c:pt idx="1725">
                  <c:v>0.9994180011639977</c:v>
                </c:pt>
                <c:pt idx="1726">
                  <c:v>0.9994240011519977</c:v>
                </c:pt>
                <c:pt idx="1727">
                  <c:v>0.9994240011519977</c:v>
                </c:pt>
                <c:pt idx="1728">
                  <c:v>0.9994240011519977</c:v>
                </c:pt>
                <c:pt idx="1729">
                  <c:v>0.99943000113999769</c:v>
                </c:pt>
                <c:pt idx="1730">
                  <c:v>0.99943000113999769</c:v>
                </c:pt>
                <c:pt idx="1731">
                  <c:v>0.99943400113199776</c:v>
                </c:pt>
                <c:pt idx="1732">
                  <c:v>0.9994360011279978</c:v>
                </c:pt>
                <c:pt idx="1733">
                  <c:v>0.99944400111199783</c:v>
                </c:pt>
                <c:pt idx="1734">
                  <c:v>0.99945200109599786</c:v>
                </c:pt>
                <c:pt idx="1735">
                  <c:v>0.99946200107599781</c:v>
                </c:pt>
                <c:pt idx="1736">
                  <c:v>0.99946800106399791</c:v>
                </c:pt>
                <c:pt idx="1737">
                  <c:v>0.99947600104799794</c:v>
                </c:pt>
                <c:pt idx="1738">
                  <c:v>0.99947600104799794</c:v>
                </c:pt>
                <c:pt idx="1739">
                  <c:v>0.99947600104799794</c:v>
                </c:pt>
                <c:pt idx="1740">
                  <c:v>0.9994800010399979</c:v>
                </c:pt>
                <c:pt idx="1741">
                  <c:v>0.99948200103599794</c:v>
                </c:pt>
                <c:pt idx="1742">
                  <c:v>0.99948200103599794</c:v>
                </c:pt>
                <c:pt idx="1743">
                  <c:v>0.99948600102799789</c:v>
                </c:pt>
                <c:pt idx="1744">
                  <c:v>0.99949000101999796</c:v>
                </c:pt>
                <c:pt idx="1745">
                  <c:v>0.99949600100799796</c:v>
                </c:pt>
                <c:pt idx="1746">
                  <c:v>0.99949600100799796</c:v>
                </c:pt>
                <c:pt idx="1747">
                  <c:v>0.99950000099999803</c:v>
                </c:pt>
                <c:pt idx="1748">
                  <c:v>0.99950200099599806</c:v>
                </c:pt>
                <c:pt idx="1749">
                  <c:v>0.99951200097599802</c:v>
                </c:pt>
                <c:pt idx="1750">
                  <c:v>0.99951400097199805</c:v>
                </c:pt>
                <c:pt idx="1751">
                  <c:v>0.99951800096399812</c:v>
                </c:pt>
                <c:pt idx="1752">
                  <c:v>0.99952200095599808</c:v>
                </c:pt>
                <c:pt idx="1753">
                  <c:v>0.99952800094399807</c:v>
                </c:pt>
                <c:pt idx="1754">
                  <c:v>0.99952800094399807</c:v>
                </c:pt>
                <c:pt idx="1755">
                  <c:v>0.99953000093999811</c:v>
                </c:pt>
                <c:pt idx="1756">
                  <c:v>0.99953400093199818</c:v>
                </c:pt>
                <c:pt idx="1757">
                  <c:v>0.99953800092399814</c:v>
                </c:pt>
                <c:pt idx="1758">
                  <c:v>0.99954000091999817</c:v>
                </c:pt>
                <c:pt idx="1759">
                  <c:v>0.99954400091199813</c:v>
                </c:pt>
                <c:pt idx="1760">
                  <c:v>0.99955000089999824</c:v>
                </c:pt>
                <c:pt idx="1761">
                  <c:v>0.99955800088399827</c:v>
                </c:pt>
                <c:pt idx="1762">
                  <c:v>0.99956000087999819</c:v>
                </c:pt>
                <c:pt idx="1763">
                  <c:v>0.99956200087599822</c:v>
                </c:pt>
                <c:pt idx="1764">
                  <c:v>0.99957000085999825</c:v>
                </c:pt>
                <c:pt idx="1765">
                  <c:v>0.99957200085599829</c:v>
                </c:pt>
                <c:pt idx="1766">
                  <c:v>0.99957200085599829</c:v>
                </c:pt>
                <c:pt idx="1767">
                  <c:v>0.99957400085199832</c:v>
                </c:pt>
                <c:pt idx="1768">
                  <c:v>0.99957600084799836</c:v>
                </c:pt>
                <c:pt idx="1769">
                  <c:v>0.99958600082799831</c:v>
                </c:pt>
                <c:pt idx="1770">
                  <c:v>0.99958600082799831</c:v>
                </c:pt>
                <c:pt idx="1771">
                  <c:v>0.99959400081199834</c:v>
                </c:pt>
                <c:pt idx="1772">
                  <c:v>0.99959600080799837</c:v>
                </c:pt>
                <c:pt idx="1773">
                  <c:v>0.99959800080399841</c:v>
                </c:pt>
                <c:pt idx="1774">
                  <c:v>0.9996040007919984</c:v>
                </c:pt>
                <c:pt idx="1775">
                  <c:v>0.9996100007799984</c:v>
                </c:pt>
                <c:pt idx="1776">
                  <c:v>0.9996160007679985</c:v>
                </c:pt>
                <c:pt idx="1777">
                  <c:v>0.99962000075999846</c:v>
                </c:pt>
                <c:pt idx="1778">
                  <c:v>0.9996220007559985</c:v>
                </c:pt>
                <c:pt idx="1779">
                  <c:v>0.99962600074799846</c:v>
                </c:pt>
                <c:pt idx="1780">
                  <c:v>0.99962800074399849</c:v>
                </c:pt>
                <c:pt idx="1781">
                  <c:v>0.99963000073999853</c:v>
                </c:pt>
                <c:pt idx="1782">
                  <c:v>0.99963400073199848</c:v>
                </c:pt>
                <c:pt idx="1783">
                  <c:v>0.99963400073199848</c:v>
                </c:pt>
                <c:pt idx="1784">
                  <c:v>0.99963400073199848</c:v>
                </c:pt>
                <c:pt idx="1785">
                  <c:v>0.99963600072799852</c:v>
                </c:pt>
                <c:pt idx="1786">
                  <c:v>0.99964400071199855</c:v>
                </c:pt>
                <c:pt idx="1787">
                  <c:v>0.99964800070399862</c:v>
                </c:pt>
                <c:pt idx="1788">
                  <c:v>0.99964800070399862</c:v>
                </c:pt>
                <c:pt idx="1789">
                  <c:v>0.99965000069999865</c:v>
                </c:pt>
                <c:pt idx="1790">
                  <c:v>0.99965000069999865</c:v>
                </c:pt>
                <c:pt idx="1791">
                  <c:v>0.99965000069999865</c:v>
                </c:pt>
                <c:pt idx="1792">
                  <c:v>0.99965400069199861</c:v>
                </c:pt>
                <c:pt idx="1793">
                  <c:v>0.99965600068799865</c:v>
                </c:pt>
                <c:pt idx="1794">
                  <c:v>0.99965800068399868</c:v>
                </c:pt>
                <c:pt idx="1795">
                  <c:v>0.99966000067999861</c:v>
                </c:pt>
                <c:pt idx="1796">
                  <c:v>0.99966000067999861</c:v>
                </c:pt>
                <c:pt idx="1797">
                  <c:v>0.99966200067599864</c:v>
                </c:pt>
                <c:pt idx="1798">
                  <c:v>0.99966200067599864</c:v>
                </c:pt>
                <c:pt idx="1799">
                  <c:v>0.99966200067599864</c:v>
                </c:pt>
                <c:pt idx="1800">
                  <c:v>0.99966400067199868</c:v>
                </c:pt>
                <c:pt idx="1801">
                  <c:v>0.99966400067199868</c:v>
                </c:pt>
                <c:pt idx="1802">
                  <c:v>0.99966600066799871</c:v>
                </c:pt>
                <c:pt idx="1803">
                  <c:v>0.99967000065999867</c:v>
                </c:pt>
                <c:pt idx="1804">
                  <c:v>0.9996720006559987</c:v>
                </c:pt>
                <c:pt idx="1805">
                  <c:v>0.99968200063599877</c:v>
                </c:pt>
                <c:pt idx="1806">
                  <c:v>0.99968200063599877</c:v>
                </c:pt>
                <c:pt idx="1807">
                  <c:v>0.99968200063599877</c:v>
                </c:pt>
                <c:pt idx="1808">
                  <c:v>0.99968600062799873</c:v>
                </c:pt>
                <c:pt idx="1809">
                  <c:v>0.9996900006199988</c:v>
                </c:pt>
                <c:pt idx="1810">
                  <c:v>0.99969200061599872</c:v>
                </c:pt>
                <c:pt idx="1811">
                  <c:v>0.99969200061599872</c:v>
                </c:pt>
                <c:pt idx="1812">
                  <c:v>0.99969400061199876</c:v>
                </c:pt>
                <c:pt idx="1813">
                  <c:v>0.99969800060399883</c:v>
                </c:pt>
                <c:pt idx="1814">
                  <c:v>0.99969800060399883</c:v>
                </c:pt>
                <c:pt idx="1815">
                  <c:v>0.99970000059999875</c:v>
                </c:pt>
                <c:pt idx="1816">
                  <c:v>0.99970200059599879</c:v>
                </c:pt>
                <c:pt idx="1817">
                  <c:v>0.99970400059199882</c:v>
                </c:pt>
                <c:pt idx="1818">
                  <c:v>0.99971000057999881</c:v>
                </c:pt>
                <c:pt idx="1819">
                  <c:v>0.99971400057199888</c:v>
                </c:pt>
                <c:pt idx="1820">
                  <c:v>0.99971800056399884</c:v>
                </c:pt>
                <c:pt idx="1821">
                  <c:v>0.99972200055599891</c:v>
                </c:pt>
                <c:pt idx="1822">
                  <c:v>0.99972200055599891</c:v>
                </c:pt>
                <c:pt idx="1823">
                  <c:v>0.99972600054799887</c:v>
                </c:pt>
                <c:pt idx="1824">
                  <c:v>0.99972800054399891</c:v>
                </c:pt>
                <c:pt idx="1825">
                  <c:v>0.99972800054399891</c:v>
                </c:pt>
                <c:pt idx="1826">
                  <c:v>0.9997340005319989</c:v>
                </c:pt>
                <c:pt idx="1827">
                  <c:v>0.9997340005319989</c:v>
                </c:pt>
                <c:pt idx="1828">
                  <c:v>0.9997340005319989</c:v>
                </c:pt>
                <c:pt idx="1829">
                  <c:v>0.99973600052799894</c:v>
                </c:pt>
                <c:pt idx="1830">
                  <c:v>0.99973600052799894</c:v>
                </c:pt>
                <c:pt idx="1831">
                  <c:v>0.99973600052799894</c:v>
                </c:pt>
                <c:pt idx="1832">
                  <c:v>0.99973800052399897</c:v>
                </c:pt>
                <c:pt idx="1833">
                  <c:v>0.99974200051599893</c:v>
                </c:pt>
                <c:pt idx="1834">
                  <c:v>0.99974200051599893</c:v>
                </c:pt>
                <c:pt idx="1835">
                  <c:v>0.99974400051199896</c:v>
                </c:pt>
                <c:pt idx="1836">
                  <c:v>0.99974400051199896</c:v>
                </c:pt>
                <c:pt idx="1837">
                  <c:v>0.999746000507999</c:v>
                </c:pt>
                <c:pt idx="1838">
                  <c:v>0.99975000049999896</c:v>
                </c:pt>
                <c:pt idx="1839">
                  <c:v>0.99975200049599899</c:v>
                </c:pt>
                <c:pt idx="1840">
                  <c:v>0.99975200049599899</c:v>
                </c:pt>
                <c:pt idx="1841">
                  <c:v>0.99975600048799906</c:v>
                </c:pt>
                <c:pt idx="1842">
                  <c:v>0.99975800048399899</c:v>
                </c:pt>
                <c:pt idx="1843">
                  <c:v>0.99976200047599906</c:v>
                </c:pt>
                <c:pt idx="1844">
                  <c:v>0.99976400047199909</c:v>
                </c:pt>
                <c:pt idx="1845">
                  <c:v>0.99976400047199909</c:v>
                </c:pt>
                <c:pt idx="1846">
                  <c:v>0.99976800046399905</c:v>
                </c:pt>
                <c:pt idx="1847">
                  <c:v>0.99977200045599912</c:v>
                </c:pt>
                <c:pt idx="1848">
                  <c:v>0.99977200045599912</c:v>
                </c:pt>
                <c:pt idx="1849">
                  <c:v>0.99977400045199905</c:v>
                </c:pt>
                <c:pt idx="1850">
                  <c:v>0.99977600044799908</c:v>
                </c:pt>
                <c:pt idx="1851">
                  <c:v>0.99977600044799908</c:v>
                </c:pt>
                <c:pt idx="1852">
                  <c:v>0.99977800044399912</c:v>
                </c:pt>
                <c:pt idx="1853">
                  <c:v>0.99977800044399912</c:v>
                </c:pt>
                <c:pt idx="1854">
                  <c:v>0.99977800044399912</c:v>
                </c:pt>
                <c:pt idx="1855">
                  <c:v>0.99978000043999915</c:v>
                </c:pt>
                <c:pt idx="1856">
                  <c:v>0.99978000043999915</c:v>
                </c:pt>
                <c:pt idx="1857">
                  <c:v>0.99978000043999915</c:v>
                </c:pt>
                <c:pt idx="1858">
                  <c:v>0.99978000043999915</c:v>
                </c:pt>
                <c:pt idx="1859">
                  <c:v>0.99978200043599907</c:v>
                </c:pt>
                <c:pt idx="1860">
                  <c:v>0.99978400043199911</c:v>
                </c:pt>
                <c:pt idx="1861">
                  <c:v>0.99978800042399918</c:v>
                </c:pt>
                <c:pt idx="1862">
                  <c:v>0.99979000041999921</c:v>
                </c:pt>
                <c:pt idx="1863">
                  <c:v>0.99979200041599914</c:v>
                </c:pt>
                <c:pt idx="1864">
                  <c:v>0.99979400041199917</c:v>
                </c:pt>
                <c:pt idx="1865">
                  <c:v>0.99979400041199917</c:v>
                </c:pt>
                <c:pt idx="1866">
                  <c:v>0.99979600040799921</c:v>
                </c:pt>
                <c:pt idx="1867">
                  <c:v>0.99979600040799921</c:v>
                </c:pt>
                <c:pt idx="1868">
                  <c:v>0.99979800040399924</c:v>
                </c:pt>
                <c:pt idx="1869">
                  <c:v>0.9998020003959992</c:v>
                </c:pt>
                <c:pt idx="1870">
                  <c:v>0.9998020003959992</c:v>
                </c:pt>
                <c:pt idx="1871">
                  <c:v>0.9998080003839992</c:v>
                </c:pt>
                <c:pt idx="1872">
                  <c:v>0.9998080003839992</c:v>
                </c:pt>
                <c:pt idx="1873">
                  <c:v>0.9998080003839992</c:v>
                </c:pt>
                <c:pt idx="1874">
                  <c:v>0.99981200037599927</c:v>
                </c:pt>
                <c:pt idx="1875">
                  <c:v>0.99981200037599927</c:v>
                </c:pt>
                <c:pt idx="1876">
                  <c:v>0.99981200037599927</c:v>
                </c:pt>
                <c:pt idx="1877">
                  <c:v>0.99981800036399926</c:v>
                </c:pt>
                <c:pt idx="1878">
                  <c:v>0.99981800036399926</c:v>
                </c:pt>
                <c:pt idx="1879">
                  <c:v>0.99982000035999929</c:v>
                </c:pt>
                <c:pt idx="1880">
                  <c:v>0.99982000035999929</c:v>
                </c:pt>
                <c:pt idx="1881">
                  <c:v>0.99982200035599933</c:v>
                </c:pt>
                <c:pt idx="1882">
                  <c:v>0.99982200035599933</c:v>
                </c:pt>
                <c:pt idx="1883">
                  <c:v>0.99982400035199925</c:v>
                </c:pt>
                <c:pt idx="1884">
                  <c:v>0.99982800034399932</c:v>
                </c:pt>
                <c:pt idx="1885">
                  <c:v>0.99982800034399932</c:v>
                </c:pt>
                <c:pt idx="1886">
                  <c:v>0.99983000033999936</c:v>
                </c:pt>
                <c:pt idx="1887">
                  <c:v>0.99983000033999936</c:v>
                </c:pt>
                <c:pt idx="1888">
                  <c:v>0.99983000033999936</c:v>
                </c:pt>
                <c:pt idx="1889">
                  <c:v>0.99983200033599928</c:v>
                </c:pt>
                <c:pt idx="1890">
                  <c:v>0.99983400033199932</c:v>
                </c:pt>
                <c:pt idx="1891">
                  <c:v>0.99983400033199932</c:v>
                </c:pt>
                <c:pt idx="1892">
                  <c:v>0.99983400033199932</c:v>
                </c:pt>
                <c:pt idx="1893">
                  <c:v>0.99983400033199932</c:v>
                </c:pt>
                <c:pt idx="1894">
                  <c:v>0.99983400033199932</c:v>
                </c:pt>
                <c:pt idx="1895">
                  <c:v>0.99983400033199932</c:v>
                </c:pt>
                <c:pt idx="1896">
                  <c:v>0.99983400033199932</c:v>
                </c:pt>
                <c:pt idx="1897">
                  <c:v>0.99983400033199932</c:v>
                </c:pt>
                <c:pt idx="1898">
                  <c:v>0.99983400033199932</c:v>
                </c:pt>
                <c:pt idx="1899">
                  <c:v>0.99983400033199932</c:v>
                </c:pt>
                <c:pt idx="1900">
                  <c:v>0.99983600032799935</c:v>
                </c:pt>
                <c:pt idx="1901">
                  <c:v>0.99983600032799935</c:v>
                </c:pt>
                <c:pt idx="1902">
                  <c:v>0.99983600032799935</c:v>
                </c:pt>
                <c:pt idx="1903">
                  <c:v>0.99983600032799935</c:v>
                </c:pt>
                <c:pt idx="1904">
                  <c:v>0.99983600032799935</c:v>
                </c:pt>
                <c:pt idx="1905">
                  <c:v>0.99983600032799935</c:v>
                </c:pt>
                <c:pt idx="1906">
                  <c:v>0.99983800032399939</c:v>
                </c:pt>
                <c:pt idx="1907">
                  <c:v>0.99983800032399939</c:v>
                </c:pt>
                <c:pt idx="1908">
                  <c:v>0.99984000031999931</c:v>
                </c:pt>
                <c:pt idx="1909">
                  <c:v>0.99984000031999931</c:v>
                </c:pt>
                <c:pt idx="1910">
                  <c:v>0.99984000031999931</c:v>
                </c:pt>
                <c:pt idx="1911">
                  <c:v>0.99984200031599935</c:v>
                </c:pt>
                <c:pt idx="1912">
                  <c:v>0.99984200031599935</c:v>
                </c:pt>
                <c:pt idx="1913">
                  <c:v>0.99984200031599935</c:v>
                </c:pt>
                <c:pt idx="1914">
                  <c:v>0.99984200031599935</c:v>
                </c:pt>
                <c:pt idx="1915">
                  <c:v>0.99984200031599935</c:v>
                </c:pt>
                <c:pt idx="1916">
                  <c:v>0.99984400031199938</c:v>
                </c:pt>
                <c:pt idx="1917">
                  <c:v>0.99984600030799942</c:v>
                </c:pt>
                <c:pt idx="1918">
                  <c:v>0.99984800030399934</c:v>
                </c:pt>
                <c:pt idx="1919">
                  <c:v>0.99984800030399934</c:v>
                </c:pt>
                <c:pt idx="1920">
                  <c:v>0.99984800030399934</c:v>
                </c:pt>
                <c:pt idx="1921">
                  <c:v>0.99985000029999938</c:v>
                </c:pt>
                <c:pt idx="1922">
                  <c:v>0.99985000029999938</c:v>
                </c:pt>
                <c:pt idx="1923">
                  <c:v>0.99985000029999938</c:v>
                </c:pt>
                <c:pt idx="1924">
                  <c:v>0.99985200029599941</c:v>
                </c:pt>
                <c:pt idx="1925">
                  <c:v>0.99985400029199945</c:v>
                </c:pt>
                <c:pt idx="1926">
                  <c:v>0.99985600028799937</c:v>
                </c:pt>
                <c:pt idx="1927">
                  <c:v>0.9998580002839994</c:v>
                </c:pt>
                <c:pt idx="1928">
                  <c:v>0.9998580002839994</c:v>
                </c:pt>
                <c:pt idx="1929">
                  <c:v>0.9998580002839994</c:v>
                </c:pt>
                <c:pt idx="1930">
                  <c:v>0.99986200027599947</c:v>
                </c:pt>
                <c:pt idx="1931">
                  <c:v>0.99986400027199951</c:v>
                </c:pt>
                <c:pt idx="1932">
                  <c:v>0.99986800026399947</c:v>
                </c:pt>
                <c:pt idx="1933">
                  <c:v>0.9998700002599995</c:v>
                </c:pt>
                <c:pt idx="1934">
                  <c:v>0.9998700002599995</c:v>
                </c:pt>
                <c:pt idx="1935">
                  <c:v>0.99987200025599954</c:v>
                </c:pt>
                <c:pt idx="1936">
                  <c:v>0.9998760002479995</c:v>
                </c:pt>
                <c:pt idx="1937">
                  <c:v>0.9998760002479995</c:v>
                </c:pt>
                <c:pt idx="1938">
                  <c:v>0.99987800024399953</c:v>
                </c:pt>
                <c:pt idx="1939">
                  <c:v>0.99988000023999957</c:v>
                </c:pt>
                <c:pt idx="1940">
                  <c:v>0.99988000023999957</c:v>
                </c:pt>
                <c:pt idx="1941">
                  <c:v>0.99988000023999957</c:v>
                </c:pt>
                <c:pt idx="1942">
                  <c:v>0.99988000023999957</c:v>
                </c:pt>
                <c:pt idx="1943">
                  <c:v>0.99988000023999957</c:v>
                </c:pt>
                <c:pt idx="1944">
                  <c:v>0.99988000023999957</c:v>
                </c:pt>
                <c:pt idx="1945">
                  <c:v>0.99988000023999957</c:v>
                </c:pt>
                <c:pt idx="1946">
                  <c:v>0.99988000023999957</c:v>
                </c:pt>
                <c:pt idx="1947">
                  <c:v>0.99988000023999957</c:v>
                </c:pt>
                <c:pt idx="1948">
                  <c:v>0.99988000023999957</c:v>
                </c:pt>
                <c:pt idx="1949">
                  <c:v>0.99988000023999957</c:v>
                </c:pt>
                <c:pt idx="1950">
                  <c:v>0.99988000023999957</c:v>
                </c:pt>
                <c:pt idx="1951">
                  <c:v>0.99988200023599949</c:v>
                </c:pt>
                <c:pt idx="1952">
                  <c:v>0.99988400023199953</c:v>
                </c:pt>
                <c:pt idx="1953">
                  <c:v>0.99988600022799956</c:v>
                </c:pt>
                <c:pt idx="1954">
                  <c:v>0.99988600022799956</c:v>
                </c:pt>
                <c:pt idx="1955">
                  <c:v>0.99988600022799956</c:v>
                </c:pt>
                <c:pt idx="1956">
                  <c:v>0.9998880002239996</c:v>
                </c:pt>
                <c:pt idx="1957">
                  <c:v>0.9998880002239996</c:v>
                </c:pt>
                <c:pt idx="1958">
                  <c:v>0.9998880002239996</c:v>
                </c:pt>
                <c:pt idx="1959">
                  <c:v>0.99989000021999952</c:v>
                </c:pt>
                <c:pt idx="1960">
                  <c:v>0.99989000021999952</c:v>
                </c:pt>
                <c:pt idx="1961">
                  <c:v>0.99989000021999952</c:v>
                </c:pt>
                <c:pt idx="1962">
                  <c:v>0.99989000021999952</c:v>
                </c:pt>
                <c:pt idx="1963">
                  <c:v>0.99989200021599955</c:v>
                </c:pt>
                <c:pt idx="1964">
                  <c:v>0.99989400021199959</c:v>
                </c:pt>
                <c:pt idx="1965">
                  <c:v>0.99989600020799962</c:v>
                </c:pt>
                <c:pt idx="1966">
                  <c:v>0.99989800020399955</c:v>
                </c:pt>
                <c:pt idx="1967">
                  <c:v>0.99989800020399955</c:v>
                </c:pt>
                <c:pt idx="1968">
                  <c:v>0.99990000019999958</c:v>
                </c:pt>
                <c:pt idx="1969">
                  <c:v>0.99990200019599962</c:v>
                </c:pt>
                <c:pt idx="1970">
                  <c:v>0.99990400019199965</c:v>
                </c:pt>
                <c:pt idx="1971">
                  <c:v>0.99990400019199965</c:v>
                </c:pt>
                <c:pt idx="1972">
                  <c:v>0.99990600018799958</c:v>
                </c:pt>
                <c:pt idx="1973">
                  <c:v>0.99990800018399961</c:v>
                </c:pt>
                <c:pt idx="1974">
                  <c:v>0.99990800018399961</c:v>
                </c:pt>
                <c:pt idx="1975">
                  <c:v>0.99990800018399961</c:v>
                </c:pt>
                <c:pt idx="1976">
                  <c:v>0.99990800018399961</c:v>
                </c:pt>
                <c:pt idx="1977">
                  <c:v>0.99990800018399961</c:v>
                </c:pt>
                <c:pt idx="1978">
                  <c:v>0.99990800018399961</c:v>
                </c:pt>
                <c:pt idx="1979">
                  <c:v>0.99990800018399961</c:v>
                </c:pt>
                <c:pt idx="1980">
                  <c:v>0.99990800018399961</c:v>
                </c:pt>
                <c:pt idx="1981">
                  <c:v>0.99991000017999965</c:v>
                </c:pt>
                <c:pt idx="1982">
                  <c:v>0.99991200017599968</c:v>
                </c:pt>
                <c:pt idx="1983">
                  <c:v>0.99991200017599968</c:v>
                </c:pt>
                <c:pt idx="1984">
                  <c:v>0.99991400017199961</c:v>
                </c:pt>
                <c:pt idx="1985">
                  <c:v>0.99991600016799964</c:v>
                </c:pt>
                <c:pt idx="1986">
                  <c:v>0.99991600016799964</c:v>
                </c:pt>
                <c:pt idx="1987">
                  <c:v>0.99991800016399968</c:v>
                </c:pt>
                <c:pt idx="1988">
                  <c:v>0.99992000015999971</c:v>
                </c:pt>
                <c:pt idx="1989">
                  <c:v>0.99992000015999971</c:v>
                </c:pt>
                <c:pt idx="1990">
                  <c:v>0.99992000015999971</c:v>
                </c:pt>
                <c:pt idx="1991">
                  <c:v>0.99992000015999971</c:v>
                </c:pt>
                <c:pt idx="1992">
                  <c:v>0.99992000015999971</c:v>
                </c:pt>
                <c:pt idx="1993">
                  <c:v>0.99992200015599964</c:v>
                </c:pt>
                <c:pt idx="1994">
                  <c:v>0.99992200015599964</c:v>
                </c:pt>
                <c:pt idx="1995">
                  <c:v>0.99992200015599964</c:v>
                </c:pt>
                <c:pt idx="1996">
                  <c:v>0.99992200015599964</c:v>
                </c:pt>
                <c:pt idx="1997">
                  <c:v>0.99992200015599964</c:v>
                </c:pt>
                <c:pt idx="1998">
                  <c:v>0.99992200015599964</c:v>
                </c:pt>
                <c:pt idx="1999">
                  <c:v>0.99992200015599964</c:v>
                </c:pt>
                <c:pt idx="2000">
                  <c:v>0.99992200015599964</c:v>
                </c:pt>
                <c:pt idx="2001">
                  <c:v>0.99996200007599989</c:v>
                </c:pt>
                <c:pt idx="2002">
                  <c:v>0.99998000003999987</c:v>
                </c:pt>
                <c:pt idx="2003">
                  <c:v>0.99999200001599997</c:v>
                </c:pt>
                <c:pt idx="2004">
                  <c:v>0.99999400001200001</c:v>
                </c:pt>
                <c:pt idx="2005">
                  <c:v>0.99999800000399997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635-4173-9A99-03B2BE0B584F}"/>
            </c:ext>
          </c:extLst>
        </c:ser>
        <c:ser>
          <c:idx val="3"/>
          <c:order val="3"/>
          <c:tx>
            <c:strRef>
              <c:f>Sheet1!$AH$3</c:f>
              <c:strCache>
                <c:ptCount val="1"/>
                <c:pt idx="0">
                  <c:v>Lognormal</c:v>
                </c:pt>
              </c:strCache>
            </c:strRef>
          </c:tx>
          <c:spPr>
            <a:ln w="1524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Sheet1!$AH$5:$AH$2010</c:f>
              <c:numCache>
                <c:formatCode>General</c:formatCode>
                <c:ptCount val="200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1.999996000008E-6</c:v>
                </c:pt>
                <c:pt idx="47">
                  <c:v>1.999996000008E-6</c:v>
                </c:pt>
                <c:pt idx="48">
                  <c:v>1.999996000008E-6</c:v>
                </c:pt>
                <c:pt idx="49">
                  <c:v>1.999996000008E-6</c:v>
                </c:pt>
                <c:pt idx="50">
                  <c:v>1.999996000008E-6</c:v>
                </c:pt>
                <c:pt idx="51">
                  <c:v>3.9999920000160001E-6</c:v>
                </c:pt>
                <c:pt idx="52">
                  <c:v>3.9999920000160001E-6</c:v>
                </c:pt>
                <c:pt idx="53">
                  <c:v>5.9999880000239997E-6</c:v>
                </c:pt>
                <c:pt idx="54">
                  <c:v>5.9999880000239997E-6</c:v>
                </c:pt>
                <c:pt idx="55">
                  <c:v>5.9999880000239997E-6</c:v>
                </c:pt>
                <c:pt idx="56">
                  <c:v>5.9999880000239997E-6</c:v>
                </c:pt>
                <c:pt idx="57">
                  <c:v>5.9999880000239997E-6</c:v>
                </c:pt>
                <c:pt idx="58">
                  <c:v>7.9999840000320001E-6</c:v>
                </c:pt>
                <c:pt idx="59">
                  <c:v>7.9999840000320001E-6</c:v>
                </c:pt>
                <c:pt idx="60">
                  <c:v>1.1999976000047999E-5</c:v>
                </c:pt>
                <c:pt idx="61">
                  <c:v>1.1999976000047999E-5</c:v>
                </c:pt>
                <c:pt idx="62">
                  <c:v>1.1999976000047999E-5</c:v>
                </c:pt>
                <c:pt idx="63">
                  <c:v>1.1999976000047999E-5</c:v>
                </c:pt>
                <c:pt idx="64">
                  <c:v>1.3999972000056001E-5</c:v>
                </c:pt>
                <c:pt idx="65">
                  <c:v>1.3999972000056001E-5</c:v>
                </c:pt>
                <c:pt idx="66">
                  <c:v>1.5999968000064E-5</c:v>
                </c:pt>
                <c:pt idx="67">
                  <c:v>1.5999968000064E-5</c:v>
                </c:pt>
                <c:pt idx="68">
                  <c:v>1.7999964000072E-5</c:v>
                </c:pt>
                <c:pt idx="69">
                  <c:v>1.9999960000079999E-5</c:v>
                </c:pt>
                <c:pt idx="70">
                  <c:v>2.1999956000087999E-5</c:v>
                </c:pt>
                <c:pt idx="71">
                  <c:v>2.7999944000112001E-5</c:v>
                </c:pt>
                <c:pt idx="72">
                  <c:v>3.5999928000144E-5</c:v>
                </c:pt>
                <c:pt idx="73">
                  <c:v>3.7999924000151999E-5</c:v>
                </c:pt>
                <c:pt idx="74">
                  <c:v>3.9999920000159999E-5</c:v>
                </c:pt>
                <c:pt idx="75">
                  <c:v>4.3999912000175998E-5</c:v>
                </c:pt>
                <c:pt idx="76">
                  <c:v>5.1999896000207996E-5</c:v>
                </c:pt>
                <c:pt idx="77">
                  <c:v>5.5999888000224002E-5</c:v>
                </c:pt>
                <c:pt idx="78">
                  <c:v>5.9999880000240002E-5</c:v>
                </c:pt>
                <c:pt idx="79">
                  <c:v>6.9999860000279993E-5</c:v>
                </c:pt>
                <c:pt idx="80">
                  <c:v>7.3999852000296006E-5</c:v>
                </c:pt>
                <c:pt idx="81">
                  <c:v>8.3999832000335997E-5</c:v>
                </c:pt>
                <c:pt idx="82">
                  <c:v>9.3999812000376002E-5</c:v>
                </c:pt>
                <c:pt idx="83">
                  <c:v>9.7999804000392001E-5</c:v>
                </c:pt>
                <c:pt idx="84">
                  <c:v>1.11999776000448E-4</c:v>
                </c:pt>
                <c:pt idx="85">
                  <c:v>1.21999756000488E-4</c:v>
                </c:pt>
                <c:pt idx="86">
                  <c:v>1.3999972000055999E-4</c:v>
                </c:pt>
                <c:pt idx="87">
                  <c:v>1.6799966400067199E-4</c:v>
                </c:pt>
                <c:pt idx="88">
                  <c:v>1.7999964000072E-4</c:v>
                </c:pt>
                <c:pt idx="89">
                  <c:v>1.9199961600076799E-4</c:v>
                </c:pt>
                <c:pt idx="90">
                  <c:v>2.03999592000816E-4</c:v>
                </c:pt>
                <c:pt idx="91">
                  <c:v>2.1599956800086401E-4</c:v>
                </c:pt>
                <c:pt idx="92">
                  <c:v>2.3199953600092801E-4</c:v>
                </c:pt>
                <c:pt idx="93">
                  <c:v>2.4799950400099198E-4</c:v>
                </c:pt>
                <c:pt idx="94">
                  <c:v>2.55999488001024E-4</c:v>
                </c:pt>
                <c:pt idx="95">
                  <c:v>2.7599944800110401E-4</c:v>
                </c:pt>
                <c:pt idx="96">
                  <c:v>3.0799938400123201E-4</c:v>
                </c:pt>
                <c:pt idx="97">
                  <c:v>3.3199933600132797E-4</c:v>
                </c:pt>
                <c:pt idx="98">
                  <c:v>3.7399925200149597E-4</c:v>
                </c:pt>
                <c:pt idx="99">
                  <c:v>4.0199919600160801E-4</c:v>
                </c:pt>
                <c:pt idx="100">
                  <c:v>4.3599912800174398E-4</c:v>
                </c:pt>
                <c:pt idx="101">
                  <c:v>4.6999906000188001E-4</c:v>
                </c:pt>
                <c:pt idx="102">
                  <c:v>4.9599900800198396E-4</c:v>
                </c:pt>
                <c:pt idx="103">
                  <c:v>5.1399897200205599E-4</c:v>
                </c:pt>
                <c:pt idx="104">
                  <c:v>5.7199885600228804E-4</c:v>
                </c:pt>
                <c:pt idx="105">
                  <c:v>6.1199877600244795E-4</c:v>
                </c:pt>
                <c:pt idx="106">
                  <c:v>6.5599868800262403E-4</c:v>
                </c:pt>
                <c:pt idx="107">
                  <c:v>6.9399861200277596E-4</c:v>
                </c:pt>
                <c:pt idx="108">
                  <c:v>7.3999852000296003E-4</c:v>
                </c:pt>
                <c:pt idx="109">
                  <c:v>8.0399839200321602E-4</c:v>
                </c:pt>
                <c:pt idx="110">
                  <c:v>8.4399831200337604E-4</c:v>
                </c:pt>
                <c:pt idx="111">
                  <c:v>9.0599818800362404E-4</c:v>
                </c:pt>
                <c:pt idx="112">
                  <c:v>9.5399809200381598E-4</c:v>
                </c:pt>
                <c:pt idx="113">
                  <c:v>1.0319979360041279E-3</c:v>
                </c:pt>
                <c:pt idx="114">
                  <c:v>1.1039977920044161E-3</c:v>
                </c:pt>
                <c:pt idx="115">
                  <c:v>1.157997684004632E-3</c:v>
                </c:pt>
                <c:pt idx="116">
                  <c:v>1.2539974920050159E-3</c:v>
                </c:pt>
                <c:pt idx="117">
                  <c:v>1.3479973040053919E-3</c:v>
                </c:pt>
                <c:pt idx="118">
                  <c:v>1.443997112005776E-3</c:v>
                </c:pt>
                <c:pt idx="119">
                  <c:v>1.5559968880062239E-3</c:v>
                </c:pt>
                <c:pt idx="120">
                  <c:v>1.6579966840066321E-3</c:v>
                </c:pt>
                <c:pt idx="121">
                  <c:v>1.7439965120069759E-3</c:v>
                </c:pt>
                <c:pt idx="122">
                  <c:v>1.8279963440073119E-3</c:v>
                </c:pt>
                <c:pt idx="123">
                  <c:v>1.9639960720078558E-3</c:v>
                </c:pt>
                <c:pt idx="124">
                  <c:v>2.067995864008272E-3</c:v>
                </c:pt>
                <c:pt idx="125">
                  <c:v>2.155995688008624E-3</c:v>
                </c:pt>
                <c:pt idx="126">
                  <c:v>2.2419955160089679E-3</c:v>
                </c:pt>
                <c:pt idx="127">
                  <c:v>2.3679952640094722E-3</c:v>
                </c:pt>
                <c:pt idx="128">
                  <c:v>2.5079949840100318E-3</c:v>
                </c:pt>
                <c:pt idx="129">
                  <c:v>2.6179947640104719E-3</c:v>
                </c:pt>
                <c:pt idx="130">
                  <c:v>2.7579944840110319E-3</c:v>
                </c:pt>
                <c:pt idx="131">
                  <c:v>2.8999942000116001E-3</c:v>
                </c:pt>
                <c:pt idx="132">
                  <c:v>3.0379939240121521E-3</c:v>
                </c:pt>
                <c:pt idx="133">
                  <c:v>3.163993672012656E-3</c:v>
                </c:pt>
                <c:pt idx="134">
                  <c:v>3.2959934080131841E-3</c:v>
                </c:pt>
                <c:pt idx="135">
                  <c:v>3.4539930920138161E-3</c:v>
                </c:pt>
                <c:pt idx="136">
                  <c:v>3.6179927640144719E-3</c:v>
                </c:pt>
                <c:pt idx="137">
                  <c:v>3.7839924320151358E-3</c:v>
                </c:pt>
                <c:pt idx="138">
                  <c:v>3.9679920640158716E-3</c:v>
                </c:pt>
                <c:pt idx="139">
                  <c:v>4.1439917120165756E-3</c:v>
                </c:pt>
                <c:pt idx="140">
                  <c:v>4.3259913480173037E-3</c:v>
                </c:pt>
                <c:pt idx="141">
                  <c:v>4.5139909720180562E-3</c:v>
                </c:pt>
                <c:pt idx="142">
                  <c:v>4.7299905400189201E-3</c:v>
                </c:pt>
                <c:pt idx="143">
                  <c:v>4.9279901440197121E-3</c:v>
                </c:pt>
                <c:pt idx="144">
                  <c:v>5.1139897720204556E-3</c:v>
                </c:pt>
                <c:pt idx="145">
                  <c:v>5.341989316021368E-3</c:v>
                </c:pt>
                <c:pt idx="146">
                  <c:v>5.577988844022312E-3</c:v>
                </c:pt>
                <c:pt idx="147">
                  <c:v>5.8059883880232236E-3</c:v>
                </c:pt>
                <c:pt idx="148">
                  <c:v>6.0159879680240641E-3</c:v>
                </c:pt>
                <c:pt idx="149">
                  <c:v>6.2559874880250242E-3</c:v>
                </c:pt>
                <c:pt idx="150">
                  <c:v>6.4999870000259996E-3</c:v>
                </c:pt>
                <c:pt idx="151">
                  <c:v>6.7579864840270317E-3</c:v>
                </c:pt>
                <c:pt idx="152">
                  <c:v>7.0059859880280241E-3</c:v>
                </c:pt>
                <c:pt idx="153">
                  <c:v>7.2819854360291281E-3</c:v>
                </c:pt>
                <c:pt idx="154">
                  <c:v>7.5339849320301359E-3</c:v>
                </c:pt>
                <c:pt idx="155">
                  <c:v>7.8659842680314646E-3</c:v>
                </c:pt>
                <c:pt idx="156">
                  <c:v>8.1339837320325362E-3</c:v>
                </c:pt>
                <c:pt idx="157">
                  <c:v>8.4919830160339674E-3</c:v>
                </c:pt>
                <c:pt idx="158">
                  <c:v>8.7679824640350713E-3</c:v>
                </c:pt>
                <c:pt idx="159">
                  <c:v>9.1059817880364234E-3</c:v>
                </c:pt>
                <c:pt idx="160">
                  <c:v>9.455981088037824E-3</c:v>
                </c:pt>
                <c:pt idx="161">
                  <c:v>9.7539804920390161E-3</c:v>
                </c:pt>
                <c:pt idx="162">
                  <c:v>1.0095979808040384E-2</c:v>
                </c:pt>
                <c:pt idx="163">
                  <c:v>1.0407979184041632E-2</c:v>
                </c:pt>
                <c:pt idx="164">
                  <c:v>1.0817978364043272E-2</c:v>
                </c:pt>
                <c:pt idx="165">
                  <c:v>1.116997766004468E-2</c:v>
                </c:pt>
                <c:pt idx="166">
                  <c:v>1.1583976832046336E-2</c:v>
                </c:pt>
                <c:pt idx="167">
                  <c:v>1.1927976144047711E-2</c:v>
                </c:pt>
                <c:pt idx="168">
                  <c:v>1.2321975356049288E-2</c:v>
                </c:pt>
                <c:pt idx="169">
                  <c:v>1.2713974572050856E-2</c:v>
                </c:pt>
                <c:pt idx="170">
                  <c:v>1.3075973848052303E-2</c:v>
                </c:pt>
                <c:pt idx="171">
                  <c:v>1.3535972928054144E-2</c:v>
                </c:pt>
                <c:pt idx="172">
                  <c:v>1.4021971956056088E-2</c:v>
                </c:pt>
                <c:pt idx="173">
                  <c:v>1.4493971012057976E-2</c:v>
                </c:pt>
                <c:pt idx="174">
                  <c:v>1.4995970008059984E-2</c:v>
                </c:pt>
                <c:pt idx="175">
                  <c:v>1.5463969072061856E-2</c:v>
                </c:pt>
                <c:pt idx="176">
                  <c:v>1.5951968096063807E-2</c:v>
                </c:pt>
                <c:pt idx="177">
                  <c:v>1.6467967064065871E-2</c:v>
                </c:pt>
                <c:pt idx="178">
                  <c:v>1.6973966052067895E-2</c:v>
                </c:pt>
                <c:pt idx="179">
                  <c:v>1.7451965096069808E-2</c:v>
                </c:pt>
                <c:pt idx="180">
                  <c:v>1.7955964088071825E-2</c:v>
                </c:pt>
                <c:pt idx="181">
                  <c:v>1.8491963016073969E-2</c:v>
                </c:pt>
                <c:pt idx="182">
                  <c:v>1.8961962076075849E-2</c:v>
                </c:pt>
                <c:pt idx="183">
                  <c:v>1.9523960952078097E-2</c:v>
                </c:pt>
                <c:pt idx="184">
                  <c:v>2.0061959876080247E-2</c:v>
                </c:pt>
                <c:pt idx="185">
                  <c:v>2.0573958852082297E-2</c:v>
                </c:pt>
                <c:pt idx="186">
                  <c:v>2.1131957736084526E-2</c:v>
                </c:pt>
                <c:pt idx="187">
                  <c:v>2.1727956544086911E-2</c:v>
                </c:pt>
                <c:pt idx="188">
                  <c:v>2.2347955304089392E-2</c:v>
                </c:pt>
                <c:pt idx="189">
                  <c:v>2.2917954164091672E-2</c:v>
                </c:pt>
                <c:pt idx="190">
                  <c:v>2.3579952840094318E-2</c:v>
                </c:pt>
                <c:pt idx="191">
                  <c:v>2.4261951476097048E-2</c:v>
                </c:pt>
                <c:pt idx="192">
                  <c:v>2.4865950268099464E-2</c:v>
                </c:pt>
                <c:pt idx="193">
                  <c:v>2.5453949092101816E-2</c:v>
                </c:pt>
                <c:pt idx="194">
                  <c:v>2.6061947876104247E-2</c:v>
                </c:pt>
                <c:pt idx="195">
                  <c:v>2.6697946604106793E-2</c:v>
                </c:pt>
                <c:pt idx="196">
                  <c:v>2.7377945244109511E-2</c:v>
                </c:pt>
                <c:pt idx="197">
                  <c:v>2.8067943864112273E-2</c:v>
                </c:pt>
                <c:pt idx="198">
                  <c:v>2.8769942460115081E-2</c:v>
                </c:pt>
                <c:pt idx="199">
                  <c:v>2.9443941112117775E-2</c:v>
                </c:pt>
                <c:pt idx="200">
                  <c:v>3.0197939604120792E-2</c:v>
                </c:pt>
                <c:pt idx="201">
                  <c:v>3.0925938148123704E-2</c:v>
                </c:pt>
                <c:pt idx="202">
                  <c:v>3.1613936772126455E-2</c:v>
                </c:pt>
                <c:pt idx="203">
                  <c:v>3.2381935236129526E-2</c:v>
                </c:pt>
                <c:pt idx="204">
                  <c:v>3.308993382013236E-2</c:v>
                </c:pt>
                <c:pt idx="205">
                  <c:v>3.3849932300135402E-2</c:v>
                </c:pt>
                <c:pt idx="206">
                  <c:v>3.4593930812138372E-2</c:v>
                </c:pt>
                <c:pt idx="207">
                  <c:v>3.5323929352141292E-2</c:v>
                </c:pt>
                <c:pt idx="208">
                  <c:v>3.616992766014468E-2</c:v>
                </c:pt>
                <c:pt idx="209">
                  <c:v>3.7041925916148168E-2</c:v>
                </c:pt>
                <c:pt idx="210">
                  <c:v>3.7895924208151584E-2</c:v>
                </c:pt>
                <c:pt idx="211">
                  <c:v>3.8763922472155057E-2</c:v>
                </c:pt>
                <c:pt idx="212">
                  <c:v>3.953792092415815E-2</c:v>
                </c:pt>
                <c:pt idx="213">
                  <c:v>4.0411919176161645E-2</c:v>
                </c:pt>
                <c:pt idx="214">
                  <c:v>4.1211917576164846E-2</c:v>
                </c:pt>
                <c:pt idx="215">
                  <c:v>4.2097915804168391E-2</c:v>
                </c:pt>
                <c:pt idx="216">
                  <c:v>4.2941914116171764E-2</c:v>
                </c:pt>
                <c:pt idx="217">
                  <c:v>4.3877912244175511E-2</c:v>
                </c:pt>
                <c:pt idx="218">
                  <c:v>4.4783910432179136E-2</c:v>
                </c:pt>
                <c:pt idx="219">
                  <c:v>4.5737908524182955E-2</c:v>
                </c:pt>
                <c:pt idx="220">
                  <c:v>4.6643906712186572E-2</c:v>
                </c:pt>
                <c:pt idx="221">
                  <c:v>4.7429905140189722E-2</c:v>
                </c:pt>
                <c:pt idx="222">
                  <c:v>4.8365903268193462E-2</c:v>
                </c:pt>
                <c:pt idx="223">
                  <c:v>4.9263901472197058E-2</c:v>
                </c:pt>
                <c:pt idx="224">
                  <c:v>5.0227899544200913E-2</c:v>
                </c:pt>
                <c:pt idx="225">
                  <c:v>5.1191897616204768E-2</c:v>
                </c:pt>
                <c:pt idx="226">
                  <c:v>5.2191895616208767E-2</c:v>
                </c:pt>
                <c:pt idx="227">
                  <c:v>5.3157893684212629E-2</c:v>
                </c:pt>
                <c:pt idx="228">
                  <c:v>5.4159891680216642E-2</c:v>
                </c:pt>
                <c:pt idx="229">
                  <c:v>5.5195889608220784E-2</c:v>
                </c:pt>
                <c:pt idx="230">
                  <c:v>5.6173887652224697E-2</c:v>
                </c:pt>
                <c:pt idx="231">
                  <c:v>5.7161885676228645E-2</c:v>
                </c:pt>
                <c:pt idx="232">
                  <c:v>5.818188363623273E-2</c:v>
                </c:pt>
                <c:pt idx="233">
                  <c:v>5.9227881544236909E-2</c:v>
                </c:pt>
                <c:pt idx="234">
                  <c:v>6.025787948424103E-2</c:v>
                </c:pt>
                <c:pt idx="235">
                  <c:v>6.1291877416245165E-2</c:v>
                </c:pt>
                <c:pt idx="236">
                  <c:v>6.2315875368249264E-2</c:v>
                </c:pt>
                <c:pt idx="237">
                  <c:v>6.3421873156253694E-2</c:v>
                </c:pt>
                <c:pt idx="238">
                  <c:v>6.4471871056257887E-2</c:v>
                </c:pt>
                <c:pt idx="239">
                  <c:v>6.5501868996262008E-2</c:v>
                </c:pt>
                <c:pt idx="240">
                  <c:v>6.6567866864266273E-2</c:v>
                </c:pt>
                <c:pt idx="241">
                  <c:v>6.7691864616270761E-2</c:v>
                </c:pt>
                <c:pt idx="242">
                  <c:v>6.8783862432275134E-2</c:v>
                </c:pt>
                <c:pt idx="243">
                  <c:v>6.9961860076279844E-2</c:v>
                </c:pt>
                <c:pt idx="244">
                  <c:v>7.1101857796284404E-2</c:v>
                </c:pt>
                <c:pt idx="245">
                  <c:v>7.2219855560288884E-2</c:v>
                </c:pt>
                <c:pt idx="246">
                  <c:v>7.3351853296293401E-2</c:v>
                </c:pt>
                <c:pt idx="247">
                  <c:v>7.4487851024297946E-2</c:v>
                </c:pt>
                <c:pt idx="248">
                  <c:v>7.5661848676302643E-2</c:v>
                </c:pt>
                <c:pt idx="249">
                  <c:v>7.6859846280307439E-2</c:v>
                </c:pt>
                <c:pt idx="250">
                  <c:v>7.8123843752312488E-2</c:v>
                </c:pt>
                <c:pt idx="251">
                  <c:v>7.9273841452317098E-2</c:v>
                </c:pt>
                <c:pt idx="252">
                  <c:v>8.0467839064321867E-2</c:v>
                </c:pt>
                <c:pt idx="253">
                  <c:v>8.1607836784326426E-2</c:v>
                </c:pt>
                <c:pt idx="254">
                  <c:v>8.2847834304331389E-2</c:v>
                </c:pt>
                <c:pt idx="255">
                  <c:v>8.4045831908336185E-2</c:v>
                </c:pt>
                <c:pt idx="256">
                  <c:v>8.5317829364341277E-2</c:v>
                </c:pt>
                <c:pt idx="257">
                  <c:v>8.6611826776346448E-2</c:v>
                </c:pt>
                <c:pt idx="258">
                  <c:v>8.7855824288351425E-2</c:v>
                </c:pt>
                <c:pt idx="259">
                  <c:v>8.9043821912356172E-2</c:v>
                </c:pt>
                <c:pt idx="260">
                  <c:v>9.0439819120361753E-2</c:v>
                </c:pt>
                <c:pt idx="261">
                  <c:v>9.1745816508366981E-2</c:v>
                </c:pt>
                <c:pt idx="262">
                  <c:v>9.3093813812372375E-2</c:v>
                </c:pt>
                <c:pt idx="263">
                  <c:v>9.4429811140377726E-2</c:v>
                </c:pt>
                <c:pt idx="264">
                  <c:v>9.5719808560382882E-2</c:v>
                </c:pt>
                <c:pt idx="265">
                  <c:v>9.703380593238814E-2</c:v>
                </c:pt>
                <c:pt idx="266">
                  <c:v>9.8389803220393562E-2</c:v>
                </c:pt>
                <c:pt idx="267">
                  <c:v>9.9741800516398971E-2</c:v>
                </c:pt>
                <c:pt idx="268">
                  <c:v>0.10110579778840442</c:v>
                </c:pt>
                <c:pt idx="269">
                  <c:v>0.10259379481241038</c:v>
                </c:pt>
                <c:pt idx="270">
                  <c:v>0.10400779198441604</c:v>
                </c:pt>
                <c:pt idx="271">
                  <c:v>0.1053997892004216</c:v>
                </c:pt>
                <c:pt idx="272">
                  <c:v>0.10673778652442695</c:v>
                </c:pt>
                <c:pt idx="273">
                  <c:v>0.10814578370843259</c:v>
                </c:pt>
                <c:pt idx="274">
                  <c:v>0.10950178099643801</c:v>
                </c:pt>
                <c:pt idx="275">
                  <c:v>0.11091377817244366</c:v>
                </c:pt>
                <c:pt idx="276">
                  <c:v>0.11239177521644957</c:v>
                </c:pt>
                <c:pt idx="277">
                  <c:v>0.11391177217645565</c:v>
                </c:pt>
                <c:pt idx="278">
                  <c:v>0.11532776934446132</c:v>
                </c:pt>
                <c:pt idx="279">
                  <c:v>0.11685976628046744</c:v>
                </c:pt>
                <c:pt idx="280">
                  <c:v>0.11829376341247318</c:v>
                </c:pt>
                <c:pt idx="281">
                  <c:v>0.11961976076047848</c:v>
                </c:pt>
                <c:pt idx="282">
                  <c:v>0.12110775778448443</c:v>
                </c:pt>
                <c:pt idx="283">
                  <c:v>0.12258575482849034</c:v>
                </c:pt>
                <c:pt idx="284">
                  <c:v>0.1241517516964966</c:v>
                </c:pt>
                <c:pt idx="285">
                  <c:v>0.12571574856850287</c:v>
                </c:pt>
                <c:pt idx="286">
                  <c:v>0.1272237455525089</c:v>
                </c:pt>
                <c:pt idx="287">
                  <c:v>0.12870174259651482</c:v>
                </c:pt>
                <c:pt idx="288">
                  <c:v>0.13014373971252058</c:v>
                </c:pt>
                <c:pt idx="289">
                  <c:v>0.13169173661652678</c:v>
                </c:pt>
                <c:pt idx="290">
                  <c:v>0.13324973350053299</c:v>
                </c:pt>
                <c:pt idx="291">
                  <c:v>0.13485173029653941</c:v>
                </c:pt>
                <c:pt idx="292">
                  <c:v>0.13638372723254555</c:v>
                </c:pt>
                <c:pt idx="293">
                  <c:v>0.13794372411255176</c:v>
                </c:pt>
                <c:pt idx="294">
                  <c:v>0.13948972102055796</c:v>
                </c:pt>
                <c:pt idx="295">
                  <c:v>0.14108371783256435</c:v>
                </c:pt>
                <c:pt idx="296">
                  <c:v>0.14272971454057093</c:v>
                </c:pt>
                <c:pt idx="297">
                  <c:v>0.14428571142857713</c:v>
                </c:pt>
                <c:pt idx="298">
                  <c:v>0.14576570846858306</c:v>
                </c:pt>
                <c:pt idx="299">
                  <c:v>0.14744370511258978</c:v>
                </c:pt>
                <c:pt idx="300">
                  <c:v>0.14908370183259634</c:v>
                </c:pt>
                <c:pt idx="301">
                  <c:v>0.15068169863660272</c:v>
                </c:pt>
                <c:pt idx="302">
                  <c:v>0.15230969538060923</c:v>
                </c:pt>
                <c:pt idx="303">
                  <c:v>0.15401769196461607</c:v>
                </c:pt>
                <c:pt idx="304">
                  <c:v>0.1556996886006228</c:v>
                </c:pt>
                <c:pt idx="305">
                  <c:v>0.15736368527262945</c:v>
                </c:pt>
                <c:pt idx="306">
                  <c:v>0.159001681996636</c:v>
                </c:pt>
                <c:pt idx="307">
                  <c:v>0.16070967858064283</c:v>
                </c:pt>
                <c:pt idx="308">
                  <c:v>0.16240967518064964</c:v>
                </c:pt>
                <c:pt idx="309">
                  <c:v>0.16405967188065623</c:v>
                </c:pt>
                <c:pt idx="310">
                  <c:v>0.16568366863266273</c:v>
                </c:pt>
                <c:pt idx="311">
                  <c:v>0.16724766550466899</c:v>
                </c:pt>
                <c:pt idx="312">
                  <c:v>0.16896366207267585</c:v>
                </c:pt>
                <c:pt idx="313">
                  <c:v>0.17053765892468215</c:v>
                </c:pt>
                <c:pt idx="314">
                  <c:v>0.17226165547668904</c:v>
                </c:pt>
                <c:pt idx="315">
                  <c:v>0.17389565220869557</c:v>
                </c:pt>
                <c:pt idx="316">
                  <c:v>0.17558564882870234</c:v>
                </c:pt>
                <c:pt idx="317">
                  <c:v>0.17735764528470943</c:v>
                </c:pt>
                <c:pt idx="318">
                  <c:v>0.17894164211671576</c:v>
                </c:pt>
                <c:pt idx="319">
                  <c:v>0.18057363885272229</c:v>
                </c:pt>
                <c:pt idx="320">
                  <c:v>0.18230563538872921</c:v>
                </c:pt>
                <c:pt idx="321">
                  <c:v>0.18397763204473591</c:v>
                </c:pt>
                <c:pt idx="322">
                  <c:v>0.18569562860874278</c:v>
                </c:pt>
                <c:pt idx="323">
                  <c:v>0.18748762502474994</c:v>
                </c:pt>
                <c:pt idx="324">
                  <c:v>0.18919162161675676</c:v>
                </c:pt>
                <c:pt idx="325">
                  <c:v>0.19093961812076377</c:v>
                </c:pt>
                <c:pt idx="326">
                  <c:v>0.19266961466077068</c:v>
                </c:pt>
                <c:pt idx="327">
                  <c:v>0.19450561098877803</c:v>
                </c:pt>
                <c:pt idx="328">
                  <c:v>0.1961976076047848</c:v>
                </c:pt>
                <c:pt idx="329">
                  <c:v>0.19800160399679201</c:v>
                </c:pt>
                <c:pt idx="330">
                  <c:v>0.19987960024079951</c:v>
                </c:pt>
                <c:pt idx="331">
                  <c:v>0.20171759656480687</c:v>
                </c:pt>
                <c:pt idx="332">
                  <c:v>0.20354559290881419</c:v>
                </c:pt>
                <c:pt idx="333">
                  <c:v>0.20523958952082097</c:v>
                </c:pt>
                <c:pt idx="334">
                  <c:v>0.20707358585282828</c:v>
                </c:pt>
                <c:pt idx="335">
                  <c:v>0.2088515822968354</c:v>
                </c:pt>
                <c:pt idx="336">
                  <c:v>0.21065557868884263</c:v>
                </c:pt>
                <c:pt idx="337">
                  <c:v>0.21253357493285013</c:v>
                </c:pt>
                <c:pt idx="338">
                  <c:v>0.21431157137685725</c:v>
                </c:pt>
                <c:pt idx="339">
                  <c:v>0.21605956788086425</c:v>
                </c:pt>
                <c:pt idx="340">
                  <c:v>0.21789956420087159</c:v>
                </c:pt>
                <c:pt idx="341">
                  <c:v>0.21962756074487852</c:v>
                </c:pt>
                <c:pt idx="342">
                  <c:v>0.2215275569448861</c:v>
                </c:pt>
                <c:pt idx="343">
                  <c:v>0.22338155323689352</c:v>
                </c:pt>
                <c:pt idx="344">
                  <c:v>0.22523754952490094</c:v>
                </c:pt>
                <c:pt idx="345">
                  <c:v>0.22699754600490799</c:v>
                </c:pt>
                <c:pt idx="346">
                  <c:v>0.22868354263291474</c:v>
                </c:pt>
                <c:pt idx="347">
                  <c:v>0.23049153901692196</c:v>
                </c:pt>
                <c:pt idx="348">
                  <c:v>0.23236553526892947</c:v>
                </c:pt>
                <c:pt idx="349">
                  <c:v>0.23424153151693697</c:v>
                </c:pt>
                <c:pt idx="350">
                  <c:v>0.23605752788494422</c:v>
                </c:pt>
                <c:pt idx="351">
                  <c:v>0.23786552426895147</c:v>
                </c:pt>
                <c:pt idx="352">
                  <c:v>0.23974552050895898</c:v>
                </c:pt>
                <c:pt idx="353">
                  <c:v>0.24167151665696668</c:v>
                </c:pt>
                <c:pt idx="354">
                  <c:v>0.24346951306097389</c:v>
                </c:pt>
                <c:pt idx="355">
                  <c:v>0.24540750918498164</c:v>
                </c:pt>
                <c:pt idx="356">
                  <c:v>0.24721750556498887</c:v>
                </c:pt>
                <c:pt idx="357">
                  <c:v>0.24901150197699604</c:v>
                </c:pt>
                <c:pt idx="358">
                  <c:v>0.25086549826900345</c:v>
                </c:pt>
                <c:pt idx="359">
                  <c:v>0.25274949450101097</c:v>
                </c:pt>
                <c:pt idx="360">
                  <c:v>0.25462549074901852</c:v>
                </c:pt>
                <c:pt idx="361">
                  <c:v>0.25651148697702603</c:v>
                </c:pt>
                <c:pt idx="362">
                  <c:v>0.25844348311303378</c:v>
                </c:pt>
                <c:pt idx="363">
                  <c:v>0.26043347913304171</c:v>
                </c:pt>
                <c:pt idx="364">
                  <c:v>0.26230947538104926</c:v>
                </c:pt>
                <c:pt idx="365">
                  <c:v>0.26426747146505708</c:v>
                </c:pt>
                <c:pt idx="366">
                  <c:v>0.26616346767306465</c:v>
                </c:pt>
                <c:pt idx="367">
                  <c:v>0.26796546406907185</c:v>
                </c:pt>
                <c:pt idx="368">
                  <c:v>0.26991746016507967</c:v>
                </c:pt>
                <c:pt idx="369">
                  <c:v>0.27179145641708718</c:v>
                </c:pt>
                <c:pt idx="370">
                  <c:v>0.27365945268109465</c:v>
                </c:pt>
                <c:pt idx="371">
                  <c:v>0.27554944890110222</c:v>
                </c:pt>
                <c:pt idx="372">
                  <c:v>0.27746144507710985</c:v>
                </c:pt>
                <c:pt idx="373">
                  <c:v>0.27933744132511734</c:v>
                </c:pt>
                <c:pt idx="374">
                  <c:v>0.28113143773712451</c:v>
                </c:pt>
                <c:pt idx="375">
                  <c:v>0.28292143415713167</c:v>
                </c:pt>
                <c:pt idx="376">
                  <c:v>0.28484743030513937</c:v>
                </c:pt>
                <c:pt idx="377">
                  <c:v>0.28672142655714689</c:v>
                </c:pt>
                <c:pt idx="378">
                  <c:v>0.28846142307715383</c:v>
                </c:pt>
                <c:pt idx="379">
                  <c:v>0.29035541928916142</c:v>
                </c:pt>
                <c:pt idx="380">
                  <c:v>0.2921314157371685</c:v>
                </c:pt>
                <c:pt idx="381">
                  <c:v>0.29405541188917622</c:v>
                </c:pt>
                <c:pt idx="382">
                  <c:v>0.29580940838118325</c:v>
                </c:pt>
                <c:pt idx="383">
                  <c:v>0.29767740464519071</c:v>
                </c:pt>
                <c:pt idx="384">
                  <c:v>0.2995434009131982</c:v>
                </c:pt>
                <c:pt idx="385">
                  <c:v>0.3013173973652053</c:v>
                </c:pt>
                <c:pt idx="386">
                  <c:v>0.30309539380921235</c:v>
                </c:pt>
                <c:pt idx="387">
                  <c:v>0.30502538994922013</c:v>
                </c:pt>
                <c:pt idx="388">
                  <c:v>0.30685138629722741</c:v>
                </c:pt>
                <c:pt idx="389">
                  <c:v>0.3087733824532351</c:v>
                </c:pt>
                <c:pt idx="390">
                  <c:v>0.3107173785652429</c:v>
                </c:pt>
                <c:pt idx="391">
                  <c:v>0.31258537482925036</c:v>
                </c:pt>
                <c:pt idx="392">
                  <c:v>0.31444137111725778</c:v>
                </c:pt>
                <c:pt idx="393">
                  <c:v>0.3163773672452655</c:v>
                </c:pt>
                <c:pt idx="394">
                  <c:v>0.31832736334527328</c:v>
                </c:pt>
                <c:pt idx="395">
                  <c:v>0.32018335963328071</c:v>
                </c:pt>
                <c:pt idx="396">
                  <c:v>0.32206535586928825</c:v>
                </c:pt>
                <c:pt idx="397">
                  <c:v>0.32398935202129597</c:v>
                </c:pt>
                <c:pt idx="398">
                  <c:v>0.32588534822930354</c:v>
                </c:pt>
                <c:pt idx="399">
                  <c:v>0.32779534440931118</c:v>
                </c:pt>
                <c:pt idx="400">
                  <c:v>0.32968134063731874</c:v>
                </c:pt>
                <c:pt idx="401">
                  <c:v>0.33151333697332608</c:v>
                </c:pt>
                <c:pt idx="402">
                  <c:v>0.33346933306133386</c:v>
                </c:pt>
                <c:pt idx="403">
                  <c:v>0.33534732930534139</c:v>
                </c:pt>
                <c:pt idx="404">
                  <c:v>0.33721132557734884</c:v>
                </c:pt>
                <c:pt idx="405">
                  <c:v>0.33906732186535626</c:v>
                </c:pt>
                <c:pt idx="406">
                  <c:v>0.34089731820536356</c:v>
                </c:pt>
                <c:pt idx="407">
                  <c:v>0.3427693144613711</c:v>
                </c:pt>
                <c:pt idx="408">
                  <c:v>0.34457931084137833</c:v>
                </c:pt>
                <c:pt idx="409">
                  <c:v>0.34647130705738588</c:v>
                </c:pt>
                <c:pt idx="410">
                  <c:v>0.34831130337739324</c:v>
                </c:pt>
                <c:pt idx="411">
                  <c:v>0.35022729954540088</c:v>
                </c:pt>
                <c:pt idx="412">
                  <c:v>0.35210529578940841</c:v>
                </c:pt>
                <c:pt idx="413">
                  <c:v>0.35394929210141579</c:v>
                </c:pt>
                <c:pt idx="414">
                  <c:v>0.35578528842942314</c:v>
                </c:pt>
                <c:pt idx="415">
                  <c:v>0.35760128479743042</c:v>
                </c:pt>
                <c:pt idx="416">
                  <c:v>0.35946728106543785</c:v>
                </c:pt>
                <c:pt idx="417">
                  <c:v>0.36143927712144575</c:v>
                </c:pt>
                <c:pt idx="418">
                  <c:v>0.3633312733374533</c:v>
                </c:pt>
                <c:pt idx="419">
                  <c:v>0.36519726960546078</c:v>
                </c:pt>
                <c:pt idx="420">
                  <c:v>0.36716526566946867</c:v>
                </c:pt>
                <c:pt idx="421">
                  <c:v>0.36912326175347648</c:v>
                </c:pt>
                <c:pt idx="422">
                  <c:v>0.37106725786548428</c:v>
                </c:pt>
                <c:pt idx="423">
                  <c:v>0.37299925400149198</c:v>
                </c:pt>
                <c:pt idx="424">
                  <c:v>0.37488325023349955</c:v>
                </c:pt>
                <c:pt idx="425">
                  <c:v>0.37678924642150718</c:v>
                </c:pt>
                <c:pt idx="426">
                  <c:v>0.37866524266951468</c:v>
                </c:pt>
                <c:pt idx="427">
                  <c:v>0.38057323885352229</c:v>
                </c:pt>
                <c:pt idx="428">
                  <c:v>0.3824192351615297</c:v>
                </c:pt>
                <c:pt idx="429">
                  <c:v>0.38428123143753712</c:v>
                </c:pt>
                <c:pt idx="430">
                  <c:v>0.3860792278415443</c:v>
                </c:pt>
                <c:pt idx="431">
                  <c:v>0.38800922398155202</c:v>
                </c:pt>
                <c:pt idx="432">
                  <c:v>0.38981322037355925</c:v>
                </c:pt>
                <c:pt idx="433">
                  <c:v>0.39170121659756679</c:v>
                </c:pt>
                <c:pt idx="434">
                  <c:v>0.39361921276157447</c:v>
                </c:pt>
                <c:pt idx="435">
                  <c:v>0.39542520914958168</c:v>
                </c:pt>
                <c:pt idx="436">
                  <c:v>0.39726520546958904</c:v>
                </c:pt>
                <c:pt idx="437">
                  <c:v>0.39912120175759647</c:v>
                </c:pt>
                <c:pt idx="438">
                  <c:v>0.40096719806560388</c:v>
                </c:pt>
                <c:pt idx="439">
                  <c:v>0.40280319439361123</c:v>
                </c:pt>
                <c:pt idx="440">
                  <c:v>0.40471719056561889</c:v>
                </c:pt>
                <c:pt idx="441">
                  <c:v>0.40647718704562591</c:v>
                </c:pt>
                <c:pt idx="442">
                  <c:v>0.40819918360163282</c:v>
                </c:pt>
                <c:pt idx="443">
                  <c:v>0.4100711798576403</c:v>
                </c:pt>
                <c:pt idx="444">
                  <c:v>0.41187917624164749</c:v>
                </c:pt>
                <c:pt idx="445">
                  <c:v>0.4136471727056546</c:v>
                </c:pt>
                <c:pt idx="446">
                  <c:v>0.41539316921366159</c:v>
                </c:pt>
                <c:pt idx="447">
                  <c:v>0.41708916582166838</c:v>
                </c:pt>
                <c:pt idx="448">
                  <c:v>0.41890916218167562</c:v>
                </c:pt>
                <c:pt idx="449">
                  <c:v>0.42069315861368278</c:v>
                </c:pt>
                <c:pt idx="450">
                  <c:v>0.42253515492969013</c:v>
                </c:pt>
                <c:pt idx="451">
                  <c:v>0.42429715140569718</c:v>
                </c:pt>
                <c:pt idx="452">
                  <c:v>0.42599114801770399</c:v>
                </c:pt>
                <c:pt idx="453">
                  <c:v>0.42778514442971116</c:v>
                </c:pt>
                <c:pt idx="454">
                  <c:v>0.42965914068171862</c:v>
                </c:pt>
                <c:pt idx="455">
                  <c:v>0.43136513726972547</c:v>
                </c:pt>
                <c:pt idx="456">
                  <c:v>0.43310313379373239</c:v>
                </c:pt>
                <c:pt idx="457">
                  <c:v>0.43484113031773935</c:v>
                </c:pt>
                <c:pt idx="458">
                  <c:v>0.43656312687374627</c:v>
                </c:pt>
                <c:pt idx="459">
                  <c:v>0.43836712326575344</c:v>
                </c:pt>
                <c:pt idx="460">
                  <c:v>0.44014111971776054</c:v>
                </c:pt>
                <c:pt idx="461">
                  <c:v>0.44187311625376752</c:v>
                </c:pt>
                <c:pt idx="462">
                  <c:v>0.44365911268177466</c:v>
                </c:pt>
                <c:pt idx="463">
                  <c:v>0.44545110909778179</c:v>
                </c:pt>
                <c:pt idx="464">
                  <c:v>0.44710110579778839</c:v>
                </c:pt>
                <c:pt idx="465">
                  <c:v>0.44888710222579553</c:v>
                </c:pt>
                <c:pt idx="466">
                  <c:v>0.45060909878180244</c:v>
                </c:pt>
                <c:pt idx="467">
                  <c:v>0.45235909528180945</c:v>
                </c:pt>
                <c:pt idx="468">
                  <c:v>0.45408909182181634</c:v>
                </c:pt>
                <c:pt idx="469">
                  <c:v>0.45576708846582309</c:v>
                </c:pt>
                <c:pt idx="470">
                  <c:v>0.45743308513382974</c:v>
                </c:pt>
                <c:pt idx="471">
                  <c:v>0.45919908160183681</c:v>
                </c:pt>
                <c:pt idx="472">
                  <c:v>0.46091907816184369</c:v>
                </c:pt>
                <c:pt idx="473">
                  <c:v>0.46262107475785047</c:v>
                </c:pt>
                <c:pt idx="474">
                  <c:v>0.46437107125785748</c:v>
                </c:pt>
                <c:pt idx="475">
                  <c:v>0.46616706766586469</c:v>
                </c:pt>
                <c:pt idx="476">
                  <c:v>0.46789506420987159</c:v>
                </c:pt>
                <c:pt idx="477">
                  <c:v>0.46962706074587851</c:v>
                </c:pt>
                <c:pt idx="478">
                  <c:v>0.47136705726588546</c:v>
                </c:pt>
                <c:pt idx="479">
                  <c:v>0.47301705396589205</c:v>
                </c:pt>
                <c:pt idx="480">
                  <c:v>0.47469105061789879</c:v>
                </c:pt>
                <c:pt idx="481">
                  <c:v>0.47651304697390606</c:v>
                </c:pt>
                <c:pt idx="482">
                  <c:v>0.47818704362591274</c:v>
                </c:pt>
                <c:pt idx="483">
                  <c:v>0.47986704026591948</c:v>
                </c:pt>
                <c:pt idx="484">
                  <c:v>0.48159703680592642</c:v>
                </c:pt>
                <c:pt idx="485">
                  <c:v>0.48327903344193313</c:v>
                </c:pt>
                <c:pt idx="486">
                  <c:v>0.48497303005393988</c:v>
                </c:pt>
                <c:pt idx="487">
                  <c:v>0.48660502678994644</c:v>
                </c:pt>
                <c:pt idx="488">
                  <c:v>0.48833702332595336</c:v>
                </c:pt>
                <c:pt idx="489">
                  <c:v>0.48995902008195985</c:v>
                </c:pt>
                <c:pt idx="490">
                  <c:v>0.49158701682596634</c:v>
                </c:pt>
                <c:pt idx="491">
                  <c:v>0.49329701340597321</c:v>
                </c:pt>
                <c:pt idx="492">
                  <c:v>0.49502700994598009</c:v>
                </c:pt>
                <c:pt idx="493">
                  <c:v>0.49669500660998678</c:v>
                </c:pt>
                <c:pt idx="494">
                  <c:v>0.49846300307399383</c:v>
                </c:pt>
                <c:pt idx="495">
                  <c:v>0.50005099989800017</c:v>
                </c:pt>
                <c:pt idx="496">
                  <c:v>0.50167899664200677</c:v>
                </c:pt>
                <c:pt idx="497">
                  <c:v>0.50328099343801314</c:v>
                </c:pt>
                <c:pt idx="498">
                  <c:v>0.50491099017801966</c:v>
                </c:pt>
                <c:pt idx="499">
                  <c:v>0.50654498691002614</c:v>
                </c:pt>
                <c:pt idx="500">
                  <c:v>0.50813098373803256</c:v>
                </c:pt>
                <c:pt idx="501">
                  <c:v>0.50979498041003923</c:v>
                </c:pt>
                <c:pt idx="502">
                  <c:v>0.51142097715804569</c:v>
                </c:pt>
                <c:pt idx="503">
                  <c:v>0.5130569738860522</c:v>
                </c:pt>
                <c:pt idx="504">
                  <c:v>0.51473897052205897</c:v>
                </c:pt>
                <c:pt idx="505">
                  <c:v>0.51631696736606525</c:v>
                </c:pt>
                <c:pt idx="506">
                  <c:v>0.51795696408607184</c:v>
                </c:pt>
                <c:pt idx="507">
                  <c:v>0.51943896112207777</c:v>
                </c:pt>
                <c:pt idx="508">
                  <c:v>0.52106495787008422</c:v>
                </c:pt>
                <c:pt idx="509">
                  <c:v>0.52276895446209104</c:v>
                </c:pt>
                <c:pt idx="510">
                  <c:v>0.52433095133809737</c:v>
                </c:pt>
                <c:pt idx="511">
                  <c:v>0.52597094805810385</c:v>
                </c:pt>
                <c:pt idx="512">
                  <c:v>0.52764894470211055</c:v>
                </c:pt>
                <c:pt idx="513">
                  <c:v>0.52918094163811669</c:v>
                </c:pt>
                <c:pt idx="514">
                  <c:v>0.53085893828212338</c:v>
                </c:pt>
                <c:pt idx="515">
                  <c:v>0.53246493507012982</c:v>
                </c:pt>
                <c:pt idx="516">
                  <c:v>0.53400293199413607</c:v>
                </c:pt>
                <c:pt idx="517">
                  <c:v>0.53562092875814249</c:v>
                </c:pt>
                <c:pt idx="518">
                  <c:v>0.53712892574214854</c:v>
                </c:pt>
                <c:pt idx="519">
                  <c:v>0.53880692238615524</c:v>
                </c:pt>
                <c:pt idx="520">
                  <c:v>0.54045491909016186</c:v>
                </c:pt>
                <c:pt idx="521">
                  <c:v>0.54213091573816852</c:v>
                </c:pt>
                <c:pt idx="522">
                  <c:v>0.54372691254617489</c:v>
                </c:pt>
                <c:pt idx="523">
                  <c:v>0.54522290955418085</c:v>
                </c:pt>
                <c:pt idx="524">
                  <c:v>0.54676490647018705</c:v>
                </c:pt>
                <c:pt idx="525">
                  <c:v>0.54829890340219323</c:v>
                </c:pt>
                <c:pt idx="526">
                  <c:v>0.54992290015419965</c:v>
                </c:pt>
                <c:pt idx="527">
                  <c:v>0.55151089697820599</c:v>
                </c:pt>
                <c:pt idx="528">
                  <c:v>0.55307689384621228</c:v>
                </c:pt>
                <c:pt idx="529">
                  <c:v>0.55458689082621837</c:v>
                </c:pt>
                <c:pt idx="530">
                  <c:v>0.55615288769422466</c:v>
                </c:pt>
                <c:pt idx="531">
                  <c:v>0.55766288467423064</c:v>
                </c:pt>
                <c:pt idx="532">
                  <c:v>0.5591708816582367</c:v>
                </c:pt>
                <c:pt idx="533">
                  <c:v>0.56064887870224256</c:v>
                </c:pt>
                <c:pt idx="534">
                  <c:v>0.5621808756382487</c:v>
                </c:pt>
                <c:pt idx="535">
                  <c:v>0.56360087279825444</c:v>
                </c:pt>
                <c:pt idx="536">
                  <c:v>0.56517486965026065</c:v>
                </c:pt>
                <c:pt idx="537">
                  <c:v>0.56671286657426689</c:v>
                </c:pt>
                <c:pt idx="538">
                  <c:v>0.56821686356627288</c:v>
                </c:pt>
                <c:pt idx="539">
                  <c:v>0.5696548606902786</c:v>
                </c:pt>
                <c:pt idx="540">
                  <c:v>0.57110485779028441</c:v>
                </c:pt>
                <c:pt idx="541">
                  <c:v>0.57261085477829043</c:v>
                </c:pt>
                <c:pt idx="542">
                  <c:v>0.57414685170629653</c:v>
                </c:pt>
                <c:pt idx="543">
                  <c:v>0.57575084849830305</c:v>
                </c:pt>
                <c:pt idx="544">
                  <c:v>0.57729884540230925</c:v>
                </c:pt>
                <c:pt idx="545">
                  <c:v>0.57884684230631533</c:v>
                </c:pt>
                <c:pt idx="546">
                  <c:v>0.58040283919432156</c:v>
                </c:pt>
                <c:pt idx="547">
                  <c:v>0.58186083627832741</c:v>
                </c:pt>
                <c:pt idx="548">
                  <c:v>0.58329883340233324</c:v>
                </c:pt>
                <c:pt idx="549">
                  <c:v>0.58472683054633889</c:v>
                </c:pt>
                <c:pt idx="550">
                  <c:v>0.58626482747034503</c:v>
                </c:pt>
                <c:pt idx="551">
                  <c:v>0.5876868246263508</c:v>
                </c:pt>
                <c:pt idx="552">
                  <c:v>0.58913482173035658</c:v>
                </c:pt>
                <c:pt idx="553">
                  <c:v>0.59055881888236228</c:v>
                </c:pt>
                <c:pt idx="554">
                  <c:v>0.59202681594636808</c:v>
                </c:pt>
                <c:pt idx="555">
                  <c:v>0.59348481303037393</c:v>
                </c:pt>
                <c:pt idx="556">
                  <c:v>0.59493481013037974</c:v>
                </c:pt>
                <c:pt idx="557">
                  <c:v>0.5964308071383857</c:v>
                </c:pt>
                <c:pt idx="558">
                  <c:v>0.59783280433439134</c:v>
                </c:pt>
                <c:pt idx="559">
                  <c:v>0.5992668014663971</c:v>
                </c:pt>
                <c:pt idx="560">
                  <c:v>0.600752798494403</c:v>
                </c:pt>
                <c:pt idx="561">
                  <c:v>0.60216679566640863</c:v>
                </c:pt>
                <c:pt idx="562">
                  <c:v>0.60366879266241469</c:v>
                </c:pt>
                <c:pt idx="563">
                  <c:v>0.60497879004241994</c:v>
                </c:pt>
                <c:pt idx="564">
                  <c:v>0.6064067871864256</c:v>
                </c:pt>
                <c:pt idx="565">
                  <c:v>0.60780678438643121</c:v>
                </c:pt>
                <c:pt idx="566">
                  <c:v>0.6091867816264368</c:v>
                </c:pt>
                <c:pt idx="567">
                  <c:v>0.61060477879044239</c:v>
                </c:pt>
                <c:pt idx="568">
                  <c:v>0.61202677594644805</c:v>
                </c:pt>
                <c:pt idx="569">
                  <c:v>0.61338277323445356</c:v>
                </c:pt>
                <c:pt idx="570">
                  <c:v>0.61478277043445917</c:v>
                </c:pt>
                <c:pt idx="571">
                  <c:v>0.61620476759046483</c:v>
                </c:pt>
                <c:pt idx="572">
                  <c:v>0.61755476489047023</c:v>
                </c:pt>
                <c:pt idx="573">
                  <c:v>0.61893076213847575</c:v>
                </c:pt>
                <c:pt idx="574">
                  <c:v>0.62030075939848117</c:v>
                </c:pt>
                <c:pt idx="575">
                  <c:v>0.62166675666648663</c:v>
                </c:pt>
                <c:pt idx="576">
                  <c:v>0.62306475387049221</c:v>
                </c:pt>
                <c:pt idx="577">
                  <c:v>0.6243767512464975</c:v>
                </c:pt>
                <c:pt idx="578">
                  <c:v>0.62583274833450331</c:v>
                </c:pt>
                <c:pt idx="579">
                  <c:v>0.62717274565450865</c:v>
                </c:pt>
                <c:pt idx="580">
                  <c:v>0.6284827430345139</c:v>
                </c:pt>
                <c:pt idx="581">
                  <c:v>0.62973674052651896</c:v>
                </c:pt>
                <c:pt idx="582">
                  <c:v>0.63105673788652428</c:v>
                </c:pt>
                <c:pt idx="583">
                  <c:v>0.63239473521052958</c:v>
                </c:pt>
                <c:pt idx="584">
                  <c:v>0.63365873268253459</c:v>
                </c:pt>
                <c:pt idx="585">
                  <c:v>0.63494273011453972</c:v>
                </c:pt>
                <c:pt idx="586">
                  <c:v>0.63622472755054493</c:v>
                </c:pt>
                <c:pt idx="587">
                  <c:v>0.63760672478655045</c:v>
                </c:pt>
                <c:pt idx="588">
                  <c:v>0.63887672224655556</c:v>
                </c:pt>
                <c:pt idx="589">
                  <c:v>0.64016871966256073</c:v>
                </c:pt>
                <c:pt idx="590">
                  <c:v>0.64147471705056591</c:v>
                </c:pt>
                <c:pt idx="591">
                  <c:v>0.64280071439857123</c:v>
                </c:pt>
                <c:pt idx="592">
                  <c:v>0.6441867116265767</c:v>
                </c:pt>
                <c:pt idx="593">
                  <c:v>0.64555270889458216</c:v>
                </c:pt>
                <c:pt idx="594">
                  <c:v>0.64680870638258725</c:v>
                </c:pt>
                <c:pt idx="595">
                  <c:v>0.64809670380659234</c:v>
                </c:pt>
                <c:pt idx="596">
                  <c:v>0.6494627010745978</c:v>
                </c:pt>
                <c:pt idx="597">
                  <c:v>0.65067869864260275</c:v>
                </c:pt>
                <c:pt idx="598">
                  <c:v>0.65196669606660784</c:v>
                </c:pt>
                <c:pt idx="599">
                  <c:v>0.65331669336661324</c:v>
                </c:pt>
                <c:pt idx="600">
                  <c:v>0.65463669072661856</c:v>
                </c:pt>
                <c:pt idx="601">
                  <c:v>0.65599468801062399</c:v>
                </c:pt>
                <c:pt idx="602">
                  <c:v>0.65730868538262921</c:v>
                </c:pt>
                <c:pt idx="603">
                  <c:v>0.65859868280263445</c:v>
                </c:pt>
                <c:pt idx="604">
                  <c:v>0.66000067999863998</c:v>
                </c:pt>
                <c:pt idx="605">
                  <c:v>0.66123467753064491</c:v>
                </c:pt>
                <c:pt idx="606">
                  <c:v>0.66253067493865014</c:v>
                </c:pt>
                <c:pt idx="607">
                  <c:v>0.66388267223465558</c:v>
                </c:pt>
                <c:pt idx="608">
                  <c:v>0.66507866984266029</c:v>
                </c:pt>
                <c:pt idx="609">
                  <c:v>0.66633066733866531</c:v>
                </c:pt>
                <c:pt idx="610">
                  <c:v>0.66765866468267066</c:v>
                </c:pt>
                <c:pt idx="611">
                  <c:v>0.66882266235467525</c:v>
                </c:pt>
                <c:pt idx="612">
                  <c:v>0.67003665992668016</c:v>
                </c:pt>
                <c:pt idx="613">
                  <c:v>0.67119065761868479</c:v>
                </c:pt>
                <c:pt idx="614">
                  <c:v>0.67238865522268954</c:v>
                </c:pt>
                <c:pt idx="615">
                  <c:v>0.67363465273069456</c:v>
                </c:pt>
                <c:pt idx="616">
                  <c:v>0.67489665020669953</c:v>
                </c:pt>
                <c:pt idx="617">
                  <c:v>0.67604064791870411</c:v>
                </c:pt>
                <c:pt idx="618">
                  <c:v>0.67717664564670865</c:v>
                </c:pt>
                <c:pt idx="619">
                  <c:v>0.67837664324671354</c:v>
                </c:pt>
                <c:pt idx="620">
                  <c:v>0.67959864080271837</c:v>
                </c:pt>
                <c:pt idx="621">
                  <c:v>0.68077863844272313</c:v>
                </c:pt>
                <c:pt idx="622">
                  <c:v>0.68198063603872794</c:v>
                </c:pt>
                <c:pt idx="623">
                  <c:v>0.68323863352273295</c:v>
                </c:pt>
                <c:pt idx="624">
                  <c:v>0.68446663106673789</c:v>
                </c:pt>
                <c:pt idx="625">
                  <c:v>0.68565462869074267</c:v>
                </c:pt>
                <c:pt idx="626">
                  <c:v>0.68683062633874736</c:v>
                </c:pt>
                <c:pt idx="627">
                  <c:v>0.68800062399875195</c:v>
                </c:pt>
                <c:pt idx="628">
                  <c:v>0.68928462143075719</c:v>
                </c:pt>
                <c:pt idx="629">
                  <c:v>0.69047461905076191</c:v>
                </c:pt>
                <c:pt idx="630">
                  <c:v>0.69169461661076681</c:v>
                </c:pt>
                <c:pt idx="631">
                  <c:v>0.6928706142587715</c:v>
                </c:pt>
                <c:pt idx="632">
                  <c:v>0.69398661202677592</c:v>
                </c:pt>
                <c:pt idx="633">
                  <c:v>0.69513260973478053</c:v>
                </c:pt>
                <c:pt idx="634">
                  <c:v>0.69623660752678496</c:v>
                </c:pt>
                <c:pt idx="635">
                  <c:v>0.69725060549878903</c:v>
                </c:pt>
                <c:pt idx="636">
                  <c:v>0.69839460321079361</c:v>
                </c:pt>
                <c:pt idx="637">
                  <c:v>0.69959660080679842</c:v>
                </c:pt>
                <c:pt idx="638">
                  <c:v>0.70075259849480298</c:v>
                </c:pt>
                <c:pt idx="639">
                  <c:v>0.70188259623480753</c:v>
                </c:pt>
                <c:pt idx="640">
                  <c:v>0.70304259391481216</c:v>
                </c:pt>
                <c:pt idx="641">
                  <c:v>0.70413059173881654</c:v>
                </c:pt>
                <c:pt idx="642">
                  <c:v>0.70530258939482116</c:v>
                </c:pt>
                <c:pt idx="643">
                  <c:v>0.7064625870748259</c:v>
                </c:pt>
                <c:pt idx="644">
                  <c:v>0.7075465849068302</c:v>
                </c:pt>
                <c:pt idx="645">
                  <c:v>0.70867858264283468</c:v>
                </c:pt>
                <c:pt idx="646">
                  <c:v>0.70984658030683934</c:v>
                </c:pt>
                <c:pt idx="647">
                  <c:v>0.71094657810684381</c:v>
                </c:pt>
                <c:pt idx="648">
                  <c:v>0.71208457583084839</c:v>
                </c:pt>
                <c:pt idx="649">
                  <c:v>0.71319457361085281</c:v>
                </c:pt>
                <c:pt idx="650">
                  <c:v>0.71426857146285705</c:v>
                </c:pt>
                <c:pt idx="651">
                  <c:v>0.71532656934686134</c:v>
                </c:pt>
                <c:pt idx="652">
                  <c:v>0.71638256723486549</c:v>
                </c:pt>
                <c:pt idx="653">
                  <c:v>0.71749656500686998</c:v>
                </c:pt>
                <c:pt idx="654">
                  <c:v>0.7185385629228741</c:v>
                </c:pt>
                <c:pt idx="655">
                  <c:v>0.71954056091887819</c:v>
                </c:pt>
                <c:pt idx="656">
                  <c:v>0.72058855882288231</c:v>
                </c:pt>
                <c:pt idx="657">
                  <c:v>0.72161855676288644</c:v>
                </c:pt>
                <c:pt idx="658">
                  <c:v>0.72266655466689067</c:v>
                </c:pt>
                <c:pt idx="659">
                  <c:v>0.72378455243089512</c:v>
                </c:pt>
                <c:pt idx="660">
                  <c:v>0.72482255035489929</c:v>
                </c:pt>
                <c:pt idx="661">
                  <c:v>0.72593054813890368</c:v>
                </c:pt>
                <c:pt idx="662">
                  <c:v>0.72697654604690787</c:v>
                </c:pt>
                <c:pt idx="663">
                  <c:v>0.72812854374291247</c:v>
                </c:pt>
                <c:pt idx="664">
                  <c:v>0.72914654170691662</c:v>
                </c:pt>
                <c:pt idx="665">
                  <c:v>0.73018253963492075</c:v>
                </c:pt>
                <c:pt idx="666">
                  <c:v>0.73112653774692449</c:v>
                </c:pt>
                <c:pt idx="667">
                  <c:v>0.73222853554292888</c:v>
                </c:pt>
                <c:pt idx="668">
                  <c:v>0.73331053337893326</c:v>
                </c:pt>
                <c:pt idx="669">
                  <c:v>0.73431653136693731</c:v>
                </c:pt>
                <c:pt idx="670">
                  <c:v>0.73531052937894126</c:v>
                </c:pt>
                <c:pt idx="671">
                  <c:v>0.73629052741894518</c:v>
                </c:pt>
                <c:pt idx="672">
                  <c:v>0.73726852546294908</c:v>
                </c:pt>
                <c:pt idx="673">
                  <c:v>0.73826852346295302</c:v>
                </c:pt>
                <c:pt idx="674">
                  <c:v>0.73924652150695702</c:v>
                </c:pt>
                <c:pt idx="675">
                  <c:v>0.74021051957896089</c:v>
                </c:pt>
                <c:pt idx="676">
                  <c:v>0.74122651754696489</c:v>
                </c:pt>
                <c:pt idx="677">
                  <c:v>0.74224651550696896</c:v>
                </c:pt>
                <c:pt idx="678">
                  <c:v>0.7432025135949728</c:v>
                </c:pt>
                <c:pt idx="679">
                  <c:v>0.7441865116269768</c:v>
                </c:pt>
                <c:pt idx="680">
                  <c:v>0.74521850956298086</c:v>
                </c:pt>
                <c:pt idx="681">
                  <c:v>0.74621050757898488</c:v>
                </c:pt>
                <c:pt idx="682">
                  <c:v>0.74714850570298863</c:v>
                </c:pt>
                <c:pt idx="683">
                  <c:v>0.74811850376299249</c:v>
                </c:pt>
                <c:pt idx="684">
                  <c:v>0.7490545018909962</c:v>
                </c:pt>
                <c:pt idx="685">
                  <c:v>0.75007449985100028</c:v>
                </c:pt>
                <c:pt idx="686">
                  <c:v>0.75103649792700411</c:v>
                </c:pt>
                <c:pt idx="687">
                  <c:v>0.75203049593900817</c:v>
                </c:pt>
                <c:pt idx="688">
                  <c:v>0.75299449401101193</c:v>
                </c:pt>
                <c:pt idx="689">
                  <c:v>0.75388049223901554</c:v>
                </c:pt>
                <c:pt idx="690">
                  <c:v>0.75483049033901928</c:v>
                </c:pt>
                <c:pt idx="691">
                  <c:v>0.75577648844702305</c:v>
                </c:pt>
                <c:pt idx="692">
                  <c:v>0.75671248657502688</c:v>
                </c:pt>
                <c:pt idx="693">
                  <c:v>0.75761848476303051</c:v>
                </c:pt>
                <c:pt idx="694">
                  <c:v>0.75856448287103428</c:v>
                </c:pt>
                <c:pt idx="695">
                  <c:v>0.75949848100303796</c:v>
                </c:pt>
                <c:pt idx="696">
                  <c:v>0.76044447911104174</c:v>
                </c:pt>
                <c:pt idx="697">
                  <c:v>0.76135047729904537</c:v>
                </c:pt>
                <c:pt idx="698">
                  <c:v>0.76231047537904928</c:v>
                </c:pt>
                <c:pt idx="699">
                  <c:v>0.76319047361905279</c:v>
                </c:pt>
                <c:pt idx="700">
                  <c:v>0.7640704718590563</c:v>
                </c:pt>
                <c:pt idx="701">
                  <c:v>0.76497247005505986</c:v>
                </c:pt>
                <c:pt idx="702">
                  <c:v>0.7658724682550635</c:v>
                </c:pt>
                <c:pt idx="703">
                  <c:v>0.76673446653106692</c:v>
                </c:pt>
                <c:pt idx="704">
                  <c:v>0.76765646468707061</c:v>
                </c:pt>
                <c:pt idx="705">
                  <c:v>0.76852646294707405</c:v>
                </c:pt>
                <c:pt idx="706">
                  <c:v>0.76938046123907755</c:v>
                </c:pt>
                <c:pt idx="707">
                  <c:v>0.7702624594750811</c:v>
                </c:pt>
                <c:pt idx="708">
                  <c:v>0.77112045775908444</c:v>
                </c:pt>
                <c:pt idx="709">
                  <c:v>0.77203645592708814</c:v>
                </c:pt>
                <c:pt idx="710">
                  <c:v>0.77292645414709171</c:v>
                </c:pt>
                <c:pt idx="711">
                  <c:v>0.77378245243509514</c:v>
                </c:pt>
                <c:pt idx="712">
                  <c:v>0.7746964506070988</c:v>
                </c:pt>
                <c:pt idx="713">
                  <c:v>0.77555844888310221</c:v>
                </c:pt>
                <c:pt idx="714">
                  <c:v>0.77642044715910563</c:v>
                </c:pt>
                <c:pt idx="715">
                  <c:v>0.77733444533110929</c:v>
                </c:pt>
                <c:pt idx="716">
                  <c:v>0.77816044367911263</c:v>
                </c:pt>
                <c:pt idx="717">
                  <c:v>0.77893644212711577</c:v>
                </c:pt>
                <c:pt idx="718">
                  <c:v>0.77981044037911929</c:v>
                </c:pt>
                <c:pt idx="719">
                  <c:v>0.78071443857112288</c:v>
                </c:pt>
                <c:pt idx="720">
                  <c:v>0.78159243681512636</c:v>
                </c:pt>
                <c:pt idx="721">
                  <c:v>0.78241443517112963</c:v>
                </c:pt>
                <c:pt idx="722">
                  <c:v>0.78329243341513322</c:v>
                </c:pt>
                <c:pt idx="723">
                  <c:v>0.78413443173113651</c:v>
                </c:pt>
                <c:pt idx="724">
                  <c:v>0.78496843006313988</c:v>
                </c:pt>
                <c:pt idx="725">
                  <c:v>0.78581842836314331</c:v>
                </c:pt>
                <c:pt idx="726">
                  <c:v>0.78661842676314653</c:v>
                </c:pt>
                <c:pt idx="727">
                  <c:v>0.7873724252551495</c:v>
                </c:pt>
                <c:pt idx="728">
                  <c:v>0.78820042359915277</c:v>
                </c:pt>
                <c:pt idx="729">
                  <c:v>0.78909642180715633</c:v>
                </c:pt>
                <c:pt idx="730">
                  <c:v>0.7898184203631593</c:v>
                </c:pt>
                <c:pt idx="731">
                  <c:v>0.79067241865516269</c:v>
                </c:pt>
                <c:pt idx="732">
                  <c:v>0.79150241699516599</c:v>
                </c:pt>
                <c:pt idx="733">
                  <c:v>0.79226841546316906</c:v>
                </c:pt>
                <c:pt idx="734">
                  <c:v>0.7930384139231722</c:v>
                </c:pt>
                <c:pt idx="735">
                  <c:v>0.79384641230717534</c:v>
                </c:pt>
                <c:pt idx="736">
                  <c:v>0.79461841076317852</c:v>
                </c:pt>
                <c:pt idx="737">
                  <c:v>0.79541240917518163</c:v>
                </c:pt>
                <c:pt idx="738">
                  <c:v>0.79625040749918496</c:v>
                </c:pt>
                <c:pt idx="739">
                  <c:v>0.79710040579918839</c:v>
                </c:pt>
                <c:pt idx="740">
                  <c:v>0.79794040411919176</c:v>
                </c:pt>
                <c:pt idx="741">
                  <c:v>0.79874040251919498</c:v>
                </c:pt>
                <c:pt idx="742">
                  <c:v>0.7995404009191982</c:v>
                </c:pt>
                <c:pt idx="743">
                  <c:v>0.80029239941520114</c:v>
                </c:pt>
                <c:pt idx="744">
                  <c:v>0.80111639776720445</c:v>
                </c:pt>
                <c:pt idx="745">
                  <c:v>0.8019123961752076</c:v>
                </c:pt>
                <c:pt idx="746">
                  <c:v>0.80265039469921062</c:v>
                </c:pt>
                <c:pt idx="747">
                  <c:v>0.80337839324321347</c:v>
                </c:pt>
                <c:pt idx="748">
                  <c:v>0.80407639184721635</c:v>
                </c:pt>
                <c:pt idx="749">
                  <c:v>0.80485039029921945</c:v>
                </c:pt>
                <c:pt idx="750">
                  <c:v>0.80560438879122243</c:v>
                </c:pt>
                <c:pt idx="751">
                  <c:v>0.80636238727522547</c:v>
                </c:pt>
                <c:pt idx="752">
                  <c:v>0.80714838570322855</c:v>
                </c:pt>
                <c:pt idx="753">
                  <c:v>0.80793038413923168</c:v>
                </c:pt>
                <c:pt idx="754">
                  <c:v>0.80874638250723496</c:v>
                </c:pt>
                <c:pt idx="755">
                  <c:v>0.80943838112323774</c:v>
                </c:pt>
                <c:pt idx="756">
                  <c:v>0.81021437957124087</c:v>
                </c:pt>
                <c:pt idx="757">
                  <c:v>0.81095637808724386</c:v>
                </c:pt>
                <c:pt idx="758">
                  <c:v>0.81173437653124692</c:v>
                </c:pt>
                <c:pt idx="759">
                  <c:v>0.81249037501924992</c:v>
                </c:pt>
                <c:pt idx="760">
                  <c:v>0.8131943736112528</c:v>
                </c:pt>
                <c:pt idx="761">
                  <c:v>0.81393437213125575</c:v>
                </c:pt>
                <c:pt idx="762">
                  <c:v>0.81463437073125855</c:v>
                </c:pt>
                <c:pt idx="763">
                  <c:v>0.8153123693752613</c:v>
                </c:pt>
                <c:pt idx="764">
                  <c:v>0.81602836794326417</c:v>
                </c:pt>
                <c:pt idx="765">
                  <c:v>0.81669036661926675</c:v>
                </c:pt>
                <c:pt idx="766">
                  <c:v>0.81737036525926943</c:v>
                </c:pt>
                <c:pt idx="767">
                  <c:v>0.81812836374327247</c:v>
                </c:pt>
                <c:pt idx="768">
                  <c:v>0.81882836234327527</c:v>
                </c:pt>
                <c:pt idx="769">
                  <c:v>0.81956036087927819</c:v>
                </c:pt>
                <c:pt idx="770">
                  <c:v>0.82025635948728104</c:v>
                </c:pt>
                <c:pt idx="771">
                  <c:v>0.82099635800728399</c:v>
                </c:pt>
                <c:pt idx="772">
                  <c:v>0.82171835656328684</c:v>
                </c:pt>
                <c:pt idx="773">
                  <c:v>0.82241035517928962</c:v>
                </c:pt>
                <c:pt idx="774">
                  <c:v>0.82310835378329239</c:v>
                </c:pt>
                <c:pt idx="775">
                  <c:v>0.82375835248329499</c:v>
                </c:pt>
                <c:pt idx="776">
                  <c:v>0.82446635106729782</c:v>
                </c:pt>
                <c:pt idx="777">
                  <c:v>0.82524434951130099</c:v>
                </c:pt>
                <c:pt idx="778">
                  <c:v>0.82592034815930371</c:v>
                </c:pt>
                <c:pt idx="779">
                  <c:v>0.82658234683530629</c:v>
                </c:pt>
                <c:pt idx="780">
                  <c:v>0.82729634540730923</c:v>
                </c:pt>
                <c:pt idx="781">
                  <c:v>0.82800834398331202</c:v>
                </c:pt>
                <c:pt idx="782">
                  <c:v>0.82858834282331439</c:v>
                </c:pt>
                <c:pt idx="783">
                  <c:v>0.82927834144331714</c:v>
                </c:pt>
                <c:pt idx="784">
                  <c:v>0.82996634006731984</c:v>
                </c:pt>
                <c:pt idx="785">
                  <c:v>0.83058433883132232</c:v>
                </c:pt>
                <c:pt idx="786">
                  <c:v>0.83129433741132519</c:v>
                </c:pt>
                <c:pt idx="787">
                  <c:v>0.83199233601532796</c:v>
                </c:pt>
                <c:pt idx="788">
                  <c:v>0.8325523348953302</c:v>
                </c:pt>
                <c:pt idx="789">
                  <c:v>0.83321233357533286</c:v>
                </c:pt>
                <c:pt idx="790">
                  <c:v>0.83387433225133545</c:v>
                </c:pt>
                <c:pt idx="791">
                  <c:v>0.83456033087933823</c:v>
                </c:pt>
                <c:pt idx="792">
                  <c:v>0.83516432967134069</c:v>
                </c:pt>
                <c:pt idx="793">
                  <c:v>0.83586232827534346</c:v>
                </c:pt>
                <c:pt idx="794">
                  <c:v>0.83650232699534599</c:v>
                </c:pt>
                <c:pt idx="795">
                  <c:v>0.837258325483349</c:v>
                </c:pt>
                <c:pt idx="796">
                  <c:v>0.83788632422735154</c:v>
                </c:pt>
                <c:pt idx="797">
                  <c:v>0.83846832306335384</c:v>
                </c:pt>
                <c:pt idx="798">
                  <c:v>0.8391283217433565</c:v>
                </c:pt>
                <c:pt idx="799">
                  <c:v>0.83974632050735898</c:v>
                </c:pt>
                <c:pt idx="800">
                  <c:v>0.84043231913536176</c:v>
                </c:pt>
                <c:pt idx="801">
                  <c:v>0.84103031793936411</c:v>
                </c:pt>
                <c:pt idx="802">
                  <c:v>0.84161031677936649</c:v>
                </c:pt>
                <c:pt idx="803">
                  <c:v>0.8422183155633689</c:v>
                </c:pt>
                <c:pt idx="804">
                  <c:v>0.84283031433937128</c:v>
                </c:pt>
                <c:pt idx="805">
                  <c:v>0.8435623128753742</c:v>
                </c:pt>
                <c:pt idx="806">
                  <c:v>0.8442063115873768</c:v>
                </c:pt>
                <c:pt idx="807">
                  <c:v>0.84479231041537917</c:v>
                </c:pt>
                <c:pt idx="808">
                  <c:v>0.8454383091233818</c:v>
                </c:pt>
                <c:pt idx="809">
                  <c:v>0.84610830778338442</c:v>
                </c:pt>
                <c:pt idx="810">
                  <c:v>0.84672830654338693</c:v>
                </c:pt>
                <c:pt idx="811">
                  <c:v>0.84733630532738935</c:v>
                </c:pt>
                <c:pt idx="812">
                  <c:v>0.84794830410339184</c:v>
                </c:pt>
                <c:pt idx="813">
                  <c:v>0.84849430301139395</c:v>
                </c:pt>
                <c:pt idx="814">
                  <c:v>0.84910230179539636</c:v>
                </c:pt>
                <c:pt idx="815">
                  <c:v>0.84968630062739869</c:v>
                </c:pt>
                <c:pt idx="816">
                  <c:v>0.8503302993394013</c:v>
                </c:pt>
                <c:pt idx="817">
                  <c:v>0.85093229813540372</c:v>
                </c:pt>
                <c:pt idx="818">
                  <c:v>0.85157629684740632</c:v>
                </c:pt>
                <c:pt idx="819">
                  <c:v>0.85213029573940857</c:v>
                </c:pt>
                <c:pt idx="820">
                  <c:v>0.8527882944234112</c:v>
                </c:pt>
                <c:pt idx="821">
                  <c:v>0.85337829324341352</c:v>
                </c:pt>
                <c:pt idx="822">
                  <c:v>0.85395829208341578</c:v>
                </c:pt>
                <c:pt idx="823">
                  <c:v>0.85453229093541816</c:v>
                </c:pt>
                <c:pt idx="824">
                  <c:v>0.85510028979942043</c:v>
                </c:pt>
                <c:pt idx="825">
                  <c:v>0.85571828856342291</c:v>
                </c:pt>
                <c:pt idx="826">
                  <c:v>0.85636428727142544</c:v>
                </c:pt>
                <c:pt idx="827">
                  <c:v>0.85692628614742772</c:v>
                </c:pt>
                <c:pt idx="828">
                  <c:v>0.85747228505542994</c:v>
                </c:pt>
                <c:pt idx="829">
                  <c:v>0.85806228387543226</c:v>
                </c:pt>
                <c:pt idx="830">
                  <c:v>0.85861228277543444</c:v>
                </c:pt>
                <c:pt idx="831">
                  <c:v>0.85917428165143672</c:v>
                </c:pt>
                <c:pt idx="832">
                  <c:v>0.85971428057143884</c:v>
                </c:pt>
                <c:pt idx="833">
                  <c:v>0.86024027951944093</c:v>
                </c:pt>
                <c:pt idx="834">
                  <c:v>0.86079427841144318</c:v>
                </c:pt>
                <c:pt idx="835">
                  <c:v>0.86139427721144557</c:v>
                </c:pt>
                <c:pt idx="836">
                  <c:v>0.86195027609944785</c:v>
                </c:pt>
                <c:pt idx="837">
                  <c:v>0.86250227499544996</c:v>
                </c:pt>
                <c:pt idx="838">
                  <c:v>0.86303627392745219</c:v>
                </c:pt>
                <c:pt idx="839">
                  <c:v>0.86360227279545443</c:v>
                </c:pt>
                <c:pt idx="840">
                  <c:v>0.86412627174745649</c:v>
                </c:pt>
                <c:pt idx="841">
                  <c:v>0.86465827068345869</c:v>
                </c:pt>
                <c:pt idx="842">
                  <c:v>0.86521626956746089</c:v>
                </c:pt>
                <c:pt idx="843">
                  <c:v>0.86577026845946303</c:v>
                </c:pt>
                <c:pt idx="844">
                  <c:v>0.86631826736346529</c:v>
                </c:pt>
                <c:pt idx="845">
                  <c:v>0.86686026627946744</c:v>
                </c:pt>
                <c:pt idx="846">
                  <c:v>0.86736226527546945</c:v>
                </c:pt>
                <c:pt idx="847">
                  <c:v>0.86790626418747163</c:v>
                </c:pt>
                <c:pt idx="848">
                  <c:v>0.86850426299147399</c:v>
                </c:pt>
                <c:pt idx="849">
                  <c:v>0.869000261999476</c:v>
                </c:pt>
                <c:pt idx="850">
                  <c:v>0.86951026097947803</c:v>
                </c:pt>
                <c:pt idx="851">
                  <c:v>0.87004425991148016</c:v>
                </c:pt>
                <c:pt idx="852">
                  <c:v>0.87051025897948209</c:v>
                </c:pt>
                <c:pt idx="853">
                  <c:v>0.8710622578754843</c:v>
                </c:pt>
                <c:pt idx="854">
                  <c:v>0.87156825686348627</c:v>
                </c:pt>
                <c:pt idx="855">
                  <c:v>0.87205825588348829</c:v>
                </c:pt>
                <c:pt idx="856">
                  <c:v>0.87257225485549028</c:v>
                </c:pt>
                <c:pt idx="857">
                  <c:v>0.87304825390349217</c:v>
                </c:pt>
                <c:pt idx="858">
                  <c:v>0.873502252995494</c:v>
                </c:pt>
                <c:pt idx="859">
                  <c:v>0.87397025205949586</c:v>
                </c:pt>
                <c:pt idx="860">
                  <c:v>0.87448825102349792</c:v>
                </c:pt>
                <c:pt idx="861">
                  <c:v>0.87498025003949997</c:v>
                </c:pt>
                <c:pt idx="862">
                  <c:v>0.87545424909150182</c:v>
                </c:pt>
                <c:pt idx="863">
                  <c:v>0.87591624816750369</c:v>
                </c:pt>
                <c:pt idx="864">
                  <c:v>0.87638424723150554</c:v>
                </c:pt>
                <c:pt idx="865">
                  <c:v>0.87689224621550754</c:v>
                </c:pt>
                <c:pt idx="866">
                  <c:v>0.87739824520350962</c:v>
                </c:pt>
                <c:pt idx="867">
                  <c:v>0.87786624426751148</c:v>
                </c:pt>
                <c:pt idx="868">
                  <c:v>0.87835624328751338</c:v>
                </c:pt>
                <c:pt idx="869">
                  <c:v>0.87885424229151543</c:v>
                </c:pt>
                <c:pt idx="870">
                  <c:v>0.87932224135551729</c:v>
                </c:pt>
                <c:pt idx="871">
                  <c:v>0.87979624040751914</c:v>
                </c:pt>
                <c:pt idx="872">
                  <c:v>0.8802642394715211</c:v>
                </c:pt>
                <c:pt idx="873">
                  <c:v>0.88071823856352283</c:v>
                </c:pt>
                <c:pt idx="874">
                  <c:v>0.88117823764352476</c:v>
                </c:pt>
                <c:pt idx="875">
                  <c:v>0.88171423657152681</c:v>
                </c:pt>
                <c:pt idx="876">
                  <c:v>0.88214423571152856</c:v>
                </c:pt>
                <c:pt idx="877">
                  <c:v>0.88260023479953043</c:v>
                </c:pt>
                <c:pt idx="878">
                  <c:v>0.88300623398753197</c:v>
                </c:pt>
                <c:pt idx="879">
                  <c:v>0.88349623300753399</c:v>
                </c:pt>
                <c:pt idx="880">
                  <c:v>0.88392023215953563</c:v>
                </c:pt>
                <c:pt idx="881">
                  <c:v>0.88443623112753778</c:v>
                </c:pt>
                <c:pt idx="882">
                  <c:v>0.88490423019153963</c:v>
                </c:pt>
                <c:pt idx="883">
                  <c:v>0.88530822938354126</c:v>
                </c:pt>
                <c:pt idx="884">
                  <c:v>0.88571622856754284</c:v>
                </c:pt>
                <c:pt idx="885">
                  <c:v>0.88618822762354477</c:v>
                </c:pt>
                <c:pt idx="886">
                  <c:v>0.8866302267395465</c:v>
                </c:pt>
                <c:pt idx="887">
                  <c:v>0.88709822580354836</c:v>
                </c:pt>
                <c:pt idx="888">
                  <c:v>0.88759422481155037</c:v>
                </c:pt>
                <c:pt idx="889">
                  <c:v>0.88804622390755217</c:v>
                </c:pt>
                <c:pt idx="890">
                  <c:v>0.8885122229755541</c:v>
                </c:pt>
                <c:pt idx="891">
                  <c:v>0.88903022193955616</c:v>
                </c:pt>
                <c:pt idx="892">
                  <c:v>0.88944822110355781</c:v>
                </c:pt>
                <c:pt idx="893">
                  <c:v>0.88989022021955955</c:v>
                </c:pt>
                <c:pt idx="894">
                  <c:v>0.89036621926756143</c:v>
                </c:pt>
                <c:pt idx="895">
                  <c:v>0.89084421831156335</c:v>
                </c:pt>
                <c:pt idx="896">
                  <c:v>0.89124821750356498</c:v>
                </c:pt>
                <c:pt idx="897">
                  <c:v>0.89171621656756683</c:v>
                </c:pt>
                <c:pt idx="898">
                  <c:v>0.89215421569156861</c:v>
                </c:pt>
                <c:pt idx="899">
                  <c:v>0.89259021481957035</c:v>
                </c:pt>
                <c:pt idx="900">
                  <c:v>0.89300021399957197</c:v>
                </c:pt>
                <c:pt idx="901">
                  <c:v>0.89337621324757355</c:v>
                </c:pt>
                <c:pt idx="902">
                  <c:v>0.89380821238357522</c:v>
                </c:pt>
                <c:pt idx="903">
                  <c:v>0.894240211519577</c:v>
                </c:pt>
                <c:pt idx="904">
                  <c:v>0.89465621068757861</c:v>
                </c:pt>
                <c:pt idx="905">
                  <c:v>0.89510420979158045</c:v>
                </c:pt>
                <c:pt idx="906">
                  <c:v>0.89553820892358216</c:v>
                </c:pt>
                <c:pt idx="907">
                  <c:v>0.89596020807958388</c:v>
                </c:pt>
                <c:pt idx="908">
                  <c:v>0.89641020717958564</c:v>
                </c:pt>
                <c:pt idx="909">
                  <c:v>0.89683420633158739</c:v>
                </c:pt>
                <c:pt idx="910">
                  <c:v>0.89720620558758879</c:v>
                </c:pt>
                <c:pt idx="911">
                  <c:v>0.8976342047315905</c:v>
                </c:pt>
                <c:pt idx="912">
                  <c:v>0.89809020381959237</c:v>
                </c:pt>
                <c:pt idx="913">
                  <c:v>0.89852820294359415</c:v>
                </c:pt>
                <c:pt idx="914">
                  <c:v>0.89891820216359564</c:v>
                </c:pt>
                <c:pt idx="915">
                  <c:v>0.89936620126759748</c:v>
                </c:pt>
                <c:pt idx="916">
                  <c:v>0.89974220051559894</c:v>
                </c:pt>
                <c:pt idx="917">
                  <c:v>0.9001661996676007</c:v>
                </c:pt>
                <c:pt idx="918">
                  <c:v>0.90057419885160228</c:v>
                </c:pt>
                <c:pt idx="919">
                  <c:v>0.90097019805960388</c:v>
                </c:pt>
                <c:pt idx="920">
                  <c:v>0.90137819724360546</c:v>
                </c:pt>
                <c:pt idx="921">
                  <c:v>0.90175219649560701</c:v>
                </c:pt>
                <c:pt idx="922">
                  <c:v>0.90216419567160866</c:v>
                </c:pt>
                <c:pt idx="923">
                  <c:v>0.90252219495561004</c:v>
                </c:pt>
                <c:pt idx="924">
                  <c:v>0.90294019411961179</c:v>
                </c:pt>
                <c:pt idx="925">
                  <c:v>0.90329619340761313</c:v>
                </c:pt>
                <c:pt idx="926">
                  <c:v>0.90373419253161491</c:v>
                </c:pt>
                <c:pt idx="927">
                  <c:v>0.90412619174761655</c:v>
                </c:pt>
                <c:pt idx="928">
                  <c:v>0.90454019091961813</c:v>
                </c:pt>
                <c:pt idx="929">
                  <c:v>0.90494219011561972</c:v>
                </c:pt>
                <c:pt idx="930">
                  <c:v>0.90530418939162116</c:v>
                </c:pt>
                <c:pt idx="931">
                  <c:v>0.905752188495623</c:v>
                </c:pt>
                <c:pt idx="932">
                  <c:v>0.90611418777162445</c:v>
                </c:pt>
                <c:pt idx="933">
                  <c:v>0.90652818694362614</c:v>
                </c:pt>
                <c:pt idx="934">
                  <c:v>0.90685618628762743</c:v>
                </c:pt>
                <c:pt idx="935">
                  <c:v>0.90722418555162887</c:v>
                </c:pt>
                <c:pt idx="936">
                  <c:v>0.90763218473563056</c:v>
                </c:pt>
                <c:pt idx="937">
                  <c:v>0.90802418395163209</c:v>
                </c:pt>
                <c:pt idx="938">
                  <c:v>0.90841218317563366</c:v>
                </c:pt>
                <c:pt idx="939">
                  <c:v>0.90876418247163504</c:v>
                </c:pt>
                <c:pt idx="940">
                  <c:v>0.90915618168763668</c:v>
                </c:pt>
                <c:pt idx="941">
                  <c:v>0.90951418097163805</c:v>
                </c:pt>
                <c:pt idx="942">
                  <c:v>0.90984018031963931</c:v>
                </c:pt>
                <c:pt idx="943">
                  <c:v>0.91019217961564081</c:v>
                </c:pt>
                <c:pt idx="944">
                  <c:v>0.91053617892764216</c:v>
                </c:pt>
                <c:pt idx="945">
                  <c:v>0.91094017811964378</c:v>
                </c:pt>
                <c:pt idx="946">
                  <c:v>0.91128017743964507</c:v>
                </c:pt>
                <c:pt idx="947">
                  <c:v>0.91165017669964665</c:v>
                </c:pt>
                <c:pt idx="948">
                  <c:v>0.91200217599564803</c:v>
                </c:pt>
                <c:pt idx="949">
                  <c:v>0.91236417527164948</c:v>
                </c:pt>
                <c:pt idx="950">
                  <c:v>0.91272817454365096</c:v>
                </c:pt>
                <c:pt idx="951">
                  <c:v>0.91306817386365224</c:v>
                </c:pt>
                <c:pt idx="952">
                  <c:v>0.91338017323965348</c:v>
                </c:pt>
                <c:pt idx="953">
                  <c:v>0.91371017257965481</c:v>
                </c:pt>
                <c:pt idx="954">
                  <c:v>0.91409617180765634</c:v>
                </c:pt>
                <c:pt idx="955">
                  <c:v>0.91443617112765774</c:v>
                </c:pt>
                <c:pt idx="956">
                  <c:v>0.91479417041165922</c:v>
                </c:pt>
                <c:pt idx="957">
                  <c:v>0.91515816968366059</c:v>
                </c:pt>
                <c:pt idx="958">
                  <c:v>0.91547816904366186</c:v>
                </c:pt>
                <c:pt idx="959">
                  <c:v>0.91579216841566313</c:v>
                </c:pt>
                <c:pt idx="960">
                  <c:v>0.9161181677636645</c:v>
                </c:pt>
                <c:pt idx="961">
                  <c:v>0.91647816704366591</c:v>
                </c:pt>
                <c:pt idx="962">
                  <c:v>0.9168421663156674</c:v>
                </c:pt>
                <c:pt idx="963">
                  <c:v>0.9171641656716687</c:v>
                </c:pt>
                <c:pt idx="964">
                  <c:v>0.91750216499567006</c:v>
                </c:pt>
                <c:pt idx="965">
                  <c:v>0.9178581642836714</c:v>
                </c:pt>
                <c:pt idx="966">
                  <c:v>0.91813816372367252</c:v>
                </c:pt>
                <c:pt idx="967">
                  <c:v>0.91846016307967382</c:v>
                </c:pt>
                <c:pt idx="968">
                  <c:v>0.91884816230367539</c:v>
                </c:pt>
                <c:pt idx="969">
                  <c:v>0.91915616168767666</c:v>
                </c:pt>
                <c:pt idx="970">
                  <c:v>0.91948416103167796</c:v>
                </c:pt>
                <c:pt idx="971">
                  <c:v>0.9197781604436791</c:v>
                </c:pt>
                <c:pt idx="972">
                  <c:v>0.92008615982768038</c:v>
                </c:pt>
                <c:pt idx="973">
                  <c:v>0.92037415925168153</c:v>
                </c:pt>
                <c:pt idx="974">
                  <c:v>0.92072415855168288</c:v>
                </c:pt>
                <c:pt idx="975">
                  <c:v>0.92100215799568397</c:v>
                </c:pt>
                <c:pt idx="976">
                  <c:v>0.92129215741568515</c:v>
                </c:pt>
                <c:pt idx="977">
                  <c:v>0.92159615680768636</c:v>
                </c:pt>
                <c:pt idx="978">
                  <c:v>0.92191615616768763</c:v>
                </c:pt>
                <c:pt idx="979">
                  <c:v>0.92225815548368906</c:v>
                </c:pt>
                <c:pt idx="980">
                  <c:v>0.92254815490369024</c:v>
                </c:pt>
                <c:pt idx="981">
                  <c:v>0.92283415433169136</c:v>
                </c:pt>
                <c:pt idx="982">
                  <c:v>0.92309015381969239</c:v>
                </c:pt>
                <c:pt idx="983">
                  <c:v>0.92335815328369342</c:v>
                </c:pt>
                <c:pt idx="984">
                  <c:v>0.92364215271569461</c:v>
                </c:pt>
                <c:pt idx="985">
                  <c:v>0.92393815212369579</c:v>
                </c:pt>
                <c:pt idx="986">
                  <c:v>0.92419815160369678</c:v>
                </c:pt>
                <c:pt idx="987">
                  <c:v>0.92451215097569805</c:v>
                </c:pt>
                <c:pt idx="988">
                  <c:v>0.92483415033169936</c:v>
                </c:pt>
                <c:pt idx="989">
                  <c:v>0.92515814968370058</c:v>
                </c:pt>
                <c:pt idx="990">
                  <c:v>0.92545214909570184</c:v>
                </c:pt>
                <c:pt idx="991">
                  <c:v>0.92573814852370295</c:v>
                </c:pt>
                <c:pt idx="992">
                  <c:v>0.92606214787570429</c:v>
                </c:pt>
                <c:pt idx="993">
                  <c:v>0.92634214731570541</c:v>
                </c:pt>
                <c:pt idx="994">
                  <c:v>0.9266761466477067</c:v>
                </c:pt>
                <c:pt idx="995">
                  <c:v>0.92698014603970791</c:v>
                </c:pt>
                <c:pt idx="996">
                  <c:v>0.92727814544370912</c:v>
                </c:pt>
                <c:pt idx="997">
                  <c:v>0.92752014495971014</c:v>
                </c:pt>
                <c:pt idx="998">
                  <c:v>0.92778014443971113</c:v>
                </c:pt>
                <c:pt idx="999">
                  <c:v>0.92807014385971232</c:v>
                </c:pt>
                <c:pt idx="1000">
                  <c:v>0.9283481433037134</c:v>
                </c:pt>
                <c:pt idx="1001">
                  <c:v>0.92861214277571447</c:v>
                </c:pt>
                <c:pt idx="1002">
                  <c:v>0.92891014217971568</c:v>
                </c:pt>
                <c:pt idx="1003">
                  <c:v>0.92917614164771667</c:v>
                </c:pt>
                <c:pt idx="1004">
                  <c:v>0.92947214105571785</c:v>
                </c:pt>
                <c:pt idx="1005">
                  <c:v>0.92974014051971898</c:v>
                </c:pt>
                <c:pt idx="1006">
                  <c:v>0.92999214001571995</c:v>
                </c:pt>
                <c:pt idx="1007">
                  <c:v>0.93027613944772114</c:v>
                </c:pt>
                <c:pt idx="1008">
                  <c:v>0.9305401389197222</c:v>
                </c:pt>
                <c:pt idx="1009">
                  <c:v>0.93083213833572331</c:v>
                </c:pt>
                <c:pt idx="1010">
                  <c:v>0.93110613778772444</c:v>
                </c:pt>
                <c:pt idx="1011">
                  <c:v>0.93136413727172551</c:v>
                </c:pt>
                <c:pt idx="1012">
                  <c:v>0.93166413667172665</c:v>
                </c:pt>
                <c:pt idx="1013">
                  <c:v>0.9319581360837278</c:v>
                </c:pt>
                <c:pt idx="1014">
                  <c:v>0.93218613562772878</c:v>
                </c:pt>
                <c:pt idx="1015">
                  <c:v>0.93244213511572982</c:v>
                </c:pt>
                <c:pt idx="1016">
                  <c:v>0.93266613466773063</c:v>
                </c:pt>
                <c:pt idx="1017">
                  <c:v>0.93295813408373185</c:v>
                </c:pt>
                <c:pt idx="1018">
                  <c:v>0.93319413361173276</c:v>
                </c:pt>
                <c:pt idx="1019">
                  <c:v>0.93346813306373388</c:v>
                </c:pt>
                <c:pt idx="1020">
                  <c:v>0.93372413255173492</c:v>
                </c:pt>
                <c:pt idx="1021">
                  <c:v>0.93397013205973589</c:v>
                </c:pt>
                <c:pt idx="1022">
                  <c:v>0.9342121315757369</c:v>
                </c:pt>
                <c:pt idx="1023">
                  <c:v>0.93445413109173781</c:v>
                </c:pt>
                <c:pt idx="1024">
                  <c:v>0.93470613058773877</c:v>
                </c:pt>
                <c:pt idx="1025">
                  <c:v>0.9349801300397399</c:v>
                </c:pt>
                <c:pt idx="1026">
                  <c:v>0.93523812952374097</c:v>
                </c:pt>
                <c:pt idx="1027">
                  <c:v>0.93546412907174181</c:v>
                </c:pt>
                <c:pt idx="1028">
                  <c:v>0.93574012851974298</c:v>
                </c:pt>
                <c:pt idx="1029">
                  <c:v>0.93598412803174391</c:v>
                </c:pt>
                <c:pt idx="1030">
                  <c:v>0.93624012751974495</c:v>
                </c:pt>
                <c:pt idx="1031">
                  <c:v>0.93652012695974607</c:v>
                </c:pt>
                <c:pt idx="1032">
                  <c:v>0.93677212645574703</c:v>
                </c:pt>
                <c:pt idx="1033">
                  <c:v>0.93699812600374799</c:v>
                </c:pt>
                <c:pt idx="1034">
                  <c:v>0.93721212557574884</c:v>
                </c:pt>
                <c:pt idx="1035">
                  <c:v>0.93747412505174987</c:v>
                </c:pt>
                <c:pt idx="1036">
                  <c:v>0.93770412459175079</c:v>
                </c:pt>
                <c:pt idx="1037">
                  <c:v>0.93795412409175183</c:v>
                </c:pt>
                <c:pt idx="1038">
                  <c:v>0.9382001235997528</c:v>
                </c:pt>
                <c:pt idx="1039">
                  <c:v>0.9383921232157536</c:v>
                </c:pt>
                <c:pt idx="1040">
                  <c:v>0.93864012271975461</c:v>
                </c:pt>
                <c:pt idx="1041">
                  <c:v>0.93887012225975552</c:v>
                </c:pt>
                <c:pt idx="1042">
                  <c:v>0.93911812176375642</c:v>
                </c:pt>
                <c:pt idx="1043">
                  <c:v>0.93939612120775762</c:v>
                </c:pt>
                <c:pt idx="1044">
                  <c:v>0.93963012073975849</c:v>
                </c:pt>
                <c:pt idx="1045">
                  <c:v>0.93987612024775946</c:v>
                </c:pt>
                <c:pt idx="1046">
                  <c:v>0.94008011983976036</c:v>
                </c:pt>
                <c:pt idx="1047">
                  <c:v>0.94033011933976129</c:v>
                </c:pt>
                <c:pt idx="1048">
                  <c:v>0.94056611886776231</c:v>
                </c:pt>
                <c:pt idx="1049">
                  <c:v>0.94083811832376341</c:v>
                </c:pt>
                <c:pt idx="1050">
                  <c:v>0.94105611788776422</c:v>
                </c:pt>
                <c:pt idx="1051">
                  <c:v>0.94131011737976522</c:v>
                </c:pt>
                <c:pt idx="1052">
                  <c:v>0.94156811686376629</c:v>
                </c:pt>
                <c:pt idx="1053">
                  <c:v>0.94177411645176712</c:v>
                </c:pt>
                <c:pt idx="1054">
                  <c:v>0.94199411601176797</c:v>
                </c:pt>
                <c:pt idx="1055">
                  <c:v>0.94220811558376882</c:v>
                </c:pt>
                <c:pt idx="1056">
                  <c:v>0.94243411513176978</c:v>
                </c:pt>
                <c:pt idx="1057">
                  <c:v>0.94267811464377071</c:v>
                </c:pt>
                <c:pt idx="1058">
                  <c:v>0.94292411415177169</c:v>
                </c:pt>
                <c:pt idx="1059">
                  <c:v>0.9431541136917726</c:v>
                </c:pt>
                <c:pt idx="1060">
                  <c:v>0.94338011323977355</c:v>
                </c:pt>
                <c:pt idx="1061">
                  <c:v>0.94358611282777438</c:v>
                </c:pt>
                <c:pt idx="1062">
                  <c:v>0.94384611230777538</c:v>
                </c:pt>
                <c:pt idx="1063">
                  <c:v>0.94403411193177611</c:v>
                </c:pt>
                <c:pt idx="1064">
                  <c:v>0.94428411143177715</c:v>
                </c:pt>
                <c:pt idx="1065">
                  <c:v>0.94453411093177808</c:v>
                </c:pt>
                <c:pt idx="1066">
                  <c:v>0.94474211051577894</c:v>
                </c:pt>
                <c:pt idx="1067">
                  <c:v>0.94495011009977981</c:v>
                </c:pt>
                <c:pt idx="1068">
                  <c:v>0.94515210969578056</c:v>
                </c:pt>
                <c:pt idx="1069">
                  <c:v>0.9454141091717817</c:v>
                </c:pt>
                <c:pt idx="1070">
                  <c:v>0.94563210873578252</c:v>
                </c:pt>
                <c:pt idx="1071">
                  <c:v>0.94587210825578349</c:v>
                </c:pt>
                <c:pt idx="1072">
                  <c:v>0.94609010781978431</c:v>
                </c:pt>
                <c:pt idx="1073">
                  <c:v>0.94631010737978527</c:v>
                </c:pt>
                <c:pt idx="1074">
                  <c:v>0.94654610690778618</c:v>
                </c:pt>
                <c:pt idx="1075">
                  <c:v>0.94673210653578688</c:v>
                </c:pt>
                <c:pt idx="1076">
                  <c:v>0.9469501060997878</c:v>
                </c:pt>
                <c:pt idx="1077">
                  <c:v>0.94718010563978872</c:v>
                </c:pt>
                <c:pt idx="1078">
                  <c:v>0.94738010523978955</c:v>
                </c:pt>
                <c:pt idx="1079">
                  <c:v>0.94760810478379043</c:v>
                </c:pt>
                <c:pt idx="1080">
                  <c:v>0.94782210435579128</c:v>
                </c:pt>
                <c:pt idx="1081">
                  <c:v>0.94803810392379217</c:v>
                </c:pt>
                <c:pt idx="1082">
                  <c:v>0.948244103511793</c:v>
                </c:pt>
                <c:pt idx="1083">
                  <c:v>0.94845210309579386</c:v>
                </c:pt>
                <c:pt idx="1084">
                  <c:v>0.94869010261979481</c:v>
                </c:pt>
                <c:pt idx="1085">
                  <c:v>0.94891010217979566</c:v>
                </c:pt>
                <c:pt idx="1086">
                  <c:v>0.94911010177979649</c:v>
                </c:pt>
                <c:pt idx="1087">
                  <c:v>0.9492781014437971</c:v>
                </c:pt>
                <c:pt idx="1088">
                  <c:v>0.94950410099179805</c:v>
                </c:pt>
                <c:pt idx="1089">
                  <c:v>0.94973810052379892</c:v>
                </c:pt>
                <c:pt idx="1090">
                  <c:v>0.94996210007579984</c:v>
                </c:pt>
                <c:pt idx="1091">
                  <c:v>0.95015409969180065</c:v>
                </c:pt>
                <c:pt idx="1092">
                  <c:v>0.95035809928380144</c:v>
                </c:pt>
                <c:pt idx="1093">
                  <c:v>0.95053609892780211</c:v>
                </c:pt>
                <c:pt idx="1094">
                  <c:v>0.95073209853580298</c:v>
                </c:pt>
                <c:pt idx="1095">
                  <c:v>0.9509380981238037</c:v>
                </c:pt>
                <c:pt idx="1096">
                  <c:v>0.95115209769580455</c:v>
                </c:pt>
                <c:pt idx="1097">
                  <c:v>0.95132609734780527</c:v>
                </c:pt>
                <c:pt idx="1098">
                  <c:v>0.95152809694380613</c:v>
                </c:pt>
                <c:pt idx="1099">
                  <c:v>0.95172209655580686</c:v>
                </c:pt>
                <c:pt idx="1100">
                  <c:v>0.95189209621580761</c:v>
                </c:pt>
                <c:pt idx="1101">
                  <c:v>0.95208809582380838</c:v>
                </c:pt>
                <c:pt idx="1102">
                  <c:v>0.95228409543180914</c:v>
                </c:pt>
                <c:pt idx="1103">
                  <c:v>0.9524120951758096</c:v>
                </c:pt>
                <c:pt idx="1104">
                  <c:v>0.9525660948678103</c:v>
                </c:pt>
                <c:pt idx="1105">
                  <c:v>0.95275009449981096</c:v>
                </c:pt>
                <c:pt idx="1106">
                  <c:v>0.9529320941358117</c:v>
                </c:pt>
                <c:pt idx="1107">
                  <c:v>0.95313809372381253</c:v>
                </c:pt>
                <c:pt idx="1108">
                  <c:v>0.95330809338381328</c:v>
                </c:pt>
                <c:pt idx="1109">
                  <c:v>0.95346609306781382</c:v>
                </c:pt>
                <c:pt idx="1110">
                  <c:v>0.95364009271981454</c:v>
                </c:pt>
                <c:pt idx="1111">
                  <c:v>0.95384009231981537</c:v>
                </c:pt>
                <c:pt idx="1112">
                  <c:v>0.95399809200381602</c:v>
                </c:pt>
                <c:pt idx="1113">
                  <c:v>0.95414209171581654</c:v>
                </c:pt>
                <c:pt idx="1114">
                  <c:v>0.95434609130781733</c:v>
                </c:pt>
                <c:pt idx="1115">
                  <c:v>0.95455009089981824</c:v>
                </c:pt>
                <c:pt idx="1116">
                  <c:v>0.9547340905318189</c:v>
                </c:pt>
                <c:pt idx="1117">
                  <c:v>0.95491209017581968</c:v>
                </c:pt>
                <c:pt idx="1118">
                  <c:v>0.95508208983582032</c:v>
                </c:pt>
                <c:pt idx="1119">
                  <c:v>0.95523608952782091</c:v>
                </c:pt>
                <c:pt idx="1120">
                  <c:v>0.95541208917582165</c:v>
                </c:pt>
                <c:pt idx="1121">
                  <c:v>0.95558408883182233</c:v>
                </c:pt>
                <c:pt idx="1122">
                  <c:v>0.95576608846782307</c:v>
                </c:pt>
                <c:pt idx="1123">
                  <c:v>0.95595808808382388</c:v>
                </c:pt>
                <c:pt idx="1124">
                  <c:v>0.95612008775982449</c:v>
                </c:pt>
                <c:pt idx="1125">
                  <c:v>0.95626608746782504</c:v>
                </c:pt>
                <c:pt idx="1126">
                  <c:v>0.95641408717182563</c:v>
                </c:pt>
                <c:pt idx="1127">
                  <c:v>0.95655808688382626</c:v>
                </c:pt>
                <c:pt idx="1128">
                  <c:v>0.95670608658782685</c:v>
                </c:pt>
                <c:pt idx="1129">
                  <c:v>0.95689608620782762</c:v>
                </c:pt>
                <c:pt idx="1130">
                  <c:v>0.95706408587182823</c:v>
                </c:pt>
                <c:pt idx="1131">
                  <c:v>0.95724408551182893</c:v>
                </c:pt>
                <c:pt idx="1132">
                  <c:v>0.95740808518382958</c:v>
                </c:pt>
                <c:pt idx="1133">
                  <c:v>0.95756808486383027</c:v>
                </c:pt>
                <c:pt idx="1134">
                  <c:v>0.95773808452383091</c:v>
                </c:pt>
                <c:pt idx="1135">
                  <c:v>0.95792208415583169</c:v>
                </c:pt>
                <c:pt idx="1136">
                  <c:v>0.95806608386783232</c:v>
                </c:pt>
                <c:pt idx="1137">
                  <c:v>0.95820208359583281</c:v>
                </c:pt>
                <c:pt idx="1138">
                  <c:v>0.95837808324383356</c:v>
                </c:pt>
                <c:pt idx="1139">
                  <c:v>0.95855608288783423</c:v>
                </c:pt>
                <c:pt idx="1140">
                  <c:v>0.95869808260383482</c:v>
                </c:pt>
                <c:pt idx="1141">
                  <c:v>0.95884408231183538</c:v>
                </c:pt>
                <c:pt idx="1142">
                  <c:v>0.95899208201583597</c:v>
                </c:pt>
                <c:pt idx="1143">
                  <c:v>0.95913008173983649</c:v>
                </c:pt>
                <c:pt idx="1144">
                  <c:v>0.95925808148383707</c:v>
                </c:pt>
                <c:pt idx="1145">
                  <c:v>0.9594340811318377</c:v>
                </c:pt>
                <c:pt idx="1146">
                  <c:v>0.95959808080383835</c:v>
                </c:pt>
                <c:pt idx="1147">
                  <c:v>0.95975208049583904</c:v>
                </c:pt>
                <c:pt idx="1148">
                  <c:v>0.95990808018383966</c:v>
                </c:pt>
                <c:pt idx="1149">
                  <c:v>0.96005407989184022</c:v>
                </c:pt>
                <c:pt idx="1150">
                  <c:v>0.96020207959584081</c:v>
                </c:pt>
                <c:pt idx="1151">
                  <c:v>0.96035207929584143</c:v>
                </c:pt>
                <c:pt idx="1152">
                  <c:v>0.96050207899584206</c:v>
                </c:pt>
                <c:pt idx="1153">
                  <c:v>0.96065607868784264</c:v>
                </c:pt>
                <c:pt idx="1154">
                  <c:v>0.96081207837584326</c:v>
                </c:pt>
                <c:pt idx="1155">
                  <c:v>0.96095207809584382</c:v>
                </c:pt>
                <c:pt idx="1156">
                  <c:v>0.96112207775584446</c:v>
                </c:pt>
                <c:pt idx="1157">
                  <c:v>0.96127007745984505</c:v>
                </c:pt>
                <c:pt idx="1158">
                  <c:v>0.96139607720784559</c:v>
                </c:pt>
                <c:pt idx="1159">
                  <c:v>0.961502076995846</c:v>
                </c:pt>
                <c:pt idx="1160">
                  <c:v>0.96166407667184661</c:v>
                </c:pt>
                <c:pt idx="1161">
                  <c:v>0.96180607638784721</c:v>
                </c:pt>
                <c:pt idx="1162">
                  <c:v>0.9619480761038478</c:v>
                </c:pt>
                <c:pt idx="1163">
                  <c:v>0.96206807586384824</c:v>
                </c:pt>
                <c:pt idx="1164">
                  <c:v>0.96221207557584887</c:v>
                </c:pt>
                <c:pt idx="1165">
                  <c:v>0.96237207525584945</c:v>
                </c:pt>
                <c:pt idx="1166">
                  <c:v>0.96250807498385005</c:v>
                </c:pt>
                <c:pt idx="1167">
                  <c:v>0.96265207469585057</c:v>
                </c:pt>
                <c:pt idx="1168">
                  <c:v>0.96276407447185108</c:v>
                </c:pt>
                <c:pt idx="1169">
                  <c:v>0.96290607418785168</c:v>
                </c:pt>
                <c:pt idx="1170">
                  <c:v>0.96304007391985214</c:v>
                </c:pt>
                <c:pt idx="1171">
                  <c:v>0.96315007369985262</c:v>
                </c:pt>
                <c:pt idx="1172">
                  <c:v>0.96326007347985299</c:v>
                </c:pt>
                <c:pt idx="1173">
                  <c:v>0.96342207315585371</c:v>
                </c:pt>
                <c:pt idx="1174">
                  <c:v>0.96356807286385426</c:v>
                </c:pt>
                <c:pt idx="1175">
                  <c:v>0.96370407259185487</c:v>
                </c:pt>
                <c:pt idx="1176">
                  <c:v>0.96384407231185543</c:v>
                </c:pt>
                <c:pt idx="1177">
                  <c:v>0.96396207207585582</c:v>
                </c:pt>
                <c:pt idx="1178">
                  <c:v>0.96411207177585645</c:v>
                </c:pt>
                <c:pt idx="1179">
                  <c:v>0.96424807150385694</c:v>
                </c:pt>
                <c:pt idx="1180">
                  <c:v>0.96438007123985747</c:v>
                </c:pt>
                <c:pt idx="1181">
                  <c:v>0.96450407099185798</c:v>
                </c:pt>
                <c:pt idx="1182">
                  <c:v>0.96463807072385854</c:v>
                </c:pt>
                <c:pt idx="1183">
                  <c:v>0.96479407041185916</c:v>
                </c:pt>
                <c:pt idx="1184">
                  <c:v>0.96489607020785961</c:v>
                </c:pt>
                <c:pt idx="1185">
                  <c:v>0.96500606998785998</c:v>
                </c:pt>
                <c:pt idx="1186">
                  <c:v>0.96516606966786067</c:v>
                </c:pt>
                <c:pt idx="1187">
                  <c:v>0.96532806934386128</c:v>
                </c:pt>
                <c:pt idx="1188">
                  <c:v>0.9654400691198618</c:v>
                </c:pt>
                <c:pt idx="1189">
                  <c:v>0.96559406881186238</c:v>
                </c:pt>
                <c:pt idx="1190">
                  <c:v>0.96573006853986287</c:v>
                </c:pt>
                <c:pt idx="1191">
                  <c:v>0.96588806822386353</c:v>
                </c:pt>
                <c:pt idx="1192">
                  <c:v>0.966004067991864</c:v>
                </c:pt>
                <c:pt idx="1193">
                  <c:v>0.96617006765986468</c:v>
                </c:pt>
                <c:pt idx="1194">
                  <c:v>0.96628806742386519</c:v>
                </c:pt>
                <c:pt idx="1195">
                  <c:v>0.96640606718786559</c:v>
                </c:pt>
                <c:pt idx="1196">
                  <c:v>0.96653206693586613</c:v>
                </c:pt>
                <c:pt idx="1197">
                  <c:v>0.96668006663986672</c:v>
                </c:pt>
                <c:pt idx="1198">
                  <c:v>0.96680606638786726</c:v>
                </c:pt>
                <c:pt idx="1199">
                  <c:v>0.96692606614786769</c:v>
                </c:pt>
                <c:pt idx="1200">
                  <c:v>0.96707206585586825</c:v>
                </c:pt>
                <c:pt idx="1201">
                  <c:v>0.96722406555186891</c:v>
                </c:pt>
                <c:pt idx="1202">
                  <c:v>0.9673600652798694</c:v>
                </c:pt>
                <c:pt idx="1203">
                  <c:v>0.96748006503986994</c:v>
                </c:pt>
                <c:pt idx="1204">
                  <c:v>0.96760206479587041</c:v>
                </c:pt>
                <c:pt idx="1205">
                  <c:v>0.967744064511871</c:v>
                </c:pt>
                <c:pt idx="1206">
                  <c:v>0.96786406427187144</c:v>
                </c:pt>
                <c:pt idx="1207">
                  <c:v>0.968004063991872</c:v>
                </c:pt>
                <c:pt idx="1208">
                  <c:v>0.96811806376387244</c:v>
                </c:pt>
                <c:pt idx="1209">
                  <c:v>0.96824806350387305</c:v>
                </c:pt>
                <c:pt idx="1210">
                  <c:v>0.96838006323987347</c:v>
                </c:pt>
                <c:pt idx="1211">
                  <c:v>0.96848006303987388</c:v>
                </c:pt>
                <c:pt idx="1212">
                  <c:v>0.96857406285187431</c:v>
                </c:pt>
                <c:pt idx="1213">
                  <c:v>0.96869006261987478</c:v>
                </c:pt>
                <c:pt idx="1214">
                  <c:v>0.96880406239187522</c:v>
                </c:pt>
                <c:pt idx="1215">
                  <c:v>0.96888006223987555</c:v>
                </c:pt>
                <c:pt idx="1216">
                  <c:v>0.96898206203587589</c:v>
                </c:pt>
                <c:pt idx="1217">
                  <c:v>0.96913206173587652</c:v>
                </c:pt>
                <c:pt idx="1218">
                  <c:v>0.96923406153187697</c:v>
                </c:pt>
                <c:pt idx="1219">
                  <c:v>0.96935806128387747</c:v>
                </c:pt>
                <c:pt idx="1220">
                  <c:v>0.9694780610438779</c:v>
                </c:pt>
                <c:pt idx="1221">
                  <c:v>0.96962406075187846</c:v>
                </c:pt>
                <c:pt idx="1222">
                  <c:v>0.96976006047987906</c:v>
                </c:pt>
                <c:pt idx="1223">
                  <c:v>0.9698860602278796</c:v>
                </c:pt>
                <c:pt idx="1224">
                  <c:v>0.97002205995588009</c:v>
                </c:pt>
                <c:pt idx="1225">
                  <c:v>0.97015005969988055</c:v>
                </c:pt>
                <c:pt idx="1226">
                  <c:v>0.97026205947588107</c:v>
                </c:pt>
                <c:pt idx="1227">
                  <c:v>0.97035605928788138</c:v>
                </c:pt>
                <c:pt idx="1228">
                  <c:v>0.97046005907988186</c:v>
                </c:pt>
                <c:pt idx="1229">
                  <c:v>0.97057205885588227</c:v>
                </c:pt>
                <c:pt idx="1230">
                  <c:v>0.97069205861588281</c:v>
                </c:pt>
                <c:pt idx="1231">
                  <c:v>0.97078405843188309</c:v>
                </c:pt>
                <c:pt idx="1232">
                  <c:v>0.97091805816388366</c:v>
                </c:pt>
                <c:pt idx="1233">
                  <c:v>0.97103405793188413</c:v>
                </c:pt>
                <c:pt idx="1234">
                  <c:v>0.97111005777988446</c:v>
                </c:pt>
                <c:pt idx="1235">
                  <c:v>0.97125205749588506</c:v>
                </c:pt>
                <c:pt idx="1236">
                  <c:v>0.97138605722788551</c:v>
                </c:pt>
                <c:pt idx="1237">
                  <c:v>0.9714780570438859</c:v>
                </c:pt>
                <c:pt idx="1238">
                  <c:v>0.97156405687188629</c:v>
                </c:pt>
                <c:pt idx="1239">
                  <c:v>0.97165005669988658</c:v>
                </c:pt>
                <c:pt idx="1240">
                  <c:v>0.9717880564238871</c:v>
                </c:pt>
                <c:pt idx="1241">
                  <c:v>0.97192405615188771</c:v>
                </c:pt>
                <c:pt idx="1242">
                  <c:v>0.97203005593988812</c:v>
                </c:pt>
                <c:pt idx="1243">
                  <c:v>0.9721400557198886</c:v>
                </c:pt>
                <c:pt idx="1244">
                  <c:v>0.97221805556388885</c:v>
                </c:pt>
                <c:pt idx="1245">
                  <c:v>0.97232405535188926</c:v>
                </c:pt>
                <c:pt idx="1246">
                  <c:v>0.97243605512788978</c:v>
                </c:pt>
                <c:pt idx="1247">
                  <c:v>0.97253405493189016</c:v>
                </c:pt>
                <c:pt idx="1248">
                  <c:v>0.97263805472389053</c:v>
                </c:pt>
                <c:pt idx="1249">
                  <c:v>0.97276805446389103</c:v>
                </c:pt>
                <c:pt idx="1250">
                  <c:v>0.97287405425189155</c:v>
                </c:pt>
                <c:pt idx="1251">
                  <c:v>0.9729640540718919</c:v>
                </c:pt>
                <c:pt idx="1252">
                  <c:v>0.97306405387189221</c:v>
                </c:pt>
                <c:pt idx="1253">
                  <c:v>0.97317605364789272</c:v>
                </c:pt>
                <c:pt idx="1254">
                  <c:v>0.97328205343589314</c:v>
                </c:pt>
                <c:pt idx="1255">
                  <c:v>0.97337805324389348</c:v>
                </c:pt>
                <c:pt idx="1256">
                  <c:v>0.97348605302789393</c:v>
                </c:pt>
                <c:pt idx="1257">
                  <c:v>0.97356805286389425</c:v>
                </c:pt>
                <c:pt idx="1258">
                  <c:v>0.97365405269189464</c:v>
                </c:pt>
                <c:pt idx="1259">
                  <c:v>0.97373005253989497</c:v>
                </c:pt>
                <c:pt idx="1260">
                  <c:v>0.97382805234389536</c:v>
                </c:pt>
                <c:pt idx="1261">
                  <c:v>0.97395005209989582</c:v>
                </c:pt>
                <c:pt idx="1262">
                  <c:v>0.97402805194389608</c:v>
                </c:pt>
                <c:pt idx="1263">
                  <c:v>0.97413005173989653</c:v>
                </c:pt>
                <c:pt idx="1264">
                  <c:v>0.97420805158389678</c:v>
                </c:pt>
                <c:pt idx="1265">
                  <c:v>0.9743080513838972</c:v>
                </c:pt>
                <c:pt idx="1266">
                  <c:v>0.97442405115189767</c:v>
                </c:pt>
                <c:pt idx="1267">
                  <c:v>0.97454805090389818</c:v>
                </c:pt>
                <c:pt idx="1268">
                  <c:v>0.97462605074789854</c:v>
                </c:pt>
                <c:pt idx="1269">
                  <c:v>0.97473405053189899</c:v>
                </c:pt>
                <c:pt idx="1270">
                  <c:v>0.97483005033989933</c:v>
                </c:pt>
                <c:pt idx="1271">
                  <c:v>0.97491205017589966</c:v>
                </c:pt>
                <c:pt idx="1272">
                  <c:v>0.97499205001589995</c:v>
                </c:pt>
                <c:pt idx="1273">
                  <c:v>0.97506004987990025</c:v>
                </c:pt>
                <c:pt idx="1274">
                  <c:v>0.9751620496759007</c:v>
                </c:pt>
                <c:pt idx="1275">
                  <c:v>0.97527204945590107</c:v>
                </c:pt>
                <c:pt idx="1276">
                  <c:v>0.97537204925590149</c:v>
                </c:pt>
                <c:pt idx="1277">
                  <c:v>0.97548204903590197</c:v>
                </c:pt>
                <c:pt idx="1278">
                  <c:v>0.97556404887190229</c:v>
                </c:pt>
                <c:pt idx="1279">
                  <c:v>0.97566204867590267</c:v>
                </c:pt>
                <c:pt idx="1280">
                  <c:v>0.97574404851190299</c:v>
                </c:pt>
                <c:pt idx="1281">
                  <c:v>0.97582204835590325</c:v>
                </c:pt>
                <c:pt idx="1282">
                  <c:v>0.9759240481519037</c:v>
                </c:pt>
                <c:pt idx="1283">
                  <c:v>0.97600604798790402</c:v>
                </c:pt>
                <c:pt idx="1284">
                  <c:v>0.97609804780390441</c:v>
                </c:pt>
                <c:pt idx="1285">
                  <c:v>0.97620404759190482</c:v>
                </c:pt>
                <c:pt idx="1286">
                  <c:v>0.97630004739990517</c:v>
                </c:pt>
                <c:pt idx="1287">
                  <c:v>0.9763700472599055</c:v>
                </c:pt>
                <c:pt idx="1288">
                  <c:v>0.9764440471119058</c:v>
                </c:pt>
                <c:pt idx="1289">
                  <c:v>0.97653004693990608</c:v>
                </c:pt>
                <c:pt idx="1290">
                  <c:v>0.97662604674790654</c:v>
                </c:pt>
                <c:pt idx="1291">
                  <c:v>0.97671204657590682</c:v>
                </c:pt>
                <c:pt idx="1292">
                  <c:v>0.97680604638790725</c:v>
                </c:pt>
                <c:pt idx="1293">
                  <c:v>0.97691804616390765</c:v>
                </c:pt>
                <c:pt idx="1294">
                  <c:v>0.97701004597990804</c:v>
                </c:pt>
                <c:pt idx="1295">
                  <c:v>0.9770880458239084</c:v>
                </c:pt>
                <c:pt idx="1296">
                  <c:v>0.97719604560790874</c:v>
                </c:pt>
                <c:pt idx="1297">
                  <c:v>0.97727804544390906</c:v>
                </c:pt>
                <c:pt idx="1298">
                  <c:v>0.97736404527190945</c:v>
                </c:pt>
                <c:pt idx="1299">
                  <c:v>0.97744604510790978</c:v>
                </c:pt>
                <c:pt idx="1300">
                  <c:v>0.97750204499590998</c:v>
                </c:pt>
                <c:pt idx="1301">
                  <c:v>0.97760004479991036</c:v>
                </c:pt>
                <c:pt idx="1302">
                  <c:v>0.97769004461991071</c:v>
                </c:pt>
                <c:pt idx="1303">
                  <c:v>0.97775804448391102</c:v>
                </c:pt>
                <c:pt idx="1304">
                  <c:v>0.97783204433591131</c:v>
                </c:pt>
                <c:pt idx="1305">
                  <c:v>0.97790404419191157</c:v>
                </c:pt>
                <c:pt idx="1306">
                  <c:v>0.97798204403591193</c:v>
                </c:pt>
                <c:pt idx="1307">
                  <c:v>0.97810204379591237</c:v>
                </c:pt>
                <c:pt idx="1308">
                  <c:v>0.97818004363991273</c:v>
                </c:pt>
                <c:pt idx="1309">
                  <c:v>0.97828004343991315</c:v>
                </c:pt>
                <c:pt idx="1310">
                  <c:v>0.97836804326391347</c:v>
                </c:pt>
                <c:pt idx="1311">
                  <c:v>0.97845004309991379</c:v>
                </c:pt>
                <c:pt idx="1312">
                  <c:v>0.97854804290391417</c:v>
                </c:pt>
                <c:pt idx="1313">
                  <c:v>0.97860204279591445</c:v>
                </c:pt>
                <c:pt idx="1314">
                  <c:v>0.9786860426279147</c:v>
                </c:pt>
                <c:pt idx="1315">
                  <c:v>0.97878204243591516</c:v>
                </c:pt>
                <c:pt idx="1316">
                  <c:v>0.97886004227991541</c:v>
                </c:pt>
                <c:pt idx="1317">
                  <c:v>0.97894004211991581</c:v>
                </c:pt>
                <c:pt idx="1318">
                  <c:v>0.97902204195591613</c:v>
                </c:pt>
                <c:pt idx="1319">
                  <c:v>0.97911604176791645</c:v>
                </c:pt>
                <c:pt idx="1320">
                  <c:v>0.97919204161591678</c:v>
                </c:pt>
                <c:pt idx="1321">
                  <c:v>0.97929604140791715</c:v>
                </c:pt>
                <c:pt idx="1322">
                  <c:v>0.97936604126791749</c:v>
                </c:pt>
                <c:pt idx="1323">
                  <c:v>0.97942204115591769</c:v>
                </c:pt>
                <c:pt idx="1324">
                  <c:v>0.97949204101591791</c:v>
                </c:pt>
                <c:pt idx="1325">
                  <c:v>0.9795840408319183</c:v>
                </c:pt>
                <c:pt idx="1326">
                  <c:v>0.9796520406959186</c:v>
                </c:pt>
                <c:pt idx="1327">
                  <c:v>0.97970404059191885</c:v>
                </c:pt>
                <c:pt idx="1328">
                  <c:v>0.97977004045991911</c:v>
                </c:pt>
                <c:pt idx="1329">
                  <c:v>0.97985204029591944</c:v>
                </c:pt>
                <c:pt idx="1330">
                  <c:v>0.97993004013991969</c:v>
                </c:pt>
                <c:pt idx="1331">
                  <c:v>0.98001203997592001</c:v>
                </c:pt>
                <c:pt idx="1332">
                  <c:v>0.98008403983192038</c:v>
                </c:pt>
                <c:pt idx="1333">
                  <c:v>0.98015203969592057</c:v>
                </c:pt>
                <c:pt idx="1334">
                  <c:v>0.9802280395439209</c:v>
                </c:pt>
                <c:pt idx="1335">
                  <c:v>0.98029803940392124</c:v>
                </c:pt>
                <c:pt idx="1336">
                  <c:v>0.98036003927992144</c:v>
                </c:pt>
                <c:pt idx="1337">
                  <c:v>0.98041203917592168</c:v>
                </c:pt>
                <c:pt idx="1338">
                  <c:v>0.98047603904792191</c:v>
                </c:pt>
                <c:pt idx="1339">
                  <c:v>0.98055003889992221</c:v>
                </c:pt>
                <c:pt idx="1340">
                  <c:v>0.98062203875592246</c:v>
                </c:pt>
                <c:pt idx="1341">
                  <c:v>0.9806920386159228</c:v>
                </c:pt>
                <c:pt idx="1342">
                  <c:v>0.98076203847592303</c:v>
                </c:pt>
                <c:pt idx="1343">
                  <c:v>0.98083003833992333</c:v>
                </c:pt>
                <c:pt idx="1344">
                  <c:v>0.9808780382439235</c:v>
                </c:pt>
                <c:pt idx="1345">
                  <c:v>0.9809340381319237</c:v>
                </c:pt>
                <c:pt idx="1346">
                  <c:v>0.98101803796392406</c:v>
                </c:pt>
                <c:pt idx="1347">
                  <c:v>0.98110203779592442</c:v>
                </c:pt>
                <c:pt idx="1348">
                  <c:v>0.98116003767992466</c:v>
                </c:pt>
                <c:pt idx="1349">
                  <c:v>0.98122203755592485</c:v>
                </c:pt>
                <c:pt idx="1350">
                  <c:v>0.98129003741992515</c:v>
                </c:pt>
                <c:pt idx="1351">
                  <c:v>0.98136403727192545</c:v>
                </c:pt>
                <c:pt idx="1352">
                  <c:v>0.98143803712392574</c:v>
                </c:pt>
                <c:pt idx="1353">
                  <c:v>0.98149403701192595</c:v>
                </c:pt>
                <c:pt idx="1354">
                  <c:v>0.98155603688792625</c:v>
                </c:pt>
                <c:pt idx="1355">
                  <c:v>0.98162003675992648</c:v>
                </c:pt>
                <c:pt idx="1356">
                  <c:v>0.98168603662792675</c:v>
                </c:pt>
                <c:pt idx="1357">
                  <c:v>0.98174803650392695</c:v>
                </c:pt>
                <c:pt idx="1358">
                  <c:v>0.98181603636792725</c:v>
                </c:pt>
                <c:pt idx="1359">
                  <c:v>0.98189403621192761</c:v>
                </c:pt>
                <c:pt idx="1360">
                  <c:v>0.98195003609992781</c:v>
                </c:pt>
                <c:pt idx="1361">
                  <c:v>0.98202603594792814</c:v>
                </c:pt>
                <c:pt idx="1362">
                  <c:v>0.9820980358039284</c:v>
                </c:pt>
                <c:pt idx="1363">
                  <c:v>0.98217003565992866</c:v>
                </c:pt>
                <c:pt idx="1364">
                  <c:v>0.98223003553992894</c:v>
                </c:pt>
                <c:pt idx="1365">
                  <c:v>0.98228003543992914</c:v>
                </c:pt>
                <c:pt idx="1366">
                  <c:v>0.9823520352959294</c:v>
                </c:pt>
                <c:pt idx="1367">
                  <c:v>0.98241603516792964</c:v>
                </c:pt>
                <c:pt idx="1368">
                  <c:v>0.98247803504392994</c:v>
                </c:pt>
                <c:pt idx="1369">
                  <c:v>0.98254203491593017</c:v>
                </c:pt>
                <c:pt idx="1370">
                  <c:v>0.98259003481993035</c:v>
                </c:pt>
                <c:pt idx="1371">
                  <c:v>0.98265003469993062</c:v>
                </c:pt>
                <c:pt idx="1372">
                  <c:v>0.98271603456793089</c:v>
                </c:pt>
                <c:pt idx="1373">
                  <c:v>0.98279803440393121</c:v>
                </c:pt>
                <c:pt idx="1374">
                  <c:v>0.98288603422793153</c:v>
                </c:pt>
                <c:pt idx="1375">
                  <c:v>0.98296803406393185</c:v>
                </c:pt>
                <c:pt idx="1376">
                  <c:v>0.98303603392793215</c:v>
                </c:pt>
                <c:pt idx="1377">
                  <c:v>0.98309003381993232</c:v>
                </c:pt>
                <c:pt idx="1378">
                  <c:v>0.98316003367993265</c:v>
                </c:pt>
                <c:pt idx="1379">
                  <c:v>0.98323203353593291</c:v>
                </c:pt>
                <c:pt idx="1380">
                  <c:v>0.98328603342793319</c:v>
                </c:pt>
                <c:pt idx="1381">
                  <c:v>0.98333603332793329</c:v>
                </c:pt>
                <c:pt idx="1382">
                  <c:v>0.98340603318793363</c:v>
                </c:pt>
                <c:pt idx="1383">
                  <c:v>0.9834660330679339</c:v>
                </c:pt>
                <c:pt idx="1384">
                  <c:v>0.98354203291593412</c:v>
                </c:pt>
                <c:pt idx="1385">
                  <c:v>0.98362003275993448</c:v>
                </c:pt>
                <c:pt idx="1386">
                  <c:v>0.98368203263593468</c:v>
                </c:pt>
                <c:pt idx="1387">
                  <c:v>0.98374403251193498</c:v>
                </c:pt>
                <c:pt idx="1388">
                  <c:v>0.98380003239993519</c:v>
                </c:pt>
                <c:pt idx="1389">
                  <c:v>0.98384203231593537</c:v>
                </c:pt>
                <c:pt idx="1390">
                  <c:v>0.9839000321999356</c:v>
                </c:pt>
                <c:pt idx="1391">
                  <c:v>0.98394403211193582</c:v>
                </c:pt>
                <c:pt idx="1392">
                  <c:v>0.98402403195193611</c:v>
                </c:pt>
                <c:pt idx="1393">
                  <c:v>0.98407603184793635</c:v>
                </c:pt>
                <c:pt idx="1394">
                  <c:v>0.98413203173593655</c:v>
                </c:pt>
                <c:pt idx="1395">
                  <c:v>0.98421203157593684</c:v>
                </c:pt>
                <c:pt idx="1396">
                  <c:v>0.98426803146393704</c:v>
                </c:pt>
                <c:pt idx="1397">
                  <c:v>0.98433803132393738</c:v>
                </c:pt>
                <c:pt idx="1398">
                  <c:v>0.98441603116793763</c:v>
                </c:pt>
                <c:pt idx="1399">
                  <c:v>0.98446403107193781</c:v>
                </c:pt>
                <c:pt idx="1400">
                  <c:v>0.98451603096793805</c:v>
                </c:pt>
                <c:pt idx="1401">
                  <c:v>0.98458203083593832</c:v>
                </c:pt>
                <c:pt idx="1402">
                  <c:v>0.98464003071993855</c:v>
                </c:pt>
                <c:pt idx="1403">
                  <c:v>0.98470803058393885</c:v>
                </c:pt>
                <c:pt idx="1404">
                  <c:v>0.98475003049993903</c:v>
                </c:pt>
                <c:pt idx="1405">
                  <c:v>0.98482603034793925</c:v>
                </c:pt>
                <c:pt idx="1406">
                  <c:v>0.98488203023593957</c:v>
                </c:pt>
                <c:pt idx="1407">
                  <c:v>0.9849280301439397</c:v>
                </c:pt>
                <c:pt idx="1408">
                  <c:v>0.98498003003993995</c:v>
                </c:pt>
                <c:pt idx="1409">
                  <c:v>0.98504602990794021</c:v>
                </c:pt>
                <c:pt idx="1410">
                  <c:v>0.98510202979594041</c:v>
                </c:pt>
                <c:pt idx="1411">
                  <c:v>0.98515002969994059</c:v>
                </c:pt>
                <c:pt idx="1412">
                  <c:v>0.98520602958794079</c:v>
                </c:pt>
                <c:pt idx="1413">
                  <c:v>0.985256029487941</c:v>
                </c:pt>
                <c:pt idx="1414">
                  <c:v>0.98531402937194124</c:v>
                </c:pt>
                <c:pt idx="1415">
                  <c:v>0.98536202927594141</c:v>
                </c:pt>
                <c:pt idx="1416">
                  <c:v>0.98542002915994165</c:v>
                </c:pt>
                <c:pt idx="1417">
                  <c:v>0.98547602904794196</c:v>
                </c:pt>
                <c:pt idx="1418">
                  <c:v>0.98553002893994213</c:v>
                </c:pt>
                <c:pt idx="1419">
                  <c:v>0.98559402881194236</c:v>
                </c:pt>
                <c:pt idx="1420">
                  <c:v>0.98564202871594253</c:v>
                </c:pt>
                <c:pt idx="1421">
                  <c:v>0.98570002859994277</c:v>
                </c:pt>
                <c:pt idx="1422">
                  <c:v>0.98574402851194298</c:v>
                </c:pt>
                <c:pt idx="1423">
                  <c:v>0.98581202837594328</c:v>
                </c:pt>
                <c:pt idx="1424">
                  <c:v>0.98585002829994339</c:v>
                </c:pt>
                <c:pt idx="1425">
                  <c:v>0.98589802820394357</c:v>
                </c:pt>
                <c:pt idx="1426">
                  <c:v>0.98594002811994375</c:v>
                </c:pt>
                <c:pt idx="1427">
                  <c:v>0.98600002799994402</c:v>
                </c:pt>
                <c:pt idx="1428">
                  <c:v>0.98604802790394419</c:v>
                </c:pt>
                <c:pt idx="1429">
                  <c:v>0.98610402779194439</c:v>
                </c:pt>
                <c:pt idx="1430">
                  <c:v>0.98614402771194454</c:v>
                </c:pt>
                <c:pt idx="1431">
                  <c:v>0.98618002763994472</c:v>
                </c:pt>
                <c:pt idx="1432">
                  <c:v>0.98622602754794486</c:v>
                </c:pt>
                <c:pt idx="1433">
                  <c:v>0.98626002747994501</c:v>
                </c:pt>
                <c:pt idx="1434">
                  <c:v>0.98631602736794521</c:v>
                </c:pt>
                <c:pt idx="1435">
                  <c:v>0.9863520272959454</c:v>
                </c:pt>
                <c:pt idx="1436">
                  <c:v>0.98639002721994551</c:v>
                </c:pt>
                <c:pt idx="1437">
                  <c:v>0.98645602708794577</c:v>
                </c:pt>
                <c:pt idx="1438">
                  <c:v>0.98650802698394602</c:v>
                </c:pt>
                <c:pt idx="1439">
                  <c:v>0.98657402685194628</c:v>
                </c:pt>
                <c:pt idx="1440">
                  <c:v>0.98661402677194643</c:v>
                </c:pt>
                <c:pt idx="1441">
                  <c:v>0.98666402667194664</c:v>
                </c:pt>
                <c:pt idx="1442">
                  <c:v>0.98669802660394679</c:v>
                </c:pt>
                <c:pt idx="1443">
                  <c:v>0.98675402649194699</c:v>
                </c:pt>
                <c:pt idx="1444">
                  <c:v>0.98679002641994717</c:v>
                </c:pt>
                <c:pt idx="1445">
                  <c:v>0.98682602634794725</c:v>
                </c:pt>
                <c:pt idx="1446">
                  <c:v>0.98686802626394743</c:v>
                </c:pt>
                <c:pt idx="1447">
                  <c:v>0.98691802616394764</c:v>
                </c:pt>
                <c:pt idx="1448">
                  <c:v>0.98697002605994788</c:v>
                </c:pt>
                <c:pt idx="1449">
                  <c:v>0.98701002597994802</c:v>
                </c:pt>
                <c:pt idx="1450">
                  <c:v>0.98704802590394825</c:v>
                </c:pt>
                <c:pt idx="1451">
                  <c:v>0.98708202583594828</c:v>
                </c:pt>
                <c:pt idx="1452">
                  <c:v>0.98713002573994857</c:v>
                </c:pt>
                <c:pt idx="1453">
                  <c:v>0.98717002565994871</c:v>
                </c:pt>
                <c:pt idx="1454">
                  <c:v>0.98724002551994894</c:v>
                </c:pt>
                <c:pt idx="1455">
                  <c:v>0.98730002539994921</c:v>
                </c:pt>
                <c:pt idx="1456">
                  <c:v>0.98733402533194936</c:v>
                </c:pt>
                <c:pt idx="1457">
                  <c:v>0.9873800252399495</c:v>
                </c:pt>
                <c:pt idx="1458">
                  <c:v>0.98744002511994977</c:v>
                </c:pt>
                <c:pt idx="1459">
                  <c:v>0.98748402503194999</c:v>
                </c:pt>
                <c:pt idx="1460">
                  <c:v>0.98752602494795005</c:v>
                </c:pt>
                <c:pt idx="1461">
                  <c:v>0.98755802488395028</c:v>
                </c:pt>
                <c:pt idx="1462">
                  <c:v>0.98760802478395038</c:v>
                </c:pt>
                <c:pt idx="1463">
                  <c:v>0.98767002465995068</c:v>
                </c:pt>
                <c:pt idx="1464">
                  <c:v>0.98771602456795082</c:v>
                </c:pt>
                <c:pt idx="1465">
                  <c:v>0.987758024483951</c:v>
                </c:pt>
                <c:pt idx="1466">
                  <c:v>0.98780002439995118</c:v>
                </c:pt>
                <c:pt idx="1467">
                  <c:v>0.98784602430795143</c:v>
                </c:pt>
                <c:pt idx="1468">
                  <c:v>0.98788202423595151</c:v>
                </c:pt>
                <c:pt idx="1469">
                  <c:v>0.98793002413995168</c:v>
                </c:pt>
                <c:pt idx="1470">
                  <c:v>0.98796602406795186</c:v>
                </c:pt>
                <c:pt idx="1471">
                  <c:v>0.98800602398795201</c:v>
                </c:pt>
                <c:pt idx="1472">
                  <c:v>0.98805002389995222</c:v>
                </c:pt>
                <c:pt idx="1473">
                  <c:v>0.9880920238159524</c:v>
                </c:pt>
                <c:pt idx="1474">
                  <c:v>0.98813402373195258</c:v>
                </c:pt>
                <c:pt idx="1475">
                  <c:v>0.98817602364795265</c:v>
                </c:pt>
                <c:pt idx="1476">
                  <c:v>0.98821602356795291</c:v>
                </c:pt>
                <c:pt idx="1477">
                  <c:v>0.98826002347995301</c:v>
                </c:pt>
                <c:pt idx="1478">
                  <c:v>0.98831202337595325</c:v>
                </c:pt>
                <c:pt idx="1479">
                  <c:v>0.98834802330395344</c:v>
                </c:pt>
                <c:pt idx="1480">
                  <c:v>0.98838202323595348</c:v>
                </c:pt>
                <c:pt idx="1481">
                  <c:v>0.98843202313595369</c:v>
                </c:pt>
                <c:pt idx="1482">
                  <c:v>0.98848002303995397</c:v>
                </c:pt>
                <c:pt idx="1483">
                  <c:v>0.98852802294395414</c:v>
                </c:pt>
                <c:pt idx="1484">
                  <c:v>0.98856802286395429</c:v>
                </c:pt>
                <c:pt idx="1485">
                  <c:v>0.98860202279595444</c:v>
                </c:pt>
                <c:pt idx="1486">
                  <c:v>0.98865002269995461</c:v>
                </c:pt>
                <c:pt idx="1487">
                  <c:v>0.98869402261195483</c:v>
                </c:pt>
                <c:pt idx="1488">
                  <c:v>0.98872402255195491</c:v>
                </c:pt>
                <c:pt idx="1489">
                  <c:v>0.98875802248395506</c:v>
                </c:pt>
                <c:pt idx="1490">
                  <c:v>0.98880602238795523</c:v>
                </c:pt>
                <c:pt idx="1491">
                  <c:v>0.98883602232795531</c:v>
                </c:pt>
                <c:pt idx="1492">
                  <c:v>0.98887402225195553</c:v>
                </c:pt>
                <c:pt idx="1493">
                  <c:v>0.98891602216795571</c:v>
                </c:pt>
                <c:pt idx="1494">
                  <c:v>0.98895602208795585</c:v>
                </c:pt>
                <c:pt idx="1495">
                  <c:v>0.98899802200395603</c:v>
                </c:pt>
                <c:pt idx="1496">
                  <c:v>0.98904202191595614</c:v>
                </c:pt>
                <c:pt idx="1497">
                  <c:v>0.98909202181595635</c:v>
                </c:pt>
                <c:pt idx="1498">
                  <c:v>0.98912402175195646</c:v>
                </c:pt>
                <c:pt idx="1499">
                  <c:v>0.98916002167995665</c:v>
                </c:pt>
                <c:pt idx="1500">
                  <c:v>0.9891880216239568</c:v>
                </c:pt>
                <c:pt idx="1501">
                  <c:v>0.98923202153595691</c:v>
                </c:pt>
                <c:pt idx="1502">
                  <c:v>0.98927002145995713</c:v>
                </c:pt>
                <c:pt idx="1503">
                  <c:v>0.98930802138395724</c:v>
                </c:pt>
                <c:pt idx="1504">
                  <c:v>0.98937202125595747</c:v>
                </c:pt>
                <c:pt idx="1505">
                  <c:v>0.98940802118395765</c:v>
                </c:pt>
                <c:pt idx="1506">
                  <c:v>0.98946002107995779</c:v>
                </c:pt>
                <c:pt idx="1507">
                  <c:v>0.98950602098795803</c:v>
                </c:pt>
                <c:pt idx="1508">
                  <c:v>0.98954202091595822</c:v>
                </c:pt>
                <c:pt idx="1509">
                  <c:v>0.98958802082395836</c:v>
                </c:pt>
                <c:pt idx="1510">
                  <c:v>0.98961602076795852</c:v>
                </c:pt>
                <c:pt idx="1511">
                  <c:v>0.98965002069995855</c:v>
                </c:pt>
                <c:pt idx="1512">
                  <c:v>0.98970002059995876</c:v>
                </c:pt>
                <c:pt idx="1513">
                  <c:v>0.98973802052395898</c:v>
                </c:pt>
                <c:pt idx="1514">
                  <c:v>0.98977802044395913</c:v>
                </c:pt>
                <c:pt idx="1515">
                  <c:v>0.98981002037995924</c:v>
                </c:pt>
                <c:pt idx="1516">
                  <c:v>0.98984802030395935</c:v>
                </c:pt>
                <c:pt idx="1517">
                  <c:v>0.9899000201999596</c:v>
                </c:pt>
                <c:pt idx="1518">
                  <c:v>0.9899560200879598</c:v>
                </c:pt>
                <c:pt idx="1519">
                  <c:v>0.98999402001196002</c:v>
                </c:pt>
                <c:pt idx="1520">
                  <c:v>0.99002801994396006</c:v>
                </c:pt>
                <c:pt idx="1521">
                  <c:v>0.99006001987996028</c:v>
                </c:pt>
                <c:pt idx="1522">
                  <c:v>0.99009601980796036</c:v>
                </c:pt>
                <c:pt idx="1523">
                  <c:v>0.99013401973196058</c:v>
                </c:pt>
                <c:pt idx="1524">
                  <c:v>0.99018201963596075</c:v>
                </c:pt>
                <c:pt idx="1525">
                  <c:v>0.9902220195559609</c:v>
                </c:pt>
                <c:pt idx="1526">
                  <c:v>0.99025201949596098</c:v>
                </c:pt>
                <c:pt idx="1527">
                  <c:v>0.99029801940396123</c:v>
                </c:pt>
                <c:pt idx="1528">
                  <c:v>0.99033201933596138</c:v>
                </c:pt>
                <c:pt idx="1529">
                  <c:v>0.99037001925996149</c:v>
                </c:pt>
                <c:pt idx="1530">
                  <c:v>0.99041001917996163</c:v>
                </c:pt>
                <c:pt idx="1531">
                  <c:v>0.99043601912796175</c:v>
                </c:pt>
                <c:pt idx="1532">
                  <c:v>0.99046401907196191</c:v>
                </c:pt>
                <c:pt idx="1533">
                  <c:v>0.99049001901996192</c:v>
                </c:pt>
                <c:pt idx="1534">
                  <c:v>0.99050601898796198</c:v>
                </c:pt>
                <c:pt idx="1535">
                  <c:v>0.99052401895196207</c:v>
                </c:pt>
                <c:pt idx="1536">
                  <c:v>0.99056801886396229</c:v>
                </c:pt>
                <c:pt idx="1537">
                  <c:v>0.99061001877996246</c:v>
                </c:pt>
                <c:pt idx="1538">
                  <c:v>0.99066001867996267</c:v>
                </c:pt>
                <c:pt idx="1539">
                  <c:v>0.99069001861996275</c:v>
                </c:pt>
                <c:pt idx="1540">
                  <c:v>0.99072601854796294</c:v>
                </c:pt>
                <c:pt idx="1541">
                  <c:v>0.99077201845596308</c:v>
                </c:pt>
                <c:pt idx="1542">
                  <c:v>0.99080201839596316</c:v>
                </c:pt>
                <c:pt idx="1543">
                  <c:v>0.99083601832796331</c:v>
                </c:pt>
                <c:pt idx="1544">
                  <c:v>0.99086201827596343</c:v>
                </c:pt>
                <c:pt idx="1545">
                  <c:v>0.99089401821196355</c:v>
                </c:pt>
                <c:pt idx="1546">
                  <c:v>0.99090601818796364</c:v>
                </c:pt>
                <c:pt idx="1547">
                  <c:v>0.99094001811996379</c:v>
                </c:pt>
                <c:pt idx="1548">
                  <c:v>0.9909780180439639</c:v>
                </c:pt>
                <c:pt idx="1549">
                  <c:v>0.99100601798796406</c:v>
                </c:pt>
                <c:pt idx="1550">
                  <c:v>0.99103801792396418</c:v>
                </c:pt>
                <c:pt idx="1551">
                  <c:v>0.99107401785196425</c:v>
                </c:pt>
                <c:pt idx="1552">
                  <c:v>0.99111201777596447</c:v>
                </c:pt>
                <c:pt idx="1553">
                  <c:v>0.99117001765996471</c:v>
                </c:pt>
                <c:pt idx="1554">
                  <c:v>0.99118601762796477</c:v>
                </c:pt>
                <c:pt idx="1555">
                  <c:v>0.99121001757996485</c:v>
                </c:pt>
                <c:pt idx="1556">
                  <c:v>0.99125801748396503</c:v>
                </c:pt>
                <c:pt idx="1557">
                  <c:v>0.99129001741996514</c:v>
                </c:pt>
                <c:pt idx="1558">
                  <c:v>0.99130801738396523</c:v>
                </c:pt>
                <c:pt idx="1559">
                  <c:v>0.99134201731596538</c:v>
                </c:pt>
                <c:pt idx="1560">
                  <c:v>0.99137601724796554</c:v>
                </c:pt>
                <c:pt idx="1561">
                  <c:v>0.99140401719196558</c:v>
                </c:pt>
                <c:pt idx="1562">
                  <c:v>0.99142401715196571</c:v>
                </c:pt>
                <c:pt idx="1563">
                  <c:v>0.99145201709596575</c:v>
                </c:pt>
                <c:pt idx="1564">
                  <c:v>0.99148401703196598</c:v>
                </c:pt>
                <c:pt idx="1565">
                  <c:v>0.99152601694796605</c:v>
                </c:pt>
                <c:pt idx="1566">
                  <c:v>0.99154401691196614</c:v>
                </c:pt>
                <c:pt idx="1567">
                  <c:v>0.9915720168559663</c:v>
                </c:pt>
                <c:pt idx="1568">
                  <c:v>0.99160001679996645</c:v>
                </c:pt>
                <c:pt idx="1569">
                  <c:v>0.99161201677596644</c:v>
                </c:pt>
                <c:pt idx="1570">
                  <c:v>0.99165401669196662</c:v>
                </c:pt>
                <c:pt idx="1571">
                  <c:v>0.99167401665196675</c:v>
                </c:pt>
                <c:pt idx="1572">
                  <c:v>0.9917020165959668</c:v>
                </c:pt>
                <c:pt idx="1573">
                  <c:v>0.99172801654396692</c:v>
                </c:pt>
                <c:pt idx="1574">
                  <c:v>0.99177201645596713</c:v>
                </c:pt>
                <c:pt idx="1575">
                  <c:v>0.99180401639196725</c:v>
                </c:pt>
                <c:pt idx="1576">
                  <c:v>0.99183001633996737</c:v>
                </c:pt>
                <c:pt idx="1577">
                  <c:v>0.99186201627596748</c:v>
                </c:pt>
                <c:pt idx="1578">
                  <c:v>0.99188401623196754</c:v>
                </c:pt>
                <c:pt idx="1579">
                  <c:v>0.99191601616796765</c:v>
                </c:pt>
                <c:pt idx="1580">
                  <c:v>0.99195401609196776</c:v>
                </c:pt>
                <c:pt idx="1581">
                  <c:v>0.99197201605596785</c:v>
                </c:pt>
                <c:pt idx="1582">
                  <c:v>0.99200201599596805</c:v>
                </c:pt>
                <c:pt idx="1583">
                  <c:v>0.99203201593596813</c:v>
                </c:pt>
                <c:pt idx="1584">
                  <c:v>0.99206801586396831</c:v>
                </c:pt>
                <c:pt idx="1585">
                  <c:v>0.99208401583196837</c:v>
                </c:pt>
                <c:pt idx="1586">
                  <c:v>0.99210801578396846</c:v>
                </c:pt>
                <c:pt idx="1587">
                  <c:v>0.99213801572396854</c:v>
                </c:pt>
                <c:pt idx="1588">
                  <c:v>0.99216601566796869</c:v>
                </c:pt>
                <c:pt idx="1589">
                  <c:v>0.99219801560396881</c:v>
                </c:pt>
                <c:pt idx="1590">
                  <c:v>0.99221801556396882</c:v>
                </c:pt>
                <c:pt idx="1591">
                  <c:v>0.99225001549996905</c:v>
                </c:pt>
                <c:pt idx="1592">
                  <c:v>0.99228801542396916</c:v>
                </c:pt>
                <c:pt idx="1593">
                  <c:v>0.99232601534796927</c:v>
                </c:pt>
                <c:pt idx="1594">
                  <c:v>0.99235601528796946</c:v>
                </c:pt>
                <c:pt idx="1595">
                  <c:v>0.99237601524796948</c:v>
                </c:pt>
                <c:pt idx="1596">
                  <c:v>0.9924020151959696</c:v>
                </c:pt>
                <c:pt idx="1597">
                  <c:v>0.99243401513196972</c:v>
                </c:pt>
                <c:pt idx="1598">
                  <c:v>0.99246201507596987</c:v>
                </c:pt>
                <c:pt idx="1599">
                  <c:v>0.99249201501596995</c:v>
                </c:pt>
                <c:pt idx="1600">
                  <c:v>0.99250601498796998</c:v>
                </c:pt>
                <c:pt idx="1601">
                  <c:v>0.99253601492797017</c:v>
                </c:pt>
                <c:pt idx="1602">
                  <c:v>0.99254601490797023</c:v>
                </c:pt>
                <c:pt idx="1603">
                  <c:v>0.99258201483597031</c:v>
                </c:pt>
                <c:pt idx="1604">
                  <c:v>0.99260201479597043</c:v>
                </c:pt>
                <c:pt idx="1605">
                  <c:v>0.99263001473997048</c:v>
                </c:pt>
                <c:pt idx="1606">
                  <c:v>0.99264001471997054</c:v>
                </c:pt>
                <c:pt idx="1607">
                  <c:v>0.99266601466797066</c:v>
                </c:pt>
                <c:pt idx="1608">
                  <c:v>0.99271001457997088</c:v>
                </c:pt>
                <c:pt idx="1609">
                  <c:v>0.9927300145399709</c:v>
                </c:pt>
                <c:pt idx="1610">
                  <c:v>0.99274801450397099</c:v>
                </c:pt>
                <c:pt idx="1611">
                  <c:v>0.99277601444797114</c:v>
                </c:pt>
                <c:pt idx="1612">
                  <c:v>0.99281801436397132</c:v>
                </c:pt>
                <c:pt idx="1613">
                  <c:v>0.99285001429997144</c:v>
                </c:pt>
                <c:pt idx="1614">
                  <c:v>0.99288001423997152</c:v>
                </c:pt>
                <c:pt idx="1615">
                  <c:v>0.99291801416397163</c:v>
                </c:pt>
                <c:pt idx="1616">
                  <c:v>0.99293201413597176</c:v>
                </c:pt>
                <c:pt idx="1617">
                  <c:v>0.99295401409197181</c:v>
                </c:pt>
                <c:pt idx="1618">
                  <c:v>0.9929780140439719</c:v>
                </c:pt>
                <c:pt idx="1619">
                  <c:v>0.99300001399997195</c:v>
                </c:pt>
                <c:pt idx="1620">
                  <c:v>0.99301801396397205</c:v>
                </c:pt>
                <c:pt idx="1621">
                  <c:v>0.9930340139319721</c:v>
                </c:pt>
                <c:pt idx="1622">
                  <c:v>0.99305601388797227</c:v>
                </c:pt>
                <c:pt idx="1623">
                  <c:v>0.99308601382797235</c:v>
                </c:pt>
                <c:pt idx="1624">
                  <c:v>0.99310401379197244</c:v>
                </c:pt>
                <c:pt idx="1625">
                  <c:v>0.9931200137599725</c:v>
                </c:pt>
                <c:pt idx="1626">
                  <c:v>0.99313601372797256</c:v>
                </c:pt>
                <c:pt idx="1627">
                  <c:v>0.99315801368397261</c:v>
                </c:pt>
                <c:pt idx="1628">
                  <c:v>0.99318601362797276</c:v>
                </c:pt>
                <c:pt idx="1629">
                  <c:v>0.99320801358397282</c:v>
                </c:pt>
                <c:pt idx="1630">
                  <c:v>0.99323401353197294</c:v>
                </c:pt>
                <c:pt idx="1631">
                  <c:v>0.99325601348797299</c:v>
                </c:pt>
                <c:pt idx="1632">
                  <c:v>0.99328201343597311</c:v>
                </c:pt>
                <c:pt idx="1633">
                  <c:v>0.9933060133879732</c:v>
                </c:pt>
                <c:pt idx="1634">
                  <c:v>0.99333201333597332</c:v>
                </c:pt>
                <c:pt idx="1635">
                  <c:v>0.99335401329197337</c:v>
                </c:pt>
                <c:pt idx="1636">
                  <c:v>0.99337201325597346</c:v>
                </c:pt>
                <c:pt idx="1637">
                  <c:v>0.99338801322397352</c:v>
                </c:pt>
                <c:pt idx="1638">
                  <c:v>0.99340401319197358</c:v>
                </c:pt>
                <c:pt idx="1639">
                  <c:v>0.9934300131399737</c:v>
                </c:pt>
                <c:pt idx="1640">
                  <c:v>0.99346001307997389</c:v>
                </c:pt>
                <c:pt idx="1641">
                  <c:v>0.99348201303597394</c:v>
                </c:pt>
                <c:pt idx="1642">
                  <c:v>0.99351601296797409</c:v>
                </c:pt>
                <c:pt idx="1643">
                  <c:v>0.99353801292397415</c:v>
                </c:pt>
                <c:pt idx="1644">
                  <c:v>0.99356201287597423</c:v>
                </c:pt>
                <c:pt idx="1645">
                  <c:v>0.99359801280397442</c:v>
                </c:pt>
                <c:pt idx="1646">
                  <c:v>0.99362601274797446</c:v>
                </c:pt>
                <c:pt idx="1647">
                  <c:v>0.99365001269997455</c:v>
                </c:pt>
                <c:pt idx="1648">
                  <c:v>0.99366601266797472</c:v>
                </c:pt>
                <c:pt idx="1649">
                  <c:v>0.99367801264397471</c:v>
                </c:pt>
                <c:pt idx="1650">
                  <c:v>0.9936960126079748</c:v>
                </c:pt>
                <c:pt idx="1651">
                  <c:v>0.99371801256397485</c:v>
                </c:pt>
                <c:pt idx="1652">
                  <c:v>0.99375001249997497</c:v>
                </c:pt>
                <c:pt idx="1653">
                  <c:v>0.99377601244797509</c:v>
                </c:pt>
                <c:pt idx="1654">
                  <c:v>0.9938080123839752</c:v>
                </c:pt>
                <c:pt idx="1655">
                  <c:v>0.9938260123479753</c:v>
                </c:pt>
                <c:pt idx="1656">
                  <c:v>0.99384801230397535</c:v>
                </c:pt>
                <c:pt idx="1657">
                  <c:v>0.99386601226797544</c:v>
                </c:pt>
                <c:pt idx="1658">
                  <c:v>0.99389001221997553</c:v>
                </c:pt>
                <c:pt idx="1659">
                  <c:v>0.99391401217197561</c:v>
                </c:pt>
                <c:pt idx="1660">
                  <c:v>0.99393401213197574</c:v>
                </c:pt>
                <c:pt idx="1661">
                  <c:v>0.99395401209197587</c:v>
                </c:pt>
                <c:pt idx="1662">
                  <c:v>0.99397801204397596</c:v>
                </c:pt>
                <c:pt idx="1663">
                  <c:v>0.99400201199597604</c:v>
                </c:pt>
                <c:pt idx="1664">
                  <c:v>0.99402201195597606</c:v>
                </c:pt>
                <c:pt idx="1665">
                  <c:v>0.99403801192397612</c:v>
                </c:pt>
                <c:pt idx="1666">
                  <c:v>0.99405801188397624</c:v>
                </c:pt>
                <c:pt idx="1667">
                  <c:v>0.9940740118519763</c:v>
                </c:pt>
                <c:pt idx="1668">
                  <c:v>0.99408401183197637</c:v>
                </c:pt>
                <c:pt idx="1669">
                  <c:v>0.99410601178797642</c:v>
                </c:pt>
                <c:pt idx="1670">
                  <c:v>0.9941300117399765</c:v>
                </c:pt>
                <c:pt idx="1671">
                  <c:v>0.99415201169597656</c:v>
                </c:pt>
                <c:pt idx="1672">
                  <c:v>0.99416601166797669</c:v>
                </c:pt>
                <c:pt idx="1673">
                  <c:v>0.99419201161597681</c:v>
                </c:pt>
                <c:pt idx="1674">
                  <c:v>0.99420801158397687</c:v>
                </c:pt>
                <c:pt idx="1675">
                  <c:v>0.99422401155197693</c:v>
                </c:pt>
                <c:pt idx="1676">
                  <c:v>0.99423601152797692</c:v>
                </c:pt>
                <c:pt idx="1677">
                  <c:v>0.99424801150397701</c:v>
                </c:pt>
                <c:pt idx="1678">
                  <c:v>0.99428001143997713</c:v>
                </c:pt>
                <c:pt idx="1679">
                  <c:v>0.99430401139197722</c:v>
                </c:pt>
                <c:pt idx="1680">
                  <c:v>0.99431601136797731</c:v>
                </c:pt>
                <c:pt idx="1681">
                  <c:v>0.99433201133597737</c:v>
                </c:pt>
                <c:pt idx="1682">
                  <c:v>0.9943460113079774</c:v>
                </c:pt>
                <c:pt idx="1683">
                  <c:v>0.99436401127197749</c:v>
                </c:pt>
                <c:pt idx="1684">
                  <c:v>0.99439001121997761</c:v>
                </c:pt>
                <c:pt idx="1685">
                  <c:v>0.99440601118797767</c:v>
                </c:pt>
                <c:pt idx="1686">
                  <c:v>0.99441801116397766</c:v>
                </c:pt>
                <c:pt idx="1687">
                  <c:v>0.99444201111597774</c:v>
                </c:pt>
                <c:pt idx="1688">
                  <c:v>0.99445601108797788</c:v>
                </c:pt>
                <c:pt idx="1689">
                  <c:v>0.99446801106397786</c:v>
                </c:pt>
                <c:pt idx="1690">
                  <c:v>0.99448801102397799</c:v>
                </c:pt>
                <c:pt idx="1691">
                  <c:v>0.99450001099997798</c:v>
                </c:pt>
                <c:pt idx="1692">
                  <c:v>0.99451801096397807</c:v>
                </c:pt>
                <c:pt idx="1693">
                  <c:v>0.99453001093997817</c:v>
                </c:pt>
                <c:pt idx="1694">
                  <c:v>0.99455401089197826</c:v>
                </c:pt>
                <c:pt idx="1695">
                  <c:v>0.99456801086397828</c:v>
                </c:pt>
                <c:pt idx="1696">
                  <c:v>0.99460601078797839</c:v>
                </c:pt>
                <c:pt idx="1697">
                  <c:v>0.99461601076797845</c:v>
                </c:pt>
                <c:pt idx="1698">
                  <c:v>0.99463401073197855</c:v>
                </c:pt>
                <c:pt idx="1699">
                  <c:v>0.9946500106999786</c:v>
                </c:pt>
                <c:pt idx="1700">
                  <c:v>0.99467401065197869</c:v>
                </c:pt>
                <c:pt idx="1701">
                  <c:v>0.99468401063197875</c:v>
                </c:pt>
                <c:pt idx="1702">
                  <c:v>0.99470401059197877</c:v>
                </c:pt>
                <c:pt idx="1703">
                  <c:v>0.9947180105639789</c:v>
                </c:pt>
                <c:pt idx="1704">
                  <c:v>0.99473801052397892</c:v>
                </c:pt>
                <c:pt idx="1705">
                  <c:v>0.99476801046397911</c:v>
                </c:pt>
                <c:pt idx="1706">
                  <c:v>0.99479001041997916</c:v>
                </c:pt>
                <c:pt idx="1707">
                  <c:v>0.99481201037597922</c:v>
                </c:pt>
                <c:pt idx="1708">
                  <c:v>0.99482401035197932</c:v>
                </c:pt>
                <c:pt idx="1709">
                  <c:v>0.99485001029997944</c:v>
                </c:pt>
                <c:pt idx="1710">
                  <c:v>0.99487001025997945</c:v>
                </c:pt>
                <c:pt idx="1711">
                  <c:v>0.99489401021197954</c:v>
                </c:pt>
                <c:pt idx="1712">
                  <c:v>0.99490801018397967</c:v>
                </c:pt>
                <c:pt idx="1713">
                  <c:v>0.99492601014797966</c:v>
                </c:pt>
                <c:pt idx="1714">
                  <c:v>0.99496001007997981</c:v>
                </c:pt>
                <c:pt idx="1715">
                  <c:v>0.99497201005597991</c:v>
                </c:pt>
                <c:pt idx="1716">
                  <c:v>0.99499001001998</c:v>
                </c:pt>
                <c:pt idx="1717">
                  <c:v>0.99501800996398004</c:v>
                </c:pt>
                <c:pt idx="1718">
                  <c:v>0.99503200993598018</c:v>
                </c:pt>
                <c:pt idx="1719">
                  <c:v>0.99505400989198023</c:v>
                </c:pt>
                <c:pt idx="1720">
                  <c:v>0.99506800986398025</c:v>
                </c:pt>
                <c:pt idx="1721">
                  <c:v>0.99507800984398032</c:v>
                </c:pt>
                <c:pt idx="1722">
                  <c:v>0.99509800980398044</c:v>
                </c:pt>
                <c:pt idx="1723">
                  <c:v>0.99511800976398046</c:v>
                </c:pt>
                <c:pt idx="1724">
                  <c:v>0.99513400973198052</c:v>
                </c:pt>
                <c:pt idx="1725">
                  <c:v>0.99514600970798062</c:v>
                </c:pt>
                <c:pt idx="1726">
                  <c:v>0.99517200965598074</c:v>
                </c:pt>
                <c:pt idx="1727">
                  <c:v>0.99518400963198073</c:v>
                </c:pt>
                <c:pt idx="1728">
                  <c:v>0.99519000961998072</c:v>
                </c:pt>
                <c:pt idx="1729">
                  <c:v>0.99520800958398081</c:v>
                </c:pt>
                <c:pt idx="1730">
                  <c:v>0.99522000955998091</c:v>
                </c:pt>
                <c:pt idx="1731">
                  <c:v>0.995238009523981</c:v>
                </c:pt>
                <c:pt idx="1732">
                  <c:v>0.99525800948398102</c:v>
                </c:pt>
                <c:pt idx="1733">
                  <c:v>0.99526600946798105</c:v>
                </c:pt>
                <c:pt idx="1734">
                  <c:v>0.99527800944398115</c:v>
                </c:pt>
                <c:pt idx="1735">
                  <c:v>0.99529200941598117</c:v>
                </c:pt>
                <c:pt idx="1736">
                  <c:v>0.9953120093759813</c:v>
                </c:pt>
                <c:pt idx="1737">
                  <c:v>0.99534400931198141</c:v>
                </c:pt>
                <c:pt idx="1738">
                  <c:v>0.99536600926798147</c:v>
                </c:pt>
                <c:pt idx="1739">
                  <c:v>0.99538000923998149</c:v>
                </c:pt>
                <c:pt idx="1740">
                  <c:v>0.99540200919598165</c:v>
                </c:pt>
                <c:pt idx="1741">
                  <c:v>0.99542600914798174</c:v>
                </c:pt>
                <c:pt idx="1742">
                  <c:v>0.99544400911198183</c:v>
                </c:pt>
                <c:pt idx="1743">
                  <c:v>0.99546200907598181</c:v>
                </c:pt>
                <c:pt idx="1744">
                  <c:v>0.99547600904798195</c:v>
                </c:pt>
                <c:pt idx="1745">
                  <c:v>0.99549400901198193</c:v>
                </c:pt>
                <c:pt idx="1746">
                  <c:v>0.99551000897998199</c:v>
                </c:pt>
                <c:pt idx="1747">
                  <c:v>0.99551800896398213</c:v>
                </c:pt>
                <c:pt idx="1748">
                  <c:v>0.99554200891598221</c:v>
                </c:pt>
                <c:pt idx="1749">
                  <c:v>0.99555200889598217</c:v>
                </c:pt>
                <c:pt idx="1750">
                  <c:v>0.99556800886398222</c:v>
                </c:pt>
                <c:pt idx="1751">
                  <c:v>0.99558800882398235</c:v>
                </c:pt>
                <c:pt idx="1752">
                  <c:v>0.99559600880798238</c:v>
                </c:pt>
                <c:pt idx="1753">
                  <c:v>0.99560400879198241</c:v>
                </c:pt>
                <c:pt idx="1754">
                  <c:v>0.99561400877198247</c:v>
                </c:pt>
                <c:pt idx="1755">
                  <c:v>0.99562400875198254</c:v>
                </c:pt>
                <c:pt idx="1756">
                  <c:v>0.99563000873998253</c:v>
                </c:pt>
                <c:pt idx="1757">
                  <c:v>0.99564000871998259</c:v>
                </c:pt>
                <c:pt idx="1758">
                  <c:v>0.99565800868398269</c:v>
                </c:pt>
                <c:pt idx="1759">
                  <c:v>0.99568000863998274</c:v>
                </c:pt>
                <c:pt idx="1760">
                  <c:v>0.99569400861198276</c:v>
                </c:pt>
                <c:pt idx="1761">
                  <c:v>0.99571200857598285</c:v>
                </c:pt>
                <c:pt idx="1762">
                  <c:v>0.99572200855598292</c:v>
                </c:pt>
                <c:pt idx="1763">
                  <c:v>0.99573800852398298</c:v>
                </c:pt>
                <c:pt idx="1764">
                  <c:v>0.99575000849998296</c:v>
                </c:pt>
                <c:pt idx="1765">
                  <c:v>0.99575800848398299</c:v>
                </c:pt>
                <c:pt idx="1766">
                  <c:v>0.99576800846398306</c:v>
                </c:pt>
                <c:pt idx="1767">
                  <c:v>0.99577800844398312</c:v>
                </c:pt>
                <c:pt idx="1768">
                  <c:v>0.99579600840798321</c:v>
                </c:pt>
                <c:pt idx="1769">
                  <c:v>0.99580600838798328</c:v>
                </c:pt>
                <c:pt idx="1770">
                  <c:v>0.99581000837998324</c:v>
                </c:pt>
                <c:pt idx="1771">
                  <c:v>0.99582800834398333</c:v>
                </c:pt>
                <c:pt idx="1772">
                  <c:v>0.99584800830398335</c:v>
                </c:pt>
                <c:pt idx="1773">
                  <c:v>0.99585600828798337</c:v>
                </c:pt>
                <c:pt idx="1774">
                  <c:v>0.99586600826798344</c:v>
                </c:pt>
                <c:pt idx="1775">
                  <c:v>0.99588600822798357</c:v>
                </c:pt>
                <c:pt idx="1776">
                  <c:v>0.99591000817998365</c:v>
                </c:pt>
                <c:pt idx="1777">
                  <c:v>0.99592000815998372</c:v>
                </c:pt>
                <c:pt idx="1778">
                  <c:v>0.99593000813998367</c:v>
                </c:pt>
                <c:pt idx="1779">
                  <c:v>0.99594200811598377</c:v>
                </c:pt>
                <c:pt idx="1780">
                  <c:v>0.99594800810398376</c:v>
                </c:pt>
                <c:pt idx="1781">
                  <c:v>0.99595800808398383</c:v>
                </c:pt>
                <c:pt idx="1782">
                  <c:v>0.99597200805598385</c:v>
                </c:pt>
                <c:pt idx="1783">
                  <c:v>0.99598600802798398</c:v>
                </c:pt>
                <c:pt idx="1784">
                  <c:v>0.99599800800398397</c:v>
                </c:pt>
                <c:pt idx="1785">
                  <c:v>0.996006007987984</c:v>
                </c:pt>
                <c:pt idx="1786">
                  <c:v>0.99602000795998413</c:v>
                </c:pt>
                <c:pt idx="1787">
                  <c:v>0.99603600792798419</c:v>
                </c:pt>
                <c:pt idx="1788">
                  <c:v>0.99604000791998415</c:v>
                </c:pt>
                <c:pt idx="1789">
                  <c:v>0.99605600788798421</c:v>
                </c:pt>
                <c:pt idx="1790">
                  <c:v>0.99606800786398431</c:v>
                </c:pt>
                <c:pt idx="1791">
                  <c:v>0.9960740078519843</c:v>
                </c:pt>
                <c:pt idx="1792">
                  <c:v>0.99609600780798435</c:v>
                </c:pt>
                <c:pt idx="1793">
                  <c:v>0.99611000777998449</c:v>
                </c:pt>
                <c:pt idx="1794">
                  <c:v>0.99611800776398451</c:v>
                </c:pt>
                <c:pt idx="1795">
                  <c:v>0.9961360077279845</c:v>
                </c:pt>
                <c:pt idx="1796">
                  <c:v>0.99614000771998457</c:v>
                </c:pt>
                <c:pt idx="1797">
                  <c:v>0.99614600770798456</c:v>
                </c:pt>
                <c:pt idx="1798">
                  <c:v>0.99615600768798462</c:v>
                </c:pt>
                <c:pt idx="1799">
                  <c:v>0.99617200765598468</c:v>
                </c:pt>
                <c:pt idx="1800">
                  <c:v>0.99618800762398474</c:v>
                </c:pt>
                <c:pt idx="1801">
                  <c:v>0.9961980076039848</c:v>
                </c:pt>
                <c:pt idx="1802">
                  <c:v>0.99622200755598489</c:v>
                </c:pt>
                <c:pt idx="1803">
                  <c:v>0.99623800752398495</c:v>
                </c:pt>
                <c:pt idx="1804">
                  <c:v>0.99625400749198501</c:v>
                </c:pt>
                <c:pt idx="1805">
                  <c:v>0.99626200747598503</c:v>
                </c:pt>
                <c:pt idx="1806">
                  <c:v>0.99627800744398509</c:v>
                </c:pt>
                <c:pt idx="1807">
                  <c:v>0.99629800740398522</c:v>
                </c:pt>
                <c:pt idx="1808">
                  <c:v>0.99631200737598524</c:v>
                </c:pt>
                <c:pt idx="1809">
                  <c:v>0.99632000735998527</c:v>
                </c:pt>
                <c:pt idx="1810">
                  <c:v>0.9963280073439853</c:v>
                </c:pt>
                <c:pt idx="1811">
                  <c:v>0.9963400073199854</c:v>
                </c:pt>
                <c:pt idx="1812">
                  <c:v>0.99636600726798541</c:v>
                </c:pt>
                <c:pt idx="1813">
                  <c:v>0.99638800722398557</c:v>
                </c:pt>
                <c:pt idx="1814">
                  <c:v>0.99639000721998561</c:v>
                </c:pt>
                <c:pt idx="1815">
                  <c:v>0.99640000719998556</c:v>
                </c:pt>
                <c:pt idx="1816">
                  <c:v>0.99640800718398559</c:v>
                </c:pt>
                <c:pt idx="1817">
                  <c:v>0.99642400715198565</c:v>
                </c:pt>
                <c:pt idx="1818">
                  <c:v>0.99643400713198571</c:v>
                </c:pt>
                <c:pt idx="1819">
                  <c:v>0.99644600710798581</c:v>
                </c:pt>
                <c:pt idx="1820">
                  <c:v>0.99646000707998583</c:v>
                </c:pt>
                <c:pt idx="1821">
                  <c:v>0.99647400705198586</c:v>
                </c:pt>
                <c:pt idx="1822">
                  <c:v>0.99647600704798589</c:v>
                </c:pt>
                <c:pt idx="1823">
                  <c:v>0.99648400703198592</c:v>
                </c:pt>
                <c:pt idx="1824">
                  <c:v>0.99649600700798602</c:v>
                </c:pt>
                <c:pt idx="1825">
                  <c:v>0.99650800698398601</c:v>
                </c:pt>
                <c:pt idx="1826">
                  <c:v>0.99651400697198611</c:v>
                </c:pt>
                <c:pt idx="1827">
                  <c:v>0.99652400695198606</c:v>
                </c:pt>
                <c:pt idx="1828">
                  <c:v>0.99653200693598609</c:v>
                </c:pt>
                <c:pt idx="1829">
                  <c:v>0.9965380069239862</c:v>
                </c:pt>
                <c:pt idx="1830">
                  <c:v>0.99655000689998618</c:v>
                </c:pt>
                <c:pt idx="1831">
                  <c:v>0.99655800688398621</c:v>
                </c:pt>
                <c:pt idx="1832">
                  <c:v>0.9965820068359863</c:v>
                </c:pt>
                <c:pt idx="1833">
                  <c:v>0.99660000679998639</c:v>
                </c:pt>
                <c:pt idx="1834">
                  <c:v>0.99661800676398649</c:v>
                </c:pt>
                <c:pt idx="1835">
                  <c:v>0.99662400675198648</c:v>
                </c:pt>
                <c:pt idx="1836">
                  <c:v>0.9966380067239865</c:v>
                </c:pt>
                <c:pt idx="1837">
                  <c:v>0.99665400669198667</c:v>
                </c:pt>
                <c:pt idx="1838">
                  <c:v>0.9966560066879866</c:v>
                </c:pt>
                <c:pt idx="1839">
                  <c:v>0.99666800666398669</c:v>
                </c:pt>
                <c:pt idx="1840">
                  <c:v>0.99668400663198675</c:v>
                </c:pt>
                <c:pt idx="1841">
                  <c:v>0.99669400661198682</c:v>
                </c:pt>
                <c:pt idx="1842">
                  <c:v>0.99671000657998687</c:v>
                </c:pt>
                <c:pt idx="1843">
                  <c:v>0.99672200655598686</c:v>
                </c:pt>
                <c:pt idx="1844">
                  <c:v>0.99673400653198696</c:v>
                </c:pt>
                <c:pt idx="1845">
                  <c:v>0.99674800650398698</c:v>
                </c:pt>
                <c:pt idx="1846">
                  <c:v>0.99675800648398705</c:v>
                </c:pt>
                <c:pt idx="1847">
                  <c:v>0.9967740064519871</c:v>
                </c:pt>
                <c:pt idx="1848">
                  <c:v>0.9967800064399871</c:v>
                </c:pt>
                <c:pt idx="1849">
                  <c:v>0.99678800642398713</c:v>
                </c:pt>
                <c:pt idx="1850">
                  <c:v>0.99679600640798716</c:v>
                </c:pt>
                <c:pt idx="1851">
                  <c:v>0.99681200637598721</c:v>
                </c:pt>
                <c:pt idx="1852">
                  <c:v>0.99682600634798735</c:v>
                </c:pt>
                <c:pt idx="1853">
                  <c:v>0.99683200633598734</c:v>
                </c:pt>
                <c:pt idx="1854">
                  <c:v>0.99684600630798736</c:v>
                </c:pt>
                <c:pt idx="1855">
                  <c:v>0.99685800628398746</c:v>
                </c:pt>
                <c:pt idx="1856">
                  <c:v>0.99687400625198752</c:v>
                </c:pt>
                <c:pt idx="1857">
                  <c:v>0.99687600624798756</c:v>
                </c:pt>
                <c:pt idx="1858">
                  <c:v>0.99688600622798751</c:v>
                </c:pt>
                <c:pt idx="1859">
                  <c:v>0.99689800620398761</c:v>
                </c:pt>
                <c:pt idx="1860">
                  <c:v>0.99691200617598763</c:v>
                </c:pt>
                <c:pt idx="1861">
                  <c:v>0.9969160061679877</c:v>
                </c:pt>
                <c:pt idx="1862">
                  <c:v>0.99692800614398769</c:v>
                </c:pt>
                <c:pt idx="1863">
                  <c:v>0.99693600612798772</c:v>
                </c:pt>
                <c:pt idx="1864">
                  <c:v>0.99694600610798778</c:v>
                </c:pt>
                <c:pt idx="1865">
                  <c:v>0.99695400609198781</c:v>
                </c:pt>
                <c:pt idx="1866">
                  <c:v>0.99696400607198787</c:v>
                </c:pt>
                <c:pt idx="1867">
                  <c:v>0.9969780060439879</c:v>
                </c:pt>
                <c:pt idx="1868">
                  <c:v>0.99698600602798793</c:v>
                </c:pt>
                <c:pt idx="1869">
                  <c:v>0.99699200601598792</c:v>
                </c:pt>
                <c:pt idx="1870">
                  <c:v>0.99699800600398802</c:v>
                </c:pt>
                <c:pt idx="1871">
                  <c:v>0.99700800598398798</c:v>
                </c:pt>
                <c:pt idx="1872">
                  <c:v>0.99701400597198808</c:v>
                </c:pt>
                <c:pt idx="1873">
                  <c:v>0.99702000595998808</c:v>
                </c:pt>
                <c:pt idx="1874">
                  <c:v>0.99703200593598817</c:v>
                </c:pt>
                <c:pt idx="1875">
                  <c:v>0.99704800590398823</c:v>
                </c:pt>
                <c:pt idx="1876">
                  <c:v>0.99705600588798826</c:v>
                </c:pt>
                <c:pt idx="1877">
                  <c:v>0.99706800586398825</c:v>
                </c:pt>
                <c:pt idx="1878">
                  <c:v>0.99708200583598838</c:v>
                </c:pt>
                <c:pt idx="1879">
                  <c:v>0.99708600582798834</c:v>
                </c:pt>
                <c:pt idx="1880">
                  <c:v>0.99710000579998836</c:v>
                </c:pt>
                <c:pt idx="1881">
                  <c:v>0.99710400579198843</c:v>
                </c:pt>
                <c:pt idx="1882">
                  <c:v>0.99711200577598846</c:v>
                </c:pt>
                <c:pt idx="1883">
                  <c:v>0.99713000573998856</c:v>
                </c:pt>
                <c:pt idx="1884">
                  <c:v>0.99714800570398854</c:v>
                </c:pt>
                <c:pt idx="1885">
                  <c:v>0.99716600566798863</c:v>
                </c:pt>
                <c:pt idx="1886">
                  <c:v>0.99717800564398873</c:v>
                </c:pt>
                <c:pt idx="1887">
                  <c:v>0.99718800562398879</c:v>
                </c:pt>
                <c:pt idx="1888">
                  <c:v>0.99719400561198879</c:v>
                </c:pt>
                <c:pt idx="1889">
                  <c:v>0.99719800560398875</c:v>
                </c:pt>
                <c:pt idx="1890">
                  <c:v>0.99720600558798878</c:v>
                </c:pt>
                <c:pt idx="1891">
                  <c:v>0.99721800556398887</c:v>
                </c:pt>
                <c:pt idx="1892">
                  <c:v>0.9972260055479889</c:v>
                </c:pt>
                <c:pt idx="1893">
                  <c:v>0.99724000551998893</c:v>
                </c:pt>
                <c:pt idx="1894">
                  <c:v>0.99724600550798903</c:v>
                </c:pt>
                <c:pt idx="1895">
                  <c:v>0.99725600548798898</c:v>
                </c:pt>
                <c:pt idx="1896">
                  <c:v>0.99725600548798898</c:v>
                </c:pt>
                <c:pt idx="1897">
                  <c:v>0.99726800546398908</c:v>
                </c:pt>
                <c:pt idx="1898">
                  <c:v>0.99727800544398915</c:v>
                </c:pt>
                <c:pt idx="1899">
                  <c:v>0.99728600542798918</c:v>
                </c:pt>
                <c:pt idx="1900">
                  <c:v>0.9972940054119892</c:v>
                </c:pt>
                <c:pt idx="1901">
                  <c:v>0.99731400537198922</c:v>
                </c:pt>
                <c:pt idx="1902">
                  <c:v>0.99732000535998933</c:v>
                </c:pt>
                <c:pt idx="1903">
                  <c:v>0.99733000533998928</c:v>
                </c:pt>
                <c:pt idx="1904">
                  <c:v>0.99733400533198935</c:v>
                </c:pt>
                <c:pt idx="1905">
                  <c:v>0.99734200531598938</c:v>
                </c:pt>
                <c:pt idx="1906">
                  <c:v>0.99735000529998941</c:v>
                </c:pt>
                <c:pt idx="1907">
                  <c:v>0.9973560052879894</c:v>
                </c:pt>
                <c:pt idx="1908">
                  <c:v>0.9973680052639895</c:v>
                </c:pt>
                <c:pt idx="1909">
                  <c:v>0.99737800524398956</c:v>
                </c:pt>
                <c:pt idx="1910">
                  <c:v>0.99738400523198956</c:v>
                </c:pt>
                <c:pt idx="1911">
                  <c:v>0.99739600520798954</c:v>
                </c:pt>
                <c:pt idx="1912">
                  <c:v>0.99740000519998961</c:v>
                </c:pt>
                <c:pt idx="1913">
                  <c:v>0.99740000519998961</c:v>
                </c:pt>
                <c:pt idx="1914">
                  <c:v>0.99740800518398964</c:v>
                </c:pt>
                <c:pt idx="1915">
                  <c:v>0.99741400517198964</c:v>
                </c:pt>
                <c:pt idx="1916">
                  <c:v>0.99743400513198976</c:v>
                </c:pt>
                <c:pt idx="1917">
                  <c:v>0.99743800512398972</c:v>
                </c:pt>
                <c:pt idx="1918">
                  <c:v>0.99744200511598979</c:v>
                </c:pt>
                <c:pt idx="1919">
                  <c:v>0.99745000509998982</c:v>
                </c:pt>
                <c:pt idx="1920">
                  <c:v>0.99746000507998989</c:v>
                </c:pt>
                <c:pt idx="1921">
                  <c:v>0.9974800050399899</c:v>
                </c:pt>
                <c:pt idx="1922">
                  <c:v>0.9974860050279899</c:v>
                </c:pt>
                <c:pt idx="1923">
                  <c:v>0.99749800500399</c:v>
                </c:pt>
                <c:pt idx="1924">
                  <c:v>0.99750600498799002</c:v>
                </c:pt>
                <c:pt idx="1925">
                  <c:v>0.99751600496799009</c:v>
                </c:pt>
                <c:pt idx="1926">
                  <c:v>0.99752400495199012</c:v>
                </c:pt>
                <c:pt idx="1927">
                  <c:v>0.99752800494399008</c:v>
                </c:pt>
                <c:pt idx="1928">
                  <c:v>0.99754400491199013</c:v>
                </c:pt>
                <c:pt idx="1929">
                  <c:v>0.9975540048919902</c:v>
                </c:pt>
                <c:pt idx="1930">
                  <c:v>0.99756000487999019</c:v>
                </c:pt>
                <c:pt idx="1931">
                  <c:v>0.9975660048679903</c:v>
                </c:pt>
                <c:pt idx="1932">
                  <c:v>0.99757800484399028</c:v>
                </c:pt>
                <c:pt idx="1933">
                  <c:v>0.99759000481999038</c:v>
                </c:pt>
                <c:pt idx="1934">
                  <c:v>0.99759400481199034</c:v>
                </c:pt>
                <c:pt idx="1935">
                  <c:v>0.99759800480399041</c:v>
                </c:pt>
                <c:pt idx="1936">
                  <c:v>0.99761200477599044</c:v>
                </c:pt>
                <c:pt idx="1937">
                  <c:v>0.99762000475999046</c:v>
                </c:pt>
                <c:pt idx="1938">
                  <c:v>0.99762600474799046</c:v>
                </c:pt>
                <c:pt idx="1939">
                  <c:v>0.99762600474799046</c:v>
                </c:pt>
                <c:pt idx="1940">
                  <c:v>0.99763400473199049</c:v>
                </c:pt>
                <c:pt idx="1941">
                  <c:v>0.99764000471999059</c:v>
                </c:pt>
                <c:pt idx="1942">
                  <c:v>0.99765400469199061</c:v>
                </c:pt>
                <c:pt idx="1943">
                  <c:v>0.99766000467999061</c:v>
                </c:pt>
                <c:pt idx="1944">
                  <c:v>0.99766800466399064</c:v>
                </c:pt>
                <c:pt idx="1945">
                  <c:v>0.99767200465599071</c:v>
                </c:pt>
                <c:pt idx="1946">
                  <c:v>0.99768200463599077</c:v>
                </c:pt>
                <c:pt idx="1947">
                  <c:v>0.9976900046199908</c:v>
                </c:pt>
                <c:pt idx="1948">
                  <c:v>0.99769800460399083</c:v>
                </c:pt>
                <c:pt idx="1949">
                  <c:v>0.99770400459199082</c:v>
                </c:pt>
                <c:pt idx="1950">
                  <c:v>0.99771000457999082</c:v>
                </c:pt>
                <c:pt idx="1951">
                  <c:v>0.99771800456399085</c:v>
                </c:pt>
                <c:pt idx="1952">
                  <c:v>0.99772200455599092</c:v>
                </c:pt>
                <c:pt idx="1953">
                  <c:v>0.99772600454799087</c:v>
                </c:pt>
                <c:pt idx="1954">
                  <c:v>0.99774000451999101</c:v>
                </c:pt>
                <c:pt idx="1955">
                  <c:v>0.99774200451599093</c:v>
                </c:pt>
                <c:pt idx="1956">
                  <c:v>0.997752004495991</c:v>
                </c:pt>
                <c:pt idx="1957">
                  <c:v>0.99776000447999103</c:v>
                </c:pt>
                <c:pt idx="1958">
                  <c:v>0.99776800446399105</c:v>
                </c:pt>
                <c:pt idx="1959">
                  <c:v>0.99777600444799108</c:v>
                </c:pt>
                <c:pt idx="1960">
                  <c:v>0.99778600442799115</c:v>
                </c:pt>
                <c:pt idx="1961">
                  <c:v>0.99778600442799115</c:v>
                </c:pt>
                <c:pt idx="1962">
                  <c:v>0.99779000441999111</c:v>
                </c:pt>
                <c:pt idx="1963">
                  <c:v>0.99780000439999117</c:v>
                </c:pt>
                <c:pt idx="1964">
                  <c:v>0.9978080043839912</c:v>
                </c:pt>
                <c:pt idx="1965">
                  <c:v>0.99781600436799123</c:v>
                </c:pt>
                <c:pt idx="1966">
                  <c:v>0.9978200043599913</c:v>
                </c:pt>
                <c:pt idx="1967">
                  <c:v>0.99782800434399133</c:v>
                </c:pt>
                <c:pt idx="1968">
                  <c:v>0.99784000431999131</c:v>
                </c:pt>
                <c:pt idx="1969">
                  <c:v>0.99784400431199138</c:v>
                </c:pt>
                <c:pt idx="1970">
                  <c:v>0.99785200429599141</c:v>
                </c:pt>
                <c:pt idx="1971">
                  <c:v>0.99785400429199145</c:v>
                </c:pt>
                <c:pt idx="1972">
                  <c:v>0.9978640042719914</c:v>
                </c:pt>
                <c:pt idx="1973">
                  <c:v>0.99787200425599154</c:v>
                </c:pt>
                <c:pt idx="1974">
                  <c:v>0.99787800424399153</c:v>
                </c:pt>
                <c:pt idx="1975">
                  <c:v>0.99788200423599149</c:v>
                </c:pt>
                <c:pt idx="1976">
                  <c:v>0.99789400421199159</c:v>
                </c:pt>
                <c:pt idx="1977">
                  <c:v>0.99790000419999159</c:v>
                </c:pt>
                <c:pt idx="1978">
                  <c:v>0.99790600418799158</c:v>
                </c:pt>
                <c:pt idx="1979">
                  <c:v>0.99791000417999165</c:v>
                </c:pt>
                <c:pt idx="1980">
                  <c:v>0.99791400417199161</c:v>
                </c:pt>
                <c:pt idx="1981">
                  <c:v>0.99792200415599164</c:v>
                </c:pt>
                <c:pt idx="1982">
                  <c:v>0.99792400415199167</c:v>
                </c:pt>
                <c:pt idx="1983">
                  <c:v>0.99793600412799177</c:v>
                </c:pt>
                <c:pt idx="1984">
                  <c:v>0.99794200411599177</c:v>
                </c:pt>
                <c:pt idx="1985">
                  <c:v>0.99795200409599183</c:v>
                </c:pt>
                <c:pt idx="1986">
                  <c:v>0.99795800408399182</c:v>
                </c:pt>
                <c:pt idx="1987">
                  <c:v>0.99796400407199182</c:v>
                </c:pt>
                <c:pt idx="1988">
                  <c:v>0.99797600404799192</c:v>
                </c:pt>
                <c:pt idx="1989">
                  <c:v>0.99798400403199194</c:v>
                </c:pt>
                <c:pt idx="1990">
                  <c:v>0.9979880040239919</c:v>
                </c:pt>
                <c:pt idx="1991">
                  <c:v>0.99799400401199201</c:v>
                </c:pt>
                <c:pt idx="1992">
                  <c:v>0.99800200399599204</c:v>
                </c:pt>
                <c:pt idx="1993">
                  <c:v>0.99801000397999207</c:v>
                </c:pt>
                <c:pt idx="1994">
                  <c:v>0.99801600396799206</c:v>
                </c:pt>
                <c:pt idx="1995">
                  <c:v>0.99802400395199209</c:v>
                </c:pt>
                <c:pt idx="1996">
                  <c:v>0.99803000393999208</c:v>
                </c:pt>
                <c:pt idx="1997">
                  <c:v>0.99803400393199215</c:v>
                </c:pt>
                <c:pt idx="1998">
                  <c:v>0.99804000391999215</c:v>
                </c:pt>
                <c:pt idx="1999">
                  <c:v>0.9980560038879922</c:v>
                </c:pt>
                <c:pt idx="2000">
                  <c:v>0.99806400387199223</c:v>
                </c:pt>
                <c:pt idx="2001">
                  <c:v>0.99859600280799443</c:v>
                </c:pt>
                <c:pt idx="2002">
                  <c:v>0.99898200203599596</c:v>
                </c:pt>
                <c:pt idx="2003">
                  <c:v>0.99924000151999692</c:v>
                </c:pt>
                <c:pt idx="2004">
                  <c:v>0.9994360011279978</c:v>
                </c:pt>
                <c:pt idx="2005">
                  <c:v>0.99957000085999825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635-4173-9A99-03B2BE0B584F}"/>
            </c:ext>
          </c:extLst>
        </c:ser>
        <c:ser>
          <c:idx val="2"/>
          <c:order val="4"/>
          <c:tx>
            <c:strRef>
              <c:f>Sheet1!$AD$3</c:f>
              <c:strCache>
                <c:ptCount val="1"/>
                <c:pt idx="0">
                  <c:v>Weibull</c:v>
                </c:pt>
              </c:strCache>
            </c:strRef>
          </c:tx>
          <c:spPr>
            <a:ln w="1524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Sheet1!$AD$5:$AD$2010</c:f>
              <c:numCache>
                <c:formatCode>General</c:formatCode>
                <c:ptCount val="200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3.9999920000160001E-6</c:v>
                </c:pt>
                <c:pt idx="4">
                  <c:v>5.9999880000239997E-6</c:v>
                </c:pt>
                <c:pt idx="5">
                  <c:v>7.9999840000320001E-6</c:v>
                </c:pt>
                <c:pt idx="6">
                  <c:v>1.1999976000047999E-5</c:v>
                </c:pt>
                <c:pt idx="7">
                  <c:v>1.7999964000072E-5</c:v>
                </c:pt>
                <c:pt idx="8">
                  <c:v>3.5999928000144E-5</c:v>
                </c:pt>
                <c:pt idx="9">
                  <c:v>4.1999916000167998E-5</c:v>
                </c:pt>
                <c:pt idx="10">
                  <c:v>5.1999896000207996E-5</c:v>
                </c:pt>
                <c:pt idx="11">
                  <c:v>7.7999844000312005E-5</c:v>
                </c:pt>
                <c:pt idx="12">
                  <c:v>9.3999812000376002E-5</c:v>
                </c:pt>
                <c:pt idx="13">
                  <c:v>1.11999776000448E-4</c:v>
                </c:pt>
                <c:pt idx="14">
                  <c:v>1.2399975200049599E-4</c:v>
                </c:pt>
                <c:pt idx="15">
                  <c:v>1.3399973200053599E-4</c:v>
                </c:pt>
                <c:pt idx="16">
                  <c:v>1.5599968800062401E-4</c:v>
                </c:pt>
                <c:pt idx="17">
                  <c:v>1.8399963200073599E-4</c:v>
                </c:pt>
                <c:pt idx="18">
                  <c:v>2.0999958000083999E-4</c:v>
                </c:pt>
                <c:pt idx="19">
                  <c:v>2.3999952000096001E-4</c:v>
                </c:pt>
                <c:pt idx="20">
                  <c:v>2.8599942800114402E-4</c:v>
                </c:pt>
                <c:pt idx="21">
                  <c:v>3.1799936400127201E-4</c:v>
                </c:pt>
                <c:pt idx="22">
                  <c:v>3.5199929600140798E-4</c:v>
                </c:pt>
                <c:pt idx="23">
                  <c:v>3.9999920000159997E-4</c:v>
                </c:pt>
                <c:pt idx="24">
                  <c:v>4.499991000018E-4</c:v>
                </c:pt>
                <c:pt idx="25">
                  <c:v>5.1799896400207194E-4</c:v>
                </c:pt>
                <c:pt idx="26">
                  <c:v>5.5999888000223994E-4</c:v>
                </c:pt>
                <c:pt idx="27">
                  <c:v>6.0999878000243997E-4</c:v>
                </c:pt>
                <c:pt idx="28">
                  <c:v>6.5199869600260797E-4</c:v>
                </c:pt>
                <c:pt idx="29">
                  <c:v>6.9199861600276798E-4</c:v>
                </c:pt>
                <c:pt idx="30">
                  <c:v>7.2799854400291204E-4</c:v>
                </c:pt>
                <c:pt idx="31">
                  <c:v>7.8599842800314399E-4</c:v>
                </c:pt>
                <c:pt idx="32">
                  <c:v>8.6599826800346402E-4</c:v>
                </c:pt>
                <c:pt idx="33">
                  <c:v>9.3199813600372799E-4</c:v>
                </c:pt>
                <c:pt idx="34">
                  <c:v>1.0119979760040479E-3</c:v>
                </c:pt>
                <c:pt idx="35">
                  <c:v>1.0959978080043839E-3</c:v>
                </c:pt>
                <c:pt idx="36">
                  <c:v>1.1599976800046399E-3</c:v>
                </c:pt>
                <c:pt idx="37">
                  <c:v>1.2379975240049521E-3</c:v>
                </c:pt>
                <c:pt idx="38">
                  <c:v>1.2839974320051359E-3</c:v>
                </c:pt>
                <c:pt idx="39">
                  <c:v>1.38999722000556E-3</c:v>
                </c:pt>
                <c:pt idx="40">
                  <c:v>1.463997072005856E-3</c:v>
                </c:pt>
                <c:pt idx="41">
                  <c:v>1.553996892006216E-3</c:v>
                </c:pt>
                <c:pt idx="42">
                  <c:v>1.625996748006504E-3</c:v>
                </c:pt>
                <c:pt idx="43">
                  <c:v>1.7179965640068721E-3</c:v>
                </c:pt>
                <c:pt idx="44">
                  <c:v>1.8119963760072481E-3</c:v>
                </c:pt>
                <c:pt idx="45">
                  <c:v>1.9199961600076801E-3</c:v>
                </c:pt>
                <c:pt idx="46">
                  <c:v>2.0159959680080639E-3</c:v>
                </c:pt>
                <c:pt idx="47">
                  <c:v>2.115995768008464E-3</c:v>
                </c:pt>
                <c:pt idx="48">
                  <c:v>2.2019955960088078E-3</c:v>
                </c:pt>
                <c:pt idx="49">
                  <c:v>2.2779954440091121E-3</c:v>
                </c:pt>
                <c:pt idx="50">
                  <c:v>2.4119951760096479E-3</c:v>
                </c:pt>
                <c:pt idx="51">
                  <c:v>2.5299949400101199E-3</c:v>
                </c:pt>
                <c:pt idx="52">
                  <c:v>2.6479947040105919E-3</c:v>
                </c:pt>
                <c:pt idx="53">
                  <c:v>2.7939944120111758E-3</c:v>
                </c:pt>
                <c:pt idx="54">
                  <c:v>2.8939942120115758E-3</c:v>
                </c:pt>
                <c:pt idx="55">
                  <c:v>3.0479939040121921E-3</c:v>
                </c:pt>
                <c:pt idx="56">
                  <c:v>3.2079935840128321E-3</c:v>
                </c:pt>
                <c:pt idx="57">
                  <c:v>3.3279933440133118E-3</c:v>
                </c:pt>
                <c:pt idx="58">
                  <c:v>3.4579930840138318E-3</c:v>
                </c:pt>
                <c:pt idx="59">
                  <c:v>3.6019927960144081E-3</c:v>
                </c:pt>
                <c:pt idx="60">
                  <c:v>3.7539924920150158E-3</c:v>
                </c:pt>
                <c:pt idx="61">
                  <c:v>3.9319921360157278E-3</c:v>
                </c:pt>
                <c:pt idx="62">
                  <c:v>4.0879918240163517E-3</c:v>
                </c:pt>
                <c:pt idx="63">
                  <c:v>4.2399915200169603E-3</c:v>
                </c:pt>
                <c:pt idx="64">
                  <c:v>4.4279911440177119E-3</c:v>
                </c:pt>
                <c:pt idx="65">
                  <c:v>4.5939908120183762E-3</c:v>
                </c:pt>
                <c:pt idx="66">
                  <c:v>4.7819904360191278E-3</c:v>
                </c:pt>
                <c:pt idx="67">
                  <c:v>4.9399901200197598E-3</c:v>
                </c:pt>
                <c:pt idx="68">
                  <c:v>5.1419897160205679E-3</c:v>
                </c:pt>
                <c:pt idx="69">
                  <c:v>5.3179893640212719E-3</c:v>
                </c:pt>
                <c:pt idx="70">
                  <c:v>5.4979890040219919E-3</c:v>
                </c:pt>
                <c:pt idx="71">
                  <c:v>5.7019885960228082E-3</c:v>
                </c:pt>
                <c:pt idx="72">
                  <c:v>5.8639882720234564E-3</c:v>
                </c:pt>
                <c:pt idx="73">
                  <c:v>6.053987892024216E-3</c:v>
                </c:pt>
                <c:pt idx="74">
                  <c:v>6.2639874720250557E-3</c:v>
                </c:pt>
                <c:pt idx="75">
                  <c:v>6.4459871080257839E-3</c:v>
                </c:pt>
                <c:pt idx="76">
                  <c:v>6.6619866760266478E-3</c:v>
                </c:pt>
                <c:pt idx="77">
                  <c:v>6.863986272027456E-3</c:v>
                </c:pt>
                <c:pt idx="78">
                  <c:v>7.0659858680282642E-3</c:v>
                </c:pt>
                <c:pt idx="79">
                  <c:v>7.2859854280291443E-3</c:v>
                </c:pt>
                <c:pt idx="80">
                  <c:v>7.4899850200299597E-3</c:v>
                </c:pt>
                <c:pt idx="81">
                  <c:v>7.7759844480311041E-3</c:v>
                </c:pt>
                <c:pt idx="82">
                  <c:v>8.0419839160321676E-3</c:v>
                </c:pt>
                <c:pt idx="83">
                  <c:v>8.2259835480329047E-3</c:v>
                </c:pt>
                <c:pt idx="84">
                  <c:v>8.4779830440339116E-3</c:v>
                </c:pt>
                <c:pt idx="85">
                  <c:v>8.7259825480349041E-3</c:v>
                </c:pt>
                <c:pt idx="86">
                  <c:v>8.9519820960358085E-3</c:v>
                </c:pt>
                <c:pt idx="87">
                  <c:v>9.1939816120367758E-3</c:v>
                </c:pt>
                <c:pt idx="88">
                  <c:v>9.4699810600378798E-3</c:v>
                </c:pt>
                <c:pt idx="89">
                  <c:v>9.7479805040389927E-3</c:v>
                </c:pt>
                <c:pt idx="90">
                  <c:v>1.0061979876040248E-2</c:v>
                </c:pt>
                <c:pt idx="91">
                  <c:v>1.0321979356041289E-2</c:v>
                </c:pt>
                <c:pt idx="92">
                  <c:v>1.0545978908042184E-2</c:v>
                </c:pt>
                <c:pt idx="93">
                  <c:v>1.0853978292043416E-2</c:v>
                </c:pt>
                <c:pt idx="94">
                  <c:v>1.1139977720044559E-2</c:v>
                </c:pt>
                <c:pt idx="95">
                  <c:v>1.13999772000456E-2</c:v>
                </c:pt>
                <c:pt idx="96">
                  <c:v>1.1687976624046753E-2</c:v>
                </c:pt>
                <c:pt idx="97">
                  <c:v>1.196997606004788E-2</c:v>
                </c:pt>
                <c:pt idx="98">
                  <c:v>1.2279975440049121E-2</c:v>
                </c:pt>
                <c:pt idx="99">
                  <c:v>1.256997486005028E-2</c:v>
                </c:pt>
                <c:pt idx="100">
                  <c:v>1.2915974168051663E-2</c:v>
                </c:pt>
                <c:pt idx="101">
                  <c:v>1.3261973476053047E-2</c:v>
                </c:pt>
                <c:pt idx="102">
                  <c:v>1.3567972864054272E-2</c:v>
                </c:pt>
                <c:pt idx="103">
                  <c:v>1.3861972276055448E-2</c:v>
                </c:pt>
                <c:pt idx="104">
                  <c:v>1.4191971616056768E-2</c:v>
                </c:pt>
                <c:pt idx="105">
                  <c:v>1.4481971036057927E-2</c:v>
                </c:pt>
                <c:pt idx="106">
                  <c:v>1.4823970352059295E-2</c:v>
                </c:pt>
                <c:pt idx="107">
                  <c:v>1.520996958006084E-2</c:v>
                </c:pt>
                <c:pt idx="108">
                  <c:v>1.5605968788062424E-2</c:v>
                </c:pt>
                <c:pt idx="109">
                  <c:v>1.593996812006376E-2</c:v>
                </c:pt>
                <c:pt idx="110">
                  <c:v>1.6281967436065126E-2</c:v>
                </c:pt>
                <c:pt idx="111">
                  <c:v>1.6615966768066464E-2</c:v>
                </c:pt>
                <c:pt idx="112">
                  <c:v>1.7007965984068032E-2</c:v>
                </c:pt>
                <c:pt idx="113">
                  <c:v>1.736796526406947E-2</c:v>
                </c:pt>
                <c:pt idx="114">
                  <c:v>1.7749964500070999E-2</c:v>
                </c:pt>
                <c:pt idx="115">
                  <c:v>1.8125963748072505E-2</c:v>
                </c:pt>
                <c:pt idx="116">
                  <c:v>1.852996294007412E-2</c:v>
                </c:pt>
                <c:pt idx="117">
                  <c:v>1.8901962196075608E-2</c:v>
                </c:pt>
                <c:pt idx="118">
                  <c:v>1.9303961392077216E-2</c:v>
                </c:pt>
                <c:pt idx="119">
                  <c:v>1.9727960544078913E-2</c:v>
                </c:pt>
                <c:pt idx="120">
                  <c:v>2.0129959740080521E-2</c:v>
                </c:pt>
                <c:pt idx="121">
                  <c:v>2.0489959020081959E-2</c:v>
                </c:pt>
                <c:pt idx="122">
                  <c:v>2.0933958132083735E-2</c:v>
                </c:pt>
                <c:pt idx="123">
                  <c:v>2.1361957276085447E-2</c:v>
                </c:pt>
                <c:pt idx="124">
                  <c:v>2.1779956440087119E-2</c:v>
                </c:pt>
                <c:pt idx="125">
                  <c:v>2.2153955692088615E-2</c:v>
                </c:pt>
                <c:pt idx="126">
                  <c:v>2.2587954824090352E-2</c:v>
                </c:pt>
                <c:pt idx="127">
                  <c:v>2.297995404009192E-2</c:v>
                </c:pt>
                <c:pt idx="128">
                  <c:v>2.3385953228093545E-2</c:v>
                </c:pt>
                <c:pt idx="129">
                  <c:v>2.3791952416095167E-2</c:v>
                </c:pt>
                <c:pt idx="130">
                  <c:v>2.4217951564096871E-2</c:v>
                </c:pt>
                <c:pt idx="131">
                  <c:v>2.4695950608098784E-2</c:v>
                </c:pt>
                <c:pt idx="132">
                  <c:v>2.5163949672100654E-2</c:v>
                </c:pt>
                <c:pt idx="133">
                  <c:v>2.5621948756102488E-2</c:v>
                </c:pt>
                <c:pt idx="134">
                  <c:v>2.6087947824104351E-2</c:v>
                </c:pt>
                <c:pt idx="135">
                  <c:v>2.6535946928106145E-2</c:v>
                </c:pt>
                <c:pt idx="136">
                  <c:v>2.7031945936108127E-2</c:v>
                </c:pt>
                <c:pt idx="137">
                  <c:v>2.7533944932110137E-2</c:v>
                </c:pt>
                <c:pt idx="138">
                  <c:v>2.7977944044111913E-2</c:v>
                </c:pt>
                <c:pt idx="139">
                  <c:v>2.8465943068113862E-2</c:v>
                </c:pt>
                <c:pt idx="140">
                  <c:v>2.8931942136115728E-2</c:v>
                </c:pt>
                <c:pt idx="141">
                  <c:v>2.9407941184117631E-2</c:v>
                </c:pt>
                <c:pt idx="142">
                  <c:v>2.9903940192119616E-2</c:v>
                </c:pt>
                <c:pt idx="143">
                  <c:v>3.0377939244121511E-2</c:v>
                </c:pt>
                <c:pt idx="144">
                  <c:v>3.0865938268123463E-2</c:v>
                </c:pt>
                <c:pt idx="145">
                  <c:v>3.1393937212125578E-2</c:v>
                </c:pt>
                <c:pt idx="146">
                  <c:v>3.1857936284127433E-2</c:v>
                </c:pt>
                <c:pt idx="147">
                  <c:v>3.2361935276129447E-2</c:v>
                </c:pt>
                <c:pt idx="148">
                  <c:v>3.2877934244131511E-2</c:v>
                </c:pt>
                <c:pt idx="149">
                  <c:v>3.3333933332133338E-2</c:v>
                </c:pt>
                <c:pt idx="150">
                  <c:v>3.3823932352135294E-2</c:v>
                </c:pt>
                <c:pt idx="151">
                  <c:v>3.4297931404137193E-2</c:v>
                </c:pt>
                <c:pt idx="152">
                  <c:v>3.4827930344139314E-2</c:v>
                </c:pt>
                <c:pt idx="153">
                  <c:v>3.5423929152141695E-2</c:v>
                </c:pt>
                <c:pt idx="154">
                  <c:v>3.5929928140143723E-2</c:v>
                </c:pt>
                <c:pt idx="155">
                  <c:v>3.6463927072145859E-2</c:v>
                </c:pt>
                <c:pt idx="156">
                  <c:v>3.7029925940148117E-2</c:v>
                </c:pt>
                <c:pt idx="157">
                  <c:v>3.7595924808150383E-2</c:v>
                </c:pt>
                <c:pt idx="158">
                  <c:v>3.8143923712152576E-2</c:v>
                </c:pt>
                <c:pt idx="159">
                  <c:v>3.8665922668154662E-2</c:v>
                </c:pt>
                <c:pt idx="160">
                  <c:v>3.9239921520156956E-2</c:v>
                </c:pt>
                <c:pt idx="161">
                  <c:v>3.9769920460159078E-2</c:v>
                </c:pt>
                <c:pt idx="162">
                  <c:v>4.0401919196161609E-2</c:v>
                </c:pt>
                <c:pt idx="163">
                  <c:v>4.0995918008163983E-2</c:v>
                </c:pt>
                <c:pt idx="164">
                  <c:v>4.1599916800166399E-2</c:v>
                </c:pt>
                <c:pt idx="165">
                  <c:v>4.2143915712168578E-2</c:v>
                </c:pt>
                <c:pt idx="166">
                  <c:v>4.2655914688170621E-2</c:v>
                </c:pt>
                <c:pt idx="167">
                  <c:v>4.3189913620172757E-2</c:v>
                </c:pt>
                <c:pt idx="168">
                  <c:v>4.3783912432175137E-2</c:v>
                </c:pt>
                <c:pt idx="169">
                  <c:v>4.4355911288177424E-2</c:v>
                </c:pt>
                <c:pt idx="170">
                  <c:v>4.4929910140179719E-2</c:v>
                </c:pt>
                <c:pt idx="171">
                  <c:v>4.5567908864182272E-2</c:v>
                </c:pt>
                <c:pt idx="172">
                  <c:v>4.6147907704184594E-2</c:v>
                </c:pt>
                <c:pt idx="173">
                  <c:v>4.6755906488187025E-2</c:v>
                </c:pt>
                <c:pt idx="174">
                  <c:v>4.7379905240189521E-2</c:v>
                </c:pt>
                <c:pt idx="175">
                  <c:v>4.8035903928192146E-2</c:v>
                </c:pt>
                <c:pt idx="176">
                  <c:v>4.8623902752194498E-2</c:v>
                </c:pt>
                <c:pt idx="177">
                  <c:v>4.9287901424197152E-2</c:v>
                </c:pt>
                <c:pt idx="178">
                  <c:v>4.9903900192199618E-2</c:v>
                </c:pt>
                <c:pt idx="179">
                  <c:v>5.0665898668202661E-2</c:v>
                </c:pt>
                <c:pt idx="180">
                  <c:v>5.1297897404205192E-2</c:v>
                </c:pt>
                <c:pt idx="181">
                  <c:v>5.1941896116207767E-2</c:v>
                </c:pt>
                <c:pt idx="182">
                  <c:v>5.2657894684210629E-2</c:v>
                </c:pt>
                <c:pt idx="183">
                  <c:v>5.3403893192213614E-2</c:v>
                </c:pt>
                <c:pt idx="184">
                  <c:v>5.4083891832216333E-2</c:v>
                </c:pt>
                <c:pt idx="185">
                  <c:v>5.4747890504218993E-2</c:v>
                </c:pt>
                <c:pt idx="186">
                  <c:v>5.5391889216221568E-2</c:v>
                </c:pt>
                <c:pt idx="187">
                  <c:v>5.6085887828224344E-2</c:v>
                </c:pt>
                <c:pt idx="188">
                  <c:v>5.6829886340227322E-2</c:v>
                </c:pt>
                <c:pt idx="189">
                  <c:v>5.749788500422999E-2</c:v>
                </c:pt>
                <c:pt idx="190">
                  <c:v>5.8187883624232752E-2</c:v>
                </c:pt>
                <c:pt idx="191">
                  <c:v>5.8885882228235542E-2</c:v>
                </c:pt>
                <c:pt idx="192">
                  <c:v>5.9575880848238304E-2</c:v>
                </c:pt>
                <c:pt idx="193">
                  <c:v>6.0301879396241209E-2</c:v>
                </c:pt>
                <c:pt idx="194">
                  <c:v>6.0997878004243992E-2</c:v>
                </c:pt>
                <c:pt idx="195">
                  <c:v>6.1823876352247294E-2</c:v>
                </c:pt>
                <c:pt idx="196">
                  <c:v>6.2523874952250091E-2</c:v>
                </c:pt>
                <c:pt idx="197">
                  <c:v>6.3245873508252989E-2</c:v>
                </c:pt>
                <c:pt idx="198">
                  <c:v>6.3991872016255974E-2</c:v>
                </c:pt>
                <c:pt idx="199">
                  <c:v>6.4735870528258938E-2</c:v>
                </c:pt>
                <c:pt idx="200">
                  <c:v>6.5543868912262174E-2</c:v>
                </c:pt>
                <c:pt idx="201">
                  <c:v>6.6281867436265129E-2</c:v>
                </c:pt>
                <c:pt idx="202">
                  <c:v>6.7055865888268229E-2</c:v>
                </c:pt>
                <c:pt idx="203">
                  <c:v>6.7749864500270998E-2</c:v>
                </c:pt>
                <c:pt idx="204">
                  <c:v>6.8505862988274019E-2</c:v>
                </c:pt>
                <c:pt idx="205">
                  <c:v>6.9273861452277097E-2</c:v>
                </c:pt>
                <c:pt idx="206">
                  <c:v>7.0007859984280038E-2</c:v>
                </c:pt>
                <c:pt idx="207">
                  <c:v>7.0805858388283224E-2</c:v>
                </c:pt>
                <c:pt idx="208">
                  <c:v>7.1623856752286497E-2</c:v>
                </c:pt>
                <c:pt idx="209">
                  <c:v>7.2391855216289561E-2</c:v>
                </c:pt>
                <c:pt idx="210">
                  <c:v>7.3199853600292797E-2</c:v>
                </c:pt>
                <c:pt idx="211">
                  <c:v>7.398585202829594E-2</c:v>
                </c:pt>
                <c:pt idx="212">
                  <c:v>7.479785040429919E-2</c:v>
                </c:pt>
                <c:pt idx="213">
                  <c:v>7.5635848728302549E-2</c:v>
                </c:pt>
                <c:pt idx="214">
                  <c:v>7.6393847212305577E-2</c:v>
                </c:pt>
                <c:pt idx="215">
                  <c:v>7.7189845620308756E-2</c:v>
                </c:pt>
                <c:pt idx="216">
                  <c:v>7.8061843876312251E-2</c:v>
                </c:pt>
                <c:pt idx="217">
                  <c:v>7.8885842228315545E-2</c:v>
                </c:pt>
                <c:pt idx="218">
                  <c:v>7.9745840508318983E-2</c:v>
                </c:pt>
                <c:pt idx="219">
                  <c:v>8.0571838856322284E-2</c:v>
                </c:pt>
                <c:pt idx="220">
                  <c:v>8.1405837188325628E-2</c:v>
                </c:pt>
                <c:pt idx="221">
                  <c:v>8.2241835516328965E-2</c:v>
                </c:pt>
                <c:pt idx="222">
                  <c:v>8.3121833756332489E-2</c:v>
                </c:pt>
                <c:pt idx="223">
                  <c:v>8.3959832080335833E-2</c:v>
                </c:pt>
                <c:pt idx="224">
                  <c:v>8.4851830296339401E-2</c:v>
                </c:pt>
                <c:pt idx="225">
                  <c:v>8.5753828492343018E-2</c:v>
                </c:pt>
                <c:pt idx="226">
                  <c:v>8.666382667234665E-2</c:v>
                </c:pt>
                <c:pt idx="227">
                  <c:v>8.7521824956350081E-2</c:v>
                </c:pt>
                <c:pt idx="228">
                  <c:v>8.8385823228353547E-2</c:v>
                </c:pt>
                <c:pt idx="229">
                  <c:v>8.9219821560356877E-2</c:v>
                </c:pt>
                <c:pt idx="230">
                  <c:v>9.0063819872360257E-2</c:v>
                </c:pt>
                <c:pt idx="231">
                  <c:v>9.0949818100363802E-2</c:v>
                </c:pt>
                <c:pt idx="232">
                  <c:v>9.1835816328367348E-2</c:v>
                </c:pt>
                <c:pt idx="233">
                  <c:v>9.2763814472371059E-2</c:v>
                </c:pt>
                <c:pt idx="234">
                  <c:v>9.3585812828374346E-2</c:v>
                </c:pt>
                <c:pt idx="235">
                  <c:v>9.4431811136377733E-2</c:v>
                </c:pt>
                <c:pt idx="236">
                  <c:v>9.53238093523813E-2</c:v>
                </c:pt>
                <c:pt idx="237">
                  <c:v>9.6263807472385055E-2</c:v>
                </c:pt>
                <c:pt idx="238">
                  <c:v>9.7185805628388744E-2</c:v>
                </c:pt>
                <c:pt idx="239">
                  <c:v>9.8119803760392477E-2</c:v>
                </c:pt>
                <c:pt idx="240">
                  <c:v>9.9073801852396295E-2</c:v>
                </c:pt>
                <c:pt idx="241">
                  <c:v>0.1000757998484003</c:v>
                </c:pt>
                <c:pt idx="242">
                  <c:v>0.10104979790040419</c:v>
                </c:pt>
                <c:pt idx="243">
                  <c:v>0.10199179601640797</c:v>
                </c:pt>
                <c:pt idx="244">
                  <c:v>0.1028737942524115</c:v>
                </c:pt>
                <c:pt idx="245">
                  <c:v>0.10383379233241534</c:v>
                </c:pt>
                <c:pt idx="246">
                  <c:v>0.10481779036441927</c:v>
                </c:pt>
                <c:pt idx="247">
                  <c:v>0.10575178849642301</c:v>
                </c:pt>
                <c:pt idx="248">
                  <c:v>0.10668978662042676</c:v>
                </c:pt>
                <c:pt idx="249">
                  <c:v>0.10760578478843043</c:v>
                </c:pt>
                <c:pt idx="250">
                  <c:v>0.10850578298843402</c:v>
                </c:pt>
                <c:pt idx="251">
                  <c:v>0.10957178085643829</c:v>
                </c:pt>
                <c:pt idx="252">
                  <c:v>0.11055377889244221</c:v>
                </c:pt>
                <c:pt idx="253">
                  <c:v>0.11150977698044603</c:v>
                </c:pt>
                <c:pt idx="254">
                  <c:v>0.11248377503244994</c:v>
                </c:pt>
                <c:pt idx="255">
                  <c:v>0.11341777316445367</c:v>
                </c:pt>
                <c:pt idx="256">
                  <c:v>0.11439777120445759</c:v>
                </c:pt>
                <c:pt idx="257">
                  <c:v>0.11536176927646145</c:v>
                </c:pt>
                <c:pt idx="258">
                  <c:v>0.1163517672964654</c:v>
                </c:pt>
                <c:pt idx="259">
                  <c:v>0.11740176519646961</c:v>
                </c:pt>
                <c:pt idx="260">
                  <c:v>0.11845576308847382</c:v>
                </c:pt>
                <c:pt idx="261">
                  <c:v>0.11938776122447756</c:v>
                </c:pt>
                <c:pt idx="262">
                  <c:v>0.1203477593044814</c:v>
                </c:pt>
                <c:pt idx="263">
                  <c:v>0.12135775728448543</c:v>
                </c:pt>
                <c:pt idx="264">
                  <c:v>0.12236975526048947</c:v>
                </c:pt>
                <c:pt idx="265">
                  <c:v>0.12334175331649337</c:v>
                </c:pt>
                <c:pt idx="266">
                  <c:v>0.1243497513004974</c:v>
                </c:pt>
                <c:pt idx="267">
                  <c:v>0.12540374919250161</c:v>
                </c:pt>
                <c:pt idx="268">
                  <c:v>0.12650574698850603</c:v>
                </c:pt>
                <c:pt idx="269">
                  <c:v>0.12761374477251045</c:v>
                </c:pt>
                <c:pt idx="270">
                  <c:v>0.12878974242051516</c:v>
                </c:pt>
                <c:pt idx="271">
                  <c:v>0.12989174021651956</c:v>
                </c:pt>
                <c:pt idx="272">
                  <c:v>0.13092973814052372</c:v>
                </c:pt>
                <c:pt idx="273">
                  <c:v>0.13202173595652808</c:v>
                </c:pt>
                <c:pt idx="274">
                  <c:v>0.1331217337565325</c:v>
                </c:pt>
                <c:pt idx="275">
                  <c:v>0.13420373159253682</c:v>
                </c:pt>
                <c:pt idx="276">
                  <c:v>0.13526572946854107</c:v>
                </c:pt>
                <c:pt idx="277">
                  <c:v>0.13640772718454564</c:v>
                </c:pt>
                <c:pt idx="278">
                  <c:v>0.1375497249005502</c:v>
                </c:pt>
                <c:pt idx="279">
                  <c:v>0.13856372287255425</c:v>
                </c:pt>
                <c:pt idx="280">
                  <c:v>0.13971372057255885</c:v>
                </c:pt>
                <c:pt idx="281">
                  <c:v>0.1407977184045632</c:v>
                </c:pt>
                <c:pt idx="282">
                  <c:v>0.14189371621256758</c:v>
                </c:pt>
                <c:pt idx="283">
                  <c:v>0.14311971376057248</c:v>
                </c:pt>
                <c:pt idx="284">
                  <c:v>0.14420971158057683</c:v>
                </c:pt>
                <c:pt idx="285">
                  <c:v>0.14538770922458155</c:v>
                </c:pt>
                <c:pt idx="286">
                  <c:v>0.14654770690458618</c:v>
                </c:pt>
                <c:pt idx="287">
                  <c:v>0.14767370465259069</c:v>
                </c:pt>
                <c:pt idx="288">
                  <c:v>0.14877970244059513</c:v>
                </c:pt>
                <c:pt idx="289">
                  <c:v>0.1499037001925996</c:v>
                </c:pt>
                <c:pt idx="290">
                  <c:v>0.15102369795260409</c:v>
                </c:pt>
                <c:pt idx="291">
                  <c:v>0.15213969572060856</c:v>
                </c:pt>
                <c:pt idx="292">
                  <c:v>0.15333169333661334</c:v>
                </c:pt>
                <c:pt idx="293">
                  <c:v>0.15448169103661794</c:v>
                </c:pt>
                <c:pt idx="294">
                  <c:v>0.15553768892462216</c:v>
                </c:pt>
                <c:pt idx="295">
                  <c:v>0.15673768652462694</c:v>
                </c:pt>
                <c:pt idx="296">
                  <c:v>0.15793768412463174</c:v>
                </c:pt>
                <c:pt idx="297">
                  <c:v>0.1590976818046364</c:v>
                </c:pt>
                <c:pt idx="298">
                  <c:v>0.16023567952864096</c:v>
                </c:pt>
                <c:pt idx="299">
                  <c:v>0.16145567708864583</c:v>
                </c:pt>
                <c:pt idx="300">
                  <c:v>0.16265967468065065</c:v>
                </c:pt>
                <c:pt idx="301">
                  <c:v>0.16385567228865541</c:v>
                </c:pt>
                <c:pt idx="302">
                  <c:v>0.16506366987266025</c:v>
                </c:pt>
                <c:pt idx="303">
                  <c:v>0.16628566742866513</c:v>
                </c:pt>
                <c:pt idx="304">
                  <c:v>0.16741166517666964</c:v>
                </c:pt>
                <c:pt idx="305">
                  <c:v>0.16863566272867453</c:v>
                </c:pt>
                <c:pt idx="306">
                  <c:v>0.1697996604006792</c:v>
                </c:pt>
                <c:pt idx="307">
                  <c:v>0.17097965804068391</c:v>
                </c:pt>
                <c:pt idx="308">
                  <c:v>0.17226965546068909</c:v>
                </c:pt>
                <c:pt idx="309">
                  <c:v>0.17356365287269426</c:v>
                </c:pt>
                <c:pt idx="310">
                  <c:v>0.17476765046469908</c:v>
                </c:pt>
                <c:pt idx="311">
                  <c:v>0.17593164813670373</c:v>
                </c:pt>
                <c:pt idx="312">
                  <c:v>0.17725364549270903</c:v>
                </c:pt>
                <c:pt idx="313">
                  <c:v>0.17851364297271405</c:v>
                </c:pt>
                <c:pt idx="314">
                  <c:v>0.17974964050071901</c:v>
                </c:pt>
                <c:pt idx="315">
                  <c:v>0.18099563800872398</c:v>
                </c:pt>
                <c:pt idx="316">
                  <c:v>0.18227363545272909</c:v>
                </c:pt>
                <c:pt idx="317">
                  <c:v>0.18351563296873405</c:v>
                </c:pt>
                <c:pt idx="318">
                  <c:v>0.18472363055273888</c:v>
                </c:pt>
                <c:pt idx="319">
                  <c:v>0.18593162813674372</c:v>
                </c:pt>
                <c:pt idx="320">
                  <c:v>0.1872016255967488</c:v>
                </c:pt>
                <c:pt idx="321">
                  <c:v>0.18839762320475359</c:v>
                </c:pt>
                <c:pt idx="322">
                  <c:v>0.18966962066075868</c:v>
                </c:pt>
                <c:pt idx="323">
                  <c:v>0.19089761820476359</c:v>
                </c:pt>
                <c:pt idx="324">
                  <c:v>0.19216361567276866</c:v>
                </c:pt>
                <c:pt idx="325">
                  <c:v>0.1933756132487735</c:v>
                </c:pt>
                <c:pt idx="326">
                  <c:v>0.19458961082077836</c:v>
                </c:pt>
                <c:pt idx="327">
                  <c:v>0.19581360837278325</c:v>
                </c:pt>
                <c:pt idx="328">
                  <c:v>0.19705960588078825</c:v>
                </c:pt>
                <c:pt idx="329">
                  <c:v>0.1981976036047928</c:v>
                </c:pt>
                <c:pt idx="330">
                  <c:v>0.19953360093279812</c:v>
                </c:pt>
                <c:pt idx="331">
                  <c:v>0.2009535980928038</c:v>
                </c:pt>
                <c:pt idx="332">
                  <c:v>0.20235359529280941</c:v>
                </c:pt>
                <c:pt idx="333">
                  <c:v>0.20356759286481427</c:v>
                </c:pt>
                <c:pt idx="334">
                  <c:v>0.20493759012481974</c:v>
                </c:pt>
                <c:pt idx="335">
                  <c:v>0.2061995876008248</c:v>
                </c:pt>
                <c:pt idx="336">
                  <c:v>0.20754358491283018</c:v>
                </c:pt>
                <c:pt idx="337">
                  <c:v>0.20877358245283509</c:v>
                </c:pt>
                <c:pt idx="338">
                  <c:v>0.2100515798968402</c:v>
                </c:pt>
                <c:pt idx="339">
                  <c:v>0.21129957740084521</c:v>
                </c:pt>
                <c:pt idx="340">
                  <c:v>0.21260557478885042</c:v>
                </c:pt>
                <c:pt idx="341">
                  <c:v>0.2139495721008558</c:v>
                </c:pt>
                <c:pt idx="342">
                  <c:v>0.21533756932486134</c:v>
                </c:pt>
                <c:pt idx="343">
                  <c:v>0.21661156677686644</c:v>
                </c:pt>
                <c:pt idx="344">
                  <c:v>0.21785756428487144</c:v>
                </c:pt>
                <c:pt idx="345">
                  <c:v>0.21918756162487674</c:v>
                </c:pt>
                <c:pt idx="346">
                  <c:v>0.22056755886488227</c:v>
                </c:pt>
                <c:pt idx="347">
                  <c:v>0.22192755614488771</c:v>
                </c:pt>
                <c:pt idx="348">
                  <c:v>0.22325555348889303</c:v>
                </c:pt>
                <c:pt idx="349">
                  <c:v>0.22466755066489866</c:v>
                </c:pt>
                <c:pt idx="350">
                  <c:v>0.22606154787690425</c:v>
                </c:pt>
                <c:pt idx="351">
                  <c:v>0.22741354517290965</c:v>
                </c:pt>
                <c:pt idx="352">
                  <c:v>0.22876554246891506</c:v>
                </c:pt>
                <c:pt idx="353">
                  <c:v>0.23015753968492064</c:v>
                </c:pt>
                <c:pt idx="354">
                  <c:v>0.23152153695692609</c:v>
                </c:pt>
                <c:pt idx="355">
                  <c:v>0.23287553424893151</c:v>
                </c:pt>
                <c:pt idx="356">
                  <c:v>0.2343535312929374</c:v>
                </c:pt>
                <c:pt idx="357">
                  <c:v>0.23583152833694332</c:v>
                </c:pt>
                <c:pt idx="358">
                  <c:v>0.23723752552494895</c:v>
                </c:pt>
                <c:pt idx="359">
                  <c:v>0.23860352279295441</c:v>
                </c:pt>
                <c:pt idx="360">
                  <c:v>0.23998752002495996</c:v>
                </c:pt>
                <c:pt idx="361">
                  <c:v>0.24136551726896546</c:v>
                </c:pt>
                <c:pt idx="362">
                  <c:v>0.24280551438897122</c:v>
                </c:pt>
                <c:pt idx="363">
                  <c:v>0.24414551170897658</c:v>
                </c:pt>
                <c:pt idx="364">
                  <c:v>0.24547550904898191</c:v>
                </c:pt>
                <c:pt idx="365">
                  <c:v>0.2468775062449875</c:v>
                </c:pt>
                <c:pt idx="366">
                  <c:v>0.24830550338899321</c:v>
                </c:pt>
                <c:pt idx="367">
                  <c:v>0.2496715006569987</c:v>
                </c:pt>
                <c:pt idx="368">
                  <c:v>0.25104349791300418</c:v>
                </c:pt>
                <c:pt idx="369">
                  <c:v>0.25250749498501002</c:v>
                </c:pt>
                <c:pt idx="370">
                  <c:v>0.25388349223301554</c:v>
                </c:pt>
                <c:pt idx="371">
                  <c:v>0.25526948946102107</c:v>
                </c:pt>
                <c:pt idx="372">
                  <c:v>0.25668748662502677</c:v>
                </c:pt>
                <c:pt idx="373">
                  <c:v>0.2580454839090322</c:v>
                </c:pt>
                <c:pt idx="374">
                  <c:v>0.2594014811970376</c:v>
                </c:pt>
                <c:pt idx="375">
                  <c:v>0.26084547830904337</c:v>
                </c:pt>
                <c:pt idx="376">
                  <c:v>0.26230347539304921</c:v>
                </c:pt>
                <c:pt idx="377">
                  <c:v>0.26365547268905465</c:v>
                </c:pt>
                <c:pt idx="378">
                  <c:v>0.26501146997706004</c:v>
                </c:pt>
                <c:pt idx="379">
                  <c:v>0.26647546704906588</c:v>
                </c:pt>
                <c:pt idx="380">
                  <c:v>0.26793146413707175</c:v>
                </c:pt>
                <c:pt idx="381">
                  <c:v>0.26937946124107753</c:v>
                </c:pt>
                <c:pt idx="382">
                  <c:v>0.27074145851708298</c:v>
                </c:pt>
                <c:pt idx="383">
                  <c:v>0.27219145561708874</c:v>
                </c:pt>
                <c:pt idx="384">
                  <c:v>0.2736254527490945</c:v>
                </c:pt>
                <c:pt idx="385">
                  <c:v>0.2750494499011002</c:v>
                </c:pt>
                <c:pt idx="386">
                  <c:v>0.27664944670110658</c:v>
                </c:pt>
                <c:pt idx="387">
                  <c:v>0.27805944388111226</c:v>
                </c:pt>
                <c:pt idx="388">
                  <c:v>0.27949144101711798</c:v>
                </c:pt>
                <c:pt idx="389">
                  <c:v>0.28093543812912375</c:v>
                </c:pt>
                <c:pt idx="390">
                  <c:v>0.28227143545712907</c:v>
                </c:pt>
                <c:pt idx="391">
                  <c:v>0.28374943250113499</c:v>
                </c:pt>
                <c:pt idx="392">
                  <c:v>0.28519742960514077</c:v>
                </c:pt>
                <c:pt idx="393">
                  <c:v>0.2866234267531465</c:v>
                </c:pt>
                <c:pt idx="394">
                  <c:v>0.28808342383315233</c:v>
                </c:pt>
                <c:pt idx="395">
                  <c:v>0.28954942090115821</c:v>
                </c:pt>
                <c:pt idx="396">
                  <c:v>0.29103141793716414</c:v>
                </c:pt>
                <c:pt idx="397">
                  <c:v>0.29253741492517016</c:v>
                </c:pt>
                <c:pt idx="398">
                  <c:v>0.29398741202517598</c:v>
                </c:pt>
                <c:pt idx="399">
                  <c:v>0.2954474091051818</c:v>
                </c:pt>
                <c:pt idx="400">
                  <c:v>0.29693540612918773</c:v>
                </c:pt>
                <c:pt idx="401">
                  <c:v>0.29838540322919355</c:v>
                </c:pt>
                <c:pt idx="402">
                  <c:v>0.2998934002131996</c:v>
                </c:pt>
                <c:pt idx="403">
                  <c:v>0.30129739740520517</c:v>
                </c:pt>
                <c:pt idx="404">
                  <c:v>0.30286939426121146</c:v>
                </c:pt>
                <c:pt idx="405">
                  <c:v>0.30439339121321757</c:v>
                </c:pt>
                <c:pt idx="406">
                  <c:v>0.30586738826522347</c:v>
                </c:pt>
                <c:pt idx="407">
                  <c:v>0.30733138533722931</c:v>
                </c:pt>
                <c:pt idx="408">
                  <c:v>0.3088573822852354</c:v>
                </c:pt>
                <c:pt idx="409">
                  <c:v>0.31039337921324156</c:v>
                </c:pt>
                <c:pt idx="410">
                  <c:v>0.31184737630524739</c:v>
                </c:pt>
                <c:pt idx="411">
                  <c:v>0.31338737322525356</c:v>
                </c:pt>
                <c:pt idx="412">
                  <c:v>0.31488537022925955</c:v>
                </c:pt>
                <c:pt idx="413">
                  <c:v>0.3163993672012656</c:v>
                </c:pt>
                <c:pt idx="414">
                  <c:v>0.31792736414527173</c:v>
                </c:pt>
                <c:pt idx="415">
                  <c:v>0.3193433613132774</c:v>
                </c:pt>
                <c:pt idx="416">
                  <c:v>0.32078535842928313</c:v>
                </c:pt>
                <c:pt idx="417">
                  <c:v>0.32231735536528927</c:v>
                </c:pt>
                <c:pt idx="418">
                  <c:v>0.32378535242929513</c:v>
                </c:pt>
                <c:pt idx="419">
                  <c:v>0.32532334935330132</c:v>
                </c:pt>
                <c:pt idx="420">
                  <c:v>0.3268553462893074</c:v>
                </c:pt>
                <c:pt idx="421">
                  <c:v>0.32840934318131365</c:v>
                </c:pt>
                <c:pt idx="422">
                  <c:v>0.32992734014531971</c:v>
                </c:pt>
                <c:pt idx="423">
                  <c:v>0.33151333697332608</c:v>
                </c:pt>
                <c:pt idx="424">
                  <c:v>0.33302733394533213</c:v>
                </c:pt>
                <c:pt idx="425">
                  <c:v>0.33464333071333857</c:v>
                </c:pt>
                <c:pt idx="426">
                  <c:v>0.3360973278053444</c:v>
                </c:pt>
                <c:pt idx="427">
                  <c:v>0.33753532492935012</c:v>
                </c:pt>
                <c:pt idx="428">
                  <c:v>0.33922932154135693</c:v>
                </c:pt>
                <c:pt idx="429">
                  <c:v>0.34070931858136283</c:v>
                </c:pt>
                <c:pt idx="430">
                  <c:v>0.34217331565336867</c:v>
                </c:pt>
                <c:pt idx="431">
                  <c:v>0.3437233125533749</c:v>
                </c:pt>
                <c:pt idx="432">
                  <c:v>0.34528330943338115</c:v>
                </c:pt>
                <c:pt idx="433">
                  <c:v>0.34680930638138724</c:v>
                </c:pt>
                <c:pt idx="434">
                  <c:v>0.34830330339339322</c:v>
                </c:pt>
                <c:pt idx="435">
                  <c:v>0.34997530004939992</c:v>
                </c:pt>
                <c:pt idx="436">
                  <c:v>0.35143529712940574</c:v>
                </c:pt>
                <c:pt idx="437">
                  <c:v>0.35292929414141172</c:v>
                </c:pt>
                <c:pt idx="438">
                  <c:v>0.35437929124141754</c:v>
                </c:pt>
                <c:pt idx="439">
                  <c:v>0.35601128797742404</c:v>
                </c:pt>
                <c:pt idx="440">
                  <c:v>0.35759128481743035</c:v>
                </c:pt>
                <c:pt idx="441">
                  <c:v>0.35912128175743646</c:v>
                </c:pt>
                <c:pt idx="442">
                  <c:v>0.36063927872144258</c:v>
                </c:pt>
                <c:pt idx="443">
                  <c:v>0.36220727558544885</c:v>
                </c:pt>
                <c:pt idx="444">
                  <c:v>0.36373927252145494</c:v>
                </c:pt>
                <c:pt idx="445">
                  <c:v>0.36528326943346112</c:v>
                </c:pt>
                <c:pt idx="446">
                  <c:v>0.36682726634546731</c:v>
                </c:pt>
                <c:pt idx="447">
                  <c:v>0.36821926356147289</c:v>
                </c:pt>
                <c:pt idx="448">
                  <c:v>0.36982126035747931</c:v>
                </c:pt>
                <c:pt idx="449">
                  <c:v>0.37130525738948522</c:v>
                </c:pt>
                <c:pt idx="450">
                  <c:v>0.37286925426149148</c:v>
                </c:pt>
                <c:pt idx="451">
                  <c:v>0.37449725100549797</c:v>
                </c:pt>
                <c:pt idx="452">
                  <c:v>0.37601324797350405</c:v>
                </c:pt>
                <c:pt idx="453">
                  <c:v>0.37752524494951012</c:v>
                </c:pt>
                <c:pt idx="454">
                  <c:v>0.37906724186551627</c:v>
                </c:pt>
                <c:pt idx="455">
                  <c:v>0.38059923880152241</c:v>
                </c:pt>
                <c:pt idx="456">
                  <c:v>0.38213523572952857</c:v>
                </c:pt>
                <c:pt idx="457">
                  <c:v>0.38370923258153483</c:v>
                </c:pt>
                <c:pt idx="458">
                  <c:v>0.38534122931754139</c:v>
                </c:pt>
                <c:pt idx="459">
                  <c:v>0.38680122639754722</c:v>
                </c:pt>
                <c:pt idx="460">
                  <c:v>0.38832722334555331</c:v>
                </c:pt>
                <c:pt idx="461">
                  <c:v>0.39000321999356002</c:v>
                </c:pt>
                <c:pt idx="462">
                  <c:v>0.39160321679356641</c:v>
                </c:pt>
                <c:pt idx="463">
                  <c:v>0.39318521362957276</c:v>
                </c:pt>
                <c:pt idx="464">
                  <c:v>0.39479721040557919</c:v>
                </c:pt>
                <c:pt idx="465">
                  <c:v>0.39627320745358507</c:v>
                </c:pt>
                <c:pt idx="466">
                  <c:v>0.39793720412559175</c:v>
                </c:pt>
                <c:pt idx="467">
                  <c:v>0.39955120089759821</c:v>
                </c:pt>
                <c:pt idx="468">
                  <c:v>0.40119119761760474</c:v>
                </c:pt>
                <c:pt idx="469">
                  <c:v>0.4028011943976112</c:v>
                </c:pt>
                <c:pt idx="470">
                  <c:v>0.40442519114961772</c:v>
                </c:pt>
                <c:pt idx="471">
                  <c:v>0.40593518812962376</c:v>
                </c:pt>
                <c:pt idx="472">
                  <c:v>0.40751518496963007</c:v>
                </c:pt>
                <c:pt idx="473">
                  <c:v>0.40908118183763631</c:v>
                </c:pt>
                <c:pt idx="474">
                  <c:v>0.41055317889364223</c:v>
                </c:pt>
                <c:pt idx="475">
                  <c:v>0.41213917572164854</c:v>
                </c:pt>
                <c:pt idx="476">
                  <c:v>0.41368317263365473</c:v>
                </c:pt>
                <c:pt idx="477">
                  <c:v>0.41524116951766099</c:v>
                </c:pt>
                <c:pt idx="478">
                  <c:v>0.41686516626966746</c:v>
                </c:pt>
                <c:pt idx="479">
                  <c:v>0.4184031631936736</c:v>
                </c:pt>
                <c:pt idx="480">
                  <c:v>0.4198491603016794</c:v>
                </c:pt>
                <c:pt idx="481">
                  <c:v>0.42141115717768562</c:v>
                </c:pt>
                <c:pt idx="482">
                  <c:v>0.42310715378569241</c:v>
                </c:pt>
                <c:pt idx="483">
                  <c:v>0.42464115071769859</c:v>
                </c:pt>
                <c:pt idx="484">
                  <c:v>0.42617514764970471</c:v>
                </c:pt>
                <c:pt idx="485">
                  <c:v>0.42777114445771108</c:v>
                </c:pt>
                <c:pt idx="486">
                  <c:v>0.42944314111371779</c:v>
                </c:pt>
                <c:pt idx="487">
                  <c:v>0.4309271381457237</c:v>
                </c:pt>
                <c:pt idx="488">
                  <c:v>0.4324191351617297</c:v>
                </c:pt>
                <c:pt idx="489">
                  <c:v>0.43397313205373589</c:v>
                </c:pt>
                <c:pt idx="490">
                  <c:v>0.43546712906574186</c:v>
                </c:pt>
                <c:pt idx="491">
                  <c:v>0.43699712600574797</c:v>
                </c:pt>
                <c:pt idx="492">
                  <c:v>0.43848112303775394</c:v>
                </c:pt>
                <c:pt idx="493">
                  <c:v>0.44013911972176056</c:v>
                </c:pt>
                <c:pt idx="494">
                  <c:v>0.44159911680176639</c:v>
                </c:pt>
                <c:pt idx="495">
                  <c:v>0.44303311393377215</c:v>
                </c:pt>
                <c:pt idx="496">
                  <c:v>0.4445191109617781</c:v>
                </c:pt>
                <c:pt idx="497">
                  <c:v>0.44613110773778453</c:v>
                </c:pt>
                <c:pt idx="498">
                  <c:v>0.44767710464579069</c:v>
                </c:pt>
                <c:pt idx="499">
                  <c:v>0.44933510132979732</c:v>
                </c:pt>
                <c:pt idx="500">
                  <c:v>0.45086509826980348</c:v>
                </c:pt>
                <c:pt idx="501">
                  <c:v>0.45244309511380976</c:v>
                </c:pt>
                <c:pt idx="502">
                  <c:v>0.45387509224981548</c:v>
                </c:pt>
                <c:pt idx="503">
                  <c:v>0.45551308897382203</c:v>
                </c:pt>
                <c:pt idx="504">
                  <c:v>0.45711908576182847</c:v>
                </c:pt>
                <c:pt idx="505">
                  <c:v>0.45868508262983476</c:v>
                </c:pt>
                <c:pt idx="506">
                  <c:v>0.46019707960584078</c:v>
                </c:pt>
                <c:pt idx="507">
                  <c:v>0.46183507632984733</c:v>
                </c:pt>
                <c:pt idx="508">
                  <c:v>0.46337107325785348</c:v>
                </c:pt>
                <c:pt idx="509">
                  <c:v>0.46498307003385991</c:v>
                </c:pt>
                <c:pt idx="510">
                  <c:v>0.46654706690586617</c:v>
                </c:pt>
                <c:pt idx="511">
                  <c:v>0.46801506396987208</c:v>
                </c:pt>
                <c:pt idx="512">
                  <c:v>0.46966506066987868</c:v>
                </c:pt>
                <c:pt idx="513">
                  <c:v>0.47125105749788498</c:v>
                </c:pt>
                <c:pt idx="514">
                  <c:v>0.47278305443389113</c:v>
                </c:pt>
                <c:pt idx="515">
                  <c:v>0.47435305129389743</c:v>
                </c:pt>
                <c:pt idx="516">
                  <c:v>0.47594104811790378</c:v>
                </c:pt>
                <c:pt idx="517">
                  <c:v>0.47746104507790982</c:v>
                </c:pt>
                <c:pt idx="518">
                  <c:v>0.4790230419539161</c:v>
                </c:pt>
                <c:pt idx="519">
                  <c:v>0.48064303871392255</c:v>
                </c:pt>
                <c:pt idx="520">
                  <c:v>0.48213103573792854</c:v>
                </c:pt>
                <c:pt idx="521">
                  <c:v>0.483745032509935</c:v>
                </c:pt>
                <c:pt idx="522">
                  <c:v>0.48530902938194126</c:v>
                </c:pt>
                <c:pt idx="523">
                  <c:v>0.4868690262619475</c:v>
                </c:pt>
                <c:pt idx="524">
                  <c:v>0.48844702310595378</c:v>
                </c:pt>
                <c:pt idx="525">
                  <c:v>0.48999502000995998</c:v>
                </c:pt>
                <c:pt idx="526">
                  <c:v>0.49155901688196624</c:v>
                </c:pt>
                <c:pt idx="527">
                  <c:v>0.49315901368197262</c:v>
                </c:pt>
                <c:pt idx="528">
                  <c:v>0.49469301061397875</c:v>
                </c:pt>
                <c:pt idx="529">
                  <c:v>0.49624100751798494</c:v>
                </c:pt>
                <c:pt idx="530">
                  <c:v>0.49781500436999127</c:v>
                </c:pt>
                <c:pt idx="531">
                  <c:v>0.49933100133799735</c:v>
                </c:pt>
                <c:pt idx="532">
                  <c:v>0.50091499817000362</c:v>
                </c:pt>
                <c:pt idx="533">
                  <c:v>0.50247899504200988</c:v>
                </c:pt>
                <c:pt idx="534">
                  <c:v>0.50404499191001617</c:v>
                </c:pt>
                <c:pt idx="535">
                  <c:v>0.50558098883802227</c:v>
                </c:pt>
                <c:pt idx="536">
                  <c:v>0.50717898564202868</c:v>
                </c:pt>
                <c:pt idx="537">
                  <c:v>0.50866898266203464</c:v>
                </c:pt>
                <c:pt idx="538">
                  <c:v>0.51029297941404117</c:v>
                </c:pt>
                <c:pt idx="539">
                  <c:v>0.51188297623404755</c:v>
                </c:pt>
                <c:pt idx="540">
                  <c:v>0.51341097317805362</c:v>
                </c:pt>
                <c:pt idx="541">
                  <c:v>0.51484297031405934</c:v>
                </c:pt>
                <c:pt idx="542">
                  <c:v>0.51647896704206586</c:v>
                </c:pt>
                <c:pt idx="543">
                  <c:v>0.518010963978072</c:v>
                </c:pt>
                <c:pt idx="544">
                  <c:v>0.5196329607340785</c:v>
                </c:pt>
                <c:pt idx="545">
                  <c:v>0.52113695772608459</c:v>
                </c:pt>
                <c:pt idx="546">
                  <c:v>0.52271295457409084</c:v>
                </c:pt>
                <c:pt idx="547">
                  <c:v>0.52408095183809633</c:v>
                </c:pt>
                <c:pt idx="548">
                  <c:v>0.52562294875410254</c:v>
                </c:pt>
                <c:pt idx="549">
                  <c:v>0.52710494579010847</c:v>
                </c:pt>
                <c:pt idx="550">
                  <c:v>0.52856294287411421</c:v>
                </c:pt>
                <c:pt idx="551">
                  <c:v>0.53001693996612009</c:v>
                </c:pt>
                <c:pt idx="552">
                  <c:v>0.53157893684212632</c:v>
                </c:pt>
                <c:pt idx="553">
                  <c:v>0.53307293385413235</c:v>
                </c:pt>
                <c:pt idx="554">
                  <c:v>0.53454893090213818</c:v>
                </c:pt>
                <c:pt idx="555">
                  <c:v>0.53610892778214447</c:v>
                </c:pt>
                <c:pt idx="556">
                  <c:v>0.53760692478615046</c:v>
                </c:pt>
                <c:pt idx="557">
                  <c:v>0.53915692168615659</c:v>
                </c:pt>
                <c:pt idx="558">
                  <c:v>0.54063291873416253</c:v>
                </c:pt>
                <c:pt idx="559">
                  <c:v>0.54218091563816873</c:v>
                </c:pt>
                <c:pt idx="560">
                  <c:v>0.54375891248217501</c:v>
                </c:pt>
                <c:pt idx="561">
                  <c:v>0.54528290943418112</c:v>
                </c:pt>
                <c:pt idx="562">
                  <c:v>0.54684090631818738</c:v>
                </c:pt>
                <c:pt idx="563">
                  <c:v>0.54840490319019364</c:v>
                </c:pt>
                <c:pt idx="564">
                  <c:v>0.54995890008219983</c:v>
                </c:pt>
                <c:pt idx="565">
                  <c:v>0.55145489709020579</c:v>
                </c:pt>
                <c:pt idx="566">
                  <c:v>0.55281489437021125</c:v>
                </c:pt>
                <c:pt idx="567">
                  <c:v>0.55434689130621739</c:v>
                </c:pt>
                <c:pt idx="568">
                  <c:v>0.55589088821822352</c:v>
                </c:pt>
                <c:pt idx="569">
                  <c:v>0.55733488533022935</c:v>
                </c:pt>
                <c:pt idx="570">
                  <c:v>0.55886288227423542</c:v>
                </c:pt>
                <c:pt idx="571">
                  <c:v>0.56036287927424144</c:v>
                </c:pt>
                <c:pt idx="572">
                  <c:v>0.56195487609024786</c:v>
                </c:pt>
                <c:pt idx="573">
                  <c:v>0.56356287287425422</c:v>
                </c:pt>
                <c:pt idx="574">
                  <c:v>0.56507686984626027</c:v>
                </c:pt>
                <c:pt idx="575">
                  <c:v>0.56653886692226618</c:v>
                </c:pt>
                <c:pt idx="576">
                  <c:v>0.56808886382227231</c:v>
                </c:pt>
                <c:pt idx="577">
                  <c:v>0.56954886090227819</c:v>
                </c:pt>
                <c:pt idx="578">
                  <c:v>0.57097885804228388</c:v>
                </c:pt>
                <c:pt idx="579">
                  <c:v>0.57250685498629006</c:v>
                </c:pt>
                <c:pt idx="580">
                  <c:v>0.57400885198229601</c:v>
                </c:pt>
                <c:pt idx="581">
                  <c:v>0.57564684870630256</c:v>
                </c:pt>
                <c:pt idx="582">
                  <c:v>0.57714284571430852</c:v>
                </c:pt>
                <c:pt idx="583">
                  <c:v>0.57866884266231466</c:v>
                </c:pt>
                <c:pt idx="584">
                  <c:v>0.58017083965832073</c:v>
                </c:pt>
                <c:pt idx="585">
                  <c:v>0.58158883682232632</c:v>
                </c:pt>
                <c:pt idx="586">
                  <c:v>0.58309883380233241</c:v>
                </c:pt>
                <c:pt idx="587">
                  <c:v>0.58455483089033822</c:v>
                </c:pt>
                <c:pt idx="588">
                  <c:v>0.58615282769434462</c:v>
                </c:pt>
                <c:pt idx="589">
                  <c:v>0.58750082499834999</c:v>
                </c:pt>
                <c:pt idx="590">
                  <c:v>0.58896082207835587</c:v>
                </c:pt>
                <c:pt idx="591">
                  <c:v>0.59041081917836169</c:v>
                </c:pt>
                <c:pt idx="592">
                  <c:v>0.59190681618636765</c:v>
                </c:pt>
                <c:pt idx="593">
                  <c:v>0.5934148131703737</c:v>
                </c:pt>
                <c:pt idx="594">
                  <c:v>0.59481681036637923</c:v>
                </c:pt>
                <c:pt idx="595">
                  <c:v>0.59632480735038529</c:v>
                </c:pt>
                <c:pt idx="596">
                  <c:v>0.59782280435439128</c:v>
                </c:pt>
                <c:pt idx="597">
                  <c:v>0.5992048015903968</c:v>
                </c:pt>
                <c:pt idx="598">
                  <c:v>0.60063279873440256</c:v>
                </c:pt>
                <c:pt idx="599">
                  <c:v>0.60199879600240802</c:v>
                </c:pt>
                <c:pt idx="600">
                  <c:v>0.60346079307841383</c:v>
                </c:pt>
                <c:pt idx="601">
                  <c:v>0.60488879022241959</c:v>
                </c:pt>
                <c:pt idx="602">
                  <c:v>0.60627878744242514</c:v>
                </c:pt>
                <c:pt idx="603">
                  <c:v>0.60765278469443063</c:v>
                </c:pt>
                <c:pt idx="604">
                  <c:v>0.6091867816264368</c:v>
                </c:pt>
                <c:pt idx="605">
                  <c:v>0.61071877856244283</c:v>
                </c:pt>
                <c:pt idx="606">
                  <c:v>0.61216877566244865</c:v>
                </c:pt>
                <c:pt idx="607">
                  <c:v>0.61358077283845436</c:v>
                </c:pt>
                <c:pt idx="608">
                  <c:v>0.61502676994646011</c:v>
                </c:pt>
                <c:pt idx="609">
                  <c:v>0.61646676706646586</c:v>
                </c:pt>
                <c:pt idx="610">
                  <c:v>0.6178867642264716</c:v>
                </c:pt>
                <c:pt idx="611">
                  <c:v>0.61924676150647695</c:v>
                </c:pt>
                <c:pt idx="612">
                  <c:v>0.62080075839848325</c:v>
                </c:pt>
                <c:pt idx="613">
                  <c:v>0.62218275563448877</c:v>
                </c:pt>
                <c:pt idx="614">
                  <c:v>0.62369275261449475</c:v>
                </c:pt>
                <c:pt idx="615">
                  <c:v>0.62510074979850039</c:v>
                </c:pt>
                <c:pt idx="616">
                  <c:v>0.62647474705050588</c:v>
                </c:pt>
                <c:pt idx="617">
                  <c:v>0.62774474451051099</c:v>
                </c:pt>
                <c:pt idx="618">
                  <c:v>0.62916274167451669</c:v>
                </c:pt>
                <c:pt idx="619">
                  <c:v>0.63050273899452203</c:v>
                </c:pt>
                <c:pt idx="620">
                  <c:v>0.63180673638652718</c:v>
                </c:pt>
                <c:pt idx="621">
                  <c:v>0.63311673376653244</c:v>
                </c:pt>
                <c:pt idx="622">
                  <c:v>0.6344147311705377</c:v>
                </c:pt>
                <c:pt idx="623">
                  <c:v>0.63585672828654338</c:v>
                </c:pt>
                <c:pt idx="624">
                  <c:v>0.63722472555054888</c:v>
                </c:pt>
                <c:pt idx="625">
                  <c:v>0.63863072273855448</c:v>
                </c:pt>
                <c:pt idx="626">
                  <c:v>0.64003271993456012</c:v>
                </c:pt>
                <c:pt idx="627">
                  <c:v>0.641498717002566</c:v>
                </c:pt>
                <c:pt idx="628">
                  <c:v>0.64292471415057173</c:v>
                </c:pt>
                <c:pt idx="629">
                  <c:v>0.64436471127057748</c:v>
                </c:pt>
                <c:pt idx="630">
                  <c:v>0.64574470851058297</c:v>
                </c:pt>
                <c:pt idx="631">
                  <c:v>0.64719070561858871</c:v>
                </c:pt>
                <c:pt idx="632">
                  <c:v>0.64863870272259461</c:v>
                </c:pt>
                <c:pt idx="633">
                  <c:v>0.65002669994660012</c:v>
                </c:pt>
                <c:pt idx="634">
                  <c:v>0.65132469735060528</c:v>
                </c:pt>
                <c:pt idx="635">
                  <c:v>0.65262069475861051</c:v>
                </c:pt>
                <c:pt idx="636">
                  <c:v>0.65390669218661568</c:v>
                </c:pt>
                <c:pt idx="637">
                  <c:v>0.65526868946262107</c:v>
                </c:pt>
                <c:pt idx="638">
                  <c:v>0.65671468657062682</c:v>
                </c:pt>
                <c:pt idx="639">
                  <c:v>0.6581746836506327</c:v>
                </c:pt>
                <c:pt idx="640">
                  <c:v>0.65956668086663828</c:v>
                </c:pt>
                <c:pt idx="641">
                  <c:v>0.66091067817864368</c:v>
                </c:pt>
                <c:pt idx="642">
                  <c:v>0.66218267563464872</c:v>
                </c:pt>
                <c:pt idx="643">
                  <c:v>0.66356667286665427</c:v>
                </c:pt>
                <c:pt idx="644">
                  <c:v>0.66497467005065991</c:v>
                </c:pt>
                <c:pt idx="645">
                  <c:v>0.66630466739066518</c:v>
                </c:pt>
                <c:pt idx="646">
                  <c:v>0.66771266457467082</c:v>
                </c:pt>
                <c:pt idx="647">
                  <c:v>0.66907466185067632</c:v>
                </c:pt>
                <c:pt idx="648">
                  <c:v>0.67041465917068166</c:v>
                </c:pt>
                <c:pt idx="649">
                  <c:v>0.67172065655868685</c:v>
                </c:pt>
                <c:pt idx="650">
                  <c:v>0.67298865402269192</c:v>
                </c:pt>
                <c:pt idx="651">
                  <c:v>0.67426065147869707</c:v>
                </c:pt>
                <c:pt idx="652">
                  <c:v>0.67566464867070264</c:v>
                </c:pt>
                <c:pt idx="653">
                  <c:v>0.67707064585870824</c:v>
                </c:pt>
                <c:pt idx="654">
                  <c:v>0.67834464331071342</c:v>
                </c:pt>
                <c:pt idx="655">
                  <c:v>0.67963064073871848</c:v>
                </c:pt>
                <c:pt idx="656">
                  <c:v>0.68095463809072387</c:v>
                </c:pt>
                <c:pt idx="657">
                  <c:v>0.68230463539072916</c:v>
                </c:pt>
                <c:pt idx="658">
                  <c:v>0.68366663266673466</c:v>
                </c:pt>
                <c:pt idx="659">
                  <c:v>0.68495463009073987</c:v>
                </c:pt>
                <c:pt idx="660">
                  <c:v>0.68627462745074508</c:v>
                </c:pt>
                <c:pt idx="661">
                  <c:v>0.68761862476275049</c:v>
                </c:pt>
                <c:pt idx="662">
                  <c:v>0.6888766222467555</c:v>
                </c:pt>
                <c:pt idx="663">
                  <c:v>0.69014061971876062</c:v>
                </c:pt>
                <c:pt idx="664">
                  <c:v>0.69139261721476553</c:v>
                </c:pt>
                <c:pt idx="665">
                  <c:v>0.69265861468277068</c:v>
                </c:pt>
                <c:pt idx="666">
                  <c:v>0.6938986122027756</c:v>
                </c:pt>
                <c:pt idx="667">
                  <c:v>0.69521260957478082</c:v>
                </c:pt>
                <c:pt idx="668">
                  <c:v>0.69649860700278599</c:v>
                </c:pt>
                <c:pt idx="669">
                  <c:v>0.69773660452679098</c:v>
                </c:pt>
                <c:pt idx="670">
                  <c:v>0.69907860184279635</c:v>
                </c:pt>
                <c:pt idx="671">
                  <c:v>0.70037059925880152</c:v>
                </c:pt>
                <c:pt idx="672">
                  <c:v>0.70173059653880687</c:v>
                </c:pt>
                <c:pt idx="673">
                  <c:v>0.70300059399881198</c:v>
                </c:pt>
                <c:pt idx="674">
                  <c:v>0.70429859140281714</c:v>
                </c:pt>
                <c:pt idx="675">
                  <c:v>0.70548058903882194</c:v>
                </c:pt>
                <c:pt idx="676">
                  <c:v>0.70670058659882684</c:v>
                </c:pt>
                <c:pt idx="677">
                  <c:v>0.70795858408283185</c:v>
                </c:pt>
                <c:pt idx="678">
                  <c:v>0.70925458149083698</c:v>
                </c:pt>
                <c:pt idx="679">
                  <c:v>0.71054257891484218</c:v>
                </c:pt>
                <c:pt idx="680">
                  <c:v>0.71184457631084741</c:v>
                </c:pt>
                <c:pt idx="681">
                  <c:v>0.71302257395485213</c:v>
                </c:pt>
                <c:pt idx="682">
                  <c:v>0.71420657158685685</c:v>
                </c:pt>
                <c:pt idx="683">
                  <c:v>0.71542656914686176</c:v>
                </c:pt>
                <c:pt idx="684">
                  <c:v>0.71672656654686695</c:v>
                </c:pt>
                <c:pt idx="685">
                  <c:v>0.71806456387087225</c:v>
                </c:pt>
                <c:pt idx="686">
                  <c:v>0.71921456157087682</c:v>
                </c:pt>
                <c:pt idx="687">
                  <c:v>0.7204085591828816</c:v>
                </c:pt>
                <c:pt idx="688">
                  <c:v>0.72164255671488653</c:v>
                </c:pt>
                <c:pt idx="689">
                  <c:v>0.72284655430689138</c:v>
                </c:pt>
                <c:pt idx="690">
                  <c:v>0.72409655180689636</c:v>
                </c:pt>
                <c:pt idx="691">
                  <c:v>0.72525854948290103</c:v>
                </c:pt>
                <c:pt idx="692">
                  <c:v>0.72643454713090572</c:v>
                </c:pt>
                <c:pt idx="693">
                  <c:v>0.72771054457891082</c:v>
                </c:pt>
                <c:pt idx="694">
                  <c:v>0.72889254221491562</c:v>
                </c:pt>
                <c:pt idx="695">
                  <c:v>0.73003453993092016</c:v>
                </c:pt>
                <c:pt idx="696">
                  <c:v>0.73121653756692484</c:v>
                </c:pt>
                <c:pt idx="697">
                  <c:v>0.73243253513492979</c:v>
                </c:pt>
                <c:pt idx="698">
                  <c:v>0.7336785326429347</c:v>
                </c:pt>
                <c:pt idx="699">
                  <c:v>0.73479053041893916</c:v>
                </c:pt>
                <c:pt idx="700">
                  <c:v>0.73613452773094457</c:v>
                </c:pt>
                <c:pt idx="701">
                  <c:v>0.73726852546294908</c:v>
                </c:pt>
                <c:pt idx="702">
                  <c:v>0.73841852316295364</c:v>
                </c:pt>
                <c:pt idx="703">
                  <c:v>0.73964852070295861</c:v>
                </c:pt>
                <c:pt idx="704">
                  <c:v>0.74084451831096343</c:v>
                </c:pt>
                <c:pt idx="705">
                  <c:v>0.74199851600296796</c:v>
                </c:pt>
                <c:pt idx="706">
                  <c:v>0.74320051359897277</c:v>
                </c:pt>
                <c:pt idx="707">
                  <c:v>0.74445051109897775</c:v>
                </c:pt>
                <c:pt idx="708">
                  <c:v>0.74562250875498248</c:v>
                </c:pt>
                <c:pt idx="709">
                  <c:v>0.74680050639898721</c:v>
                </c:pt>
                <c:pt idx="710">
                  <c:v>0.74792650414699169</c:v>
                </c:pt>
                <c:pt idx="711">
                  <c:v>0.74913650172699653</c:v>
                </c:pt>
                <c:pt idx="712">
                  <c:v>0.75027649944700114</c:v>
                </c:pt>
                <c:pt idx="713">
                  <c:v>0.75148649702700598</c:v>
                </c:pt>
                <c:pt idx="714">
                  <c:v>0.75259849480301044</c:v>
                </c:pt>
                <c:pt idx="715">
                  <c:v>0.75380249239501518</c:v>
                </c:pt>
                <c:pt idx="716">
                  <c:v>0.75490449019101957</c:v>
                </c:pt>
                <c:pt idx="717">
                  <c:v>0.75604448791102419</c:v>
                </c:pt>
                <c:pt idx="718">
                  <c:v>0.75721648556702892</c:v>
                </c:pt>
                <c:pt idx="719">
                  <c:v>0.75822648354703293</c:v>
                </c:pt>
                <c:pt idx="720">
                  <c:v>0.75943048113903777</c:v>
                </c:pt>
                <c:pt idx="721">
                  <c:v>0.76049647900704198</c:v>
                </c:pt>
                <c:pt idx="722">
                  <c:v>0.76167847664304666</c:v>
                </c:pt>
                <c:pt idx="723">
                  <c:v>0.76275647448705097</c:v>
                </c:pt>
                <c:pt idx="724">
                  <c:v>0.76388647222705552</c:v>
                </c:pt>
                <c:pt idx="725">
                  <c:v>0.76501646996706008</c:v>
                </c:pt>
                <c:pt idx="726">
                  <c:v>0.76613246773506449</c:v>
                </c:pt>
                <c:pt idx="727">
                  <c:v>0.76721846556306883</c:v>
                </c:pt>
                <c:pt idx="728">
                  <c:v>0.76840646318707362</c:v>
                </c:pt>
                <c:pt idx="729">
                  <c:v>0.76956246087507829</c:v>
                </c:pt>
                <c:pt idx="730">
                  <c:v>0.77059645880708239</c:v>
                </c:pt>
                <c:pt idx="731">
                  <c:v>0.77169045661908675</c:v>
                </c:pt>
                <c:pt idx="732">
                  <c:v>0.77271445457109089</c:v>
                </c:pt>
                <c:pt idx="733">
                  <c:v>0.77378645242709509</c:v>
                </c:pt>
                <c:pt idx="734">
                  <c:v>0.77478445043109911</c:v>
                </c:pt>
                <c:pt idx="735">
                  <c:v>0.77592844814310369</c:v>
                </c:pt>
                <c:pt idx="736">
                  <c:v>0.77708844582310832</c:v>
                </c:pt>
                <c:pt idx="737">
                  <c:v>0.77820644358711277</c:v>
                </c:pt>
                <c:pt idx="738">
                  <c:v>0.77917644164711675</c:v>
                </c:pt>
                <c:pt idx="739">
                  <c:v>0.78021843956312087</c:v>
                </c:pt>
                <c:pt idx="740">
                  <c:v>0.78136643726712551</c:v>
                </c:pt>
                <c:pt idx="741">
                  <c:v>0.78250043499913002</c:v>
                </c:pt>
                <c:pt idx="742">
                  <c:v>0.78365243269513463</c:v>
                </c:pt>
                <c:pt idx="743">
                  <c:v>0.78471243057513884</c:v>
                </c:pt>
                <c:pt idx="744">
                  <c:v>0.78580242839514325</c:v>
                </c:pt>
                <c:pt idx="745">
                  <c:v>0.78682242635514732</c:v>
                </c:pt>
                <c:pt idx="746">
                  <c:v>0.78783842432315132</c:v>
                </c:pt>
                <c:pt idx="747">
                  <c:v>0.78884242231515533</c:v>
                </c:pt>
                <c:pt idx="748">
                  <c:v>0.78990442019115958</c:v>
                </c:pt>
                <c:pt idx="749">
                  <c:v>0.79094241811516375</c:v>
                </c:pt>
                <c:pt idx="750">
                  <c:v>0.79195841608316786</c:v>
                </c:pt>
                <c:pt idx="751">
                  <c:v>0.79300841398317201</c:v>
                </c:pt>
                <c:pt idx="752">
                  <c:v>0.79403841192317615</c:v>
                </c:pt>
                <c:pt idx="753">
                  <c:v>0.79499441001117999</c:v>
                </c:pt>
                <c:pt idx="754">
                  <c:v>0.79591840816318371</c:v>
                </c:pt>
                <c:pt idx="755">
                  <c:v>0.79695640608718787</c:v>
                </c:pt>
                <c:pt idx="756">
                  <c:v>0.79797440405119191</c:v>
                </c:pt>
                <c:pt idx="757">
                  <c:v>0.79901640196719603</c:v>
                </c:pt>
                <c:pt idx="758">
                  <c:v>0.80008239983520035</c:v>
                </c:pt>
                <c:pt idx="759">
                  <c:v>0.80110639778720438</c:v>
                </c:pt>
                <c:pt idx="760">
                  <c:v>0.80211239577520843</c:v>
                </c:pt>
                <c:pt idx="761">
                  <c:v>0.80302839394321213</c:v>
                </c:pt>
                <c:pt idx="762">
                  <c:v>0.80391439217121563</c:v>
                </c:pt>
                <c:pt idx="763">
                  <c:v>0.80491039017921961</c:v>
                </c:pt>
                <c:pt idx="764">
                  <c:v>0.80583438833122334</c:v>
                </c:pt>
                <c:pt idx="765">
                  <c:v>0.80677638644722716</c:v>
                </c:pt>
                <c:pt idx="766">
                  <c:v>0.80779238441523116</c:v>
                </c:pt>
                <c:pt idx="767">
                  <c:v>0.80874038251923497</c:v>
                </c:pt>
                <c:pt idx="768">
                  <c:v>0.80969638060723881</c:v>
                </c:pt>
                <c:pt idx="769">
                  <c:v>0.81071637856724288</c:v>
                </c:pt>
                <c:pt idx="770">
                  <c:v>0.81167837664324671</c:v>
                </c:pt>
                <c:pt idx="771">
                  <c:v>0.8126183747632505</c:v>
                </c:pt>
                <c:pt idx="772">
                  <c:v>0.81358637282725432</c:v>
                </c:pt>
                <c:pt idx="773">
                  <c:v>0.8145883708232583</c:v>
                </c:pt>
                <c:pt idx="774">
                  <c:v>0.81558436883126229</c:v>
                </c:pt>
                <c:pt idx="775">
                  <c:v>0.81662236675526645</c:v>
                </c:pt>
                <c:pt idx="776">
                  <c:v>0.81756236487527023</c:v>
                </c:pt>
                <c:pt idx="777">
                  <c:v>0.81848436303127392</c:v>
                </c:pt>
                <c:pt idx="778">
                  <c:v>0.8193123613752773</c:v>
                </c:pt>
                <c:pt idx="779">
                  <c:v>0.82024835950328101</c:v>
                </c:pt>
                <c:pt idx="780">
                  <c:v>0.8212823574352851</c:v>
                </c:pt>
                <c:pt idx="781">
                  <c:v>0.82222635554728896</c:v>
                </c:pt>
                <c:pt idx="782">
                  <c:v>0.82322235355529294</c:v>
                </c:pt>
                <c:pt idx="783">
                  <c:v>0.82407235185529626</c:v>
                </c:pt>
                <c:pt idx="784">
                  <c:v>0.82497835004329989</c:v>
                </c:pt>
                <c:pt idx="785">
                  <c:v>0.8258703482593035</c:v>
                </c:pt>
                <c:pt idx="786">
                  <c:v>0.82679434641130722</c:v>
                </c:pt>
                <c:pt idx="787">
                  <c:v>0.82770034459931086</c:v>
                </c:pt>
                <c:pt idx="788">
                  <c:v>0.8285583428833142</c:v>
                </c:pt>
                <c:pt idx="789">
                  <c:v>0.82948434103131796</c:v>
                </c:pt>
                <c:pt idx="790">
                  <c:v>0.83041033917932161</c:v>
                </c:pt>
                <c:pt idx="791">
                  <c:v>0.83125433749132505</c:v>
                </c:pt>
                <c:pt idx="792">
                  <c:v>0.83216033567932868</c:v>
                </c:pt>
                <c:pt idx="793">
                  <c:v>0.83308233383533237</c:v>
                </c:pt>
                <c:pt idx="794">
                  <c:v>0.83392633214733569</c:v>
                </c:pt>
                <c:pt idx="795">
                  <c:v>0.83480033039933921</c:v>
                </c:pt>
                <c:pt idx="796">
                  <c:v>0.83566632866734269</c:v>
                </c:pt>
                <c:pt idx="797">
                  <c:v>0.83656832686334626</c:v>
                </c:pt>
                <c:pt idx="798">
                  <c:v>0.83743232513534971</c:v>
                </c:pt>
                <c:pt idx="799">
                  <c:v>0.83838832322335355</c:v>
                </c:pt>
                <c:pt idx="800">
                  <c:v>0.83918632162735673</c:v>
                </c:pt>
                <c:pt idx="801">
                  <c:v>0.84003631992736016</c:v>
                </c:pt>
                <c:pt idx="802">
                  <c:v>0.84095231809536386</c:v>
                </c:pt>
                <c:pt idx="803">
                  <c:v>0.84183231633536737</c:v>
                </c:pt>
                <c:pt idx="804">
                  <c:v>0.84264631470737061</c:v>
                </c:pt>
                <c:pt idx="805">
                  <c:v>0.84348231303537391</c:v>
                </c:pt>
                <c:pt idx="806">
                  <c:v>0.84435431129137739</c:v>
                </c:pt>
                <c:pt idx="807">
                  <c:v>0.84517030965938067</c:v>
                </c:pt>
                <c:pt idx="808">
                  <c:v>0.84601230797538407</c:v>
                </c:pt>
                <c:pt idx="809">
                  <c:v>0.84682630634738731</c:v>
                </c:pt>
                <c:pt idx="810">
                  <c:v>0.84766030467939069</c:v>
                </c:pt>
                <c:pt idx="811">
                  <c:v>0.84856830286339424</c:v>
                </c:pt>
                <c:pt idx="812">
                  <c:v>0.84943030113939777</c:v>
                </c:pt>
                <c:pt idx="813">
                  <c:v>0.85028229943540112</c:v>
                </c:pt>
                <c:pt idx="814">
                  <c:v>0.85109629780740437</c:v>
                </c:pt>
                <c:pt idx="815">
                  <c:v>0.85195429609140783</c:v>
                </c:pt>
                <c:pt idx="816">
                  <c:v>0.85282029435941131</c:v>
                </c:pt>
                <c:pt idx="817">
                  <c:v>0.85366629266741467</c:v>
                </c:pt>
                <c:pt idx="818">
                  <c:v>0.85445829108341786</c:v>
                </c:pt>
                <c:pt idx="819">
                  <c:v>0.85527628944742107</c:v>
                </c:pt>
                <c:pt idx="820">
                  <c:v>0.85611828776342447</c:v>
                </c:pt>
                <c:pt idx="821">
                  <c:v>0.85700428599142797</c:v>
                </c:pt>
                <c:pt idx="822">
                  <c:v>0.85783028433943131</c:v>
                </c:pt>
                <c:pt idx="823">
                  <c:v>0.85866228267543465</c:v>
                </c:pt>
                <c:pt idx="824">
                  <c:v>0.85945228109543781</c:v>
                </c:pt>
                <c:pt idx="825">
                  <c:v>0.86023427953144094</c:v>
                </c:pt>
                <c:pt idx="826">
                  <c:v>0.861012277975444</c:v>
                </c:pt>
                <c:pt idx="827">
                  <c:v>0.86178827642344713</c:v>
                </c:pt>
                <c:pt idx="828">
                  <c:v>0.86250627498745003</c:v>
                </c:pt>
                <c:pt idx="829">
                  <c:v>0.86330827338345328</c:v>
                </c:pt>
                <c:pt idx="830">
                  <c:v>0.86402227195545611</c:v>
                </c:pt>
                <c:pt idx="831">
                  <c:v>0.86469827060345883</c:v>
                </c:pt>
                <c:pt idx="832">
                  <c:v>0.86539826920346163</c:v>
                </c:pt>
                <c:pt idx="833">
                  <c:v>0.8661642676714647</c:v>
                </c:pt>
                <c:pt idx="834">
                  <c:v>0.86700426599146807</c:v>
                </c:pt>
                <c:pt idx="835">
                  <c:v>0.86777626444747114</c:v>
                </c:pt>
                <c:pt idx="836">
                  <c:v>0.8684802630394739</c:v>
                </c:pt>
                <c:pt idx="837">
                  <c:v>0.86922626154747695</c:v>
                </c:pt>
                <c:pt idx="838">
                  <c:v>0.86995026009947984</c:v>
                </c:pt>
                <c:pt idx="839">
                  <c:v>0.87064625870748258</c:v>
                </c:pt>
                <c:pt idx="840">
                  <c:v>0.87139425721148556</c:v>
                </c:pt>
                <c:pt idx="841">
                  <c:v>0.87216225567548866</c:v>
                </c:pt>
                <c:pt idx="842">
                  <c:v>0.87294425411149179</c:v>
                </c:pt>
                <c:pt idx="843">
                  <c:v>0.87370825258349483</c:v>
                </c:pt>
                <c:pt idx="844">
                  <c:v>0.8744182511634977</c:v>
                </c:pt>
                <c:pt idx="845">
                  <c:v>0.87517824964350066</c:v>
                </c:pt>
                <c:pt idx="846">
                  <c:v>0.87588224823550354</c:v>
                </c:pt>
                <c:pt idx="847">
                  <c:v>0.8765982468035064</c:v>
                </c:pt>
                <c:pt idx="848">
                  <c:v>0.87729024541950917</c:v>
                </c:pt>
                <c:pt idx="849">
                  <c:v>0.87807624384751226</c:v>
                </c:pt>
                <c:pt idx="850">
                  <c:v>0.87874624250751499</c:v>
                </c:pt>
                <c:pt idx="851">
                  <c:v>0.87960224079551841</c:v>
                </c:pt>
                <c:pt idx="852">
                  <c:v>0.88027823944352113</c:v>
                </c:pt>
                <c:pt idx="853">
                  <c:v>0.88096023807952384</c:v>
                </c:pt>
                <c:pt idx="854">
                  <c:v>0.881744236511527</c:v>
                </c:pt>
                <c:pt idx="855">
                  <c:v>0.88251223497553</c:v>
                </c:pt>
                <c:pt idx="856">
                  <c:v>0.88324023351953296</c:v>
                </c:pt>
                <c:pt idx="857">
                  <c:v>0.88388223223553553</c:v>
                </c:pt>
                <c:pt idx="858">
                  <c:v>0.8845742308515383</c:v>
                </c:pt>
                <c:pt idx="859">
                  <c:v>0.88525822948354105</c:v>
                </c:pt>
                <c:pt idx="860">
                  <c:v>0.88593622812754369</c:v>
                </c:pt>
                <c:pt idx="861">
                  <c:v>0.88667022665954665</c:v>
                </c:pt>
                <c:pt idx="862">
                  <c:v>0.88731222537554921</c:v>
                </c:pt>
                <c:pt idx="863">
                  <c:v>0.88796822406355191</c:v>
                </c:pt>
                <c:pt idx="864">
                  <c:v>0.88869222261555481</c:v>
                </c:pt>
                <c:pt idx="865">
                  <c:v>0.88943622112755771</c:v>
                </c:pt>
                <c:pt idx="866">
                  <c:v>0.8901102197795604</c:v>
                </c:pt>
                <c:pt idx="867">
                  <c:v>0.89078421843156319</c:v>
                </c:pt>
                <c:pt idx="868">
                  <c:v>0.89146821706356583</c:v>
                </c:pt>
                <c:pt idx="869">
                  <c:v>0.89215421569156861</c:v>
                </c:pt>
                <c:pt idx="870">
                  <c:v>0.89278821442357115</c:v>
                </c:pt>
                <c:pt idx="871">
                  <c:v>0.89344021311957378</c:v>
                </c:pt>
                <c:pt idx="872">
                  <c:v>0.89410221179557636</c:v>
                </c:pt>
                <c:pt idx="873">
                  <c:v>0.89477621044757916</c:v>
                </c:pt>
                <c:pt idx="874">
                  <c:v>0.89541220917558162</c:v>
                </c:pt>
                <c:pt idx="875">
                  <c:v>0.89607620784758435</c:v>
                </c:pt>
                <c:pt idx="876">
                  <c:v>0.89670220659558686</c:v>
                </c:pt>
                <c:pt idx="877">
                  <c:v>0.89736620526758948</c:v>
                </c:pt>
                <c:pt idx="878">
                  <c:v>0.89790220419559164</c:v>
                </c:pt>
                <c:pt idx="879">
                  <c:v>0.89858420283159435</c:v>
                </c:pt>
                <c:pt idx="880">
                  <c:v>0.89919220161559676</c:v>
                </c:pt>
                <c:pt idx="881">
                  <c:v>0.89977620044759909</c:v>
                </c:pt>
                <c:pt idx="882">
                  <c:v>0.90044819910360174</c:v>
                </c:pt>
                <c:pt idx="883">
                  <c:v>0.90104819790360424</c:v>
                </c:pt>
                <c:pt idx="884">
                  <c:v>0.90166619666760661</c:v>
                </c:pt>
                <c:pt idx="885">
                  <c:v>0.90219219561560882</c:v>
                </c:pt>
                <c:pt idx="886">
                  <c:v>0.90277819444361107</c:v>
                </c:pt>
                <c:pt idx="887">
                  <c:v>0.90335419329161337</c:v>
                </c:pt>
                <c:pt idx="888">
                  <c:v>0.90399019201961595</c:v>
                </c:pt>
                <c:pt idx="889">
                  <c:v>0.90455419089161826</c:v>
                </c:pt>
                <c:pt idx="890">
                  <c:v>0.90511618976762043</c:v>
                </c:pt>
                <c:pt idx="891">
                  <c:v>0.90572618854762288</c:v>
                </c:pt>
                <c:pt idx="892">
                  <c:v>0.90635218729562539</c:v>
                </c:pt>
                <c:pt idx="893">
                  <c:v>0.90696818606362783</c:v>
                </c:pt>
                <c:pt idx="894">
                  <c:v>0.9075661848676303</c:v>
                </c:pt>
                <c:pt idx="895">
                  <c:v>0.90817618364763275</c:v>
                </c:pt>
                <c:pt idx="896">
                  <c:v>0.90874418251163502</c:v>
                </c:pt>
                <c:pt idx="897">
                  <c:v>0.90931818136363729</c:v>
                </c:pt>
                <c:pt idx="898">
                  <c:v>0.90988218023563949</c:v>
                </c:pt>
                <c:pt idx="899">
                  <c:v>0.91049417901164198</c:v>
                </c:pt>
                <c:pt idx="900">
                  <c:v>0.91107017785964428</c:v>
                </c:pt>
                <c:pt idx="901">
                  <c:v>0.91162417675164653</c:v>
                </c:pt>
                <c:pt idx="902">
                  <c:v>0.91220417559164879</c:v>
                </c:pt>
                <c:pt idx="903">
                  <c:v>0.91275417449165097</c:v>
                </c:pt>
                <c:pt idx="904">
                  <c:v>0.91333017333965327</c:v>
                </c:pt>
                <c:pt idx="905">
                  <c:v>0.91383017233965536</c:v>
                </c:pt>
                <c:pt idx="906">
                  <c:v>0.91444017111965781</c:v>
                </c:pt>
                <c:pt idx="907">
                  <c:v>0.9149541700916598</c:v>
                </c:pt>
                <c:pt idx="908">
                  <c:v>0.91550416899166198</c:v>
                </c:pt>
                <c:pt idx="909">
                  <c:v>0.91604216791566417</c:v>
                </c:pt>
                <c:pt idx="910">
                  <c:v>0.91661216677566648</c:v>
                </c:pt>
                <c:pt idx="911">
                  <c:v>0.91717816564366872</c:v>
                </c:pt>
                <c:pt idx="912">
                  <c:v>0.91770416459167081</c:v>
                </c:pt>
                <c:pt idx="913">
                  <c:v>0.91827416345167312</c:v>
                </c:pt>
                <c:pt idx="914">
                  <c:v>0.91877616244767513</c:v>
                </c:pt>
                <c:pt idx="915">
                  <c:v>0.91926616146767703</c:v>
                </c:pt>
                <c:pt idx="916">
                  <c:v>0.91982616034767928</c:v>
                </c:pt>
                <c:pt idx="917">
                  <c:v>0.92034015931968138</c:v>
                </c:pt>
                <c:pt idx="918">
                  <c:v>0.92083415833168336</c:v>
                </c:pt>
                <c:pt idx="919">
                  <c:v>0.92135415729168546</c:v>
                </c:pt>
                <c:pt idx="920">
                  <c:v>0.92187615624768748</c:v>
                </c:pt>
                <c:pt idx="921">
                  <c:v>0.92239815520368962</c:v>
                </c:pt>
                <c:pt idx="922">
                  <c:v>0.92291815416369172</c:v>
                </c:pt>
                <c:pt idx="923">
                  <c:v>0.92344015311969374</c:v>
                </c:pt>
                <c:pt idx="924">
                  <c:v>0.92396415207169591</c:v>
                </c:pt>
                <c:pt idx="925">
                  <c:v>0.92448015103969794</c:v>
                </c:pt>
                <c:pt idx="926">
                  <c:v>0.92497215005569988</c:v>
                </c:pt>
                <c:pt idx="927">
                  <c:v>0.92545414909170187</c:v>
                </c:pt>
                <c:pt idx="928">
                  <c:v>0.92586214827570346</c:v>
                </c:pt>
                <c:pt idx="929">
                  <c:v>0.92638814722370555</c:v>
                </c:pt>
                <c:pt idx="930">
                  <c:v>0.92688814622370752</c:v>
                </c:pt>
                <c:pt idx="931">
                  <c:v>0.92740614518770959</c:v>
                </c:pt>
                <c:pt idx="932">
                  <c:v>0.92792414415171165</c:v>
                </c:pt>
                <c:pt idx="933">
                  <c:v>0.92843214313571376</c:v>
                </c:pt>
                <c:pt idx="934">
                  <c:v>0.92897814204371587</c:v>
                </c:pt>
                <c:pt idx="935">
                  <c:v>0.92945614108771779</c:v>
                </c:pt>
                <c:pt idx="936">
                  <c:v>0.92997214005571993</c:v>
                </c:pt>
                <c:pt idx="937">
                  <c:v>0.93041813916372162</c:v>
                </c:pt>
                <c:pt idx="938">
                  <c:v>0.93086613826772346</c:v>
                </c:pt>
                <c:pt idx="939">
                  <c:v>0.93134613730772542</c:v>
                </c:pt>
                <c:pt idx="940">
                  <c:v>0.93181013637972721</c:v>
                </c:pt>
                <c:pt idx="941">
                  <c:v>0.93226413547172904</c:v>
                </c:pt>
                <c:pt idx="942">
                  <c:v>0.93274413451173099</c:v>
                </c:pt>
                <c:pt idx="943">
                  <c:v>0.93320213359573279</c:v>
                </c:pt>
                <c:pt idx="944">
                  <c:v>0.93366013267973469</c:v>
                </c:pt>
                <c:pt idx="945">
                  <c:v>0.93414013171973653</c:v>
                </c:pt>
                <c:pt idx="946">
                  <c:v>0.93457413085173835</c:v>
                </c:pt>
                <c:pt idx="947">
                  <c:v>0.93507412985174032</c:v>
                </c:pt>
                <c:pt idx="948">
                  <c:v>0.93553412893174215</c:v>
                </c:pt>
                <c:pt idx="949">
                  <c:v>0.93596012807974382</c:v>
                </c:pt>
                <c:pt idx="950">
                  <c:v>0.93642012715974565</c:v>
                </c:pt>
                <c:pt idx="951">
                  <c:v>0.93686412627174742</c:v>
                </c:pt>
                <c:pt idx="952">
                  <c:v>0.93737812524374953</c:v>
                </c:pt>
                <c:pt idx="953">
                  <c:v>0.93779612440775117</c:v>
                </c:pt>
                <c:pt idx="954">
                  <c:v>0.93830012339975322</c:v>
                </c:pt>
                <c:pt idx="955">
                  <c:v>0.93871412257175491</c:v>
                </c:pt>
                <c:pt idx="956">
                  <c:v>0.93912012175975645</c:v>
                </c:pt>
                <c:pt idx="957">
                  <c:v>0.93958012083975828</c:v>
                </c:pt>
                <c:pt idx="958">
                  <c:v>0.94001811996376006</c:v>
                </c:pt>
                <c:pt idx="959">
                  <c:v>0.94044011911976177</c:v>
                </c:pt>
                <c:pt idx="960">
                  <c:v>0.94085211829576343</c:v>
                </c:pt>
                <c:pt idx="961">
                  <c:v>0.9412961174077652</c:v>
                </c:pt>
                <c:pt idx="962">
                  <c:v>0.94169411661176683</c:v>
                </c:pt>
                <c:pt idx="963">
                  <c:v>0.9421261157477685</c:v>
                </c:pt>
                <c:pt idx="964">
                  <c:v>0.94252811494377009</c:v>
                </c:pt>
                <c:pt idx="965">
                  <c:v>0.94294011411977174</c:v>
                </c:pt>
                <c:pt idx="966">
                  <c:v>0.94333611332777334</c:v>
                </c:pt>
                <c:pt idx="967">
                  <c:v>0.9437301125397749</c:v>
                </c:pt>
                <c:pt idx="968">
                  <c:v>0.94413411173177653</c:v>
                </c:pt>
                <c:pt idx="969">
                  <c:v>0.94455611088777824</c:v>
                </c:pt>
                <c:pt idx="970">
                  <c:v>0.94495011009977981</c:v>
                </c:pt>
                <c:pt idx="971">
                  <c:v>0.94534010931978141</c:v>
                </c:pt>
                <c:pt idx="972">
                  <c:v>0.94572010855978283</c:v>
                </c:pt>
                <c:pt idx="973">
                  <c:v>0.94613210773578449</c:v>
                </c:pt>
                <c:pt idx="974">
                  <c:v>0.94652010695978606</c:v>
                </c:pt>
                <c:pt idx="975">
                  <c:v>0.94689210621578757</c:v>
                </c:pt>
                <c:pt idx="976">
                  <c:v>0.94728010543978913</c:v>
                </c:pt>
                <c:pt idx="977">
                  <c:v>0.94769410461179082</c:v>
                </c:pt>
                <c:pt idx="978">
                  <c:v>0.9480521038957922</c:v>
                </c:pt>
                <c:pt idx="979">
                  <c:v>0.94839410321179363</c:v>
                </c:pt>
                <c:pt idx="980">
                  <c:v>0.948752102495795</c:v>
                </c:pt>
                <c:pt idx="981">
                  <c:v>0.94906610186779627</c:v>
                </c:pt>
                <c:pt idx="982">
                  <c:v>0.94944610110779781</c:v>
                </c:pt>
                <c:pt idx="983">
                  <c:v>0.94980810038379926</c:v>
                </c:pt>
                <c:pt idx="984">
                  <c:v>0.95015009969980058</c:v>
                </c:pt>
                <c:pt idx="985">
                  <c:v>0.95049409901180193</c:v>
                </c:pt>
                <c:pt idx="986">
                  <c:v>0.95084209831580335</c:v>
                </c:pt>
                <c:pt idx="987">
                  <c:v>0.95119609760780477</c:v>
                </c:pt>
                <c:pt idx="988">
                  <c:v>0.95155809688380621</c:v>
                </c:pt>
                <c:pt idx="989">
                  <c:v>0.95185009629980744</c:v>
                </c:pt>
                <c:pt idx="990">
                  <c:v>0.95225609548780898</c:v>
                </c:pt>
                <c:pt idx="991">
                  <c:v>0.95264609470781059</c:v>
                </c:pt>
                <c:pt idx="992">
                  <c:v>0.95293809412381181</c:v>
                </c:pt>
                <c:pt idx="993">
                  <c:v>0.95330209339581318</c:v>
                </c:pt>
                <c:pt idx="994">
                  <c:v>0.95361409277181441</c:v>
                </c:pt>
                <c:pt idx="995">
                  <c:v>0.95399809200381602</c:v>
                </c:pt>
                <c:pt idx="996">
                  <c:v>0.9543620912758175</c:v>
                </c:pt>
                <c:pt idx="997">
                  <c:v>0.95469209061581872</c:v>
                </c:pt>
                <c:pt idx="998">
                  <c:v>0.95499009001981994</c:v>
                </c:pt>
                <c:pt idx="999">
                  <c:v>0.9553280893438213</c:v>
                </c:pt>
                <c:pt idx="1000">
                  <c:v>0.95567408865182268</c:v>
                </c:pt>
                <c:pt idx="1001">
                  <c:v>0.95599808800382402</c:v>
                </c:pt>
                <c:pt idx="1002">
                  <c:v>0.9563560872878254</c:v>
                </c:pt>
                <c:pt idx="1003">
                  <c:v>0.9567340865318269</c:v>
                </c:pt>
                <c:pt idx="1004">
                  <c:v>0.95708408583182836</c:v>
                </c:pt>
                <c:pt idx="1005">
                  <c:v>0.95738808522382957</c:v>
                </c:pt>
                <c:pt idx="1006">
                  <c:v>0.95772408455183089</c:v>
                </c:pt>
                <c:pt idx="1007">
                  <c:v>0.95801408397183208</c:v>
                </c:pt>
                <c:pt idx="1008">
                  <c:v>0.9583380833238333</c:v>
                </c:pt>
                <c:pt idx="1009">
                  <c:v>0.95867008265983467</c:v>
                </c:pt>
                <c:pt idx="1010">
                  <c:v>0.95896008207983585</c:v>
                </c:pt>
                <c:pt idx="1011">
                  <c:v>0.95923208153583694</c:v>
                </c:pt>
                <c:pt idx="1012">
                  <c:v>0.95952808094383812</c:v>
                </c:pt>
                <c:pt idx="1013">
                  <c:v>0.95978008043983909</c:v>
                </c:pt>
                <c:pt idx="1014">
                  <c:v>0.96009407981184036</c:v>
                </c:pt>
                <c:pt idx="1015">
                  <c:v>0.96038207923584151</c:v>
                </c:pt>
                <c:pt idx="1016">
                  <c:v>0.96070407859184281</c:v>
                </c:pt>
                <c:pt idx="1017">
                  <c:v>0.96100407799184406</c:v>
                </c:pt>
                <c:pt idx="1018">
                  <c:v>0.96132407735184533</c:v>
                </c:pt>
                <c:pt idx="1019">
                  <c:v>0.96163407673184653</c:v>
                </c:pt>
                <c:pt idx="1020">
                  <c:v>0.96191807616384772</c:v>
                </c:pt>
                <c:pt idx="1021">
                  <c:v>0.96222407555184886</c:v>
                </c:pt>
                <c:pt idx="1022">
                  <c:v>0.96247007505984983</c:v>
                </c:pt>
                <c:pt idx="1023">
                  <c:v>0.96273607452785093</c:v>
                </c:pt>
                <c:pt idx="1024">
                  <c:v>0.96302207395585204</c:v>
                </c:pt>
                <c:pt idx="1025">
                  <c:v>0.96329407341185314</c:v>
                </c:pt>
                <c:pt idx="1026">
                  <c:v>0.96358407283185432</c:v>
                </c:pt>
                <c:pt idx="1027">
                  <c:v>0.96384607230785535</c:v>
                </c:pt>
                <c:pt idx="1028">
                  <c:v>0.9640900718198564</c:v>
                </c:pt>
                <c:pt idx="1029">
                  <c:v>0.96433407133185733</c:v>
                </c:pt>
                <c:pt idx="1030">
                  <c:v>0.96461607076785849</c:v>
                </c:pt>
                <c:pt idx="1031">
                  <c:v>0.96489007021985951</c:v>
                </c:pt>
                <c:pt idx="1032">
                  <c:v>0.96515406969186057</c:v>
                </c:pt>
                <c:pt idx="1033">
                  <c:v>0.96543206913586177</c:v>
                </c:pt>
                <c:pt idx="1034">
                  <c:v>0.96565806868386261</c:v>
                </c:pt>
                <c:pt idx="1035">
                  <c:v>0.96594006811986377</c:v>
                </c:pt>
                <c:pt idx="1036">
                  <c:v>0.96623806752386499</c:v>
                </c:pt>
                <c:pt idx="1037">
                  <c:v>0.96647806704386596</c:v>
                </c:pt>
                <c:pt idx="1038">
                  <c:v>0.96674206651586692</c:v>
                </c:pt>
                <c:pt idx="1039">
                  <c:v>0.96700006599986799</c:v>
                </c:pt>
                <c:pt idx="1040">
                  <c:v>0.96722406555186891</c:v>
                </c:pt>
                <c:pt idx="1041">
                  <c:v>0.96749606500787</c:v>
                </c:pt>
                <c:pt idx="1042">
                  <c:v>0.9677380645238709</c:v>
                </c:pt>
                <c:pt idx="1043">
                  <c:v>0.96798006403987191</c:v>
                </c:pt>
                <c:pt idx="1044">
                  <c:v>0.9682020635958728</c:v>
                </c:pt>
                <c:pt idx="1045">
                  <c:v>0.96843406313187375</c:v>
                </c:pt>
                <c:pt idx="1046">
                  <c:v>0.96873606252787492</c:v>
                </c:pt>
                <c:pt idx="1047">
                  <c:v>0.96897206205587594</c:v>
                </c:pt>
                <c:pt idx="1048">
                  <c:v>0.96921006157987688</c:v>
                </c:pt>
                <c:pt idx="1049">
                  <c:v>0.96943806112387776</c:v>
                </c:pt>
                <c:pt idx="1050">
                  <c:v>0.96972006055987892</c:v>
                </c:pt>
                <c:pt idx="1051">
                  <c:v>0.96997406005187992</c:v>
                </c:pt>
                <c:pt idx="1052">
                  <c:v>0.97020605958788086</c:v>
                </c:pt>
                <c:pt idx="1053">
                  <c:v>0.97042205915588164</c:v>
                </c:pt>
                <c:pt idx="1054">
                  <c:v>0.97065005869988263</c:v>
                </c:pt>
                <c:pt idx="1055">
                  <c:v>0.97087005825988348</c:v>
                </c:pt>
                <c:pt idx="1056">
                  <c:v>0.97110205779588443</c:v>
                </c:pt>
                <c:pt idx="1057">
                  <c:v>0.9713360573278853</c:v>
                </c:pt>
                <c:pt idx="1058">
                  <c:v>0.97153605692788614</c:v>
                </c:pt>
                <c:pt idx="1059">
                  <c:v>0.97175405649188706</c:v>
                </c:pt>
                <c:pt idx="1060">
                  <c:v>0.97196405607188785</c:v>
                </c:pt>
                <c:pt idx="1061">
                  <c:v>0.97220205559588879</c:v>
                </c:pt>
                <c:pt idx="1062">
                  <c:v>0.97244205511588977</c:v>
                </c:pt>
                <c:pt idx="1063">
                  <c:v>0.97266805466389072</c:v>
                </c:pt>
                <c:pt idx="1064">
                  <c:v>0.9728840542318915</c:v>
                </c:pt>
                <c:pt idx="1065">
                  <c:v>0.97311005377989246</c:v>
                </c:pt>
                <c:pt idx="1066">
                  <c:v>0.97334005331989337</c:v>
                </c:pt>
                <c:pt idx="1067">
                  <c:v>0.97353605292789414</c:v>
                </c:pt>
                <c:pt idx="1068">
                  <c:v>0.97371805256389488</c:v>
                </c:pt>
                <c:pt idx="1069">
                  <c:v>0.97394805210389579</c:v>
                </c:pt>
                <c:pt idx="1070">
                  <c:v>0.97416605166789672</c:v>
                </c:pt>
                <c:pt idx="1071">
                  <c:v>0.97435005129989738</c:v>
                </c:pt>
                <c:pt idx="1072">
                  <c:v>0.97453605092789819</c:v>
                </c:pt>
                <c:pt idx="1073">
                  <c:v>0.97473405053189899</c:v>
                </c:pt>
                <c:pt idx="1074">
                  <c:v>0.97495005009989977</c:v>
                </c:pt>
                <c:pt idx="1075">
                  <c:v>0.97513004973990047</c:v>
                </c:pt>
                <c:pt idx="1076">
                  <c:v>0.97534404931190133</c:v>
                </c:pt>
                <c:pt idx="1077">
                  <c:v>0.97554204891590213</c:v>
                </c:pt>
                <c:pt idx="1078">
                  <c:v>0.97571004857990284</c:v>
                </c:pt>
                <c:pt idx="1079">
                  <c:v>0.97589204821590358</c:v>
                </c:pt>
                <c:pt idx="1080">
                  <c:v>0.97609604780790438</c:v>
                </c:pt>
                <c:pt idx="1081">
                  <c:v>0.97627004745990509</c:v>
                </c:pt>
                <c:pt idx="1082">
                  <c:v>0.97646804706390589</c:v>
                </c:pt>
                <c:pt idx="1083">
                  <c:v>0.97669004661990677</c:v>
                </c:pt>
                <c:pt idx="1084">
                  <c:v>0.97686204627590745</c:v>
                </c:pt>
                <c:pt idx="1085">
                  <c:v>0.97703804592390819</c:v>
                </c:pt>
                <c:pt idx="1086">
                  <c:v>0.97720204559590884</c:v>
                </c:pt>
                <c:pt idx="1087">
                  <c:v>0.97739404521190953</c:v>
                </c:pt>
                <c:pt idx="1088">
                  <c:v>0.97757204485591032</c:v>
                </c:pt>
                <c:pt idx="1089">
                  <c:v>0.97780804438391122</c:v>
                </c:pt>
                <c:pt idx="1090">
                  <c:v>0.97799604400791196</c:v>
                </c:pt>
                <c:pt idx="1091">
                  <c:v>0.97819404361191276</c:v>
                </c:pt>
                <c:pt idx="1092">
                  <c:v>0.97837804324391353</c:v>
                </c:pt>
                <c:pt idx="1093">
                  <c:v>0.97854204291591418</c:v>
                </c:pt>
                <c:pt idx="1094">
                  <c:v>0.97873404253191498</c:v>
                </c:pt>
                <c:pt idx="1095">
                  <c:v>0.97891004217991562</c:v>
                </c:pt>
                <c:pt idx="1096">
                  <c:v>0.97910404179191646</c:v>
                </c:pt>
                <c:pt idx="1097">
                  <c:v>0.97928204143591713</c:v>
                </c:pt>
                <c:pt idx="1098">
                  <c:v>0.97945804108391787</c:v>
                </c:pt>
                <c:pt idx="1099">
                  <c:v>0.97963604072791854</c:v>
                </c:pt>
                <c:pt idx="1100">
                  <c:v>0.9797820404359191</c:v>
                </c:pt>
                <c:pt idx="1101">
                  <c:v>0.97995604008791981</c:v>
                </c:pt>
                <c:pt idx="1102">
                  <c:v>0.98012803974392049</c:v>
                </c:pt>
                <c:pt idx="1103">
                  <c:v>0.98028003943992115</c:v>
                </c:pt>
                <c:pt idx="1104">
                  <c:v>0.98046403907192181</c:v>
                </c:pt>
                <c:pt idx="1105">
                  <c:v>0.98064603870792255</c:v>
                </c:pt>
                <c:pt idx="1106">
                  <c:v>0.98082003835992326</c:v>
                </c:pt>
                <c:pt idx="1107">
                  <c:v>0.98096603806792382</c:v>
                </c:pt>
                <c:pt idx="1108">
                  <c:v>0.98113403773192454</c:v>
                </c:pt>
                <c:pt idx="1109">
                  <c:v>0.98128803742392512</c:v>
                </c:pt>
                <c:pt idx="1110">
                  <c:v>0.98141803716392573</c:v>
                </c:pt>
                <c:pt idx="1111">
                  <c:v>0.98158003683992634</c:v>
                </c:pt>
                <c:pt idx="1112">
                  <c:v>0.98172603654792689</c:v>
                </c:pt>
                <c:pt idx="1113">
                  <c:v>0.98191403617192763</c:v>
                </c:pt>
                <c:pt idx="1114">
                  <c:v>0.98205003589992823</c:v>
                </c:pt>
                <c:pt idx="1115">
                  <c:v>0.9822340355319289</c:v>
                </c:pt>
                <c:pt idx="1116">
                  <c:v>0.9823640352719295</c:v>
                </c:pt>
                <c:pt idx="1117">
                  <c:v>0.98252803494393015</c:v>
                </c:pt>
                <c:pt idx="1118">
                  <c:v>0.98270003459993083</c:v>
                </c:pt>
                <c:pt idx="1119">
                  <c:v>0.98284203431593142</c:v>
                </c:pt>
                <c:pt idx="1120">
                  <c:v>0.98302203395593213</c:v>
                </c:pt>
                <c:pt idx="1121">
                  <c:v>0.98320603358793279</c:v>
                </c:pt>
                <c:pt idx="1122">
                  <c:v>0.98336603326793348</c:v>
                </c:pt>
                <c:pt idx="1123">
                  <c:v>0.98351203297593404</c:v>
                </c:pt>
                <c:pt idx="1124">
                  <c:v>0.98362803274393451</c:v>
                </c:pt>
                <c:pt idx="1125">
                  <c:v>0.98377003245993511</c:v>
                </c:pt>
                <c:pt idx="1126">
                  <c:v>0.98389003221993554</c:v>
                </c:pt>
                <c:pt idx="1127">
                  <c:v>0.98405203189593626</c:v>
                </c:pt>
                <c:pt idx="1128">
                  <c:v>0.98419203161593671</c:v>
                </c:pt>
                <c:pt idx="1129">
                  <c:v>0.98433203133593727</c:v>
                </c:pt>
                <c:pt idx="1130">
                  <c:v>0.98446803106393788</c:v>
                </c:pt>
                <c:pt idx="1131">
                  <c:v>0.9846060307879384</c:v>
                </c:pt>
                <c:pt idx="1132">
                  <c:v>0.98475003049993903</c:v>
                </c:pt>
                <c:pt idx="1133">
                  <c:v>0.98488003023993953</c:v>
                </c:pt>
                <c:pt idx="1134">
                  <c:v>0.98500402999194003</c:v>
                </c:pt>
                <c:pt idx="1135">
                  <c:v>0.98516002967994065</c:v>
                </c:pt>
                <c:pt idx="1136">
                  <c:v>0.9852620294759411</c:v>
                </c:pt>
                <c:pt idx="1137">
                  <c:v>0.9853920292159416</c:v>
                </c:pt>
                <c:pt idx="1138">
                  <c:v>0.985510028979942</c:v>
                </c:pt>
                <c:pt idx="1139">
                  <c:v>0.98563602872794254</c:v>
                </c:pt>
                <c:pt idx="1140">
                  <c:v>0.98580602838794318</c:v>
                </c:pt>
                <c:pt idx="1141">
                  <c:v>0.98593802812394371</c:v>
                </c:pt>
                <c:pt idx="1142">
                  <c:v>0.98604602790794416</c:v>
                </c:pt>
                <c:pt idx="1143">
                  <c:v>0.98617402765194473</c:v>
                </c:pt>
                <c:pt idx="1144">
                  <c:v>0.98628802742394517</c:v>
                </c:pt>
                <c:pt idx="1145">
                  <c:v>0.98641802716394567</c:v>
                </c:pt>
                <c:pt idx="1146">
                  <c:v>0.98652802694394615</c:v>
                </c:pt>
                <c:pt idx="1147">
                  <c:v>0.98661602676794646</c:v>
                </c:pt>
                <c:pt idx="1148">
                  <c:v>0.9867360265279469</c:v>
                </c:pt>
                <c:pt idx="1149">
                  <c:v>0.98685802628394748</c:v>
                </c:pt>
                <c:pt idx="1150">
                  <c:v>0.98697802604394791</c:v>
                </c:pt>
                <c:pt idx="1151">
                  <c:v>0.98710602578794837</c:v>
                </c:pt>
                <c:pt idx="1152">
                  <c:v>0.98721402557194882</c:v>
                </c:pt>
                <c:pt idx="1153">
                  <c:v>0.98732202535594926</c:v>
                </c:pt>
                <c:pt idx="1154">
                  <c:v>0.98745002509994984</c:v>
                </c:pt>
                <c:pt idx="1155">
                  <c:v>0.98756402487195027</c:v>
                </c:pt>
                <c:pt idx="1156">
                  <c:v>0.98768602462795074</c:v>
                </c:pt>
                <c:pt idx="1157">
                  <c:v>0.98780202439595122</c:v>
                </c:pt>
                <c:pt idx="1158">
                  <c:v>0.98790202419595163</c:v>
                </c:pt>
                <c:pt idx="1159">
                  <c:v>0.98801802396395211</c:v>
                </c:pt>
                <c:pt idx="1160">
                  <c:v>0.98815002369995264</c:v>
                </c:pt>
                <c:pt idx="1161">
                  <c:v>0.98825202349595298</c:v>
                </c:pt>
                <c:pt idx="1162">
                  <c:v>0.9883640232719535</c:v>
                </c:pt>
                <c:pt idx="1163">
                  <c:v>0.9884760230479539</c:v>
                </c:pt>
                <c:pt idx="1164">
                  <c:v>0.9886000227999544</c:v>
                </c:pt>
                <c:pt idx="1165">
                  <c:v>0.98870802258395485</c:v>
                </c:pt>
                <c:pt idx="1166">
                  <c:v>0.98881602236795529</c:v>
                </c:pt>
                <c:pt idx="1167">
                  <c:v>0.98893002213995573</c:v>
                </c:pt>
                <c:pt idx="1168">
                  <c:v>0.98903002193995615</c:v>
                </c:pt>
                <c:pt idx="1169">
                  <c:v>0.9891380217239566</c:v>
                </c:pt>
                <c:pt idx="1170">
                  <c:v>0.98923602152795698</c:v>
                </c:pt>
                <c:pt idx="1171">
                  <c:v>0.9893180213639573</c:v>
                </c:pt>
                <c:pt idx="1172">
                  <c:v>0.98940402119195758</c:v>
                </c:pt>
                <c:pt idx="1173">
                  <c:v>0.98950602098795803</c:v>
                </c:pt>
                <c:pt idx="1174">
                  <c:v>0.98961602076795852</c:v>
                </c:pt>
                <c:pt idx="1175">
                  <c:v>0.98971002057995883</c:v>
                </c:pt>
                <c:pt idx="1176">
                  <c:v>0.98980602038795917</c:v>
                </c:pt>
                <c:pt idx="1177">
                  <c:v>0.98992602014795972</c:v>
                </c:pt>
                <c:pt idx="1178">
                  <c:v>0.99001601996796007</c:v>
                </c:pt>
                <c:pt idx="1179">
                  <c:v>0.9900860198279603</c:v>
                </c:pt>
                <c:pt idx="1180">
                  <c:v>0.99016801966396062</c:v>
                </c:pt>
                <c:pt idx="1181">
                  <c:v>0.99025601948796105</c:v>
                </c:pt>
                <c:pt idx="1182">
                  <c:v>0.99035601928796146</c:v>
                </c:pt>
                <c:pt idx="1183">
                  <c:v>0.99044601910796182</c:v>
                </c:pt>
                <c:pt idx="1184">
                  <c:v>0.99054001891996213</c:v>
                </c:pt>
                <c:pt idx="1185">
                  <c:v>0.99061601876796246</c:v>
                </c:pt>
                <c:pt idx="1186">
                  <c:v>0.99068001863996269</c:v>
                </c:pt>
                <c:pt idx="1187">
                  <c:v>0.99076801846396312</c:v>
                </c:pt>
                <c:pt idx="1188">
                  <c:v>0.99084801830396341</c:v>
                </c:pt>
                <c:pt idx="1189">
                  <c:v>0.99093201813596377</c:v>
                </c:pt>
                <c:pt idx="1190">
                  <c:v>0.99102801794396411</c:v>
                </c:pt>
                <c:pt idx="1191">
                  <c:v>0.99111201777596447</c:v>
                </c:pt>
                <c:pt idx="1192">
                  <c:v>0.9911760176479647</c:v>
                </c:pt>
                <c:pt idx="1193">
                  <c:v>0.99126401747196502</c:v>
                </c:pt>
                <c:pt idx="1194">
                  <c:v>0.99136801726396551</c:v>
                </c:pt>
                <c:pt idx="1195">
                  <c:v>0.99146201707596582</c:v>
                </c:pt>
                <c:pt idx="1196">
                  <c:v>0.99153401693196619</c:v>
                </c:pt>
                <c:pt idx="1197">
                  <c:v>0.99163601672796653</c:v>
                </c:pt>
                <c:pt idx="1198">
                  <c:v>0.99170401659196683</c:v>
                </c:pt>
                <c:pt idx="1199">
                  <c:v>0.9917640164719671</c:v>
                </c:pt>
                <c:pt idx="1200">
                  <c:v>0.99185401629196746</c:v>
                </c:pt>
                <c:pt idx="1201">
                  <c:v>0.99191401617196762</c:v>
                </c:pt>
                <c:pt idx="1202">
                  <c:v>0.99199401601196802</c:v>
                </c:pt>
                <c:pt idx="1203">
                  <c:v>0.9920740158519683</c:v>
                </c:pt>
                <c:pt idx="1204">
                  <c:v>0.99214201571596861</c:v>
                </c:pt>
                <c:pt idx="1205">
                  <c:v>0.99225401549196901</c:v>
                </c:pt>
                <c:pt idx="1206">
                  <c:v>0.99233801532396937</c:v>
                </c:pt>
                <c:pt idx="1207">
                  <c:v>0.99240601518796967</c:v>
                </c:pt>
                <c:pt idx="1208">
                  <c:v>0.99246201507596987</c:v>
                </c:pt>
                <c:pt idx="1209">
                  <c:v>0.99254601490797023</c:v>
                </c:pt>
                <c:pt idx="1210">
                  <c:v>0.99262801474397055</c:v>
                </c:pt>
                <c:pt idx="1211">
                  <c:v>0.99269401461197082</c:v>
                </c:pt>
                <c:pt idx="1212">
                  <c:v>0.99277001445997104</c:v>
                </c:pt>
                <c:pt idx="1213">
                  <c:v>0.99285201429597136</c:v>
                </c:pt>
                <c:pt idx="1214">
                  <c:v>0.9929100141799716</c:v>
                </c:pt>
                <c:pt idx="1215">
                  <c:v>0.99298801402397197</c:v>
                </c:pt>
                <c:pt idx="1216">
                  <c:v>0.99307001385997229</c:v>
                </c:pt>
                <c:pt idx="1217">
                  <c:v>0.9931200137599725</c:v>
                </c:pt>
                <c:pt idx="1218">
                  <c:v>0.99319201361597276</c:v>
                </c:pt>
                <c:pt idx="1219">
                  <c:v>0.99324601350797304</c:v>
                </c:pt>
                <c:pt idx="1220">
                  <c:v>0.99333801332397331</c:v>
                </c:pt>
                <c:pt idx="1221">
                  <c:v>0.9934300131399737</c:v>
                </c:pt>
                <c:pt idx="1222">
                  <c:v>0.99350001299997404</c:v>
                </c:pt>
                <c:pt idx="1223">
                  <c:v>0.99356401287197427</c:v>
                </c:pt>
                <c:pt idx="1224">
                  <c:v>0.9936280127439745</c:v>
                </c:pt>
                <c:pt idx="1225">
                  <c:v>0.99368201263597478</c:v>
                </c:pt>
                <c:pt idx="1226">
                  <c:v>0.993758012483975</c:v>
                </c:pt>
                <c:pt idx="1227">
                  <c:v>0.99381801236397527</c:v>
                </c:pt>
                <c:pt idx="1228">
                  <c:v>0.99386801226397548</c:v>
                </c:pt>
                <c:pt idx="1229">
                  <c:v>0.99392401215197568</c:v>
                </c:pt>
                <c:pt idx="1230">
                  <c:v>0.99399401201197601</c:v>
                </c:pt>
                <c:pt idx="1231">
                  <c:v>0.99405801188397624</c:v>
                </c:pt>
                <c:pt idx="1232">
                  <c:v>0.99411601176797648</c:v>
                </c:pt>
                <c:pt idx="1233">
                  <c:v>0.99417801164397668</c:v>
                </c:pt>
                <c:pt idx="1234">
                  <c:v>0.99424801150397701</c:v>
                </c:pt>
                <c:pt idx="1235">
                  <c:v>0.99431601136797731</c:v>
                </c:pt>
                <c:pt idx="1236">
                  <c:v>0.99436401127197749</c:v>
                </c:pt>
                <c:pt idx="1237">
                  <c:v>0.99442801114397772</c:v>
                </c:pt>
                <c:pt idx="1238">
                  <c:v>0.99449401101197799</c:v>
                </c:pt>
                <c:pt idx="1239">
                  <c:v>0.99455601088797818</c:v>
                </c:pt>
                <c:pt idx="1240">
                  <c:v>0.99461201077597849</c:v>
                </c:pt>
                <c:pt idx="1241">
                  <c:v>0.99467401065197869</c:v>
                </c:pt>
                <c:pt idx="1242">
                  <c:v>0.99474001051997896</c:v>
                </c:pt>
                <c:pt idx="1243">
                  <c:v>0.99479401041197912</c:v>
                </c:pt>
                <c:pt idx="1244">
                  <c:v>0.99484401031197933</c:v>
                </c:pt>
                <c:pt idx="1245">
                  <c:v>0.99488601022797951</c:v>
                </c:pt>
                <c:pt idx="1246">
                  <c:v>0.99494001011997979</c:v>
                </c:pt>
                <c:pt idx="1247">
                  <c:v>0.99500000999997995</c:v>
                </c:pt>
                <c:pt idx="1248">
                  <c:v>0.99505400989198023</c:v>
                </c:pt>
                <c:pt idx="1249">
                  <c:v>0.99511000977998043</c:v>
                </c:pt>
                <c:pt idx="1250">
                  <c:v>0.99515000969998058</c:v>
                </c:pt>
                <c:pt idx="1251">
                  <c:v>0.99521200957598088</c:v>
                </c:pt>
                <c:pt idx="1252">
                  <c:v>0.99526200947598109</c:v>
                </c:pt>
                <c:pt idx="1253">
                  <c:v>0.99530400939198127</c:v>
                </c:pt>
                <c:pt idx="1254">
                  <c:v>0.99535200929598144</c:v>
                </c:pt>
                <c:pt idx="1255">
                  <c:v>0.99543600912798169</c:v>
                </c:pt>
                <c:pt idx="1256">
                  <c:v>0.99548400903198198</c:v>
                </c:pt>
                <c:pt idx="1257">
                  <c:v>0.99551400897198206</c:v>
                </c:pt>
                <c:pt idx="1258">
                  <c:v>0.99555600888798224</c:v>
                </c:pt>
                <c:pt idx="1259">
                  <c:v>0.99559600880798238</c:v>
                </c:pt>
                <c:pt idx="1260">
                  <c:v>0.99564000871998259</c:v>
                </c:pt>
                <c:pt idx="1261">
                  <c:v>0.99568000863998274</c:v>
                </c:pt>
                <c:pt idx="1262">
                  <c:v>0.99570800858398278</c:v>
                </c:pt>
                <c:pt idx="1263">
                  <c:v>0.99574400851198297</c:v>
                </c:pt>
                <c:pt idx="1264">
                  <c:v>0.99579000841998311</c:v>
                </c:pt>
                <c:pt idx="1265">
                  <c:v>0.99584000831998332</c:v>
                </c:pt>
                <c:pt idx="1266">
                  <c:v>0.99588400823198353</c:v>
                </c:pt>
                <c:pt idx="1267">
                  <c:v>0.99594800810398376</c:v>
                </c:pt>
                <c:pt idx="1268">
                  <c:v>0.99599000801998394</c:v>
                </c:pt>
                <c:pt idx="1269">
                  <c:v>0.99603800792398411</c:v>
                </c:pt>
                <c:pt idx="1270">
                  <c:v>0.99607600784798433</c:v>
                </c:pt>
                <c:pt idx="1271">
                  <c:v>0.99613800772398453</c:v>
                </c:pt>
                <c:pt idx="1272">
                  <c:v>0.99618000763998471</c:v>
                </c:pt>
                <c:pt idx="1273">
                  <c:v>0.99621200757598483</c:v>
                </c:pt>
                <c:pt idx="1274">
                  <c:v>0.99624200751598502</c:v>
                </c:pt>
                <c:pt idx="1275">
                  <c:v>0.99630200739598518</c:v>
                </c:pt>
                <c:pt idx="1276">
                  <c:v>0.99635000729998535</c:v>
                </c:pt>
                <c:pt idx="1277">
                  <c:v>0.99639200721598553</c:v>
                </c:pt>
                <c:pt idx="1278">
                  <c:v>0.99644200711598574</c:v>
                </c:pt>
                <c:pt idx="1279">
                  <c:v>0.99649200701598595</c:v>
                </c:pt>
                <c:pt idx="1280">
                  <c:v>0.99654000691998612</c:v>
                </c:pt>
                <c:pt idx="1281">
                  <c:v>0.99656600686798624</c:v>
                </c:pt>
                <c:pt idx="1282">
                  <c:v>0.99660000679998639</c:v>
                </c:pt>
                <c:pt idx="1283">
                  <c:v>0.99664400671198661</c:v>
                </c:pt>
                <c:pt idx="1284">
                  <c:v>0.99668600662798679</c:v>
                </c:pt>
                <c:pt idx="1285">
                  <c:v>0.99671400657198683</c:v>
                </c:pt>
                <c:pt idx="1286">
                  <c:v>0.99675200649598705</c:v>
                </c:pt>
                <c:pt idx="1287">
                  <c:v>0.9967920064159872</c:v>
                </c:pt>
                <c:pt idx="1288">
                  <c:v>0.99682000635998724</c:v>
                </c:pt>
                <c:pt idx="1289">
                  <c:v>0.99685200629598736</c:v>
                </c:pt>
                <c:pt idx="1290">
                  <c:v>0.99689800620398761</c:v>
                </c:pt>
                <c:pt idx="1291">
                  <c:v>0.99693800612398775</c:v>
                </c:pt>
                <c:pt idx="1292">
                  <c:v>0.99696200607598784</c:v>
                </c:pt>
                <c:pt idx="1293">
                  <c:v>0.99699200601598792</c:v>
                </c:pt>
                <c:pt idx="1294">
                  <c:v>0.99701800596398804</c:v>
                </c:pt>
                <c:pt idx="1295">
                  <c:v>0.99706600586798821</c:v>
                </c:pt>
                <c:pt idx="1296">
                  <c:v>0.99709200581598834</c:v>
                </c:pt>
                <c:pt idx="1297">
                  <c:v>0.99712200575598853</c:v>
                </c:pt>
                <c:pt idx="1298">
                  <c:v>0.99715000569998857</c:v>
                </c:pt>
                <c:pt idx="1299">
                  <c:v>0.99718600562798876</c:v>
                </c:pt>
                <c:pt idx="1300">
                  <c:v>0.99722400555198887</c:v>
                </c:pt>
                <c:pt idx="1301">
                  <c:v>0.99724600550798903</c:v>
                </c:pt>
                <c:pt idx="1302">
                  <c:v>0.99728000543998907</c:v>
                </c:pt>
                <c:pt idx="1303">
                  <c:v>0.99731600536798926</c:v>
                </c:pt>
                <c:pt idx="1304">
                  <c:v>0.99734200531598938</c:v>
                </c:pt>
                <c:pt idx="1305">
                  <c:v>0.99737800524398956</c:v>
                </c:pt>
                <c:pt idx="1306">
                  <c:v>0.99740400519198957</c:v>
                </c:pt>
                <c:pt idx="1307">
                  <c:v>0.99742200515598967</c:v>
                </c:pt>
                <c:pt idx="1308">
                  <c:v>0.99745000509998982</c:v>
                </c:pt>
                <c:pt idx="1309">
                  <c:v>0.99747600504798994</c:v>
                </c:pt>
                <c:pt idx="1310">
                  <c:v>0.99750400499198999</c:v>
                </c:pt>
                <c:pt idx="1311">
                  <c:v>0.99754600490799017</c:v>
                </c:pt>
                <c:pt idx="1312">
                  <c:v>0.99756400487199026</c:v>
                </c:pt>
                <c:pt idx="1313">
                  <c:v>0.99760000479999045</c:v>
                </c:pt>
                <c:pt idx="1314">
                  <c:v>0.99762000475999046</c:v>
                </c:pt>
                <c:pt idx="1315">
                  <c:v>0.99765200469599058</c:v>
                </c:pt>
                <c:pt idx="1316">
                  <c:v>0.9976780046439907</c:v>
                </c:pt>
                <c:pt idx="1317">
                  <c:v>0.99772200455599092</c:v>
                </c:pt>
                <c:pt idx="1318">
                  <c:v>0.99774800450399104</c:v>
                </c:pt>
                <c:pt idx="1319">
                  <c:v>0.9977640044719911</c:v>
                </c:pt>
                <c:pt idx="1320">
                  <c:v>0.99778200443599108</c:v>
                </c:pt>
                <c:pt idx="1321">
                  <c:v>0.99779200441599114</c:v>
                </c:pt>
                <c:pt idx="1322">
                  <c:v>0.99781600436799123</c:v>
                </c:pt>
                <c:pt idx="1323">
                  <c:v>0.99785000429999138</c:v>
                </c:pt>
                <c:pt idx="1324">
                  <c:v>0.99788200423599149</c:v>
                </c:pt>
                <c:pt idx="1325">
                  <c:v>0.99790000419999159</c:v>
                </c:pt>
                <c:pt idx="1326">
                  <c:v>0.99792600414799171</c:v>
                </c:pt>
                <c:pt idx="1327">
                  <c:v>0.99795800408399182</c:v>
                </c:pt>
                <c:pt idx="1328">
                  <c:v>0.99799400401199201</c:v>
                </c:pt>
                <c:pt idx="1329">
                  <c:v>0.99800200399599204</c:v>
                </c:pt>
                <c:pt idx="1330">
                  <c:v>0.99802200395599205</c:v>
                </c:pt>
                <c:pt idx="1331">
                  <c:v>0.99804800390399218</c:v>
                </c:pt>
                <c:pt idx="1332">
                  <c:v>0.99807600384799233</c:v>
                </c:pt>
                <c:pt idx="1333">
                  <c:v>0.99810200379599245</c:v>
                </c:pt>
                <c:pt idx="1334">
                  <c:v>0.99812600374799254</c:v>
                </c:pt>
                <c:pt idx="1335">
                  <c:v>0.99815400369199259</c:v>
                </c:pt>
                <c:pt idx="1336">
                  <c:v>0.99817600364799275</c:v>
                </c:pt>
                <c:pt idx="1337">
                  <c:v>0.99820800358399286</c:v>
                </c:pt>
                <c:pt idx="1338">
                  <c:v>0.99823200353599295</c:v>
                </c:pt>
                <c:pt idx="1339">
                  <c:v>0.99825000349999304</c:v>
                </c:pt>
                <c:pt idx="1340">
                  <c:v>0.99826800346399303</c:v>
                </c:pt>
                <c:pt idx="1341">
                  <c:v>0.99828800342399315</c:v>
                </c:pt>
                <c:pt idx="1342">
                  <c:v>0.99830600338799325</c:v>
                </c:pt>
                <c:pt idx="1343">
                  <c:v>0.99833400333199329</c:v>
                </c:pt>
                <c:pt idx="1344">
                  <c:v>0.99835600328799345</c:v>
                </c:pt>
                <c:pt idx="1345">
                  <c:v>0.99837200325599351</c:v>
                </c:pt>
                <c:pt idx="1346">
                  <c:v>0.9983900032199936</c:v>
                </c:pt>
                <c:pt idx="1347">
                  <c:v>0.99841400317199369</c:v>
                </c:pt>
                <c:pt idx="1348">
                  <c:v>0.99844000311999381</c:v>
                </c:pt>
                <c:pt idx="1349">
                  <c:v>0.99846600306799382</c:v>
                </c:pt>
                <c:pt idx="1350">
                  <c:v>0.99849000301999391</c:v>
                </c:pt>
                <c:pt idx="1351">
                  <c:v>0.99851200297599407</c:v>
                </c:pt>
                <c:pt idx="1352">
                  <c:v>0.99853200293599409</c:v>
                </c:pt>
                <c:pt idx="1353">
                  <c:v>0.99854600290799422</c:v>
                </c:pt>
                <c:pt idx="1354">
                  <c:v>0.99856200287599428</c:v>
                </c:pt>
                <c:pt idx="1355">
                  <c:v>0.99858000283999437</c:v>
                </c:pt>
                <c:pt idx="1356">
                  <c:v>0.99860400279199446</c:v>
                </c:pt>
                <c:pt idx="1357">
                  <c:v>0.99861200277599449</c:v>
                </c:pt>
                <c:pt idx="1358">
                  <c:v>0.99862200275599444</c:v>
                </c:pt>
                <c:pt idx="1359">
                  <c:v>0.99864000271999454</c:v>
                </c:pt>
                <c:pt idx="1360">
                  <c:v>0.99865400269199467</c:v>
                </c:pt>
                <c:pt idx="1361">
                  <c:v>0.99867800264399476</c:v>
                </c:pt>
                <c:pt idx="1362">
                  <c:v>0.99869200261599478</c:v>
                </c:pt>
                <c:pt idx="1363">
                  <c:v>0.99870200259599484</c:v>
                </c:pt>
                <c:pt idx="1364">
                  <c:v>0.99872200255599486</c:v>
                </c:pt>
                <c:pt idx="1365">
                  <c:v>0.99873400253199496</c:v>
                </c:pt>
                <c:pt idx="1366">
                  <c:v>0.99875000249999502</c:v>
                </c:pt>
                <c:pt idx="1367">
                  <c:v>0.99876400247199504</c:v>
                </c:pt>
                <c:pt idx="1368">
                  <c:v>0.99878400243199517</c:v>
                </c:pt>
                <c:pt idx="1369">
                  <c:v>0.99879600240799515</c:v>
                </c:pt>
                <c:pt idx="1370">
                  <c:v>0.99880800238399525</c:v>
                </c:pt>
                <c:pt idx="1371">
                  <c:v>0.99882000235999524</c:v>
                </c:pt>
                <c:pt idx="1372">
                  <c:v>0.99882800234399527</c:v>
                </c:pt>
                <c:pt idx="1373">
                  <c:v>0.9988360023279953</c:v>
                </c:pt>
                <c:pt idx="1374">
                  <c:v>0.99885200229599536</c:v>
                </c:pt>
                <c:pt idx="1375">
                  <c:v>0.99886400227199545</c:v>
                </c:pt>
                <c:pt idx="1376">
                  <c:v>0.99887600224799555</c:v>
                </c:pt>
                <c:pt idx="1377">
                  <c:v>0.99889400221199554</c:v>
                </c:pt>
                <c:pt idx="1378">
                  <c:v>0.99890600218799563</c:v>
                </c:pt>
                <c:pt idx="1379">
                  <c:v>0.99892400215199573</c:v>
                </c:pt>
                <c:pt idx="1380">
                  <c:v>0.99893800212399575</c:v>
                </c:pt>
                <c:pt idx="1381">
                  <c:v>0.99894600210799578</c:v>
                </c:pt>
                <c:pt idx="1382">
                  <c:v>0.99895800208399588</c:v>
                </c:pt>
                <c:pt idx="1383">
                  <c:v>0.99896200207599584</c:v>
                </c:pt>
                <c:pt idx="1384">
                  <c:v>0.99897800204399589</c:v>
                </c:pt>
                <c:pt idx="1385">
                  <c:v>0.99899200201599592</c:v>
                </c:pt>
                <c:pt idx="1386">
                  <c:v>0.99900000199999595</c:v>
                </c:pt>
                <c:pt idx="1387">
                  <c:v>0.99901000197999601</c:v>
                </c:pt>
                <c:pt idx="1388">
                  <c:v>0.99902200195599611</c:v>
                </c:pt>
                <c:pt idx="1389">
                  <c:v>0.99903600192799613</c:v>
                </c:pt>
                <c:pt idx="1390">
                  <c:v>0.99904800190399623</c:v>
                </c:pt>
                <c:pt idx="1391">
                  <c:v>0.99906000187999622</c:v>
                </c:pt>
                <c:pt idx="1392">
                  <c:v>0.99907800184399631</c:v>
                </c:pt>
                <c:pt idx="1393">
                  <c:v>0.99908200183599638</c:v>
                </c:pt>
                <c:pt idx="1394">
                  <c:v>0.99909000181999641</c:v>
                </c:pt>
                <c:pt idx="1395">
                  <c:v>0.99910000179999636</c:v>
                </c:pt>
                <c:pt idx="1396">
                  <c:v>0.99911000177999643</c:v>
                </c:pt>
                <c:pt idx="1397">
                  <c:v>0.99912600174799648</c:v>
                </c:pt>
                <c:pt idx="1398">
                  <c:v>0.99913800172399658</c:v>
                </c:pt>
                <c:pt idx="1399">
                  <c:v>0.99915000169999657</c:v>
                </c:pt>
                <c:pt idx="1400">
                  <c:v>0.99916200167599667</c:v>
                </c:pt>
                <c:pt idx="1401">
                  <c:v>0.99918000163999676</c:v>
                </c:pt>
                <c:pt idx="1402">
                  <c:v>0.99919600160799682</c:v>
                </c:pt>
                <c:pt idx="1403">
                  <c:v>0.99921800156399687</c:v>
                </c:pt>
                <c:pt idx="1404">
                  <c:v>0.9992260015479969</c:v>
                </c:pt>
                <c:pt idx="1405">
                  <c:v>0.999238001523997</c:v>
                </c:pt>
                <c:pt idx="1406">
                  <c:v>0.99924800150399695</c:v>
                </c:pt>
                <c:pt idx="1407">
                  <c:v>0.99925400149199706</c:v>
                </c:pt>
                <c:pt idx="1408">
                  <c:v>0.99927200145599704</c:v>
                </c:pt>
                <c:pt idx="1409">
                  <c:v>0.99928600142799717</c:v>
                </c:pt>
                <c:pt idx="1410">
                  <c:v>0.9992940014119972</c:v>
                </c:pt>
                <c:pt idx="1411">
                  <c:v>0.99930600138799719</c:v>
                </c:pt>
                <c:pt idx="1412">
                  <c:v>0.99931600136799725</c:v>
                </c:pt>
                <c:pt idx="1413">
                  <c:v>0.99933000133999728</c:v>
                </c:pt>
                <c:pt idx="1414">
                  <c:v>0.99934200131599737</c:v>
                </c:pt>
                <c:pt idx="1415">
                  <c:v>0.9993500012999974</c:v>
                </c:pt>
                <c:pt idx="1416">
                  <c:v>0.99936000127999747</c:v>
                </c:pt>
                <c:pt idx="1417">
                  <c:v>0.99937000125999753</c:v>
                </c:pt>
                <c:pt idx="1418">
                  <c:v>0.99937800124399756</c:v>
                </c:pt>
                <c:pt idx="1419">
                  <c:v>0.99938800122399751</c:v>
                </c:pt>
                <c:pt idx="1420">
                  <c:v>0.99939400121199762</c:v>
                </c:pt>
                <c:pt idx="1421">
                  <c:v>0.99940600118799761</c:v>
                </c:pt>
                <c:pt idx="1422">
                  <c:v>0.9994180011639977</c:v>
                </c:pt>
                <c:pt idx="1423">
                  <c:v>0.99942200115599766</c:v>
                </c:pt>
                <c:pt idx="1424">
                  <c:v>0.99942600114799773</c:v>
                </c:pt>
                <c:pt idx="1425">
                  <c:v>0.99942800114399766</c:v>
                </c:pt>
                <c:pt idx="1426">
                  <c:v>0.99944000111999776</c:v>
                </c:pt>
                <c:pt idx="1427">
                  <c:v>0.99945000109999782</c:v>
                </c:pt>
                <c:pt idx="1428">
                  <c:v>0.99945600108799781</c:v>
                </c:pt>
                <c:pt idx="1429">
                  <c:v>0.99945600108799781</c:v>
                </c:pt>
                <c:pt idx="1430">
                  <c:v>0.99946200107599781</c:v>
                </c:pt>
                <c:pt idx="1431">
                  <c:v>0.99946600106799788</c:v>
                </c:pt>
                <c:pt idx="1432">
                  <c:v>0.99947200105599787</c:v>
                </c:pt>
                <c:pt idx="1433">
                  <c:v>0.99947400105199791</c:v>
                </c:pt>
                <c:pt idx="1434">
                  <c:v>0.99947800104399787</c:v>
                </c:pt>
                <c:pt idx="1435">
                  <c:v>0.99947800104399787</c:v>
                </c:pt>
                <c:pt idx="1436">
                  <c:v>0.99949000101999796</c:v>
                </c:pt>
                <c:pt idx="1437">
                  <c:v>0.99949400101199792</c:v>
                </c:pt>
                <c:pt idx="1438">
                  <c:v>0.99949800100399799</c:v>
                </c:pt>
                <c:pt idx="1439">
                  <c:v>0.99950400099199799</c:v>
                </c:pt>
                <c:pt idx="1440">
                  <c:v>0.99951400097199805</c:v>
                </c:pt>
                <c:pt idx="1441">
                  <c:v>0.99952000095999805</c:v>
                </c:pt>
                <c:pt idx="1442">
                  <c:v>0.99953000093999811</c:v>
                </c:pt>
                <c:pt idx="1443">
                  <c:v>0.99953200093599814</c:v>
                </c:pt>
                <c:pt idx="1444">
                  <c:v>0.9995360009279981</c:v>
                </c:pt>
                <c:pt idx="1445">
                  <c:v>0.99954400091199813</c:v>
                </c:pt>
                <c:pt idx="1446">
                  <c:v>0.99955000089999824</c:v>
                </c:pt>
                <c:pt idx="1447">
                  <c:v>0.99955600088799823</c:v>
                </c:pt>
                <c:pt idx="1448">
                  <c:v>0.99955800088399827</c:v>
                </c:pt>
                <c:pt idx="1449">
                  <c:v>0.99955800088399827</c:v>
                </c:pt>
                <c:pt idx="1450">
                  <c:v>0.99956600086799829</c:v>
                </c:pt>
                <c:pt idx="1451">
                  <c:v>0.99956800086399822</c:v>
                </c:pt>
                <c:pt idx="1452">
                  <c:v>0.99957800084399828</c:v>
                </c:pt>
                <c:pt idx="1453">
                  <c:v>0.99958200083599835</c:v>
                </c:pt>
                <c:pt idx="1454">
                  <c:v>0.99958600082799831</c:v>
                </c:pt>
                <c:pt idx="1455">
                  <c:v>0.99958800082399835</c:v>
                </c:pt>
                <c:pt idx="1456">
                  <c:v>0.99959800080399841</c:v>
                </c:pt>
                <c:pt idx="1457">
                  <c:v>0.99960200079599837</c:v>
                </c:pt>
                <c:pt idx="1458">
                  <c:v>0.9996100007799984</c:v>
                </c:pt>
                <c:pt idx="1459">
                  <c:v>0.99961200077599843</c:v>
                </c:pt>
                <c:pt idx="1460">
                  <c:v>0.99962400075199853</c:v>
                </c:pt>
                <c:pt idx="1461">
                  <c:v>0.99963200073599856</c:v>
                </c:pt>
                <c:pt idx="1462">
                  <c:v>0.99963400073199848</c:v>
                </c:pt>
                <c:pt idx="1463">
                  <c:v>0.99963400073199848</c:v>
                </c:pt>
                <c:pt idx="1464">
                  <c:v>0.99964200071599851</c:v>
                </c:pt>
                <c:pt idx="1465">
                  <c:v>0.99965000069999865</c:v>
                </c:pt>
                <c:pt idx="1466">
                  <c:v>0.99965200069599858</c:v>
                </c:pt>
                <c:pt idx="1467">
                  <c:v>0.99965600068799865</c:v>
                </c:pt>
                <c:pt idx="1468">
                  <c:v>0.99966400067199868</c:v>
                </c:pt>
                <c:pt idx="1469">
                  <c:v>0.99966600066799871</c:v>
                </c:pt>
                <c:pt idx="1470">
                  <c:v>0.99967000065999867</c:v>
                </c:pt>
                <c:pt idx="1471">
                  <c:v>0.99967600064799866</c:v>
                </c:pt>
                <c:pt idx="1472">
                  <c:v>0.99968800062399876</c:v>
                </c:pt>
                <c:pt idx="1473">
                  <c:v>0.99969600060799879</c:v>
                </c:pt>
                <c:pt idx="1474">
                  <c:v>0.99970400059199882</c:v>
                </c:pt>
                <c:pt idx="1475">
                  <c:v>0.99970600058799886</c:v>
                </c:pt>
                <c:pt idx="1476">
                  <c:v>0.99971600056799892</c:v>
                </c:pt>
                <c:pt idx="1477">
                  <c:v>0.99971600056799892</c:v>
                </c:pt>
                <c:pt idx="1478">
                  <c:v>0.99971600056799892</c:v>
                </c:pt>
                <c:pt idx="1479">
                  <c:v>0.99972000055999888</c:v>
                </c:pt>
                <c:pt idx="1480">
                  <c:v>0.99972400055199895</c:v>
                </c:pt>
                <c:pt idx="1481">
                  <c:v>0.99973200053599898</c:v>
                </c:pt>
                <c:pt idx="1482">
                  <c:v>0.99973600052799894</c:v>
                </c:pt>
                <c:pt idx="1483">
                  <c:v>0.99974000051999901</c:v>
                </c:pt>
                <c:pt idx="1484">
                  <c:v>0.99974200051599893</c:v>
                </c:pt>
                <c:pt idx="1485">
                  <c:v>0.99974800050399903</c:v>
                </c:pt>
                <c:pt idx="1486">
                  <c:v>0.99975200049599899</c:v>
                </c:pt>
                <c:pt idx="1487">
                  <c:v>0.99975600048799906</c:v>
                </c:pt>
                <c:pt idx="1488">
                  <c:v>0.99975800048399899</c:v>
                </c:pt>
                <c:pt idx="1489">
                  <c:v>0.99976200047599906</c:v>
                </c:pt>
                <c:pt idx="1490">
                  <c:v>0.99976200047599906</c:v>
                </c:pt>
                <c:pt idx="1491">
                  <c:v>0.99977000045999909</c:v>
                </c:pt>
                <c:pt idx="1492">
                  <c:v>0.99977200045599912</c:v>
                </c:pt>
                <c:pt idx="1493">
                  <c:v>0.99978000043999915</c:v>
                </c:pt>
                <c:pt idx="1494">
                  <c:v>0.99978200043599907</c:v>
                </c:pt>
                <c:pt idx="1495">
                  <c:v>0.99978400043199911</c:v>
                </c:pt>
                <c:pt idx="1496">
                  <c:v>0.99978600042799914</c:v>
                </c:pt>
                <c:pt idx="1497">
                  <c:v>0.99978800042399918</c:v>
                </c:pt>
                <c:pt idx="1498">
                  <c:v>0.99979200041599914</c:v>
                </c:pt>
                <c:pt idx="1499">
                  <c:v>0.99979200041599914</c:v>
                </c:pt>
                <c:pt idx="1500">
                  <c:v>0.99979600040799921</c:v>
                </c:pt>
                <c:pt idx="1501">
                  <c:v>0.99979800040399924</c:v>
                </c:pt>
                <c:pt idx="1502">
                  <c:v>0.99980000039999917</c:v>
                </c:pt>
                <c:pt idx="1503">
                  <c:v>0.99980000039999917</c:v>
                </c:pt>
                <c:pt idx="1504">
                  <c:v>0.9998020003959992</c:v>
                </c:pt>
                <c:pt idx="1505">
                  <c:v>0.9998080003839992</c:v>
                </c:pt>
                <c:pt idx="1506">
                  <c:v>0.99981000037999923</c:v>
                </c:pt>
                <c:pt idx="1507">
                  <c:v>0.99981000037999923</c:v>
                </c:pt>
                <c:pt idx="1508">
                  <c:v>0.9998140003719993</c:v>
                </c:pt>
                <c:pt idx="1509">
                  <c:v>0.9998140003719993</c:v>
                </c:pt>
                <c:pt idx="1510">
                  <c:v>0.9998140003719993</c:v>
                </c:pt>
                <c:pt idx="1511">
                  <c:v>0.99981600036799922</c:v>
                </c:pt>
                <c:pt idx="1512">
                  <c:v>0.99982000035999929</c:v>
                </c:pt>
                <c:pt idx="1513">
                  <c:v>0.99982200035599933</c:v>
                </c:pt>
                <c:pt idx="1514">
                  <c:v>0.99982600034799929</c:v>
                </c:pt>
                <c:pt idx="1515">
                  <c:v>0.99982800034399932</c:v>
                </c:pt>
                <c:pt idx="1516">
                  <c:v>0.99983000033999936</c:v>
                </c:pt>
                <c:pt idx="1517">
                  <c:v>0.99983600032799935</c:v>
                </c:pt>
                <c:pt idx="1518">
                  <c:v>0.99984000031999931</c:v>
                </c:pt>
                <c:pt idx="1519">
                  <c:v>0.99984000031999931</c:v>
                </c:pt>
                <c:pt idx="1520">
                  <c:v>0.99984200031599935</c:v>
                </c:pt>
                <c:pt idx="1521">
                  <c:v>0.99984600030799942</c:v>
                </c:pt>
                <c:pt idx="1522">
                  <c:v>0.99984800030399934</c:v>
                </c:pt>
                <c:pt idx="1523">
                  <c:v>0.99984800030399934</c:v>
                </c:pt>
                <c:pt idx="1524">
                  <c:v>0.99985000029999938</c:v>
                </c:pt>
                <c:pt idx="1525">
                  <c:v>0.99985400029199945</c:v>
                </c:pt>
                <c:pt idx="1526">
                  <c:v>0.99985400029199945</c:v>
                </c:pt>
                <c:pt idx="1527">
                  <c:v>0.99985400029199945</c:v>
                </c:pt>
                <c:pt idx="1528">
                  <c:v>0.99986000027999944</c:v>
                </c:pt>
                <c:pt idx="1529">
                  <c:v>0.99986400027199951</c:v>
                </c:pt>
                <c:pt idx="1530">
                  <c:v>0.99986400027199951</c:v>
                </c:pt>
                <c:pt idx="1531">
                  <c:v>0.9998700002599995</c:v>
                </c:pt>
                <c:pt idx="1532">
                  <c:v>0.99987400025199946</c:v>
                </c:pt>
                <c:pt idx="1533">
                  <c:v>0.9998760002479995</c:v>
                </c:pt>
                <c:pt idx="1534">
                  <c:v>0.9998760002479995</c:v>
                </c:pt>
                <c:pt idx="1535">
                  <c:v>0.9998760002479995</c:v>
                </c:pt>
                <c:pt idx="1536">
                  <c:v>0.99987800024399953</c:v>
                </c:pt>
                <c:pt idx="1537">
                  <c:v>0.99988000023999957</c:v>
                </c:pt>
                <c:pt idx="1538">
                  <c:v>0.99988000023999957</c:v>
                </c:pt>
                <c:pt idx="1539">
                  <c:v>0.99988200023599949</c:v>
                </c:pt>
                <c:pt idx="1540">
                  <c:v>0.99988200023599949</c:v>
                </c:pt>
                <c:pt idx="1541">
                  <c:v>0.99988400023199953</c:v>
                </c:pt>
                <c:pt idx="1542">
                  <c:v>0.99988600022799956</c:v>
                </c:pt>
                <c:pt idx="1543">
                  <c:v>0.9998880002239996</c:v>
                </c:pt>
                <c:pt idx="1544">
                  <c:v>0.9998880002239996</c:v>
                </c:pt>
                <c:pt idx="1545">
                  <c:v>0.99989000021999952</c:v>
                </c:pt>
                <c:pt idx="1546">
                  <c:v>0.99989000021999952</c:v>
                </c:pt>
                <c:pt idx="1547">
                  <c:v>0.99989000021999952</c:v>
                </c:pt>
                <c:pt idx="1548">
                  <c:v>0.99989400021199959</c:v>
                </c:pt>
                <c:pt idx="1549">
                  <c:v>0.99989400021199959</c:v>
                </c:pt>
                <c:pt idx="1550">
                  <c:v>0.99989400021199959</c:v>
                </c:pt>
                <c:pt idx="1551">
                  <c:v>0.99989400021199959</c:v>
                </c:pt>
                <c:pt idx="1552">
                  <c:v>0.99989400021199959</c:v>
                </c:pt>
                <c:pt idx="1553">
                  <c:v>0.99989400021199959</c:v>
                </c:pt>
                <c:pt idx="1554">
                  <c:v>0.99989400021199959</c:v>
                </c:pt>
                <c:pt idx="1555">
                  <c:v>0.99989400021199959</c:v>
                </c:pt>
                <c:pt idx="1556">
                  <c:v>0.99989600020799962</c:v>
                </c:pt>
                <c:pt idx="1557">
                  <c:v>0.99989600020799962</c:v>
                </c:pt>
                <c:pt idx="1558">
                  <c:v>0.99989800020399955</c:v>
                </c:pt>
                <c:pt idx="1559">
                  <c:v>0.99989800020399955</c:v>
                </c:pt>
                <c:pt idx="1560">
                  <c:v>0.99990000019999958</c:v>
                </c:pt>
                <c:pt idx="1561">
                  <c:v>0.99990200019599962</c:v>
                </c:pt>
                <c:pt idx="1562">
                  <c:v>0.99990200019599962</c:v>
                </c:pt>
                <c:pt idx="1563">
                  <c:v>0.99990600018799958</c:v>
                </c:pt>
                <c:pt idx="1564">
                  <c:v>0.99990600018799958</c:v>
                </c:pt>
                <c:pt idx="1565">
                  <c:v>0.99990800018399961</c:v>
                </c:pt>
                <c:pt idx="1566">
                  <c:v>0.99990800018399961</c:v>
                </c:pt>
                <c:pt idx="1567">
                  <c:v>0.99990800018399961</c:v>
                </c:pt>
                <c:pt idx="1568">
                  <c:v>0.99990800018399961</c:v>
                </c:pt>
                <c:pt idx="1569">
                  <c:v>0.99990800018399961</c:v>
                </c:pt>
                <c:pt idx="1570">
                  <c:v>0.99990800018399961</c:v>
                </c:pt>
                <c:pt idx="1571">
                  <c:v>0.99991000017999965</c:v>
                </c:pt>
                <c:pt idx="1572">
                  <c:v>0.99991000017999965</c:v>
                </c:pt>
                <c:pt idx="1573">
                  <c:v>0.99991000017999965</c:v>
                </c:pt>
                <c:pt idx="1574">
                  <c:v>0.99991000017999965</c:v>
                </c:pt>
                <c:pt idx="1575">
                  <c:v>0.99991000017999965</c:v>
                </c:pt>
                <c:pt idx="1576">
                  <c:v>0.99991000017999965</c:v>
                </c:pt>
                <c:pt idx="1577">
                  <c:v>0.99991000017999965</c:v>
                </c:pt>
                <c:pt idx="1578">
                  <c:v>0.99991000017999965</c:v>
                </c:pt>
                <c:pt idx="1579">
                  <c:v>0.99991000017999965</c:v>
                </c:pt>
                <c:pt idx="1580">
                  <c:v>0.99991200017599968</c:v>
                </c:pt>
                <c:pt idx="1581">
                  <c:v>0.99991200017599968</c:v>
                </c:pt>
                <c:pt idx="1582">
                  <c:v>0.99991400017199961</c:v>
                </c:pt>
                <c:pt idx="1583">
                  <c:v>0.99991600016799964</c:v>
                </c:pt>
                <c:pt idx="1584">
                  <c:v>0.99991600016799964</c:v>
                </c:pt>
                <c:pt idx="1585">
                  <c:v>0.99991800016399968</c:v>
                </c:pt>
                <c:pt idx="1586">
                  <c:v>0.99992000015999971</c:v>
                </c:pt>
                <c:pt idx="1587">
                  <c:v>0.99992200015599964</c:v>
                </c:pt>
                <c:pt idx="1588">
                  <c:v>0.99992600014799971</c:v>
                </c:pt>
                <c:pt idx="1589">
                  <c:v>0.99992800014399974</c:v>
                </c:pt>
                <c:pt idx="1590">
                  <c:v>0.99992800014399974</c:v>
                </c:pt>
                <c:pt idx="1591">
                  <c:v>0.99993000013999978</c:v>
                </c:pt>
                <c:pt idx="1592">
                  <c:v>0.99993000013999978</c:v>
                </c:pt>
                <c:pt idx="1593">
                  <c:v>0.99993000013999978</c:v>
                </c:pt>
                <c:pt idx="1594">
                  <c:v>0.99993400013199973</c:v>
                </c:pt>
                <c:pt idx="1595">
                  <c:v>0.99993400013199973</c:v>
                </c:pt>
                <c:pt idx="1596">
                  <c:v>0.99993400013199973</c:v>
                </c:pt>
                <c:pt idx="1597">
                  <c:v>0.99993400013199973</c:v>
                </c:pt>
                <c:pt idx="1598">
                  <c:v>0.99993600012799977</c:v>
                </c:pt>
                <c:pt idx="1599">
                  <c:v>0.99993600012799977</c:v>
                </c:pt>
                <c:pt idx="1600">
                  <c:v>0.99993600012799977</c:v>
                </c:pt>
                <c:pt idx="1601">
                  <c:v>0.99993600012799977</c:v>
                </c:pt>
                <c:pt idx="1602">
                  <c:v>0.99993600012799977</c:v>
                </c:pt>
                <c:pt idx="1603">
                  <c:v>0.99993600012799977</c:v>
                </c:pt>
                <c:pt idx="1604">
                  <c:v>0.99993600012799977</c:v>
                </c:pt>
                <c:pt idx="1605">
                  <c:v>0.9999380001239998</c:v>
                </c:pt>
                <c:pt idx="1606">
                  <c:v>0.9999380001239998</c:v>
                </c:pt>
                <c:pt idx="1607">
                  <c:v>0.99994000011999973</c:v>
                </c:pt>
                <c:pt idx="1608">
                  <c:v>0.99994200011599976</c:v>
                </c:pt>
                <c:pt idx="1609">
                  <c:v>0.99994200011599976</c:v>
                </c:pt>
                <c:pt idx="1610">
                  <c:v>0.99994200011599976</c:v>
                </c:pt>
                <c:pt idx="1611">
                  <c:v>0.9999440001119998</c:v>
                </c:pt>
                <c:pt idx="1612">
                  <c:v>0.9999440001119998</c:v>
                </c:pt>
                <c:pt idx="1613">
                  <c:v>0.9999440001119998</c:v>
                </c:pt>
                <c:pt idx="1614">
                  <c:v>0.99994600010799983</c:v>
                </c:pt>
                <c:pt idx="1615">
                  <c:v>0.99994800010399976</c:v>
                </c:pt>
                <c:pt idx="1616">
                  <c:v>0.99995000009999979</c:v>
                </c:pt>
                <c:pt idx="1617">
                  <c:v>0.99995000009999979</c:v>
                </c:pt>
                <c:pt idx="1618">
                  <c:v>0.99995000009999979</c:v>
                </c:pt>
                <c:pt idx="1619">
                  <c:v>0.99995000009999979</c:v>
                </c:pt>
                <c:pt idx="1620">
                  <c:v>0.99995000009999979</c:v>
                </c:pt>
                <c:pt idx="1621">
                  <c:v>0.99995000009999979</c:v>
                </c:pt>
                <c:pt idx="1622">
                  <c:v>0.99995200009599983</c:v>
                </c:pt>
                <c:pt idx="1623">
                  <c:v>0.99995200009599983</c:v>
                </c:pt>
                <c:pt idx="1624">
                  <c:v>0.99995200009599983</c:v>
                </c:pt>
                <c:pt idx="1625">
                  <c:v>0.99995400009199986</c:v>
                </c:pt>
                <c:pt idx="1626">
                  <c:v>0.99995400009199986</c:v>
                </c:pt>
                <c:pt idx="1627">
                  <c:v>0.99995400009199986</c:v>
                </c:pt>
                <c:pt idx="1628">
                  <c:v>0.99995400009199986</c:v>
                </c:pt>
                <c:pt idx="1629">
                  <c:v>0.99995400009199986</c:v>
                </c:pt>
                <c:pt idx="1630">
                  <c:v>0.99995600008799979</c:v>
                </c:pt>
                <c:pt idx="1631">
                  <c:v>0.99995800008399982</c:v>
                </c:pt>
                <c:pt idx="1632">
                  <c:v>0.99995800008399982</c:v>
                </c:pt>
                <c:pt idx="1633">
                  <c:v>0.99995800008399982</c:v>
                </c:pt>
                <c:pt idx="1634">
                  <c:v>0.99995800008399982</c:v>
                </c:pt>
                <c:pt idx="1635">
                  <c:v>0.99995800008399982</c:v>
                </c:pt>
                <c:pt idx="1636">
                  <c:v>0.99995800008399982</c:v>
                </c:pt>
                <c:pt idx="1637">
                  <c:v>0.99996000007999986</c:v>
                </c:pt>
                <c:pt idx="1638">
                  <c:v>0.99996000007999986</c:v>
                </c:pt>
                <c:pt idx="1639">
                  <c:v>0.99996000007999986</c:v>
                </c:pt>
                <c:pt idx="1640">
                  <c:v>0.99996600006799985</c:v>
                </c:pt>
                <c:pt idx="1641">
                  <c:v>0.99996600006799985</c:v>
                </c:pt>
                <c:pt idx="1642">
                  <c:v>0.99996800006399988</c:v>
                </c:pt>
                <c:pt idx="1643">
                  <c:v>0.99996800006399988</c:v>
                </c:pt>
                <c:pt idx="1644">
                  <c:v>0.99997000005999992</c:v>
                </c:pt>
                <c:pt idx="1645">
                  <c:v>0.99997000005999992</c:v>
                </c:pt>
                <c:pt idx="1646">
                  <c:v>0.99997000005999992</c:v>
                </c:pt>
                <c:pt idx="1647">
                  <c:v>0.99997000005999992</c:v>
                </c:pt>
                <c:pt idx="1648">
                  <c:v>0.99997000005999992</c:v>
                </c:pt>
                <c:pt idx="1649">
                  <c:v>0.99997000005999992</c:v>
                </c:pt>
                <c:pt idx="1650">
                  <c:v>0.99997000005999992</c:v>
                </c:pt>
                <c:pt idx="1651">
                  <c:v>0.99997000005999992</c:v>
                </c:pt>
                <c:pt idx="1652">
                  <c:v>0.99997000005999992</c:v>
                </c:pt>
                <c:pt idx="1653">
                  <c:v>0.99997200005599984</c:v>
                </c:pt>
                <c:pt idx="1654">
                  <c:v>0.99997200005599984</c:v>
                </c:pt>
                <c:pt idx="1655">
                  <c:v>0.99997400005199988</c:v>
                </c:pt>
                <c:pt idx="1656">
                  <c:v>0.99997400005199988</c:v>
                </c:pt>
                <c:pt idx="1657">
                  <c:v>0.99997400005199988</c:v>
                </c:pt>
                <c:pt idx="1658">
                  <c:v>0.99997400005199988</c:v>
                </c:pt>
                <c:pt idx="1659">
                  <c:v>0.99997400005199988</c:v>
                </c:pt>
                <c:pt idx="1660">
                  <c:v>0.99997600004799991</c:v>
                </c:pt>
                <c:pt idx="1661">
                  <c:v>0.99997600004799991</c:v>
                </c:pt>
                <c:pt idx="1662">
                  <c:v>0.99997600004799991</c:v>
                </c:pt>
                <c:pt idx="1663">
                  <c:v>0.99997600004799991</c:v>
                </c:pt>
                <c:pt idx="1664">
                  <c:v>0.99997600004799991</c:v>
                </c:pt>
                <c:pt idx="1665">
                  <c:v>0.99997600004799991</c:v>
                </c:pt>
                <c:pt idx="1666">
                  <c:v>0.99997600004799991</c:v>
                </c:pt>
                <c:pt idx="1667">
                  <c:v>0.99997600004799991</c:v>
                </c:pt>
                <c:pt idx="1668">
                  <c:v>0.99997600004799991</c:v>
                </c:pt>
                <c:pt idx="1669">
                  <c:v>0.99998000003999987</c:v>
                </c:pt>
                <c:pt idx="1670">
                  <c:v>0.99998000003999987</c:v>
                </c:pt>
                <c:pt idx="1671">
                  <c:v>0.99998000003999987</c:v>
                </c:pt>
                <c:pt idx="1672">
                  <c:v>0.99998000003999987</c:v>
                </c:pt>
                <c:pt idx="1673">
                  <c:v>0.99998000003999987</c:v>
                </c:pt>
                <c:pt idx="1674">
                  <c:v>0.99998000003999987</c:v>
                </c:pt>
                <c:pt idx="1675">
                  <c:v>0.99998000003999987</c:v>
                </c:pt>
                <c:pt idx="1676">
                  <c:v>0.99998000003999987</c:v>
                </c:pt>
                <c:pt idx="1677">
                  <c:v>0.99998000003999987</c:v>
                </c:pt>
                <c:pt idx="1678">
                  <c:v>0.99998000003999987</c:v>
                </c:pt>
                <c:pt idx="1679">
                  <c:v>0.99998000003999987</c:v>
                </c:pt>
                <c:pt idx="1680">
                  <c:v>0.99998000003999987</c:v>
                </c:pt>
                <c:pt idx="1681">
                  <c:v>0.99998000003999987</c:v>
                </c:pt>
                <c:pt idx="1682">
                  <c:v>0.99998000003999987</c:v>
                </c:pt>
                <c:pt idx="1683">
                  <c:v>0.99998000003999987</c:v>
                </c:pt>
                <c:pt idx="1684">
                  <c:v>0.99998000003999987</c:v>
                </c:pt>
                <c:pt idx="1685">
                  <c:v>0.99998000003999987</c:v>
                </c:pt>
                <c:pt idx="1686">
                  <c:v>0.99998000003999987</c:v>
                </c:pt>
                <c:pt idx="1687">
                  <c:v>0.99998000003999987</c:v>
                </c:pt>
                <c:pt idx="1688">
                  <c:v>0.99998000003999987</c:v>
                </c:pt>
                <c:pt idx="1689">
                  <c:v>0.99998000003999987</c:v>
                </c:pt>
                <c:pt idx="1690">
                  <c:v>0.99998000003999987</c:v>
                </c:pt>
                <c:pt idx="1691">
                  <c:v>0.99998000003999987</c:v>
                </c:pt>
                <c:pt idx="1692">
                  <c:v>0.99998000003999987</c:v>
                </c:pt>
                <c:pt idx="1693">
                  <c:v>0.99998000003999987</c:v>
                </c:pt>
                <c:pt idx="1694">
                  <c:v>0.99998000003999987</c:v>
                </c:pt>
                <c:pt idx="1695">
                  <c:v>0.99998000003999987</c:v>
                </c:pt>
                <c:pt idx="1696">
                  <c:v>0.99998000003999987</c:v>
                </c:pt>
                <c:pt idx="1697">
                  <c:v>0.99998000003999987</c:v>
                </c:pt>
                <c:pt idx="1698">
                  <c:v>0.99998000003999987</c:v>
                </c:pt>
                <c:pt idx="1699">
                  <c:v>0.99998000003999987</c:v>
                </c:pt>
                <c:pt idx="1700">
                  <c:v>0.99998200003599991</c:v>
                </c:pt>
                <c:pt idx="1701">
                  <c:v>0.99998200003599991</c:v>
                </c:pt>
                <c:pt idx="1702">
                  <c:v>0.99998200003599991</c:v>
                </c:pt>
                <c:pt idx="1703">
                  <c:v>0.99998200003599991</c:v>
                </c:pt>
                <c:pt idx="1704">
                  <c:v>0.99998200003599991</c:v>
                </c:pt>
                <c:pt idx="1705">
                  <c:v>0.99998200003599991</c:v>
                </c:pt>
                <c:pt idx="1706">
                  <c:v>0.99998400003199994</c:v>
                </c:pt>
                <c:pt idx="1707">
                  <c:v>0.99998600002799998</c:v>
                </c:pt>
                <c:pt idx="1708">
                  <c:v>0.99998600002799998</c:v>
                </c:pt>
                <c:pt idx="1709">
                  <c:v>0.99998600002799998</c:v>
                </c:pt>
                <c:pt idx="1710">
                  <c:v>0.9999880000239999</c:v>
                </c:pt>
                <c:pt idx="1711">
                  <c:v>0.99999000001999994</c:v>
                </c:pt>
                <c:pt idx="1712">
                  <c:v>0.99999200001599997</c:v>
                </c:pt>
                <c:pt idx="1713">
                  <c:v>0.99999200001599997</c:v>
                </c:pt>
                <c:pt idx="1714">
                  <c:v>0.99999200001599997</c:v>
                </c:pt>
                <c:pt idx="1715">
                  <c:v>0.99999400001200001</c:v>
                </c:pt>
                <c:pt idx="1716">
                  <c:v>0.99999400001200001</c:v>
                </c:pt>
                <c:pt idx="1717">
                  <c:v>0.99999400001200001</c:v>
                </c:pt>
                <c:pt idx="1718">
                  <c:v>0.99999400001200001</c:v>
                </c:pt>
                <c:pt idx="1719">
                  <c:v>0.99999400001200001</c:v>
                </c:pt>
                <c:pt idx="1720">
                  <c:v>0.99999400001200001</c:v>
                </c:pt>
                <c:pt idx="1721">
                  <c:v>0.99999400001200001</c:v>
                </c:pt>
                <c:pt idx="1722">
                  <c:v>0.99999400001200001</c:v>
                </c:pt>
                <c:pt idx="1723">
                  <c:v>0.99999400001200001</c:v>
                </c:pt>
                <c:pt idx="1724">
                  <c:v>0.99999400001200001</c:v>
                </c:pt>
                <c:pt idx="1725">
                  <c:v>0.99999400001200001</c:v>
                </c:pt>
                <c:pt idx="1726">
                  <c:v>0.99999400001200001</c:v>
                </c:pt>
                <c:pt idx="1727">
                  <c:v>0.99999400001200001</c:v>
                </c:pt>
                <c:pt idx="1728">
                  <c:v>0.99999600000799993</c:v>
                </c:pt>
                <c:pt idx="1729">
                  <c:v>0.99999600000799993</c:v>
                </c:pt>
                <c:pt idx="1730">
                  <c:v>0.99999600000799993</c:v>
                </c:pt>
                <c:pt idx="1731">
                  <c:v>0.99999600000799993</c:v>
                </c:pt>
                <c:pt idx="1732">
                  <c:v>0.99999600000799993</c:v>
                </c:pt>
                <c:pt idx="1733">
                  <c:v>0.99999600000799993</c:v>
                </c:pt>
                <c:pt idx="1734">
                  <c:v>0.99999600000799993</c:v>
                </c:pt>
                <c:pt idx="1735">
                  <c:v>0.99999600000799993</c:v>
                </c:pt>
                <c:pt idx="1736">
                  <c:v>0.99999600000799993</c:v>
                </c:pt>
                <c:pt idx="1737">
                  <c:v>0.99999600000799993</c:v>
                </c:pt>
                <c:pt idx="1738">
                  <c:v>0.99999600000799993</c:v>
                </c:pt>
                <c:pt idx="1739">
                  <c:v>0.99999600000799993</c:v>
                </c:pt>
                <c:pt idx="1740">
                  <c:v>0.99999600000799993</c:v>
                </c:pt>
                <c:pt idx="1741">
                  <c:v>0.99999600000799993</c:v>
                </c:pt>
                <c:pt idx="1742">
                  <c:v>0.99999600000799993</c:v>
                </c:pt>
                <c:pt idx="1743">
                  <c:v>0.99999600000799993</c:v>
                </c:pt>
                <c:pt idx="1744">
                  <c:v>0.99999600000799993</c:v>
                </c:pt>
                <c:pt idx="1745">
                  <c:v>0.99999600000799993</c:v>
                </c:pt>
                <c:pt idx="1746">
                  <c:v>0.99999600000799993</c:v>
                </c:pt>
                <c:pt idx="1747">
                  <c:v>0.99999600000799993</c:v>
                </c:pt>
                <c:pt idx="1748">
                  <c:v>0.99999600000799993</c:v>
                </c:pt>
                <c:pt idx="1749">
                  <c:v>0.99999600000799993</c:v>
                </c:pt>
                <c:pt idx="1750">
                  <c:v>0.99999600000799993</c:v>
                </c:pt>
                <c:pt idx="1751">
                  <c:v>0.99999600000799993</c:v>
                </c:pt>
                <c:pt idx="1752">
                  <c:v>0.99999600000799993</c:v>
                </c:pt>
                <c:pt idx="1753">
                  <c:v>0.99999600000799993</c:v>
                </c:pt>
                <c:pt idx="1754">
                  <c:v>0.99999600000799993</c:v>
                </c:pt>
                <c:pt idx="1755">
                  <c:v>0.99999600000799993</c:v>
                </c:pt>
                <c:pt idx="1756">
                  <c:v>0.99999600000799993</c:v>
                </c:pt>
                <c:pt idx="1757">
                  <c:v>0.99999600000799993</c:v>
                </c:pt>
                <c:pt idx="1758">
                  <c:v>0.99999600000799993</c:v>
                </c:pt>
                <c:pt idx="1759">
                  <c:v>0.99999600000799993</c:v>
                </c:pt>
                <c:pt idx="1760">
                  <c:v>0.99999600000799993</c:v>
                </c:pt>
                <c:pt idx="1761">
                  <c:v>0.99999600000799993</c:v>
                </c:pt>
                <c:pt idx="1762">
                  <c:v>0.99999600000799993</c:v>
                </c:pt>
                <c:pt idx="1763">
                  <c:v>0.99999600000799993</c:v>
                </c:pt>
                <c:pt idx="1764">
                  <c:v>0.99999600000799993</c:v>
                </c:pt>
                <c:pt idx="1765">
                  <c:v>0.99999600000799993</c:v>
                </c:pt>
                <c:pt idx="1766">
                  <c:v>0.99999600000799993</c:v>
                </c:pt>
                <c:pt idx="1767">
                  <c:v>0.99999600000799993</c:v>
                </c:pt>
                <c:pt idx="1768">
                  <c:v>0.99999600000799993</c:v>
                </c:pt>
                <c:pt idx="1769">
                  <c:v>0.99999600000799993</c:v>
                </c:pt>
                <c:pt idx="1770">
                  <c:v>0.99999600000799993</c:v>
                </c:pt>
                <c:pt idx="1771">
                  <c:v>0.99999600000799993</c:v>
                </c:pt>
                <c:pt idx="1772">
                  <c:v>0.99999600000799993</c:v>
                </c:pt>
                <c:pt idx="1773">
                  <c:v>0.99999600000799993</c:v>
                </c:pt>
                <c:pt idx="1774">
                  <c:v>0.99999600000799993</c:v>
                </c:pt>
                <c:pt idx="1775">
                  <c:v>0.99999600000799993</c:v>
                </c:pt>
                <c:pt idx="1776">
                  <c:v>0.99999600000799993</c:v>
                </c:pt>
                <c:pt idx="1777">
                  <c:v>0.99999600000799993</c:v>
                </c:pt>
                <c:pt idx="1778">
                  <c:v>0.99999600000799993</c:v>
                </c:pt>
                <c:pt idx="1779">
                  <c:v>0.99999600000799993</c:v>
                </c:pt>
                <c:pt idx="1780">
                  <c:v>0.99999600000799993</c:v>
                </c:pt>
                <c:pt idx="1781">
                  <c:v>0.99999600000799993</c:v>
                </c:pt>
                <c:pt idx="1782">
                  <c:v>0.99999600000799993</c:v>
                </c:pt>
                <c:pt idx="1783">
                  <c:v>0.99999600000799993</c:v>
                </c:pt>
                <c:pt idx="1784">
                  <c:v>0.99999600000799993</c:v>
                </c:pt>
                <c:pt idx="1785">
                  <c:v>0.99999600000799993</c:v>
                </c:pt>
                <c:pt idx="1786">
                  <c:v>0.99999600000799993</c:v>
                </c:pt>
                <c:pt idx="1787">
                  <c:v>0.99999600000799993</c:v>
                </c:pt>
                <c:pt idx="1788">
                  <c:v>0.99999600000799993</c:v>
                </c:pt>
                <c:pt idx="1789">
                  <c:v>0.99999600000799993</c:v>
                </c:pt>
                <c:pt idx="1790">
                  <c:v>0.99999600000799993</c:v>
                </c:pt>
                <c:pt idx="1791">
                  <c:v>0.99999600000799993</c:v>
                </c:pt>
                <c:pt idx="1792">
                  <c:v>0.99999600000799993</c:v>
                </c:pt>
                <c:pt idx="1793">
                  <c:v>0.99999600000799993</c:v>
                </c:pt>
                <c:pt idx="1794">
                  <c:v>0.99999600000799993</c:v>
                </c:pt>
                <c:pt idx="1795">
                  <c:v>0.99999600000799993</c:v>
                </c:pt>
                <c:pt idx="1796">
                  <c:v>0.99999600000799993</c:v>
                </c:pt>
                <c:pt idx="1797">
                  <c:v>0.99999600000799993</c:v>
                </c:pt>
                <c:pt idx="1798">
                  <c:v>0.99999600000799993</c:v>
                </c:pt>
                <c:pt idx="1799">
                  <c:v>0.99999600000799993</c:v>
                </c:pt>
                <c:pt idx="1800">
                  <c:v>0.99999600000799993</c:v>
                </c:pt>
                <c:pt idx="1801">
                  <c:v>0.99999600000799993</c:v>
                </c:pt>
                <c:pt idx="1802">
                  <c:v>0.99999600000799993</c:v>
                </c:pt>
                <c:pt idx="1803">
                  <c:v>0.99999600000799993</c:v>
                </c:pt>
                <c:pt idx="1804">
                  <c:v>0.99999600000799993</c:v>
                </c:pt>
                <c:pt idx="1805">
                  <c:v>0.99999600000799993</c:v>
                </c:pt>
                <c:pt idx="1806">
                  <c:v>0.99999600000799993</c:v>
                </c:pt>
                <c:pt idx="1807">
                  <c:v>0.99999600000799993</c:v>
                </c:pt>
                <c:pt idx="1808">
                  <c:v>0.99999600000799993</c:v>
                </c:pt>
                <c:pt idx="1809">
                  <c:v>0.99999600000799993</c:v>
                </c:pt>
                <c:pt idx="1810">
                  <c:v>0.99999600000799993</c:v>
                </c:pt>
                <c:pt idx="1811">
                  <c:v>0.99999600000799993</c:v>
                </c:pt>
                <c:pt idx="1812">
                  <c:v>0.99999600000799993</c:v>
                </c:pt>
                <c:pt idx="1813">
                  <c:v>0.99999600000799993</c:v>
                </c:pt>
                <c:pt idx="1814">
                  <c:v>0.99999600000799993</c:v>
                </c:pt>
                <c:pt idx="1815">
                  <c:v>0.99999600000799993</c:v>
                </c:pt>
                <c:pt idx="1816">
                  <c:v>0.99999600000799993</c:v>
                </c:pt>
                <c:pt idx="1817">
                  <c:v>0.99999600000799993</c:v>
                </c:pt>
                <c:pt idx="1818">
                  <c:v>0.99999600000799993</c:v>
                </c:pt>
                <c:pt idx="1819">
                  <c:v>0.99999600000799993</c:v>
                </c:pt>
                <c:pt idx="1820">
                  <c:v>0.99999600000799993</c:v>
                </c:pt>
                <c:pt idx="1821">
                  <c:v>0.99999600000799993</c:v>
                </c:pt>
                <c:pt idx="1822">
                  <c:v>0.99999600000799993</c:v>
                </c:pt>
                <c:pt idx="1823">
                  <c:v>0.99999600000799993</c:v>
                </c:pt>
                <c:pt idx="1824">
                  <c:v>0.99999600000799993</c:v>
                </c:pt>
                <c:pt idx="1825">
                  <c:v>0.99999600000799993</c:v>
                </c:pt>
                <c:pt idx="1826">
                  <c:v>0.99999600000799993</c:v>
                </c:pt>
                <c:pt idx="1827">
                  <c:v>0.99999800000399997</c:v>
                </c:pt>
                <c:pt idx="1828">
                  <c:v>0.99999800000399997</c:v>
                </c:pt>
                <c:pt idx="1829">
                  <c:v>0.99999800000399997</c:v>
                </c:pt>
                <c:pt idx="1830">
                  <c:v>0.99999800000399997</c:v>
                </c:pt>
                <c:pt idx="1831">
                  <c:v>0.99999800000399997</c:v>
                </c:pt>
                <c:pt idx="1832">
                  <c:v>0.99999800000399997</c:v>
                </c:pt>
                <c:pt idx="1833">
                  <c:v>0.99999800000399997</c:v>
                </c:pt>
                <c:pt idx="1834">
                  <c:v>0.99999800000399997</c:v>
                </c:pt>
                <c:pt idx="1835">
                  <c:v>0.99999800000399997</c:v>
                </c:pt>
                <c:pt idx="1836">
                  <c:v>0.99999800000399997</c:v>
                </c:pt>
                <c:pt idx="1837">
                  <c:v>0.99999800000399997</c:v>
                </c:pt>
                <c:pt idx="1838">
                  <c:v>0.99999800000399997</c:v>
                </c:pt>
                <c:pt idx="1839">
                  <c:v>0.99999800000399997</c:v>
                </c:pt>
                <c:pt idx="1840">
                  <c:v>0.99999800000399997</c:v>
                </c:pt>
                <c:pt idx="1841">
                  <c:v>0.99999800000399997</c:v>
                </c:pt>
                <c:pt idx="1842">
                  <c:v>0.99999800000399997</c:v>
                </c:pt>
                <c:pt idx="1843">
                  <c:v>0.99999800000399997</c:v>
                </c:pt>
                <c:pt idx="1844">
                  <c:v>0.99999800000399997</c:v>
                </c:pt>
                <c:pt idx="1845">
                  <c:v>0.99999800000399997</c:v>
                </c:pt>
                <c:pt idx="1846">
                  <c:v>0.99999800000399997</c:v>
                </c:pt>
                <c:pt idx="1847">
                  <c:v>0.99999800000399997</c:v>
                </c:pt>
                <c:pt idx="1848">
                  <c:v>0.99999800000399997</c:v>
                </c:pt>
                <c:pt idx="1849">
                  <c:v>0.99999800000399997</c:v>
                </c:pt>
                <c:pt idx="1850">
                  <c:v>0.99999800000399997</c:v>
                </c:pt>
                <c:pt idx="1851">
                  <c:v>0.99999800000399997</c:v>
                </c:pt>
                <c:pt idx="1852">
                  <c:v>0.99999800000399997</c:v>
                </c:pt>
                <c:pt idx="1853">
                  <c:v>0.99999800000399997</c:v>
                </c:pt>
                <c:pt idx="1854">
                  <c:v>0.99999800000399997</c:v>
                </c:pt>
                <c:pt idx="1855">
                  <c:v>0.99999800000399997</c:v>
                </c:pt>
                <c:pt idx="1856">
                  <c:v>0.99999800000399997</c:v>
                </c:pt>
                <c:pt idx="1857">
                  <c:v>0.99999800000399997</c:v>
                </c:pt>
                <c:pt idx="1858">
                  <c:v>0.99999800000399997</c:v>
                </c:pt>
                <c:pt idx="1859">
                  <c:v>0.99999800000399997</c:v>
                </c:pt>
                <c:pt idx="1860">
                  <c:v>0.99999800000399997</c:v>
                </c:pt>
                <c:pt idx="1861">
                  <c:v>0.99999800000399997</c:v>
                </c:pt>
                <c:pt idx="1862">
                  <c:v>0.99999800000399997</c:v>
                </c:pt>
                <c:pt idx="1863">
                  <c:v>0.99999800000399997</c:v>
                </c:pt>
                <c:pt idx="1864">
                  <c:v>0.99999800000399997</c:v>
                </c:pt>
                <c:pt idx="1865">
                  <c:v>0.99999800000399997</c:v>
                </c:pt>
                <c:pt idx="1866">
                  <c:v>0.99999800000399997</c:v>
                </c:pt>
                <c:pt idx="1867">
                  <c:v>0.99999800000399997</c:v>
                </c:pt>
                <c:pt idx="1868">
                  <c:v>0.99999800000399997</c:v>
                </c:pt>
                <c:pt idx="1869">
                  <c:v>0.99999800000399997</c:v>
                </c:pt>
                <c:pt idx="1870">
                  <c:v>0.99999800000399997</c:v>
                </c:pt>
                <c:pt idx="1871">
                  <c:v>0.99999800000399997</c:v>
                </c:pt>
                <c:pt idx="1872">
                  <c:v>0.99999800000399997</c:v>
                </c:pt>
                <c:pt idx="1873">
                  <c:v>0.99999800000399997</c:v>
                </c:pt>
                <c:pt idx="1874">
                  <c:v>0.99999800000399997</c:v>
                </c:pt>
                <c:pt idx="1875">
                  <c:v>0.99999800000399997</c:v>
                </c:pt>
                <c:pt idx="1876">
                  <c:v>0.99999800000399997</c:v>
                </c:pt>
                <c:pt idx="1877">
                  <c:v>0.99999800000399997</c:v>
                </c:pt>
                <c:pt idx="1878">
                  <c:v>0.99999800000399997</c:v>
                </c:pt>
                <c:pt idx="1879">
                  <c:v>0.99999800000399997</c:v>
                </c:pt>
                <c:pt idx="1880">
                  <c:v>0.99999800000399997</c:v>
                </c:pt>
                <c:pt idx="1881">
                  <c:v>0.99999800000399997</c:v>
                </c:pt>
                <c:pt idx="1882">
                  <c:v>0.99999800000399997</c:v>
                </c:pt>
                <c:pt idx="1883">
                  <c:v>0.99999800000399997</c:v>
                </c:pt>
                <c:pt idx="1884">
                  <c:v>0.99999800000399997</c:v>
                </c:pt>
                <c:pt idx="1885">
                  <c:v>0.99999800000399997</c:v>
                </c:pt>
                <c:pt idx="1886">
                  <c:v>0.99999800000399997</c:v>
                </c:pt>
                <c:pt idx="1887">
                  <c:v>0.99999800000399997</c:v>
                </c:pt>
                <c:pt idx="1888">
                  <c:v>0.99999800000399997</c:v>
                </c:pt>
                <c:pt idx="1889">
                  <c:v>0.99999800000399997</c:v>
                </c:pt>
                <c:pt idx="1890">
                  <c:v>0.99999800000399997</c:v>
                </c:pt>
                <c:pt idx="1891">
                  <c:v>0.99999800000399997</c:v>
                </c:pt>
                <c:pt idx="1892">
                  <c:v>0.99999800000399997</c:v>
                </c:pt>
                <c:pt idx="1893">
                  <c:v>0.99999800000399997</c:v>
                </c:pt>
                <c:pt idx="1894">
                  <c:v>0.99999800000399997</c:v>
                </c:pt>
                <c:pt idx="1895">
                  <c:v>0.99999800000399997</c:v>
                </c:pt>
                <c:pt idx="1896">
                  <c:v>0.99999800000399997</c:v>
                </c:pt>
                <c:pt idx="1897">
                  <c:v>0.99999800000399997</c:v>
                </c:pt>
                <c:pt idx="1898">
                  <c:v>0.99999800000399997</c:v>
                </c:pt>
                <c:pt idx="1899">
                  <c:v>0.99999800000399997</c:v>
                </c:pt>
                <c:pt idx="1900">
                  <c:v>0.99999800000399997</c:v>
                </c:pt>
                <c:pt idx="1901">
                  <c:v>0.99999800000399997</c:v>
                </c:pt>
                <c:pt idx="1902">
                  <c:v>0.99999800000399997</c:v>
                </c:pt>
                <c:pt idx="1903">
                  <c:v>0.99999800000399997</c:v>
                </c:pt>
                <c:pt idx="1904">
                  <c:v>0.99999800000399997</c:v>
                </c:pt>
                <c:pt idx="1905">
                  <c:v>0.99999800000399997</c:v>
                </c:pt>
                <c:pt idx="1906">
                  <c:v>0.99999800000399997</c:v>
                </c:pt>
                <c:pt idx="1907">
                  <c:v>0.99999800000399997</c:v>
                </c:pt>
                <c:pt idx="1908">
                  <c:v>0.99999800000399997</c:v>
                </c:pt>
                <c:pt idx="1909">
                  <c:v>0.99999800000399997</c:v>
                </c:pt>
                <c:pt idx="1910">
                  <c:v>0.99999800000399997</c:v>
                </c:pt>
                <c:pt idx="1911">
                  <c:v>0.99999800000399997</c:v>
                </c:pt>
                <c:pt idx="1912">
                  <c:v>0.99999800000399997</c:v>
                </c:pt>
                <c:pt idx="1913">
                  <c:v>0.99999800000399997</c:v>
                </c:pt>
                <c:pt idx="1914">
                  <c:v>0.99999800000399997</c:v>
                </c:pt>
                <c:pt idx="1915">
                  <c:v>0.99999800000399997</c:v>
                </c:pt>
                <c:pt idx="1916">
                  <c:v>0.99999800000399997</c:v>
                </c:pt>
                <c:pt idx="1917">
                  <c:v>0.99999800000399997</c:v>
                </c:pt>
                <c:pt idx="1918">
                  <c:v>0.99999800000399997</c:v>
                </c:pt>
                <c:pt idx="1919">
                  <c:v>0.99999800000399997</c:v>
                </c:pt>
                <c:pt idx="1920">
                  <c:v>0.99999800000399997</c:v>
                </c:pt>
                <c:pt idx="1921">
                  <c:v>0.99999800000399997</c:v>
                </c:pt>
                <c:pt idx="1922">
                  <c:v>0.99999800000399997</c:v>
                </c:pt>
                <c:pt idx="1923">
                  <c:v>0.99999800000399997</c:v>
                </c:pt>
                <c:pt idx="1924">
                  <c:v>0.99999800000399997</c:v>
                </c:pt>
                <c:pt idx="1925">
                  <c:v>0.99999800000399997</c:v>
                </c:pt>
                <c:pt idx="1926">
                  <c:v>0.99999800000399997</c:v>
                </c:pt>
                <c:pt idx="1927">
                  <c:v>0.99999800000399997</c:v>
                </c:pt>
                <c:pt idx="1928">
                  <c:v>0.99999800000399997</c:v>
                </c:pt>
                <c:pt idx="1929">
                  <c:v>0.99999800000399997</c:v>
                </c:pt>
                <c:pt idx="1930">
                  <c:v>0.99999800000399997</c:v>
                </c:pt>
                <c:pt idx="1931">
                  <c:v>0.99999800000399997</c:v>
                </c:pt>
                <c:pt idx="1932">
                  <c:v>0.99999800000399997</c:v>
                </c:pt>
                <c:pt idx="1933">
                  <c:v>0.99999800000399997</c:v>
                </c:pt>
                <c:pt idx="1934">
                  <c:v>0.99999800000399997</c:v>
                </c:pt>
                <c:pt idx="1935">
                  <c:v>0.99999800000399997</c:v>
                </c:pt>
                <c:pt idx="1936">
                  <c:v>0.99999800000399997</c:v>
                </c:pt>
                <c:pt idx="1937">
                  <c:v>0.99999800000399997</c:v>
                </c:pt>
                <c:pt idx="1938">
                  <c:v>0.99999800000399997</c:v>
                </c:pt>
                <c:pt idx="1939">
                  <c:v>0.99999800000399997</c:v>
                </c:pt>
                <c:pt idx="1940">
                  <c:v>0.99999800000399997</c:v>
                </c:pt>
                <c:pt idx="1941">
                  <c:v>0.99999800000399997</c:v>
                </c:pt>
                <c:pt idx="1942">
                  <c:v>0.99999800000399997</c:v>
                </c:pt>
                <c:pt idx="1943">
                  <c:v>0.99999800000399997</c:v>
                </c:pt>
                <c:pt idx="1944">
                  <c:v>0.99999800000399997</c:v>
                </c:pt>
                <c:pt idx="1945">
                  <c:v>0.99999800000399997</c:v>
                </c:pt>
                <c:pt idx="1946">
                  <c:v>0.99999800000399997</c:v>
                </c:pt>
                <c:pt idx="1947">
                  <c:v>0.99999800000399997</c:v>
                </c:pt>
                <c:pt idx="1948">
                  <c:v>0.99999800000399997</c:v>
                </c:pt>
                <c:pt idx="1949">
                  <c:v>0.99999800000399997</c:v>
                </c:pt>
                <c:pt idx="1950">
                  <c:v>0.99999800000399997</c:v>
                </c:pt>
                <c:pt idx="1951">
                  <c:v>0.99999800000399997</c:v>
                </c:pt>
                <c:pt idx="1952">
                  <c:v>0.99999800000399997</c:v>
                </c:pt>
                <c:pt idx="1953">
                  <c:v>0.99999800000399997</c:v>
                </c:pt>
                <c:pt idx="1954">
                  <c:v>0.99999800000399997</c:v>
                </c:pt>
                <c:pt idx="1955">
                  <c:v>0.99999800000399997</c:v>
                </c:pt>
                <c:pt idx="1956">
                  <c:v>0.99999800000399997</c:v>
                </c:pt>
                <c:pt idx="1957">
                  <c:v>0.99999800000399997</c:v>
                </c:pt>
                <c:pt idx="1958">
                  <c:v>0.99999800000399997</c:v>
                </c:pt>
                <c:pt idx="1959">
                  <c:v>0.99999800000399997</c:v>
                </c:pt>
                <c:pt idx="1960">
                  <c:v>0.99999800000399997</c:v>
                </c:pt>
                <c:pt idx="1961">
                  <c:v>0.99999800000399997</c:v>
                </c:pt>
                <c:pt idx="1962">
                  <c:v>0.99999800000399997</c:v>
                </c:pt>
                <c:pt idx="1963">
                  <c:v>0.99999800000399997</c:v>
                </c:pt>
                <c:pt idx="1964">
                  <c:v>0.99999800000399997</c:v>
                </c:pt>
                <c:pt idx="1965">
                  <c:v>0.99999800000399997</c:v>
                </c:pt>
                <c:pt idx="1966">
                  <c:v>0.99999800000399997</c:v>
                </c:pt>
                <c:pt idx="1967">
                  <c:v>0.99999800000399997</c:v>
                </c:pt>
                <c:pt idx="1968">
                  <c:v>0.99999800000399997</c:v>
                </c:pt>
                <c:pt idx="1969">
                  <c:v>0.99999800000399997</c:v>
                </c:pt>
                <c:pt idx="1970">
                  <c:v>0.99999800000399997</c:v>
                </c:pt>
                <c:pt idx="1971">
                  <c:v>0.99999800000399997</c:v>
                </c:pt>
                <c:pt idx="1972">
                  <c:v>0.99999800000399997</c:v>
                </c:pt>
                <c:pt idx="1973">
                  <c:v>0.99999800000399997</c:v>
                </c:pt>
                <c:pt idx="1974">
                  <c:v>0.99999800000399997</c:v>
                </c:pt>
                <c:pt idx="1975">
                  <c:v>0.99999800000399997</c:v>
                </c:pt>
                <c:pt idx="1976">
                  <c:v>0.99999800000399997</c:v>
                </c:pt>
                <c:pt idx="1977">
                  <c:v>0.99999800000399997</c:v>
                </c:pt>
                <c:pt idx="1978">
                  <c:v>0.99999800000399997</c:v>
                </c:pt>
                <c:pt idx="1979">
                  <c:v>0.99999800000399997</c:v>
                </c:pt>
                <c:pt idx="1980">
                  <c:v>0.99999800000399997</c:v>
                </c:pt>
                <c:pt idx="1981">
                  <c:v>0.99999800000399997</c:v>
                </c:pt>
                <c:pt idx="1982">
                  <c:v>0.99999800000399997</c:v>
                </c:pt>
                <c:pt idx="1983">
                  <c:v>0.99999800000399997</c:v>
                </c:pt>
                <c:pt idx="1984">
                  <c:v>0.99999800000399997</c:v>
                </c:pt>
                <c:pt idx="1985">
                  <c:v>0.99999800000399997</c:v>
                </c:pt>
                <c:pt idx="1986">
                  <c:v>0.99999800000399997</c:v>
                </c:pt>
                <c:pt idx="1987">
                  <c:v>0.99999800000399997</c:v>
                </c:pt>
                <c:pt idx="1988">
                  <c:v>0.99999800000399997</c:v>
                </c:pt>
                <c:pt idx="1989">
                  <c:v>0.99999800000399997</c:v>
                </c:pt>
                <c:pt idx="1990">
                  <c:v>0.99999800000399997</c:v>
                </c:pt>
                <c:pt idx="1991">
                  <c:v>0.99999800000399997</c:v>
                </c:pt>
                <c:pt idx="1992">
                  <c:v>0.99999800000399997</c:v>
                </c:pt>
                <c:pt idx="1993">
                  <c:v>0.99999800000399997</c:v>
                </c:pt>
                <c:pt idx="1994">
                  <c:v>0.99999800000399997</c:v>
                </c:pt>
                <c:pt idx="1995">
                  <c:v>0.99999800000399997</c:v>
                </c:pt>
                <c:pt idx="1996">
                  <c:v>0.99999800000399997</c:v>
                </c:pt>
                <c:pt idx="1997">
                  <c:v>0.99999800000399997</c:v>
                </c:pt>
                <c:pt idx="1998">
                  <c:v>0.99999800000399997</c:v>
                </c:pt>
                <c:pt idx="1999">
                  <c:v>0.99999800000399997</c:v>
                </c:pt>
                <c:pt idx="2000">
                  <c:v>0.99999800000399997</c:v>
                </c:pt>
                <c:pt idx="2001">
                  <c:v>0.99999800000399997</c:v>
                </c:pt>
                <c:pt idx="2002">
                  <c:v>0.99999800000399997</c:v>
                </c:pt>
                <c:pt idx="2003">
                  <c:v>0.99999800000399997</c:v>
                </c:pt>
                <c:pt idx="2004">
                  <c:v>0.99999800000399997</c:v>
                </c:pt>
                <c:pt idx="2005">
                  <c:v>0.99999800000399997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635-4173-9A99-03B2BE0B584F}"/>
            </c:ext>
          </c:extLst>
        </c:ser>
        <c:ser>
          <c:idx val="6"/>
          <c:order val="5"/>
          <c:tx>
            <c:v>Generalized Pareto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Sheet1!$AT$5:$AT$2010</c:f>
              <c:numCache>
                <c:formatCode>General</c:formatCode>
                <c:ptCount val="2006"/>
                <c:pt idx="0">
                  <c:v>0</c:v>
                </c:pt>
                <c:pt idx="1">
                  <c:v>1.5119969760060479E-3</c:v>
                </c:pt>
                <c:pt idx="2">
                  <c:v>2.877994244011512E-3</c:v>
                </c:pt>
                <c:pt idx="3">
                  <c:v>4.3239913520172956E-3</c:v>
                </c:pt>
                <c:pt idx="4">
                  <c:v>5.8419883160233683E-3</c:v>
                </c:pt>
                <c:pt idx="5">
                  <c:v>7.4959850080299839E-3</c:v>
                </c:pt>
                <c:pt idx="6">
                  <c:v>9.0119819760360476E-3</c:v>
                </c:pt>
                <c:pt idx="7">
                  <c:v>1.0545978908042184E-2</c:v>
                </c:pt>
                <c:pt idx="8">
                  <c:v>1.2115975768048464E-2</c:v>
                </c:pt>
                <c:pt idx="9">
                  <c:v>1.3587972824054351E-2</c:v>
                </c:pt>
                <c:pt idx="10">
                  <c:v>1.5033969932060135E-2</c:v>
                </c:pt>
                <c:pt idx="11">
                  <c:v>1.655796688406623E-2</c:v>
                </c:pt>
                <c:pt idx="12">
                  <c:v>1.8045963908072185E-2</c:v>
                </c:pt>
                <c:pt idx="13">
                  <c:v>1.9505960988078025E-2</c:v>
                </c:pt>
                <c:pt idx="14">
                  <c:v>2.0971958056083886E-2</c:v>
                </c:pt>
                <c:pt idx="15">
                  <c:v>2.2441955116089769E-2</c:v>
                </c:pt>
                <c:pt idx="16">
                  <c:v>2.3805952388095224E-2</c:v>
                </c:pt>
                <c:pt idx="17">
                  <c:v>2.5283949432101136E-2</c:v>
                </c:pt>
                <c:pt idx="18">
                  <c:v>2.6851946296107407E-2</c:v>
                </c:pt>
                <c:pt idx="19">
                  <c:v>2.8349943300113398E-2</c:v>
                </c:pt>
                <c:pt idx="20">
                  <c:v>2.9833940332119335E-2</c:v>
                </c:pt>
                <c:pt idx="21">
                  <c:v>3.1405937188125621E-2</c:v>
                </c:pt>
                <c:pt idx="22">
                  <c:v>3.2937934124131749E-2</c:v>
                </c:pt>
                <c:pt idx="23">
                  <c:v>3.4319931360137279E-2</c:v>
                </c:pt>
                <c:pt idx="24">
                  <c:v>3.577192845614309E-2</c:v>
                </c:pt>
                <c:pt idx="25">
                  <c:v>3.7265925468149066E-2</c:v>
                </c:pt>
                <c:pt idx="26">
                  <c:v>3.8779922440155122E-2</c:v>
                </c:pt>
                <c:pt idx="27">
                  <c:v>4.0277919444161113E-2</c:v>
                </c:pt>
                <c:pt idx="28">
                  <c:v>4.1685916628166744E-2</c:v>
                </c:pt>
                <c:pt idx="29">
                  <c:v>4.315591368817262E-2</c:v>
                </c:pt>
                <c:pt idx="30">
                  <c:v>4.4661910676178647E-2</c:v>
                </c:pt>
                <c:pt idx="31">
                  <c:v>4.6109907780184436E-2</c:v>
                </c:pt>
                <c:pt idx="32">
                  <c:v>4.7675904648190701E-2</c:v>
                </c:pt>
                <c:pt idx="33">
                  <c:v>4.9189901620196756E-2</c:v>
                </c:pt>
                <c:pt idx="34">
                  <c:v>5.0677898644202711E-2</c:v>
                </c:pt>
                <c:pt idx="35">
                  <c:v>5.2117895764208472E-2</c:v>
                </c:pt>
                <c:pt idx="36">
                  <c:v>5.3553892892214218E-2</c:v>
                </c:pt>
                <c:pt idx="37">
                  <c:v>5.4995890008219986E-2</c:v>
                </c:pt>
                <c:pt idx="38">
                  <c:v>5.6485887028225941E-2</c:v>
                </c:pt>
                <c:pt idx="39">
                  <c:v>5.7911884176231644E-2</c:v>
                </c:pt>
                <c:pt idx="40">
                  <c:v>5.9405881188237621E-2</c:v>
                </c:pt>
                <c:pt idx="41">
                  <c:v>6.0789878420243158E-2</c:v>
                </c:pt>
                <c:pt idx="42">
                  <c:v>6.2309875380249242E-2</c:v>
                </c:pt>
                <c:pt idx="43">
                  <c:v>6.377387245225509E-2</c:v>
                </c:pt>
                <c:pt idx="44">
                  <c:v>6.5173869652260699E-2</c:v>
                </c:pt>
                <c:pt idx="45">
                  <c:v>6.667186665626669E-2</c:v>
                </c:pt>
                <c:pt idx="46">
                  <c:v>6.8143863712272573E-2</c:v>
                </c:pt>
                <c:pt idx="47">
                  <c:v>6.9565860868278262E-2</c:v>
                </c:pt>
                <c:pt idx="48">
                  <c:v>7.1077857844284317E-2</c:v>
                </c:pt>
                <c:pt idx="49">
                  <c:v>7.2399855200289603E-2</c:v>
                </c:pt>
                <c:pt idx="50">
                  <c:v>7.3769852460295077E-2</c:v>
                </c:pt>
                <c:pt idx="51">
                  <c:v>7.5129849740300514E-2</c:v>
                </c:pt>
                <c:pt idx="52">
                  <c:v>7.6555846888306217E-2</c:v>
                </c:pt>
                <c:pt idx="53">
                  <c:v>7.8003843992312014E-2</c:v>
                </c:pt>
                <c:pt idx="54">
                  <c:v>7.9369841260317472E-2</c:v>
                </c:pt>
                <c:pt idx="55">
                  <c:v>8.0819838360323276E-2</c:v>
                </c:pt>
                <c:pt idx="56">
                  <c:v>8.2147835704328598E-2</c:v>
                </c:pt>
                <c:pt idx="57">
                  <c:v>8.3591832816334366E-2</c:v>
                </c:pt>
                <c:pt idx="58">
                  <c:v>8.5007829984340033E-2</c:v>
                </c:pt>
                <c:pt idx="59">
                  <c:v>8.64238271523457E-2</c:v>
                </c:pt>
                <c:pt idx="60">
                  <c:v>8.7963824072351857E-2</c:v>
                </c:pt>
                <c:pt idx="61">
                  <c:v>8.9443821112357769E-2</c:v>
                </c:pt>
                <c:pt idx="62">
                  <c:v>9.0879818240363522E-2</c:v>
                </c:pt>
                <c:pt idx="63">
                  <c:v>9.2265815468369067E-2</c:v>
                </c:pt>
                <c:pt idx="64">
                  <c:v>9.3593812812374375E-2</c:v>
                </c:pt>
                <c:pt idx="65">
                  <c:v>9.4969810060379883E-2</c:v>
                </c:pt>
                <c:pt idx="66">
                  <c:v>9.6439807120385759E-2</c:v>
                </c:pt>
                <c:pt idx="67">
                  <c:v>9.7853804292391419E-2</c:v>
                </c:pt>
                <c:pt idx="68">
                  <c:v>9.9317801364397273E-2</c:v>
                </c:pt>
                <c:pt idx="69">
                  <c:v>0.10082379835240329</c:v>
                </c:pt>
                <c:pt idx="70">
                  <c:v>0.10230579538840923</c:v>
                </c:pt>
                <c:pt idx="71">
                  <c:v>0.10374979250041499</c:v>
                </c:pt>
                <c:pt idx="72">
                  <c:v>0.10514578970842059</c:v>
                </c:pt>
                <c:pt idx="73">
                  <c:v>0.10647978704042592</c:v>
                </c:pt>
                <c:pt idx="74">
                  <c:v>0.10785778428443143</c:v>
                </c:pt>
                <c:pt idx="75">
                  <c:v>0.10920778158443684</c:v>
                </c:pt>
                <c:pt idx="76">
                  <c:v>0.11060977878044244</c:v>
                </c:pt>
                <c:pt idx="77">
                  <c:v>0.11198577602844795</c:v>
                </c:pt>
                <c:pt idx="78">
                  <c:v>0.1134497731004538</c:v>
                </c:pt>
                <c:pt idx="79">
                  <c:v>0.11483977032045936</c:v>
                </c:pt>
                <c:pt idx="80">
                  <c:v>0.11619376761246478</c:v>
                </c:pt>
                <c:pt idx="81">
                  <c:v>0.11758576482847034</c:v>
                </c:pt>
                <c:pt idx="82">
                  <c:v>0.1189237621524757</c:v>
                </c:pt>
                <c:pt idx="83">
                  <c:v>0.12033175933648133</c:v>
                </c:pt>
                <c:pt idx="84">
                  <c:v>0.12172375655248689</c:v>
                </c:pt>
                <c:pt idx="85">
                  <c:v>0.12313175373649253</c:v>
                </c:pt>
                <c:pt idx="86">
                  <c:v>0.1245997508004984</c:v>
                </c:pt>
                <c:pt idx="87">
                  <c:v>0.12589974820050359</c:v>
                </c:pt>
                <c:pt idx="88">
                  <c:v>0.12723974552050896</c:v>
                </c:pt>
                <c:pt idx="89">
                  <c:v>0.12843774312451375</c:v>
                </c:pt>
                <c:pt idx="90">
                  <c:v>0.12978574042851915</c:v>
                </c:pt>
                <c:pt idx="91">
                  <c:v>0.13114773770452459</c:v>
                </c:pt>
                <c:pt idx="92">
                  <c:v>0.13248173503652994</c:v>
                </c:pt>
                <c:pt idx="93">
                  <c:v>0.13389573220853559</c:v>
                </c:pt>
                <c:pt idx="94">
                  <c:v>0.13529772940454118</c:v>
                </c:pt>
                <c:pt idx="95">
                  <c:v>0.13670172659654681</c:v>
                </c:pt>
                <c:pt idx="96">
                  <c:v>0.13802372395255211</c:v>
                </c:pt>
                <c:pt idx="97">
                  <c:v>0.13948572102855794</c:v>
                </c:pt>
                <c:pt idx="98">
                  <c:v>0.14086371827256344</c:v>
                </c:pt>
                <c:pt idx="99">
                  <c:v>0.14231371537256926</c:v>
                </c:pt>
                <c:pt idx="100">
                  <c:v>0.14376571246857506</c:v>
                </c:pt>
                <c:pt idx="101">
                  <c:v>0.14513170973658052</c:v>
                </c:pt>
                <c:pt idx="102">
                  <c:v>0.14647970704058591</c:v>
                </c:pt>
                <c:pt idx="103">
                  <c:v>0.14777570444859112</c:v>
                </c:pt>
                <c:pt idx="104">
                  <c:v>0.14910370179259641</c:v>
                </c:pt>
                <c:pt idx="105">
                  <c:v>0.15048369903260195</c:v>
                </c:pt>
                <c:pt idx="106">
                  <c:v>0.15191569616860767</c:v>
                </c:pt>
                <c:pt idx="107">
                  <c:v>0.15327969344061312</c:v>
                </c:pt>
                <c:pt idx="108">
                  <c:v>0.1546216907566185</c:v>
                </c:pt>
                <c:pt idx="109">
                  <c:v>0.15600368799262401</c:v>
                </c:pt>
                <c:pt idx="110">
                  <c:v>0.15738368523262952</c:v>
                </c:pt>
                <c:pt idx="111">
                  <c:v>0.15872568254863489</c:v>
                </c:pt>
                <c:pt idx="112">
                  <c:v>0.16001367997264004</c:v>
                </c:pt>
                <c:pt idx="113">
                  <c:v>0.1613236773526453</c:v>
                </c:pt>
                <c:pt idx="114">
                  <c:v>0.16273967452065097</c:v>
                </c:pt>
                <c:pt idx="115">
                  <c:v>0.16411967176065648</c:v>
                </c:pt>
                <c:pt idx="116">
                  <c:v>0.16541166917666164</c:v>
                </c:pt>
                <c:pt idx="117">
                  <c:v>0.16674766650466699</c:v>
                </c:pt>
                <c:pt idx="118">
                  <c:v>0.16804566390867218</c:v>
                </c:pt>
                <c:pt idx="119">
                  <c:v>0.16939566120867758</c:v>
                </c:pt>
                <c:pt idx="120">
                  <c:v>0.17070365859268283</c:v>
                </c:pt>
                <c:pt idx="121">
                  <c:v>0.1719776560446879</c:v>
                </c:pt>
                <c:pt idx="122">
                  <c:v>0.17328965342069316</c:v>
                </c:pt>
                <c:pt idx="123">
                  <c:v>0.17458765082469835</c:v>
                </c:pt>
                <c:pt idx="124">
                  <c:v>0.17598564802870395</c:v>
                </c:pt>
                <c:pt idx="125">
                  <c:v>0.17733964532070937</c:v>
                </c:pt>
                <c:pt idx="126">
                  <c:v>0.17862564274871451</c:v>
                </c:pt>
                <c:pt idx="127">
                  <c:v>0.17992364015271969</c:v>
                </c:pt>
                <c:pt idx="128">
                  <c:v>0.18118163763672473</c:v>
                </c:pt>
                <c:pt idx="129">
                  <c:v>0.18245563508872983</c:v>
                </c:pt>
                <c:pt idx="130">
                  <c:v>0.18377963244073511</c:v>
                </c:pt>
                <c:pt idx="131">
                  <c:v>0.18508162983674031</c:v>
                </c:pt>
                <c:pt idx="132">
                  <c:v>0.18638962722074556</c:v>
                </c:pt>
                <c:pt idx="133">
                  <c:v>0.18771762456475086</c:v>
                </c:pt>
                <c:pt idx="134">
                  <c:v>0.18907562184875631</c:v>
                </c:pt>
                <c:pt idx="135">
                  <c:v>0.19034161931676136</c:v>
                </c:pt>
                <c:pt idx="136">
                  <c:v>0.19167961664076671</c:v>
                </c:pt>
                <c:pt idx="137">
                  <c:v>0.19301161397677205</c:v>
                </c:pt>
                <c:pt idx="138">
                  <c:v>0.19434961130077741</c:v>
                </c:pt>
                <c:pt idx="139">
                  <c:v>0.19565960868078264</c:v>
                </c:pt>
                <c:pt idx="140">
                  <c:v>0.19698760602478796</c:v>
                </c:pt>
                <c:pt idx="141">
                  <c:v>0.19833360333279335</c:v>
                </c:pt>
                <c:pt idx="142">
                  <c:v>0.19956360087279826</c:v>
                </c:pt>
                <c:pt idx="143">
                  <c:v>0.20090959818080364</c:v>
                </c:pt>
                <c:pt idx="144">
                  <c:v>0.20214359571280857</c:v>
                </c:pt>
                <c:pt idx="145">
                  <c:v>0.20342359315281369</c:v>
                </c:pt>
                <c:pt idx="146">
                  <c:v>0.20476559046881906</c:v>
                </c:pt>
                <c:pt idx="147">
                  <c:v>0.2060775878448243</c:v>
                </c:pt>
                <c:pt idx="148">
                  <c:v>0.20717958564082872</c:v>
                </c:pt>
                <c:pt idx="149">
                  <c:v>0.20849558300883397</c:v>
                </c:pt>
                <c:pt idx="150">
                  <c:v>0.20976158047683904</c:v>
                </c:pt>
                <c:pt idx="151">
                  <c:v>0.21106157787684424</c:v>
                </c:pt>
                <c:pt idx="152">
                  <c:v>0.2123735752528495</c:v>
                </c:pt>
                <c:pt idx="153">
                  <c:v>0.21364157271685458</c:v>
                </c:pt>
                <c:pt idx="154">
                  <c:v>0.21490357019285961</c:v>
                </c:pt>
                <c:pt idx="155">
                  <c:v>0.21619156761686475</c:v>
                </c:pt>
                <c:pt idx="156">
                  <c:v>0.21746556506886985</c:v>
                </c:pt>
                <c:pt idx="157">
                  <c:v>0.21874156251687496</c:v>
                </c:pt>
                <c:pt idx="158">
                  <c:v>0.21998556002887995</c:v>
                </c:pt>
                <c:pt idx="159">
                  <c:v>0.22121155757688485</c:v>
                </c:pt>
                <c:pt idx="160">
                  <c:v>0.2223975552048896</c:v>
                </c:pt>
                <c:pt idx="161">
                  <c:v>0.22363555272889454</c:v>
                </c:pt>
                <c:pt idx="162">
                  <c:v>0.22478955042089915</c:v>
                </c:pt>
                <c:pt idx="163">
                  <c:v>0.22595954808090385</c:v>
                </c:pt>
                <c:pt idx="164">
                  <c:v>0.22720754558490883</c:v>
                </c:pt>
                <c:pt idx="165">
                  <c:v>0.22851354297291404</c:v>
                </c:pt>
                <c:pt idx="166">
                  <c:v>0.22981354037291926</c:v>
                </c:pt>
                <c:pt idx="167">
                  <c:v>0.23105553788892422</c:v>
                </c:pt>
                <c:pt idx="168">
                  <c:v>0.23228553542892913</c:v>
                </c:pt>
                <c:pt idx="169">
                  <c:v>0.23356153287693424</c:v>
                </c:pt>
                <c:pt idx="170">
                  <c:v>0.23487953024093952</c:v>
                </c:pt>
                <c:pt idx="171">
                  <c:v>0.23617352765294469</c:v>
                </c:pt>
                <c:pt idx="172">
                  <c:v>0.23743752512494976</c:v>
                </c:pt>
                <c:pt idx="173">
                  <c:v>0.23872752254495491</c:v>
                </c:pt>
                <c:pt idx="174">
                  <c:v>0.23988952022095955</c:v>
                </c:pt>
                <c:pt idx="175">
                  <c:v>0.24112551774896451</c:v>
                </c:pt>
                <c:pt idx="176">
                  <c:v>0.2423755152489695</c:v>
                </c:pt>
                <c:pt idx="177">
                  <c:v>0.24373151253697492</c:v>
                </c:pt>
                <c:pt idx="178">
                  <c:v>0.24503950992098017</c:v>
                </c:pt>
                <c:pt idx="179">
                  <c:v>0.24631350737298524</c:v>
                </c:pt>
                <c:pt idx="180">
                  <c:v>0.24755350489299022</c:v>
                </c:pt>
                <c:pt idx="181">
                  <c:v>0.2488035023929952</c:v>
                </c:pt>
                <c:pt idx="182">
                  <c:v>0.24999950000099999</c:v>
                </c:pt>
                <c:pt idx="183">
                  <c:v>0.25123149753700491</c:v>
                </c:pt>
                <c:pt idx="184">
                  <c:v>0.25242749514500973</c:v>
                </c:pt>
                <c:pt idx="185">
                  <c:v>0.25363349273301455</c:v>
                </c:pt>
                <c:pt idx="186">
                  <c:v>0.25482949034101932</c:v>
                </c:pt>
                <c:pt idx="187">
                  <c:v>0.25615748768502461</c:v>
                </c:pt>
                <c:pt idx="188">
                  <c:v>0.2573054853890292</c:v>
                </c:pt>
                <c:pt idx="189">
                  <c:v>0.25856348287303427</c:v>
                </c:pt>
                <c:pt idx="190">
                  <c:v>0.25976148047703906</c:v>
                </c:pt>
                <c:pt idx="191">
                  <c:v>0.26089147821704356</c:v>
                </c:pt>
                <c:pt idx="192">
                  <c:v>0.26206147587704826</c:v>
                </c:pt>
                <c:pt idx="193">
                  <c:v>0.26327947344105312</c:v>
                </c:pt>
                <c:pt idx="194">
                  <c:v>0.26446147107705786</c:v>
                </c:pt>
                <c:pt idx="195">
                  <c:v>0.2656994686010628</c:v>
                </c:pt>
                <c:pt idx="196">
                  <c:v>0.26681746636506726</c:v>
                </c:pt>
                <c:pt idx="197">
                  <c:v>0.26793546412907177</c:v>
                </c:pt>
                <c:pt idx="198">
                  <c:v>0.26913546172907654</c:v>
                </c:pt>
                <c:pt idx="199">
                  <c:v>0.27041145917708165</c:v>
                </c:pt>
                <c:pt idx="200">
                  <c:v>0.27160145679708642</c:v>
                </c:pt>
                <c:pt idx="201">
                  <c:v>0.27281145437709126</c:v>
                </c:pt>
                <c:pt idx="202">
                  <c:v>0.27397945204109592</c:v>
                </c:pt>
                <c:pt idx="203">
                  <c:v>0.27521144957710086</c:v>
                </c:pt>
                <c:pt idx="204">
                  <c:v>0.27649344701310596</c:v>
                </c:pt>
                <c:pt idx="205">
                  <c:v>0.27766344467311066</c:v>
                </c:pt>
                <c:pt idx="206">
                  <c:v>0.27884944230111541</c:v>
                </c:pt>
                <c:pt idx="207">
                  <c:v>0.28001343997312006</c:v>
                </c:pt>
                <c:pt idx="208">
                  <c:v>0.28124543750912501</c:v>
                </c:pt>
                <c:pt idx="209">
                  <c:v>0.28239743520512961</c:v>
                </c:pt>
                <c:pt idx="210">
                  <c:v>0.28359943280113442</c:v>
                </c:pt>
                <c:pt idx="211">
                  <c:v>0.28480343039313921</c:v>
                </c:pt>
                <c:pt idx="212">
                  <c:v>0.28593342813314371</c:v>
                </c:pt>
                <c:pt idx="213">
                  <c:v>0.28715742568514863</c:v>
                </c:pt>
                <c:pt idx="214">
                  <c:v>0.28834942330115337</c:v>
                </c:pt>
                <c:pt idx="215">
                  <c:v>0.28953942092115814</c:v>
                </c:pt>
                <c:pt idx="216">
                  <c:v>0.29082941834116333</c:v>
                </c:pt>
                <c:pt idx="217">
                  <c:v>0.29204341591316818</c:v>
                </c:pt>
                <c:pt idx="218">
                  <c:v>0.29326141347717305</c:v>
                </c:pt>
                <c:pt idx="219">
                  <c:v>0.29445941108117785</c:v>
                </c:pt>
                <c:pt idx="220">
                  <c:v>0.29569740860518279</c:v>
                </c:pt>
                <c:pt idx="221">
                  <c:v>0.29680940638118725</c:v>
                </c:pt>
                <c:pt idx="222">
                  <c:v>0.29799340401319196</c:v>
                </c:pt>
                <c:pt idx="223">
                  <c:v>0.29911140177719647</c:v>
                </c:pt>
                <c:pt idx="224">
                  <c:v>0.30028939942120114</c:v>
                </c:pt>
                <c:pt idx="225">
                  <c:v>0.301497397005206</c:v>
                </c:pt>
                <c:pt idx="226">
                  <c:v>0.30268539462921074</c:v>
                </c:pt>
                <c:pt idx="227">
                  <c:v>0.3038753922492155</c:v>
                </c:pt>
                <c:pt idx="228">
                  <c:v>0.30508938982122036</c:v>
                </c:pt>
                <c:pt idx="229">
                  <c:v>0.30623538752922497</c:v>
                </c:pt>
                <c:pt idx="230">
                  <c:v>0.30737538524922953</c:v>
                </c:pt>
                <c:pt idx="231">
                  <c:v>0.30844138311723379</c:v>
                </c:pt>
                <c:pt idx="232">
                  <c:v>0.30960538078923844</c:v>
                </c:pt>
                <c:pt idx="233">
                  <c:v>0.31072337855324289</c:v>
                </c:pt>
                <c:pt idx="234">
                  <c:v>0.31194337611324779</c:v>
                </c:pt>
                <c:pt idx="235">
                  <c:v>0.31307137385725231</c:v>
                </c:pt>
                <c:pt idx="236">
                  <c:v>0.31423337153325692</c:v>
                </c:pt>
                <c:pt idx="237">
                  <c:v>0.31540936918126161</c:v>
                </c:pt>
                <c:pt idx="238">
                  <c:v>0.31657936684126631</c:v>
                </c:pt>
                <c:pt idx="239">
                  <c:v>0.31766136467727063</c:v>
                </c:pt>
                <c:pt idx="240">
                  <c:v>0.31884736230527538</c:v>
                </c:pt>
                <c:pt idx="241">
                  <c:v>0.32002535994928011</c:v>
                </c:pt>
                <c:pt idx="242">
                  <c:v>0.32117735764528471</c:v>
                </c:pt>
                <c:pt idx="243">
                  <c:v>0.32235735528528942</c:v>
                </c:pt>
                <c:pt idx="244">
                  <c:v>0.32348935302129395</c:v>
                </c:pt>
                <c:pt idx="245">
                  <c:v>0.32474135051729897</c:v>
                </c:pt>
                <c:pt idx="246">
                  <c:v>0.32586134827730345</c:v>
                </c:pt>
                <c:pt idx="247">
                  <c:v>0.32705934588130825</c:v>
                </c:pt>
                <c:pt idx="248">
                  <c:v>0.32816334367331268</c:v>
                </c:pt>
                <c:pt idx="249">
                  <c:v>0.32932134135731728</c:v>
                </c:pt>
                <c:pt idx="250">
                  <c:v>0.33047733904532189</c:v>
                </c:pt>
                <c:pt idx="251">
                  <c:v>0.33170733658532681</c:v>
                </c:pt>
                <c:pt idx="252">
                  <c:v>0.33282733434533129</c:v>
                </c:pt>
                <c:pt idx="253">
                  <c:v>0.33393133213733572</c:v>
                </c:pt>
                <c:pt idx="254">
                  <c:v>0.33509132981734036</c:v>
                </c:pt>
                <c:pt idx="255">
                  <c:v>0.33626732746534505</c:v>
                </c:pt>
                <c:pt idx="256">
                  <c:v>0.33732732534534932</c:v>
                </c:pt>
                <c:pt idx="257">
                  <c:v>0.33843732312535374</c:v>
                </c:pt>
                <c:pt idx="258">
                  <c:v>0.33943732112535774</c:v>
                </c:pt>
                <c:pt idx="259">
                  <c:v>0.34059731880536237</c:v>
                </c:pt>
                <c:pt idx="260">
                  <c:v>0.34175531648936702</c:v>
                </c:pt>
                <c:pt idx="261">
                  <c:v>0.34286931426137146</c:v>
                </c:pt>
                <c:pt idx="262">
                  <c:v>0.3441073117853764</c:v>
                </c:pt>
                <c:pt idx="263">
                  <c:v>0.34523930952138093</c:v>
                </c:pt>
                <c:pt idx="264">
                  <c:v>0.34638530722938554</c:v>
                </c:pt>
                <c:pt idx="265">
                  <c:v>0.34754330491339019</c:v>
                </c:pt>
                <c:pt idx="266">
                  <c:v>0.3486773026453947</c:v>
                </c:pt>
                <c:pt idx="267">
                  <c:v>0.34974930050139902</c:v>
                </c:pt>
                <c:pt idx="268">
                  <c:v>0.35088329823340353</c:v>
                </c:pt>
                <c:pt idx="269">
                  <c:v>0.35197329605340788</c:v>
                </c:pt>
                <c:pt idx="270">
                  <c:v>0.35302529394941212</c:v>
                </c:pt>
                <c:pt idx="271">
                  <c:v>0.35408329183341636</c:v>
                </c:pt>
                <c:pt idx="272">
                  <c:v>0.3551972896054208</c:v>
                </c:pt>
                <c:pt idx="273">
                  <c:v>0.35637128725742551</c:v>
                </c:pt>
                <c:pt idx="274">
                  <c:v>0.3575292849414301</c:v>
                </c:pt>
                <c:pt idx="275">
                  <c:v>0.35864928270143459</c:v>
                </c:pt>
                <c:pt idx="276">
                  <c:v>0.35972928054143893</c:v>
                </c:pt>
                <c:pt idx="277">
                  <c:v>0.36083327833344331</c:v>
                </c:pt>
                <c:pt idx="278">
                  <c:v>0.36199727600544801</c:v>
                </c:pt>
                <c:pt idx="279">
                  <c:v>0.36315127369745259</c:v>
                </c:pt>
                <c:pt idx="280">
                  <c:v>0.36421527156945688</c:v>
                </c:pt>
                <c:pt idx="281">
                  <c:v>0.36534526930946137</c:v>
                </c:pt>
                <c:pt idx="282">
                  <c:v>0.36648326703346595</c:v>
                </c:pt>
                <c:pt idx="283">
                  <c:v>0.36758326483347031</c:v>
                </c:pt>
                <c:pt idx="284">
                  <c:v>0.3687032625934748</c:v>
                </c:pt>
                <c:pt idx="285">
                  <c:v>0.36984926030147941</c:v>
                </c:pt>
                <c:pt idx="286">
                  <c:v>0.37094125811748374</c:v>
                </c:pt>
                <c:pt idx="287">
                  <c:v>0.37204725590548821</c:v>
                </c:pt>
                <c:pt idx="288">
                  <c:v>0.3730532538934922</c:v>
                </c:pt>
                <c:pt idx="289">
                  <c:v>0.37417325165349669</c:v>
                </c:pt>
                <c:pt idx="290">
                  <c:v>0.3753572492855014</c:v>
                </c:pt>
                <c:pt idx="291">
                  <c:v>0.3763572472855054</c:v>
                </c:pt>
                <c:pt idx="292">
                  <c:v>0.37736524526950949</c:v>
                </c:pt>
                <c:pt idx="293">
                  <c:v>0.37849724300551396</c:v>
                </c:pt>
                <c:pt idx="294">
                  <c:v>0.37964524070951861</c:v>
                </c:pt>
                <c:pt idx="295">
                  <c:v>0.38080523838952324</c:v>
                </c:pt>
                <c:pt idx="296">
                  <c:v>0.38190123619752758</c:v>
                </c:pt>
                <c:pt idx="297">
                  <c:v>0.38293523412953173</c:v>
                </c:pt>
                <c:pt idx="298">
                  <c:v>0.3840292319415361</c:v>
                </c:pt>
                <c:pt idx="299">
                  <c:v>0.38513922972154058</c:v>
                </c:pt>
                <c:pt idx="300">
                  <c:v>0.38615522768954463</c:v>
                </c:pt>
                <c:pt idx="301">
                  <c:v>0.38722322555354888</c:v>
                </c:pt>
                <c:pt idx="302">
                  <c:v>0.38833922332155335</c:v>
                </c:pt>
                <c:pt idx="303">
                  <c:v>0.38936722126555745</c:v>
                </c:pt>
                <c:pt idx="304">
                  <c:v>0.39044721910556179</c:v>
                </c:pt>
                <c:pt idx="305">
                  <c:v>0.39145921708156584</c:v>
                </c:pt>
                <c:pt idx="306">
                  <c:v>0.39244121511756974</c:v>
                </c:pt>
                <c:pt idx="307">
                  <c:v>0.39350321299357399</c:v>
                </c:pt>
                <c:pt idx="308">
                  <c:v>0.39455721088557821</c:v>
                </c:pt>
                <c:pt idx="309">
                  <c:v>0.39563120873758251</c:v>
                </c:pt>
                <c:pt idx="310">
                  <c:v>0.3967052065895868</c:v>
                </c:pt>
                <c:pt idx="311">
                  <c:v>0.39771320457359083</c:v>
                </c:pt>
                <c:pt idx="312">
                  <c:v>0.39866920266159467</c:v>
                </c:pt>
                <c:pt idx="313">
                  <c:v>0.39975720048559904</c:v>
                </c:pt>
                <c:pt idx="314">
                  <c:v>0.40083119833760333</c:v>
                </c:pt>
                <c:pt idx="315">
                  <c:v>0.4018971962056076</c:v>
                </c:pt>
                <c:pt idx="316">
                  <c:v>0.40292319415361172</c:v>
                </c:pt>
                <c:pt idx="317">
                  <c:v>0.40404319191361615</c:v>
                </c:pt>
                <c:pt idx="318">
                  <c:v>0.40506118987762024</c:v>
                </c:pt>
                <c:pt idx="319">
                  <c:v>0.40613318773362456</c:v>
                </c:pt>
                <c:pt idx="320">
                  <c:v>0.40714318571362856</c:v>
                </c:pt>
                <c:pt idx="321">
                  <c:v>0.40817918364163269</c:v>
                </c:pt>
                <c:pt idx="322">
                  <c:v>0.40919318161363677</c:v>
                </c:pt>
                <c:pt idx="323">
                  <c:v>0.41016517966964067</c:v>
                </c:pt>
                <c:pt idx="324">
                  <c:v>0.41111317777364448</c:v>
                </c:pt>
                <c:pt idx="325">
                  <c:v>0.41204517590964818</c:v>
                </c:pt>
                <c:pt idx="326">
                  <c:v>0.41310917378165246</c:v>
                </c:pt>
                <c:pt idx="327">
                  <c:v>0.41418917162165675</c:v>
                </c:pt>
                <c:pt idx="328">
                  <c:v>0.41521916956166088</c:v>
                </c:pt>
                <c:pt idx="329">
                  <c:v>0.41625716748566505</c:v>
                </c:pt>
                <c:pt idx="330">
                  <c:v>0.41733916532166937</c:v>
                </c:pt>
                <c:pt idx="331">
                  <c:v>0.41832716334567333</c:v>
                </c:pt>
                <c:pt idx="332">
                  <c:v>0.4193971612056776</c:v>
                </c:pt>
                <c:pt idx="333">
                  <c:v>0.42036715926568147</c:v>
                </c:pt>
                <c:pt idx="334">
                  <c:v>0.42144715710568581</c:v>
                </c:pt>
                <c:pt idx="335">
                  <c:v>0.42249915500169</c:v>
                </c:pt>
                <c:pt idx="336">
                  <c:v>0.42346515306969384</c:v>
                </c:pt>
                <c:pt idx="337">
                  <c:v>0.42453315093369814</c:v>
                </c:pt>
                <c:pt idx="338">
                  <c:v>0.42558514882970233</c:v>
                </c:pt>
                <c:pt idx="339">
                  <c:v>0.42658314683370635</c:v>
                </c:pt>
                <c:pt idx="340">
                  <c:v>0.42762314475371049</c:v>
                </c:pt>
                <c:pt idx="341">
                  <c:v>0.42861114277771445</c:v>
                </c:pt>
                <c:pt idx="342">
                  <c:v>0.42966314067371864</c:v>
                </c:pt>
                <c:pt idx="343">
                  <c:v>0.43069713860572278</c:v>
                </c:pt>
                <c:pt idx="344">
                  <c:v>0.43172513654972688</c:v>
                </c:pt>
                <c:pt idx="345">
                  <c:v>0.43270913458173083</c:v>
                </c:pt>
                <c:pt idx="346">
                  <c:v>0.43379513240973516</c:v>
                </c:pt>
                <c:pt idx="347">
                  <c:v>0.43481313037373925</c:v>
                </c:pt>
                <c:pt idx="348">
                  <c:v>0.43574512850974301</c:v>
                </c:pt>
                <c:pt idx="349">
                  <c:v>0.43682112635774728</c:v>
                </c:pt>
                <c:pt idx="350">
                  <c:v>0.43779712440575119</c:v>
                </c:pt>
                <c:pt idx="351">
                  <c:v>0.43884512230975536</c:v>
                </c:pt>
                <c:pt idx="352">
                  <c:v>0.43981512036975928</c:v>
                </c:pt>
                <c:pt idx="353">
                  <c:v>0.44071111857776285</c:v>
                </c:pt>
                <c:pt idx="354">
                  <c:v>0.44167511664976672</c:v>
                </c:pt>
                <c:pt idx="355">
                  <c:v>0.44266111467777064</c:v>
                </c:pt>
                <c:pt idx="356">
                  <c:v>0.44373711252577497</c:v>
                </c:pt>
                <c:pt idx="357">
                  <c:v>0.44473711052577897</c:v>
                </c:pt>
                <c:pt idx="358">
                  <c:v>0.44581110837778326</c:v>
                </c:pt>
                <c:pt idx="359">
                  <c:v>0.44681710636578725</c:v>
                </c:pt>
                <c:pt idx="360">
                  <c:v>0.44780710438579124</c:v>
                </c:pt>
                <c:pt idx="361">
                  <c:v>0.44876510246979506</c:v>
                </c:pt>
                <c:pt idx="362">
                  <c:v>0.44987310025379951</c:v>
                </c:pt>
                <c:pt idx="363">
                  <c:v>0.45083509832980334</c:v>
                </c:pt>
                <c:pt idx="364">
                  <c:v>0.45177109645780711</c:v>
                </c:pt>
                <c:pt idx="365">
                  <c:v>0.4529010941978116</c:v>
                </c:pt>
                <c:pt idx="366">
                  <c:v>0.45391309217381565</c:v>
                </c:pt>
                <c:pt idx="367">
                  <c:v>0.45485909028181942</c:v>
                </c:pt>
                <c:pt idx="368">
                  <c:v>0.45586508826982347</c:v>
                </c:pt>
                <c:pt idx="369">
                  <c:v>0.45692308615382771</c:v>
                </c:pt>
                <c:pt idx="370">
                  <c:v>0.45791108417783166</c:v>
                </c:pt>
                <c:pt idx="371">
                  <c:v>0.45896308207383585</c:v>
                </c:pt>
                <c:pt idx="372">
                  <c:v>0.45998708002583993</c:v>
                </c:pt>
                <c:pt idx="373">
                  <c:v>0.4610190779618441</c:v>
                </c:pt>
                <c:pt idx="374">
                  <c:v>0.46192107615784767</c:v>
                </c:pt>
                <c:pt idx="375">
                  <c:v>0.46288107423785152</c:v>
                </c:pt>
                <c:pt idx="376">
                  <c:v>0.46382907234185533</c:v>
                </c:pt>
                <c:pt idx="377">
                  <c:v>0.46485307029385942</c:v>
                </c:pt>
                <c:pt idx="378">
                  <c:v>0.46581906836186326</c:v>
                </c:pt>
                <c:pt idx="379">
                  <c:v>0.46685506628986739</c:v>
                </c:pt>
                <c:pt idx="380">
                  <c:v>0.46782306435387128</c:v>
                </c:pt>
                <c:pt idx="381">
                  <c:v>0.46889106221787558</c:v>
                </c:pt>
                <c:pt idx="382">
                  <c:v>0.4698310603378793</c:v>
                </c:pt>
                <c:pt idx="383">
                  <c:v>0.47085305829388341</c:v>
                </c:pt>
                <c:pt idx="384">
                  <c:v>0.4718430563138874</c:v>
                </c:pt>
                <c:pt idx="385">
                  <c:v>0.4728030543938912</c:v>
                </c:pt>
                <c:pt idx="386">
                  <c:v>0.473757052485895</c:v>
                </c:pt>
                <c:pt idx="387">
                  <c:v>0.47473905052189896</c:v>
                </c:pt>
                <c:pt idx="388">
                  <c:v>0.47569904860190282</c:v>
                </c:pt>
                <c:pt idx="389">
                  <c:v>0.47666304667390663</c:v>
                </c:pt>
                <c:pt idx="390">
                  <c:v>0.47762304475391049</c:v>
                </c:pt>
                <c:pt idx="391">
                  <c:v>0.47860704278591443</c:v>
                </c:pt>
                <c:pt idx="392">
                  <c:v>0.47955504088991824</c:v>
                </c:pt>
                <c:pt idx="393">
                  <c:v>0.48048103903792194</c:v>
                </c:pt>
                <c:pt idx="394">
                  <c:v>0.48145903708192583</c:v>
                </c:pt>
                <c:pt idx="395">
                  <c:v>0.48237103525792946</c:v>
                </c:pt>
                <c:pt idx="396">
                  <c:v>0.48332303335393328</c:v>
                </c:pt>
                <c:pt idx="397">
                  <c:v>0.48425703148593702</c:v>
                </c:pt>
                <c:pt idx="398">
                  <c:v>0.48522302955394087</c:v>
                </c:pt>
                <c:pt idx="399">
                  <c:v>0.4861970276059448</c:v>
                </c:pt>
                <c:pt idx="400">
                  <c:v>0.48707302585394829</c:v>
                </c:pt>
                <c:pt idx="401">
                  <c:v>0.48804502390995219</c:v>
                </c:pt>
                <c:pt idx="402">
                  <c:v>0.48890902218195564</c:v>
                </c:pt>
                <c:pt idx="403">
                  <c:v>0.48983502032995935</c:v>
                </c:pt>
                <c:pt idx="404">
                  <c:v>0.49085901828196343</c:v>
                </c:pt>
                <c:pt idx="405">
                  <c:v>0.49176501646996706</c:v>
                </c:pt>
                <c:pt idx="406">
                  <c:v>0.49268501462997072</c:v>
                </c:pt>
                <c:pt idx="407">
                  <c:v>0.49363301273397453</c:v>
                </c:pt>
                <c:pt idx="408">
                  <c:v>0.49456501086997828</c:v>
                </c:pt>
                <c:pt idx="409">
                  <c:v>0.49546300907398183</c:v>
                </c:pt>
                <c:pt idx="410">
                  <c:v>0.49642500714998572</c:v>
                </c:pt>
                <c:pt idx="411">
                  <c:v>0.4974270051459897</c:v>
                </c:pt>
                <c:pt idx="412">
                  <c:v>0.49833900332199338</c:v>
                </c:pt>
                <c:pt idx="413">
                  <c:v>0.49931100137799722</c:v>
                </c:pt>
                <c:pt idx="414">
                  <c:v>0.50024299951400097</c:v>
                </c:pt>
                <c:pt idx="415">
                  <c:v>0.50117099765800466</c:v>
                </c:pt>
                <c:pt idx="416">
                  <c:v>0.50210299579400841</c:v>
                </c:pt>
                <c:pt idx="417">
                  <c:v>0.50299699400601194</c:v>
                </c:pt>
                <c:pt idx="418">
                  <c:v>0.50392499215001574</c:v>
                </c:pt>
                <c:pt idx="419">
                  <c:v>0.50485299029401942</c:v>
                </c:pt>
                <c:pt idx="420">
                  <c:v>0.50577698844602315</c:v>
                </c:pt>
                <c:pt idx="421">
                  <c:v>0.50668898662202677</c:v>
                </c:pt>
                <c:pt idx="422">
                  <c:v>0.50761098477803046</c:v>
                </c:pt>
                <c:pt idx="423">
                  <c:v>0.50847098305803384</c:v>
                </c:pt>
                <c:pt idx="424">
                  <c:v>0.50934898130203743</c:v>
                </c:pt>
                <c:pt idx="425">
                  <c:v>0.51032297935404125</c:v>
                </c:pt>
                <c:pt idx="426">
                  <c:v>0.5112049775900448</c:v>
                </c:pt>
                <c:pt idx="427">
                  <c:v>0.5120409759180482</c:v>
                </c:pt>
                <c:pt idx="428">
                  <c:v>0.51297897404205195</c:v>
                </c:pt>
                <c:pt idx="429">
                  <c:v>0.51396497207005587</c:v>
                </c:pt>
                <c:pt idx="430">
                  <c:v>0.51496297007405989</c:v>
                </c:pt>
                <c:pt idx="431">
                  <c:v>0.51596896806206383</c:v>
                </c:pt>
                <c:pt idx="432">
                  <c:v>0.51683496633006731</c:v>
                </c:pt>
                <c:pt idx="433">
                  <c:v>0.51771496457007082</c:v>
                </c:pt>
                <c:pt idx="434">
                  <c:v>0.51850896298207405</c:v>
                </c:pt>
                <c:pt idx="435">
                  <c:v>0.51938896122207756</c:v>
                </c:pt>
                <c:pt idx="436">
                  <c:v>0.52027495945008106</c:v>
                </c:pt>
                <c:pt idx="437">
                  <c:v>0.52109895780208437</c:v>
                </c:pt>
                <c:pt idx="438">
                  <c:v>0.52201295597408803</c:v>
                </c:pt>
                <c:pt idx="439">
                  <c:v>0.52288495423009151</c:v>
                </c:pt>
                <c:pt idx="440">
                  <c:v>0.52380095239809521</c:v>
                </c:pt>
                <c:pt idx="441">
                  <c:v>0.52470695058609884</c:v>
                </c:pt>
                <c:pt idx="442">
                  <c:v>0.52554894890210224</c:v>
                </c:pt>
                <c:pt idx="443">
                  <c:v>0.52642694714610572</c:v>
                </c:pt>
                <c:pt idx="444">
                  <c:v>0.52732294535410928</c:v>
                </c:pt>
                <c:pt idx="445">
                  <c:v>0.52824294351411294</c:v>
                </c:pt>
                <c:pt idx="446">
                  <c:v>0.52916694166611666</c:v>
                </c:pt>
                <c:pt idx="447">
                  <c:v>0.53001693996612009</c:v>
                </c:pt>
                <c:pt idx="448">
                  <c:v>0.53092693814612368</c:v>
                </c:pt>
                <c:pt idx="449">
                  <c:v>0.53185893628212744</c:v>
                </c:pt>
                <c:pt idx="450">
                  <c:v>0.53275893448213107</c:v>
                </c:pt>
                <c:pt idx="451">
                  <c:v>0.53374893250213495</c:v>
                </c:pt>
                <c:pt idx="452">
                  <c:v>0.53467493065013871</c:v>
                </c:pt>
                <c:pt idx="453">
                  <c:v>0.53560492879014243</c:v>
                </c:pt>
                <c:pt idx="454">
                  <c:v>0.53641092717814565</c:v>
                </c:pt>
                <c:pt idx="455">
                  <c:v>0.53725892548214904</c:v>
                </c:pt>
                <c:pt idx="456">
                  <c:v>0.53818692362615272</c:v>
                </c:pt>
                <c:pt idx="457">
                  <c:v>0.53905292189415621</c:v>
                </c:pt>
                <c:pt idx="458">
                  <c:v>0.53997092005815983</c:v>
                </c:pt>
                <c:pt idx="459">
                  <c:v>0.54081891836216323</c:v>
                </c:pt>
                <c:pt idx="460">
                  <c:v>0.54170291659416681</c:v>
                </c:pt>
                <c:pt idx="461">
                  <c:v>0.54263491473017056</c:v>
                </c:pt>
                <c:pt idx="462">
                  <c:v>0.54356091287817421</c:v>
                </c:pt>
                <c:pt idx="463">
                  <c:v>0.54446091107817784</c:v>
                </c:pt>
                <c:pt idx="464">
                  <c:v>0.54526690946618106</c:v>
                </c:pt>
                <c:pt idx="465">
                  <c:v>0.54624490751018495</c:v>
                </c:pt>
                <c:pt idx="466">
                  <c:v>0.54720890558218882</c:v>
                </c:pt>
                <c:pt idx="467">
                  <c:v>0.54807890384219227</c:v>
                </c:pt>
                <c:pt idx="468">
                  <c:v>0.54900090199819596</c:v>
                </c:pt>
                <c:pt idx="469">
                  <c:v>0.54990090019819959</c:v>
                </c:pt>
                <c:pt idx="470">
                  <c:v>0.55075289849420306</c:v>
                </c:pt>
                <c:pt idx="471">
                  <c:v>0.55160289679420638</c:v>
                </c:pt>
                <c:pt idx="472">
                  <c:v>0.55245689508620988</c:v>
                </c:pt>
                <c:pt idx="473">
                  <c:v>0.55332689334621332</c:v>
                </c:pt>
                <c:pt idx="474">
                  <c:v>0.55422889154221688</c:v>
                </c:pt>
                <c:pt idx="475">
                  <c:v>0.55504488991022016</c:v>
                </c:pt>
                <c:pt idx="476">
                  <c:v>0.55591488817022361</c:v>
                </c:pt>
                <c:pt idx="477">
                  <c:v>0.55674088651822695</c:v>
                </c:pt>
                <c:pt idx="478">
                  <c:v>0.55760288479423037</c:v>
                </c:pt>
                <c:pt idx="479">
                  <c:v>0.55846888306223386</c:v>
                </c:pt>
                <c:pt idx="480">
                  <c:v>0.55942688114623773</c:v>
                </c:pt>
                <c:pt idx="481">
                  <c:v>0.56024087951824098</c:v>
                </c:pt>
                <c:pt idx="482">
                  <c:v>0.56104487791024416</c:v>
                </c:pt>
                <c:pt idx="483">
                  <c:v>0.5618648762702475</c:v>
                </c:pt>
                <c:pt idx="484">
                  <c:v>0.56265287469425063</c:v>
                </c:pt>
                <c:pt idx="485">
                  <c:v>0.56352687294625414</c:v>
                </c:pt>
                <c:pt idx="486">
                  <c:v>0.56434687130625738</c:v>
                </c:pt>
                <c:pt idx="487">
                  <c:v>0.56517486965026065</c:v>
                </c:pt>
                <c:pt idx="488">
                  <c:v>0.56597086805826391</c:v>
                </c:pt>
                <c:pt idx="489">
                  <c:v>0.56678086643826708</c:v>
                </c:pt>
                <c:pt idx="490">
                  <c:v>0.56768286463427076</c:v>
                </c:pt>
                <c:pt idx="491">
                  <c:v>0.56852086295827409</c:v>
                </c:pt>
                <c:pt idx="492">
                  <c:v>0.56937886124227755</c:v>
                </c:pt>
                <c:pt idx="493">
                  <c:v>0.57020685958628081</c:v>
                </c:pt>
                <c:pt idx="494">
                  <c:v>0.57105285789428417</c:v>
                </c:pt>
                <c:pt idx="495">
                  <c:v>0.57189885620228764</c:v>
                </c:pt>
                <c:pt idx="496">
                  <c:v>0.57272485455029087</c:v>
                </c:pt>
                <c:pt idx="497">
                  <c:v>0.57356685286629427</c:v>
                </c:pt>
                <c:pt idx="498">
                  <c:v>0.57438885122229755</c:v>
                </c:pt>
                <c:pt idx="499">
                  <c:v>0.57523284953430098</c:v>
                </c:pt>
                <c:pt idx="500">
                  <c:v>0.57608884782230441</c:v>
                </c:pt>
                <c:pt idx="501">
                  <c:v>0.57688284623430752</c:v>
                </c:pt>
                <c:pt idx="502">
                  <c:v>0.57765484469031059</c:v>
                </c:pt>
                <c:pt idx="503">
                  <c:v>0.57847884304231389</c:v>
                </c:pt>
                <c:pt idx="504">
                  <c:v>0.57941084117831765</c:v>
                </c:pt>
                <c:pt idx="505">
                  <c:v>0.58026883946232111</c:v>
                </c:pt>
                <c:pt idx="506">
                  <c:v>0.58117483765032474</c:v>
                </c:pt>
                <c:pt idx="507">
                  <c:v>0.58195683608632787</c:v>
                </c:pt>
                <c:pt idx="508">
                  <c:v>0.5827948344103312</c:v>
                </c:pt>
                <c:pt idx="509">
                  <c:v>0.58357483285033429</c:v>
                </c:pt>
                <c:pt idx="510">
                  <c:v>0.58434083131833736</c:v>
                </c:pt>
                <c:pt idx="511">
                  <c:v>0.58510882978234047</c:v>
                </c:pt>
                <c:pt idx="512">
                  <c:v>0.58590282819434358</c:v>
                </c:pt>
                <c:pt idx="513">
                  <c:v>0.58673082653834696</c:v>
                </c:pt>
                <c:pt idx="514">
                  <c:v>0.58753282493435011</c:v>
                </c:pt>
                <c:pt idx="515">
                  <c:v>0.58834082331835336</c:v>
                </c:pt>
                <c:pt idx="516">
                  <c:v>0.58918282163435676</c:v>
                </c:pt>
                <c:pt idx="517">
                  <c:v>0.58995682008635986</c:v>
                </c:pt>
                <c:pt idx="518">
                  <c:v>0.59071281857436286</c:v>
                </c:pt>
                <c:pt idx="519">
                  <c:v>0.59150281699436602</c:v>
                </c:pt>
                <c:pt idx="520">
                  <c:v>0.59234281531436939</c:v>
                </c:pt>
                <c:pt idx="521">
                  <c:v>0.59313281373437254</c:v>
                </c:pt>
                <c:pt idx="522">
                  <c:v>0.59388481223037559</c:v>
                </c:pt>
                <c:pt idx="523">
                  <c:v>0.59466481067037869</c:v>
                </c:pt>
                <c:pt idx="524">
                  <c:v>0.59545080909838177</c:v>
                </c:pt>
                <c:pt idx="525">
                  <c:v>0.59626480747038502</c:v>
                </c:pt>
                <c:pt idx="526">
                  <c:v>0.59702880594238816</c:v>
                </c:pt>
                <c:pt idx="527">
                  <c:v>0.59784080431839137</c:v>
                </c:pt>
                <c:pt idx="528">
                  <c:v>0.59861880276239443</c:v>
                </c:pt>
                <c:pt idx="529">
                  <c:v>0.59940680118639766</c:v>
                </c:pt>
                <c:pt idx="530">
                  <c:v>0.60014279971440054</c:v>
                </c:pt>
                <c:pt idx="531">
                  <c:v>0.60095879808240382</c:v>
                </c:pt>
                <c:pt idx="532">
                  <c:v>0.60172879654240696</c:v>
                </c:pt>
                <c:pt idx="533">
                  <c:v>0.60249679500640996</c:v>
                </c:pt>
                <c:pt idx="534">
                  <c:v>0.60326279347441303</c:v>
                </c:pt>
                <c:pt idx="535">
                  <c:v>0.60401879196241604</c:v>
                </c:pt>
                <c:pt idx="536">
                  <c:v>0.60479479041041917</c:v>
                </c:pt>
                <c:pt idx="537">
                  <c:v>0.60551278897442207</c:v>
                </c:pt>
                <c:pt idx="538">
                  <c:v>0.6062947874104252</c:v>
                </c:pt>
                <c:pt idx="539">
                  <c:v>0.60708878582242831</c:v>
                </c:pt>
                <c:pt idx="540">
                  <c:v>0.60781478437043124</c:v>
                </c:pt>
                <c:pt idx="541">
                  <c:v>0.6085987828024344</c:v>
                </c:pt>
                <c:pt idx="542">
                  <c:v>0.60948478103043791</c:v>
                </c:pt>
                <c:pt idx="543">
                  <c:v>0.61025477949044105</c:v>
                </c:pt>
                <c:pt idx="544">
                  <c:v>0.61107077785844433</c:v>
                </c:pt>
                <c:pt idx="545">
                  <c:v>0.61188677622644749</c:v>
                </c:pt>
                <c:pt idx="546">
                  <c:v>0.61258277483445034</c:v>
                </c:pt>
                <c:pt idx="547">
                  <c:v>0.61348677302645394</c:v>
                </c:pt>
                <c:pt idx="548">
                  <c:v>0.61436477127045741</c:v>
                </c:pt>
                <c:pt idx="549">
                  <c:v>0.61509276981446037</c:v>
                </c:pt>
                <c:pt idx="550">
                  <c:v>0.61584476831046342</c:v>
                </c:pt>
                <c:pt idx="551">
                  <c:v>0.61660876678246646</c:v>
                </c:pt>
                <c:pt idx="552">
                  <c:v>0.61741476517046967</c:v>
                </c:pt>
                <c:pt idx="553">
                  <c:v>0.6181967636064728</c:v>
                </c:pt>
                <c:pt idx="554">
                  <c:v>0.61900276199447601</c:v>
                </c:pt>
                <c:pt idx="555">
                  <c:v>0.61979476041047921</c:v>
                </c:pt>
                <c:pt idx="556">
                  <c:v>0.62058475883048236</c:v>
                </c:pt>
                <c:pt idx="557">
                  <c:v>0.62139075721848558</c:v>
                </c:pt>
                <c:pt idx="558">
                  <c:v>0.62210475579048841</c:v>
                </c:pt>
                <c:pt idx="559">
                  <c:v>0.6228967542064916</c:v>
                </c:pt>
                <c:pt idx="560">
                  <c:v>0.62363675272649455</c:v>
                </c:pt>
                <c:pt idx="561">
                  <c:v>0.62438075123849757</c:v>
                </c:pt>
                <c:pt idx="562">
                  <c:v>0.62512274975450044</c:v>
                </c:pt>
                <c:pt idx="563">
                  <c:v>0.6259247481505037</c:v>
                </c:pt>
                <c:pt idx="564">
                  <c:v>0.6266867466265067</c:v>
                </c:pt>
                <c:pt idx="565">
                  <c:v>0.62749074501850999</c:v>
                </c:pt>
                <c:pt idx="566">
                  <c:v>0.62825474349051302</c:v>
                </c:pt>
                <c:pt idx="567">
                  <c:v>0.62908474183051633</c:v>
                </c:pt>
                <c:pt idx="568">
                  <c:v>0.62986874026251949</c:v>
                </c:pt>
                <c:pt idx="569">
                  <c:v>0.63065673868652261</c:v>
                </c:pt>
                <c:pt idx="570">
                  <c:v>0.63151873696252603</c:v>
                </c:pt>
                <c:pt idx="571">
                  <c:v>0.63230673538652926</c:v>
                </c:pt>
                <c:pt idx="572">
                  <c:v>0.63312273375453254</c:v>
                </c:pt>
                <c:pt idx="573">
                  <c:v>0.63392273215453565</c:v>
                </c:pt>
                <c:pt idx="574">
                  <c:v>0.63464473071053862</c:v>
                </c:pt>
                <c:pt idx="575">
                  <c:v>0.63539872920254159</c:v>
                </c:pt>
                <c:pt idx="576">
                  <c:v>0.63609072781854437</c:v>
                </c:pt>
                <c:pt idx="577">
                  <c:v>0.63679072641854717</c:v>
                </c:pt>
                <c:pt idx="578">
                  <c:v>0.63747872504254988</c:v>
                </c:pt>
                <c:pt idx="579">
                  <c:v>0.63816872366255273</c:v>
                </c:pt>
                <c:pt idx="580">
                  <c:v>0.63888872222255555</c:v>
                </c:pt>
                <c:pt idx="581">
                  <c:v>0.63960672078655845</c:v>
                </c:pt>
                <c:pt idx="582">
                  <c:v>0.6403407193185614</c:v>
                </c:pt>
                <c:pt idx="583">
                  <c:v>0.64101271797456405</c:v>
                </c:pt>
                <c:pt idx="584">
                  <c:v>0.64179071641856711</c:v>
                </c:pt>
                <c:pt idx="585">
                  <c:v>0.64251871496257007</c:v>
                </c:pt>
                <c:pt idx="586">
                  <c:v>0.64325071349857299</c:v>
                </c:pt>
                <c:pt idx="587">
                  <c:v>0.64398671202657598</c:v>
                </c:pt>
                <c:pt idx="588">
                  <c:v>0.64472671054657893</c:v>
                </c:pt>
                <c:pt idx="589">
                  <c:v>0.64547870904258187</c:v>
                </c:pt>
                <c:pt idx="590">
                  <c:v>0.64615470769058458</c:v>
                </c:pt>
                <c:pt idx="591">
                  <c:v>0.64686870626258752</c:v>
                </c:pt>
                <c:pt idx="592">
                  <c:v>0.64761870476259042</c:v>
                </c:pt>
                <c:pt idx="593">
                  <c:v>0.64833870332259336</c:v>
                </c:pt>
                <c:pt idx="594">
                  <c:v>0.6490227019545961</c:v>
                </c:pt>
                <c:pt idx="595">
                  <c:v>0.64972670054659887</c:v>
                </c:pt>
                <c:pt idx="596">
                  <c:v>0.65047469905060185</c:v>
                </c:pt>
                <c:pt idx="597">
                  <c:v>0.65116069767860463</c:v>
                </c:pt>
                <c:pt idx="598">
                  <c:v>0.65193269613460769</c:v>
                </c:pt>
                <c:pt idx="599">
                  <c:v>0.65258469483061032</c:v>
                </c:pt>
                <c:pt idx="600">
                  <c:v>0.65330069339861319</c:v>
                </c:pt>
                <c:pt idx="601">
                  <c:v>0.65401669196661605</c:v>
                </c:pt>
                <c:pt idx="602">
                  <c:v>0.65475469049061907</c:v>
                </c:pt>
                <c:pt idx="603">
                  <c:v>0.65547068905862194</c:v>
                </c:pt>
                <c:pt idx="604">
                  <c:v>0.65617068765862463</c:v>
                </c:pt>
                <c:pt idx="605">
                  <c:v>0.65690268619462766</c:v>
                </c:pt>
                <c:pt idx="606">
                  <c:v>0.65758468483063037</c:v>
                </c:pt>
                <c:pt idx="607">
                  <c:v>0.65828868342263314</c:v>
                </c:pt>
                <c:pt idx="608">
                  <c:v>0.65911468177063648</c:v>
                </c:pt>
                <c:pt idx="609">
                  <c:v>0.65975068049863905</c:v>
                </c:pt>
                <c:pt idx="610">
                  <c:v>0.66049467901064196</c:v>
                </c:pt>
                <c:pt idx="611">
                  <c:v>0.66118267763464478</c:v>
                </c:pt>
                <c:pt idx="612">
                  <c:v>0.66188467623064751</c:v>
                </c:pt>
                <c:pt idx="613">
                  <c:v>0.66258667482665035</c:v>
                </c:pt>
                <c:pt idx="614">
                  <c:v>0.66330067339865317</c:v>
                </c:pt>
                <c:pt idx="615">
                  <c:v>0.66402067195865611</c:v>
                </c:pt>
                <c:pt idx="616">
                  <c:v>0.66474067051865893</c:v>
                </c:pt>
                <c:pt idx="617">
                  <c:v>0.66544666910666184</c:v>
                </c:pt>
                <c:pt idx="618">
                  <c:v>0.66614866770266457</c:v>
                </c:pt>
                <c:pt idx="619">
                  <c:v>0.6668126663746673</c:v>
                </c:pt>
                <c:pt idx="620">
                  <c:v>0.66753466493067015</c:v>
                </c:pt>
                <c:pt idx="621">
                  <c:v>0.66825066349867301</c:v>
                </c:pt>
                <c:pt idx="622">
                  <c:v>0.66894466211067583</c:v>
                </c:pt>
                <c:pt idx="623">
                  <c:v>0.66967066065867864</c:v>
                </c:pt>
                <c:pt idx="624">
                  <c:v>0.67038865922268154</c:v>
                </c:pt>
                <c:pt idx="625">
                  <c:v>0.67114265771468462</c:v>
                </c:pt>
                <c:pt idx="626">
                  <c:v>0.67184465631068735</c:v>
                </c:pt>
                <c:pt idx="627">
                  <c:v>0.67256065487869021</c:v>
                </c:pt>
                <c:pt idx="628">
                  <c:v>0.67329065341869321</c:v>
                </c:pt>
                <c:pt idx="629">
                  <c:v>0.67394865210269583</c:v>
                </c:pt>
                <c:pt idx="630">
                  <c:v>0.67469465061069878</c:v>
                </c:pt>
                <c:pt idx="631">
                  <c:v>0.67539864920270154</c:v>
                </c:pt>
                <c:pt idx="632">
                  <c:v>0.67607664784670429</c:v>
                </c:pt>
                <c:pt idx="633">
                  <c:v>0.67674864650270694</c:v>
                </c:pt>
                <c:pt idx="634">
                  <c:v>0.67748064503870997</c:v>
                </c:pt>
                <c:pt idx="635">
                  <c:v>0.67815264369471262</c:v>
                </c:pt>
                <c:pt idx="636">
                  <c:v>0.67885664228671538</c:v>
                </c:pt>
                <c:pt idx="637">
                  <c:v>0.67954264091471817</c:v>
                </c:pt>
                <c:pt idx="638">
                  <c:v>0.68019263961472076</c:v>
                </c:pt>
                <c:pt idx="639">
                  <c:v>0.68087863824272354</c:v>
                </c:pt>
                <c:pt idx="640">
                  <c:v>0.68149663700672602</c:v>
                </c:pt>
                <c:pt idx="641">
                  <c:v>0.68222663554672891</c:v>
                </c:pt>
                <c:pt idx="642">
                  <c:v>0.68292863414273175</c:v>
                </c:pt>
                <c:pt idx="643">
                  <c:v>0.68355663288673418</c:v>
                </c:pt>
                <c:pt idx="644">
                  <c:v>0.6842326315347369</c:v>
                </c:pt>
                <c:pt idx="645">
                  <c:v>0.68493263013473971</c:v>
                </c:pt>
                <c:pt idx="646">
                  <c:v>0.68564062871874254</c:v>
                </c:pt>
                <c:pt idx="647">
                  <c:v>0.68632062735874533</c:v>
                </c:pt>
                <c:pt idx="648">
                  <c:v>0.68696662606674785</c:v>
                </c:pt>
                <c:pt idx="649">
                  <c:v>0.6876626246747507</c:v>
                </c:pt>
                <c:pt idx="650">
                  <c:v>0.68833062333875328</c:v>
                </c:pt>
                <c:pt idx="651">
                  <c:v>0.689006621986756</c:v>
                </c:pt>
                <c:pt idx="652">
                  <c:v>0.68967062065875873</c:v>
                </c:pt>
                <c:pt idx="653">
                  <c:v>0.69028861942276121</c:v>
                </c:pt>
                <c:pt idx="654">
                  <c:v>0.69090261819476362</c:v>
                </c:pt>
                <c:pt idx="655">
                  <c:v>0.69157261685476634</c:v>
                </c:pt>
                <c:pt idx="656">
                  <c:v>0.69216261567476867</c:v>
                </c:pt>
                <c:pt idx="657">
                  <c:v>0.69282861434277132</c:v>
                </c:pt>
                <c:pt idx="658">
                  <c:v>0.69348261303477388</c:v>
                </c:pt>
                <c:pt idx="659">
                  <c:v>0.69411861176277645</c:v>
                </c:pt>
                <c:pt idx="660">
                  <c:v>0.6948026103947792</c:v>
                </c:pt>
                <c:pt idx="661">
                  <c:v>0.69543660912678174</c:v>
                </c:pt>
                <c:pt idx="662">
                  <c:v>0.69611460777078449</c:v>
                </c:pt>
                <c:pt idx="663">
                  <c:v>0.69679060641878721</c:v>
                </c:pt>
                <c:pt idx="664">
                  <c:v>0.69745260509478979</c:v>
                </c:pt>
                <c:pt idx="665">
                  <c:v>0.69808460383079229</c:v>
                </c:pt>
                <c:pt idx="666">
                  <c:v>0.69875460249079502</c:v>
                </c:pt>
                <c:pt idx="667">
                  <c:v>0.69942260115479771</c:v>
                </c:pt>
                <c:pt idx="668">
                  <c:v>0.70007059985880027</c:v>
                </c:pt>
                <c:pt idx="669">
                  <c:v>0.70068459863080279</c:v>
                </c:pt>
                <c:pt idx="670">
                  <c:v>0.70136259727480543</c:v>
                </c:pt>
                <c:pt idx="671">
                  <c:v>0.70201459597080806</c:v>
                </c:pt>
                <c:pt idx="672">
                  <c:v>0.7027045945908108</c:v>
                </c:pt>
                <c:pt idx="673">
                  <c:v>0.70335859328281347</c:v>
                </c:pt>
                <c:pt idx="674">
                  <c:v>0.70399459201081593</c:v>
                </c:pt>
                <c:pt idx="675">
                  <c:v>0.70462059075881844</c:v>
                </c:pt>
                <c:pt idx="676">
                  <c:v>0.70521058957882088</c:v>
                </c:pt>
                <c:pt idx="677">
                  <c:v>0.70585258829482345</c:v>
                </c:pt>
                <c:pt idx="678">
                  <c:v>0.70654858690282618</c:v>
                </c:pt>
                <c:pt idx="679">
                  <c:v>0.70717458565082869</c:v>
                </c:pt>
                <c:pt idx="680">
                  <c:v>0.70778258443483111</c:v>
                </c:pt>
                <c:pt idx="681">
                  <c:v>0.70839658320683363</c:v>
                </c:pt>
                <c:pt idx="682">
                  <c:v>0.70904658190683623</c:v>
                </c:pt>
                <c:pt idx="683">
                  <c:v>0.70967258065483874</c:v>
                </c:pt>
                <c:pt idx="684">
                  <c:v>0.71031657936684123</c:v>
                </c:pt>
                <c:pt idx="685">
                  <c:v>0.71090657818684366</c:v>
                </c:pt>
                <c:pt idx="686">
                  <c:v>0.71159257681484633</c:v>
                </c:pt>
                <c:pt idx="687">
                  <c:v>0.71220857558284878</c:v>
                </c:pt>
                <c:pt idx="688">
                  <c:v>0.71285457429085142</c:v>
                </c:pt>
                <c:pt idx="689">
                  <c:v>0.71346457307085387</c:v>
                </c:pt>
                <c:pt idx="690">
                  <c:v>0.71405657188685623</c:v>
                </c:pt>
                <c:pt idx="691">
                  <c:v>0.7146805706388587</c:v>
                </c:pt>
                <c:pt idx="692">
                  <c:v>0.71531256937486121</c:v>
                </c:pt>
                <c:pt idx="693">
                  <c:v>0.71594056811886375</c:v>
                </c:pt>
                <c:pt idx="694">
                  <c:v>0.71654656690686613</c:v>
                </c:pt>
                <c:pt idx="695">
                  <c:v>0.71714656570686863</c:v>
                </c:pt>
                <c:pt idx="696">
                  <c:v>0.71775256449487101</c:v>
                </c:pt>
                <c:pt idx="697">
                  <c:v>0.71828256343487318</c:v>
                </c:pt>
                <c:pt idx="698">
                  <c:v>0.71890456219087562</c:v>
                </c:pt>
                <c:pt idx="699">
                  <c:v>0.71959256081487832</c:v>
                </c:pt>
                <c:pt idx="700">
                  <c:v>0.72022055955888087</c:v>
                </c:pt>
                <c:pt idx="701">
                  <c:v>0.72082455835088333</c:v>
                </c:pt>
                <c:pt idx="702">
                  <c:v>0.72139655720688556</c:v>
                </c:pt>
                <c:pt idx="703">
                  <c:v>0.72204455591088823</c:v>
                </c:pt>
                <c:pt idx="704">
                  <c:v>0.72266455467089064</c:v>
                </c:pt>
                <c:pt idx="705">
                  <c:v>0.72330455339089317</c:v>
                </c:pt>
                <c:pt idx="706">
                  <c:v>0.72386055227889545</c:v>
                </c:pt>
                <c:pt idx="707">
                  <c:v>0.72451055097889805</c:v>
                </c:pt>
                <c:pt idx="708">
                  <c:v>0.72513054973890056</c:v>
                </c:pt>
                <c:pt idx="709">
                  <c:v>0.72569054861890281</c:v>
                </c:pt>
                <c:pt idx="710">
                  <c:v>0.72630854738290529</c:v>
                </c:pt>
                <c:pt idx="711">
                  <c:v>0.72691854616290763</c:v>
                </c:pt>
                <c:pt idx="712">
                  <c:v>0.7275545448909102</c:v>
                </c:pt>
                <c:pt idx="713">
                  <c:v>0.72817454365091272</c:v>
                </c:pt>
                <c:pt idx="714">
                  <c:v>0.72881254237491522</c:v>
                </c:pt>
                <c:pt idx="715">
                  <c:v>0.72938254123491753</c:v>
                </c:pt>
                <c:pt idx="716">
                  <c:v>0.72999054001891994</c:v>
                </c:pt>
                <c:pt idx="717">
                  <c:v>0.73056053887892225</c:v>
                </c:pt>
                <c:pt idx="718">
                  <c:v>0.73109853780292444</c:v>
                </c:pt>
                <c:pt idx="719">
                  <c:v>0.73174253651492693</c:v>
                </c:pt>
                <c:pt idx="720">
                  <c:v>0.73235453529092942</c:v>
                </c:pt>
                <c:pt idx="721">
                  <c:v>0.73298053403893193</c:v>
                </c:pt>
                <c:pt idx="722">
                  <c:v>0.73359453281093434</c:v>
                </c:pt>
                <c:pt idx="723">
                  <c:v>0.73415253169493666</c:v>
                </c:pt>
                <c:pt idx="724">
                  <c:v>0.73469653060693874</c:v>
                </c:pt>
                <c:pt idx="725">
                  <c:v>0.7352945294109412</c:v>
                </c:pt>
                <c:pt idx="726">
                  <c:v>0.73591052817894365</c:v>
                </c:pt>
                <c:pt idx="727">
                  <c:v>0.73644052711894581</c:v>
                </c:pt>
                <c:pt idx="728">
                  <c:v>0.73707652584694827</c:v>
                </c:pt>
                <c:pt idx="729">
                  <c:v>0.73765052469895065</c:v>
                </c:pt>
                <c:pt idx="730">
                  <c:v>0.73824252351495301</c:v>
                </c:pt>
                <c:pt idx="731">
                  <c:v>0.73872652254695492</c:v>
                </c:pt>
                <c:pt idx="732">
                  <c:v>0.73929652140695723</c:v>
                </c:pt>
                <c:pt idx="733">
                  <c:v>0.73993452013095973</c:v>
                </c:pt>
                <c:pt idx="734">
                  <c:v>0.74051251897496206</c:v>
                </c:pt>
                <c:pt idx="735">
                  <c:v>0.74112051775896448</c:v>
                </c:pt>
                <c:pt idx="736">
                  <c:v>0.74169451661096675</c:v>
                </c:pt>
                <c:pt idx="737">
                  <c:v>0.74224051551896897</c:v>
                </c:pt>
                <c:pt idx="738">
                  <c:v>0.74284451431097143</c:v>
                </c:pt>
                <c:pt idx="739">
                  <c:v>0.74349651300697395</c:v>
                </c:pt>
                <c:pt idx="740">
                  <c:v>0.74405851188297623</c:v>
                </c:pt>
                <c:pt idx="741">
                  <c:v>0.74464451071097859</c:v>
                </c:pt>
                <c:pt idx="742">
                  <c:v>0.74524650950698101</c:v>
                </c:pt>
                <c:pt idx="743">
                  <c:v>0.74580050839898315</c:v>
                </c:pt>
                <c:pt idx="744">
                  <c:v>0.7464105071789856</c:v>
                </c:pt>
                <c:pt idx="745">
                  <c:v>0.74698650602698791</c:v>
                </c:pt>
                <c:pt idx="746">
                  <c:v>0.74757050485899024</c:v>
                </c:pt>
                <c:pt idx="747">
                  <c:v>0.7481565036869926</c:v>
                </c:pt>
                <c:pt idx="748">
                  <c:v>0.74865250269499461</c:v>
                </c:pt>
                <c:pt idx="749">
                  <c:v>0.74920650158699686</c:v>
                </c:pt>
                <c:pt idx="750">
                  <c:v>0.74977650044699906</c:v>
                </c:pt>
                <c:pt idx="751">
                  <c:v>0.75031249937500122</c:v>
                </c:pt>
                <c:pt idx="752">
                  <c:v>0.75084649830700334</c:v>
                </c:pt>
                <c:pt idx="753">
                  <c:v>0.75138049723900557</c:v>
                </c:pt>
                <c:pt idx="754">
                  <c:v>0.75190449619100763</c:v>
                </c:pt>
                <c:pt idx="755">
                  <c:v>0.75245249509500978</c:v>
                </c:pt>
                <c:pt idx="756">
                  <c:v>0.75306249387501223</c:v>
                </c:pt>
                <c:pt idx="757">
                  <c:v>0.75365449269101459</c:v>
                </c:pt>
                <c:pt idx="758">
                  <c:v>0.75421449157101683</c:v>
                </c:pt>
                <c:pt idx="759">
                  <c:v>0.75478049043901907</c:v>
                </c:pt>
                <c:pt idx="760">
                  <c:v>0.75533648932702135</c:v>
                </c:pt>
                <c:pt idx="761">
                  <c:v>0.75588648822702353</c:v>
                </c:pt>
                <c:pt idx="762">
                  <c:v>0.75639448721102553</c:v>
                </c:pt>
                <c:pt idx="763">
                  <c:v>0.75697848604302787</c:v>
                </c:pt>
                <c:pt idx="764">
                  <c:v>0.75760648478703041</c:v>
                </c:pt>
                <c:pt idx="765">
                  <c:v>0.75818248363503271</c:v>
                </c:pt>
                <c:pt idx="766">
                  <c:v>0.75874648250703502</c:v>
                </c:pt>
                <c:pt idx="767">
                  <c:v>0.75929248141503713</c:v>
                </c:pt>
                <c:pt idx="768">
                  <c:v>0.75989448021103956</c:v>
                </c:pt>
                <c:pt idx="769">
                  <c:v>0.76040247919504156</c:v>
                </c:pt>
                <c:pt idx="770">
                  <c:v>0.76093047813904369</c:v>
                </c:pt>
                <c:pt idx="771">
                  <c:v>0.76142247715504574</c:v>
                </c:pt>
                <c:pt idx="772">
                  <c:v>0.76199247601504794</c:v>
                </c:pt>
                <c:pt idx="773">
                  <c:v>0.76255247489505018</c:v>
                </c:pt>
                <c:pt idx="774">
                  <c:v>0.76306047387905229</c:v>
                </c:pt>
                <c:pt idx="775">
                  <c:v>0.76359847280305437</c:v>
                </c:pt>
                <c:pt idx="776">
                  <c:v>0.7642124715750569</c:v>
                </c:pt>
                <c:pt idx="777">
                  <c:v>0.76474647050705902</c:v>
                </c:pt>
                <c:pt idx="778">
                  <c:v>0.76533846932306138</c:v>
                </c:pt>
                <c:pt idx="779">
                  <c:v>0.7659284681430637</c:v>
                </c:pt>
                <c:pt idx="780">
                  <c:v>0.76648046703906592</c:v>
                </c:pt>
                <c:pt idx="781">
                  <c:v>0.7670244659510681</c:v>
                </c:pt>
                <c:pt idx="782">
                  <c:v>0.76753846492307021</c:v>
                </c:pt>
                <c:pt idx="783">
                  <c:v>0.76808446383107232</c:v>
                </c:pt>
                <c:pt idx="784">
                  <c:v>0.76867246265507472</c:v>
                </c:pt>
                <c:pt idx="785">
                  <c:v>0.76917046165907665</c:v>
                </c:pt>
                <c:pt idx="786">
                  <c:v>0.76970846058307885</c:v>
                </c:pt>
                <c:pt idx="787">
                  <c:v>0.77023645952708097</c:v>
                </c:pt>
                <c:pt idx="788">
                  <c:v>0.77076245847508307</c:v>
                </c:pt>
                <c:pt idx="789">
                  <c:v>0.7712904574190852</c:v>
                </c:pt>
                <c:pt idx="790">
                  <c:v>0.77178245643508714</c:v>
                </c:pt>
                <c:pt idx="791">
                  <c:v>0.77234645530708934</c:v>
                </c:pt>
                <c:pt idx="792">
                  <c:v>0.77286445427109141</c:v>
                </c:pt>
                <c:pt idx="793">
                  <c:v>0.77335445329109342</c:v>
                </c:pt>
                <c:pt idx="794">
                  <c:v>0.77391845216309563</c:v>
                </c:pt>
                <c:pt idx="795">
                  <c:v>0.77448445103109798</c:v>
                </c:pt>
                <c:pt idx="796">
                  <c:v>0.77508044983910029</c:v>
                </c:pt>
                <c:pt idx="797">
                  <c:v>0.7755824488351023</c:v>
                </c:pt>
                <c:pt idx="798">
                  <c:v>0.77608044783910435</c:v>
                </c:pt>
                <c:pt idx="799">
                  <c:v>0.7766104467791064</c:v>
                </c:pt>
                <c:pt idx="800">
                  <c:v>0.77717644564710875</c:v>
                </c:pt>
                <c:pt idx="801">
                  <c:v>0.77772244455511086</c:v>
                </c:pt>
                <c:pt idx="802">
                  <c:v>0.77821844356311287</c:v>
                </c:pt>
                <c:pt idx="803">
                  <c:v>0.77875044249911496</c:v>
                </c:pt>
                <c:pt idx="804">
                  <c:v>0.7793104413791172</c:v>
                </c:pt>
                <c:pt idx="805">
                  <c:v>0.77980844038311925</c:v>
                </c:pt>
                <c:pt idx="806">
                  <c:v>0.78034043931912134</c:v>
                </c:pt>
                <c:pt idx="807">
                  <c:v>0.78082043835912329</c:v>
                </c:pt>
                <c:pt idx="808">
                  <c:v>0.78131243737512523</c:v>
                </c:pt>
                <c:pt idx="809">
                  <c:v>0.78187243625512748</c:v>
                </c:pt>
                <c:pt idx="810">
                  <c:v>0.78245043509912982</c:v>
                </c:pt>
                <c:pt idx="811">
                  <c:v>0.78298443403113194</c:v>
                </c:pt>
                <c:pt idx="812">
                  <c:v>0.78350443299113404</c:v>
                </c:pt>
                <c:pt idx="813">
                  <c:v>0.78401843196313603</c:v>
                </c:pt>
                <c:pt idx="814">
                  <c:v>0.78450843098313805</c:v>
                </c:pt>
                <c:pt idx="815">
                  <c:v>0.78496843006313988</c:v>
                </c:pt>
                <c:pt idx="816">
                  <c:v>0.78550842898314199</c:v>
                </c:pt>
                <c:pt idx="817">
                  <c:v>0.78601842796314403</c:v>
                </c:pt>
                <c:pt idx="818">
                  <c:v>0.78658442683114638</c:v>
                </c:pt>
                <c:pt idx="819">
                  <c:v>0.7871064257871484</c:v>
                </c:pt>
                <c:pt idx="820">
                  <c:v>0.78767442465115067</c:v>
                </c:pt>
                <c:pt idx="821">
                  <c:v>0.78816442367115269</c:v>
                </c:pt>
                <c:pt idx="822">
                  <c:v>0.78867042265915466</c:v>
                </c:pt>
                <c:pt idx="823">
                  <c:v>0.78917042165915663</c:v>
                </c:pt>
                <c:pt idx="824">
                  <c:v>0.78962242075515854</c:v>
                </c:pt>
                <c:pt idx="825">
                  <c:v>0.79009641980716039</c:v>
                </c:pt>
                <c:pt idx="826">
                  <c:v>0.7905924188151624</c:v>
                </c:pt>
                <c:pt idx="827">
                  <c:v>0.7911004177991644</c:v>
                </c:pt>
                <c:pt idx="828">
                  <c:v>0.79164841670316655</c:v>
                </c:pt>
                <c:pt idx="829">
                  <c:v>0.79218641562716874</c:v>
                </c:pt>
                <c:pt idx="830">
                  <c:v>0.79266441467117066</c:v>
                </c:pt>
                <c:pt idx="831">
                  <c:v>0.79317641364717273</c:v>
                </c:pt>
                <c:pt idx="832">
                  <c:v>0.7936884126231748</c:v>
                </c:pt>
                <c:pt idx="833">
                  <c:v>0.79424041151917701</c:v>
                </c:pt>
                <c:pt idx="834">
                  <c:v>0.79472641054717885</c:v>
                </c:pt>
                <c:pt idx="835">
                  <c:v>0.79521640956718087</c:v>
                </c:pt>
                <c:pt idx="836">
                  <c:v>0.79567840864318273</c:v>
                </c:pt>
                <c:pt idx="837">
                  <c:v>0.79618040763918474</c:v>
                </c:pt>
                <c:pt idx="838">
                  <c:v>0.79666640666718669</c:v>
                </c:pt>
                <c:pt idx="839">
                  <c:v>0.79717440565118869</c:v>
                </c:pt>
                <c:pt idx="840">
                  <c:v>0.79767440465119066</c:v>
                </c:pt>
                <c:pt idx="841">
                  <c:v>0.7981224037551925</c:v>
                </c:pt>
                <c:pt idx="842">
                  <c:v>0.79861640276719448</c:v>
                </c:pt>
                <c:pt idx="843">
                  <c:v>0.79915640168719659</c:v>
                </c:pt>
                <c:pt idx="844">
                  <c:v>0.79961240077519846</c:v>
                </c:pt>
                <c:pt idx="845">
                  <c:v>0.80007639984720036</c:v>
                </c:pt>
                <c:pt idx="846">
                  <c:v>0.80060839878320245</c:v>
                </c:pt>
                <c:pt idx="847">
                  <c:v>0.80110839778320442</c:v>
                </c:pt>
                <c:pt idx="848">
                  <c:v>0.80162239675520652</c:v>
                </c:pt>
                <c:pt idx="849">
                  <c:v>0.80210039579920844</c:v>
                </c:pt>
                <c:pt idx="850">
                  <c:v>0.80257439485121029</c:v>
                </c:pt>
                <c:pt idx="851">
                  <c:v>0.80304239391521215</c:v>
                </c:pt>
                <c:pt idx="852">
                  <c:v>0.80353839292321416</c:v>
                </c:pt>
                <c:pt idx="853">
                  <c:v>0.80400839198321605</c:v>
                </c:pt>
                <c:pt idx="854">
                  <c:v>0.80447039105921792</c:v>
                </c:pt>
                <c:pt idx="855">
                  <c:v>0.80495239009521979</c:v>
                </c:pt>
                <c:pt idx="856">
                  <c:v>0.80547438905122193</c:v>
                </c:pt>
                <c:pt idx="857">
                  <c:v>0.8059743880512239</c:v>
                </c:pt>
                <c:pt idx="858">
                  <c:v>0.8064263871472257</c:v>
                </c:pt>
                <c:pt idx="859">
                  <c:v>0.80691638616722772</c:v>
                </c:pt>
                <c:pt idx="860">
                  <c:v>0.80738238523522954</c:v>
                </c:pt>
                <c:pt idx="861">
                  <c:v>0.8078883842232315</c:v>
                </c:pt>
                <c:pt idx="862">
                  <c:v>0.8083643832712335</c:v>
                </c:pt>
                <c:pt idx="863">
                  <c:v>0.80888838222323556</c:v>
                </c:pt>
                <c:pt idx="864">
                  <c:v>0.80936838126323751</c:v>
                </c:pt>
                <c:pt idx="865">
                  <c:v>0.80981038037923925</c:v>
                </c:pt>
                <c:pt idx="866">
                  <c:v>0.81033237933524138</c:v>
                </c:pt>
                <c:pt idx="867">
                  <c:v>0.81077837844324308</c:v>
                </c:pt>
                <c:pt idx="868">
                  <c:v>0.8112623774752451</c:v>
                </c:pt>
                <c:pt idx="869">
                  <c:v>0.81179837640324715</c:v>
                </c:pt>
                <c:pt idx="870">
                  <c:v>0.81224037551924899</c:v>
                </c:pt>
                <c:pt idx="871">
                  <c:v>0.81269237461525079</c:v>
                </c:pt>
                <c:pt idx="872">
                  <c:v>0.81313237373525249</c:v>
                </c:pt>
                <c:pt idx="873">
                  <c:v>0.8135723728552543</c:v>
                </c:pt>
                <c:pt idx="874">
                  <c:v>0.81405037189925622</c:v>
                </c:pt>
                <c:pt idx="875">
                  <c:v>0.81446837106325787</c:v>
                </c:pt>
                <c:pt idx="876">
                  <c:v>0.81489637020725958</c:v>
                </c:pt>
                <c:pt idx="877">
                  <c:v>0.81530236939526124</c:v>
                </c:pt>
                <c:pt idx="878">
                  <c:v>0.81578836842326319</c:v>
                </c:pt>
                <c:pt idx="879">
                  <c:v>0.81621436757126486</c:v>
                </c:pt>
                <c:pt idx="880">
                  <c:v>0.81665436669126656</c:v>
                </c:pt>
                <c:pt idx="881">
                  <c:v>0.81708036583926835</c:v>
                </c:pt>
                <c:pt idx="882">
                  <c:v>0.81760836478327048</c:v>
                </c:pt>
                <c:pt idx="883">
                  <c:v>0.81803236393527212</c:v>
                </c:pt>
                <c:pt idx="884">
                  <c:v>0.81851036297927404</c:v>
                </c:pt>
                <c:pt idx="885">
                  <c:v>0.81900436199127602</c:v>
                </c:pt>
                <c:pt idx="886">
                  <c:v>0.81948436103127797</c:v>
                </c:pt>
                <c:pt idx="887">
                  <c:v>0.81994836010327976</c:v>
                </c:pt>
                <c:pt idx="888">
                  <c:v>0.82038635922728154</c:v>
                </c:pt>
                <c:pt idx="889">
                  <c:v>0.82076635846728307</c:v>
                </c:pt>
                <c:pt idx="890">
                  <c:v>0.82121235757528488</c:v>
                </c:pt>
                <c:pt idx="891">
                  <c:v>0.82164835670328662</c:v>
                </c:pt>
                <c:pt idx="892">
                  <c:v>0.8220623558752882</c:v>
                </c:pt>
                <c:pt idx="893">
                  <c:v>0.82249635500729001</c:v>
                </c:pt>
                <c:pt idx="894">
                  <c:v>0.8229723540552919</c:v>
                </c:pt>
                <c:pt idx="895">
                  <c:v>0.82339035321929355</c:v>
                </c:pt>
                <c:pt idx="896">
                  <c:v>0.82381635236729522</c:v>
                </c:pt>
                <c:pt idx="897">
                  <c:v>0.82420835158329686</c:v>
                </c:pt>
                <c:pt idx="898">
                  <c:v>0.8246503506992986</c:v>
                </c:pt>
                <c:pt idx="899">
                  <c:v>0.82510034979930036</c:v>
                </c:pt>
                <c:pt idx="900">
                  <c:v>0.82555834888330226</c:v>
                </c:pt>
                <c:pt idx="901">
                  <c:v>0.82607634784730433</c:v>
                </c:pt>
                <c:pt idx="902">
                  <c:v>0.82649434701130597</c:v>
                </c:pt>
                <c:pt idx="903">
                  <c:v>0.82694634610730777</c:v>
                </c:pt>
                <c:pt idx="904">
                  <c:v>0.82737634524730952</c:v>
                </c:pt>
                <c:pt idx="905">
                  <c:v>0.82780834438331119</c:v>
                </c:pt>
                <c:pt idx="906">
                  <c:v>0.82825834348331306</c:v>
                </c:pt>
                <c:pt idx="907">
                  <c:v>0.82870634258731479</c:v>
                </c:pt>
                <c:pt idx="908">
                  <c:v>0.82917434165131665</c:v>
                </c:pt>
                <c:pt idx="909">
                  <c:v>0.82965034069931864</c:v>
                </c:pt>
                <c:pt idx="910">
                  <c:v>0.83007833984332036</c:v>
                </c:pt>
                <c:pt idx="911">
                  <c:v>0.83049433901132197</c:v>
                </c:pt>
                <c:pt idx="912">
                  <c:v>0.83093433813132378</c:v>
                </c:pt>
                <c:pt idx="913">
                  <c:v>0.83132633734732531</c:v>
                </c:pt>
                <c:pt idx="914">
                  <c:v>0.83180833638332718</c:v>
                </c:pt>
                <c:pt idx="915">
                  <c:v>0.83219633560732875</c:v>
                </c:pt>
                <c:pt idx="916">
                  <c:v>0.83261633476733043</c:v>
                </c:pt>
                <c:pt idx="917">
                  <c:v>0.83300633398733204</c:v>
                </c:pt>
                <c:pt idx="918">
                  <c:v>0.83345833308333384</c:v>
                </c:pt>
                <c:pt idx="919">
                  <c:v>0.83387433225133545</c:v>
                </c:pt>
                <c:pt idx="920">
                  <c:v>0.83434433131133734</c:v>
                </c:pt>
                <c:pt idx="921">
                  <c:v>0.83479233041533918</c:v>
                </c:pt>
                <c:pt idx="922">
                  <c:v>0.83524432951134098</c:v>
                </c:pt>
                <c:pt idx="923">
                  <c:v>0.83565232869534256</c:v>
                </c:pt>
                <c:pt idx="924">
                  <c:v>0.8360443279113442</c:v>
                </c:pt>
                <c:pt idx="925">
                  <c:v>0.83644232711534572</c:v>
                </c:pt>
                <c:pt idx="926">
                  <c:v>0.8368863262273476</c:v>
                </c:pt>
                <c:pt idx="927">
                  <c:v>0.83730232539534921</c:v>
                </c:pt>
                <c:pt idx="928">
                  <c:v>0.83771232457535083</c:v>
                </c:pt>
                <c:pt idx="929">
                  <c:v>0.83815032369935261</c:v>
                </c:pt>
                <c:pt idx="930">
                  <c:v>0.83853832292335417</c:v>
                </c:pt>
                <c:pt idx="931">
                  <c:v>0.83895232209535586</c:v>
                </c:pt>
                <c:pt idx="932">
                  <c:v>0.83938632122735757</c:v>
                </c:pt>
                <c:pt idx="933">
                  <c:v>0.83977632044735906</c:v>
                </c:pt>
                <c:pt idx="934">
                  <c:v>0.84013631972736058</c:v>
                </c:pt>
                <c:pt idx="935">
                  <c:v>0.84055831888336219</c:v>
                </c:pt>
                <c:pt idx="936">
                  <c:v>0.84098431803136398</c:v>
                </c:pt>
                <c:pt idx="937">
                  <c:v>0.84140231719536562</c:v>
                </c:pt>
                <c:pt idx="938">
                  <c:v>0.84179431641136715</c:v>
                </c:pt>
                <c:pt idx="939">
                  <c:v>0.84219431561136882</c:v>
                </c:pt>
                <c:pt idx="940">
                  <c:v>0.8426143147713705</c:v>
                </c:pt>
                <c:pt idx="941">
                  <c:v>0.84300831398337206</c:v>
                </c:pt>
                <c:pt idx="942">
                  <c:v>0.84340431319137366</c:v>
                </c:pt>
                <c:pt idx="943">
                  <c:v>0.84379631240737518</c:v>
                </c:pt>
                <c:pt idx="944">
                  <c:v>0.84419631160737674</c:v>
                </c:pt>
                <c:pt idx="945">
                  <c:v>0.84459431081137837</c:v>
                </c:pt>
                <c:pt idx="946">
                  <c:v>0.84502230995538008</c:v>
                </c:pt>
                <c:pt idx="947">
                  <c:v>0.84540630918738158</c:v>
                </c:pt>
                <c:pt idx="948">
                  <c:v>0.84585830828338349</c:v>
                </c:pt>
                <c:pt idx="949">
                  <c:v>0.84628830742338512</c:v>
                </c:pt>
                <c:pt idx="950">
                  <c:v>0.84668830662338679</c:v>
                </c:pt>
                <c:pt idx="951">
                  <c:v>0.84705630588738823</c:v>
                </c:pt>
                <c:pt idx="952">
                  <c:v>0.84746430507138981</c:v>
                </c:pt>
                <c:pt idx="953">
                  <c:v>0.84786830426339144</c:v>
                </c:pt>
                <c:pt idx="954">
                  <c:v>0.84827030345939303</c:v>
                </c:pt>
                <c:pt idx="955">
                  <c:v>0.84864230271539454</c:v>
                </c:pt>
                <c:pt idx="956">
                  <c:v>0.84902230195539607</c:v>
                </c:pt>
                <c:pt idx="957">
                  <c:v>0.84944030111939772</c:v>
                </c:pt>
                <c:pt idx="958">
                  <c:v>0.84988030023939953</c:v>
                </c:pt>
                <c:pt idx="959">
                  <c:v>0.850262299475401</c:v>
                </c:pt>
                <c:pt idx="960">
                  <c:v>0.85066229867540266</c:v>
                </c:pt>
                <c:pt idx="961">
                  <c:v>0.85103829792340413</c:v>
                </c:pt>
                <c:pt idx="962">
                  <c:v>0.85144829710340575</c:v>
                </c:pt>
                <c:pt idx="963">
                  <c:v>0.85180829638340727</c:v>
                </c:pt>
                <c:pt idx="964">
                  <c:v>0.85212029575940851</c:v>
                </c:pt>
                <c:pt idx="965">
                  <c:v>0.85252629494741006</c:v>
                </c:pt>
                <c:pt idx="966">
                  <c:v>0.85293229413541172</c:v>
                </c:pt>
                <c:pt idx="967">
                  <c:v>0.85334829330341344</c:v>
                </c:pt>
                <c:pt idx="968">
                  <c:v>0.85372829254341487</c:v>
                </c:pt>
                <c:pt idx="969">
                  <c:v>0.8541262917474165</c:v>
                </c:pt>
                <c:pt idx="970">
                  <c:v>0.85454229091541822</c:v>
                </c:pt>
                <c:pt idx="971">
                  <c:v>0.85495429009141977</c:v>
                </c:pt>
                <c:pt idx="972">
                  <c:v>0.85534828930342144</c:v>
                </c:pt>
                <c:pt idx="973">
                  <c:v>0.85574028851942296</c:v>
                </c:pt>
                <c:pt idx="974">
                  <c:v>0.85620228759542483</c:v>
                </c:pt>
                <c:pt idx="975">
                  <c:v>0.85659428681142635</c:v>
                </c:pt>
                <c:pt idx="976">
                  <c:v>0.85698228603542792</c:v>
                </c:pt>
                <c:pt idx="977">
                  <c:v>0.85736828526342945</c:v>
                </c:pt>
                <c:pt idx="978">
                  <c:v>0.85777828444343107</c:v>
                </c:pt>
                <c:pt idx="979">
                  <c:v>0.85821028357943285</c:v>
                </c:pt>
                <c:pt idx="980">
                  <c:v>0.85861428277143448</c:v>
                </c:pt>
                <c:pt idx="981">
                  <c:v>0.85897028205943593</c:v>
                </c:pt>
                <c:pt idx="982">
                  <c:v>0.85932628134743727</c:v>
                </c:pt>
                <c:pt idx="983">
                  <c:v>0.85973628052743889</c:v>
                </c:pt>
                <c:pt idx="984">
                  <c:v>0.86008627982744035</c:v>
                </c:pt>
                <c:pt idx="985">
                  <c:v>0.86044627910744176</c:v>
                </c:pt>
                <c:pt idx="986">
                  <c:v>0.86085227829544342</c:v>
                </c:pt>
                <c:pt idx="987">
                  <c:v>0.86119427761144474</c:v>
                </c:pt>
                <c:pt idx="988">
                  <c:v>0.86155627688744618</c:v>
                </c:pt>
                <c:pt idx="989">
                  <c:v>0.86195227609544778</c:v>
                </c:pt>
                <c:pt idx="990">
                  <c:v>0.86234627530744934</c:v>
                </c:pt>
                <c:pt idx="991">
                  <c:v>0.86270027459945076</c:v>
                </c:pt>
                <c:pt idx="992">
                  <c:v>0.86304227391545218</c:v>
                </c:pt>
                <c:pt idx="993">
                  <c:v>0.86342227315545372</c:v>
                </c:pt>
                <c:pt idx="994">
                  <c:v>0.86377227245545507</c:v>
                </c:pt>
                <c:pt idx="995">
                  <c:v>0.86407827184345631</c:v>
                </c:pt>
                <c:pt idx="996">
                  <c:v>0.86441627116745767</c:v>
                </c:pt>
                <c:pt idx="997">
                  <c:v>0.86482427035145926</c:v>
                </c:pt>
                <c:pt idx="998">
                  <c:v>0.8652042695914608</c:v>
                </c:pt>
                <c:pt idx="999">
                  <c:v>0.8655202689594621</c:v>
                </c:pt>
                <c:pt idx="1000">
                  <c:v>0.86591426817146366</c:v>
                </c:pt>
                <c:pt idx="1001">
                  <c:v>0.86629026741946513</c:v>
                </c:pt>
                <c:pt idx="1002">
                  <c:v>0.86667226665546671</c:v>
                </c:pt>
                <c:pt idx="1003">
                  <c:v>0.86703826592346811</c:v>
                </c:pt>
                <c:pt idx="1004">
                  <c:v>0.86741226517546965</c:v>
                </c:pt>
                <c:pt idx="1005">
                  <c:v>0.86775626448747101</c:v>
                </c:pt>
                <c:pt idx="1006">
                  <c:v>0.86811826376347245</c:v>
                </c:pt>
                <c:pt idx="1007">
                  <c:v>0.86845626308747381</c:v>
                </c:pt>
                <c:pt idx="1008">
                  <c:v>0.86881626236747522</c:v>
                </c:pt>
                <c:pt idx="1009">
                  <c:v>0.86918226163547674</c:v>
                </c:pt>
                <c:pt idx="1010">
                  <c:v>0.86951026097947803</c:v>
                </c:pt>
                <c:pt idx="1011">
                  <c:v>0.86986226027547942</c:v>
                </c:pt>
                <c:pt idx="1012">
                  <c:v>0.87021225957548087</c:v>
                </c:pt>
                <c:pt idx="1013">
                  <c:v>0.87055425889148219</c:v>
                </c:pt>
                <c:pt idx="1014">
                  <c:v>0.87090225819548361</c:v>
                </c:pt>
                <c:pt idx="1015">
                  <c:v>0.87129225741548522</c:v>
                </c:pt>
                <c:pt idx="1016">
                  <c:v>0.87163625672748657</c:v>
                </c:pt>
                <c:pt idx="1017">
                  <c:v>0.87198225603548796</c:v>
                </c:pt>
                <c:pt idx="1018">
                  <c:v>0.87236425527148942</c:v>
                </c:pt>
                <c:pt idx="1019">
                  <c:v>0.87271025457949081</c:v>
                </c:pt>
                <c:pt idx="1020">
                  <c:v>0.87305425389149227</c:v>
                </c:pt>
                <c:pt idx="1021">
                  <c:v>0.87339625320749359</c:v>
                </c:pt>
                <c:pt idx="1022">
                  <c:v>0.87373825252349491</c:v>
                </c:pt>
                <c:pt idx="1023">
                  <c:v>0.87408625182749633</c:v>
                </c:pt>
                <c:pt idx="1024">
                  <c:v>0.87445225109549785</c:v>
                </c:pt>
                <c:pt idx="1025">
                  <c:v>0.87483025033949935</c:v>
                </c:pt>
                <c:pt idx="1026">
                  <c:v>0.87517224965550067</c:v>
                </c:pt>
                <c:pt idx="1027">
                  <c:v>0.8755142489715021</c:v>
                </c:pt>
                <c:pt idx="1028">
                  <c:v>0.87585824828350345</c:v>
                </c:pt>
                <c:pt idx="1029">
                  <c:v>0.87616424767150469</c:v>
                </c:pt>
                <c:pt idx="1030">
                  <c:v>0.8765302469395061</c:v>
                </c:pt>
                <c:pt idx="1031">
                  <c:v>0.8768522462955074</c:v>
                </c:pt>
                <c:pt idx="1032">
                  <c:v>0.87722624554750894</c:v>
                </c:pt>
                <c:pt idx="1033">
                  <c:v>0.8775582448835102</c:v>
                </c:pt>
                <c:pt idx="1034">
                  <c:v>0.87791424417151165</c:v>
                </c:pt>
                <c:pt idx="1035">
                  <c:v>0.87826224347551307</c:v>
                </c:pt>
                <c:pt idx="1036">
                  <c:v>0.87863824272351454</c:v>
                </c:pt>
                <c:pt idx="1037">
                  <c:v>0.87901624196751604</c:v>
                </c:pt>
                <c:pt idx="1038">
                  <c:v>0.87940824118351768</c:v>
                </c:pt>
                <c:pt idx="1039">
                  <c:v>0.87977824044351916</c:v>
                </c:pt>
                <c:pt idx="1040">
                  <c:v>0.88013223973552057</c:v>
                </c:pt>
                <c:pt idx="1041">
                  <c:v>0.8804682390635219</c:v>
                </c:pt>
                <c:pt idx="1042">
                  <c:v>0.88082623834752327</c:v>
                </c:pt>
                <c:pt idx="1043">
                  <c:v>0.88118423763152476</c:v>
                </c:pt>
                <c:pt idx="1044">
                  <c:v>0.88150823698352598</c:v>
                </c:pt>
                <c:pt idx="1045">
                  <c:v>0.88185423629152737</c:v>
                </c:pt>
                <c:pt idx="1046">
                  <c:v>0.88223023553952895</c:v>
                </c:pt>
                <c:pt idx="1047">
                  <c:v>0.88255023489953022</c:v>
                </c:pt>
                <c:pt idx="1048">
                  <c:v>0.88283223433553137</c:v>
                </c:pt>
                <c:pt idx="1049">
                  <c:v>0.88314623370753254</c:v>
                </c:pt>
                <c:pt idx="1050">
                  <c:v>0.88350623298753406</c:v>
                </c:pt>
                <c:pt idx="1051">
                  <c:v>0.88386423227153543</c:v>
                </c:pt>
                <c:pt idx="1052">
                  <c:v>0.88420823158353679</c:v>
                </c:pt>
                <c:pt idx="1053">
                  <c:v>0.88457223085553827</c:v>
                </c:pt>
                <c:pt idx="1054">
                  <c:v>0.88495623008753987</c:v>
                </c:pt>
                <c:pt idx="1055">
                  <c:v>0.88530022939954123</c:v>
                </c:pt>
                <c:pt idx="1056">
                  <c:v>0.88559622880754241</c:v>
                </c:pt>
                <c:pt idx="1057">
                  <c:v>0.88591622816754367</c:v>
                </c:pt>
                <c:pt idx="1058">
                  <c:v>0.88629622740754521</c:v>
                </c:pt>
                <c:pt idx="1059">
                  <c:v>0.88663422673154657</c:v>
                </c:pt>
                <c:pt idx="1060">
                  <c:v>0.88696222607554787</c:v>
                </c:pt>
                <c:pt idx="1061">
                  <c:v>0.88725622548754901</c:v>
                </c:pt>
                <c:pt idx="1062">
                  <c:v>0.88757622484755028</c:v>
                </c:pt>
                <c:pt idx="1063">
                  <c:v>0.88794422411155183</c:v>
                </c:pt>
                <c:pt idx="1064">
                  <c:v>0.88827622344755308</c:v>
                </c:pt>
                <c:pt idx="1065">
                  <c:v>0.88860422279155438</c:v>
                </c:pt>
                <c:pt idx="1066">
                  <c:v>0.88890822218355559</c:v>
                </c:pt>
                <c:pt idx="1067">
                  <c:v>0.8892182215635569</c:v>
                </c:pt>
                <c:pt idx="1068">
                  <c:v>0.88953822092355816</c:v>
                </c:pt>
                <c:pt idx="1069">
                  <c:v>0.8898622202755595</c:v>
                </c:pt>
                <c:pt idx="1070">
                  <c:v>0.89019621960756079</c:v>
                </c:pt>
                <c:pt idx="1071">
                  <c:v>0.8904882190235619</c:v>
                </c:pt>
                <c:pt idx="1072">
                  <c:v>0.89083021833956333</c:v>
                </c:pt>
                <c:pt idx="1073">
                  <c:v>0.89114621770756464</c:v>
                </c:pt>
                <c:pt idx="1074">
                  <c:v>0.89143021713956572</c:v>
                </c:pt>
                <c:pt idx="1075">
                  <c:v>0.89172821654356693</c:v>
                </c:pt>
                <c:pt idx="1076">
                  <c:v>0.89208221583556835</c:v>
                </c:pt>
                <c:pt idx="1077">
                  <c:v>0.89239621520756962</c:v>
                </c:pt>
                <c:pt idx="1078">
                  <c:v>0.89267421465157071</c:v>
                </c:pt>
                <c:pt idx="1079">
                  <c:v>0.89293821412357177</c:v>
                </c:pt>
                <c:pt idx="1080">
                  <c:v>0.89331421337157324</c:v>
                </c:pt>
                <c:pt idx="1081">
                  <c:v>0.89362021275957448</c:v>
                </c:pt>
                <c:pt idx="1082">
                  <c:v>0.89395021209957581</c:v>
                </c:pt>
                <c:pt idx="1083">
                  <c:v>0.89427221145557712</c:v>
                </c:pt>
                <c:pt idx="1084">
                  <c:v>0.89452421095157808</c:v>
                </c:pt>
                <c:pt idx="1085">
                  <c:v>0.89487421025157954</c:v>
                </c:pt>
                <c:pt idx="1086">
                  <c:v>0.8952002095995808</c:v>
                </c:pt>
                <c:pt idx="1087">
                  <c:v>0.89553420893158209</c:v>
                </c:pt>
                <c:pt idx="1088">
                  <c:v>0.89586020827958346</c:v>
                </c:pt>
                <c:pt idx="1089">
                  <c:v>0.89615020769958464</c:v>
                </c:pt>
                <c:pt idx="1090">
                  <c:v>0.89645420709158585</c:v>
                </c:pt>
                <c:pt idx="1091">
                  <c:v>0.89676220647558702</c:v>
                </c:pt>
                <c:pt idx="1092">
                  <c:v>0.89711220577558848</c:v>
                </c:pt>
                <c:pt idx="1093">
                  <c:v>0.89747020505958985</c:v>
                </c:pt>
                <c:pt idx="1094">
                  <c:v>0.89776820446359107</c:v>
                </c:pt>
                <c:pt idx="1095">
                  <c:v>0.89810620378759243</c:v>
                </c:pt>
                <c:pt idx="1096">
                  <c:v>0.89843220313559369</c:v>
                </c:pt>
                <c:pt idx="1097">
                  <c:v>0.89873220253559494</c:v>
                </c:pt>
                <c:pt idx="1098">
                  <c:v>0.8990522018955962</c:v>
                </c:pt>
                <c:pt idx="1099">
                  <c:v>0.89933220133559733</c:v>
                </c:pt>
                <c:pt idx="1100">
                  <c:v>0.89963620072759853</c:v>
                </c:pt>
                <c:pt idx="1101">
                  <c:v>0.89993420013159975</c:v>
                </c:pt>
                <c:pt idx="1102">
                  <c:v>0.90020219959560077</c:v>
                </c:pt>
                <c:pt idx="1103">
                  <c:v>0.9005441989116022</c:v>
                </c:pt>
                <c:pt idx="1104">
                  <c:v>0.90086419827160347</c:v>
                </c:pt>
                <c:pt idx="1105">
                  <c:v>0.90115219769560462</c:v>
                </c:pt>
                <c:pt idx="1106">
                  <c:v>0.90140419719160558</c:v>
                </c:pt>
                <c:pt idx="1107">
                  <c:v>0.90170619658760687</c:v>
                </c:pt>
                <c:pt idx="1108">
                  <c:v>0.90200819598360804</c:v>
                </c:pt>
                <c:pt idx="1109">
                  <c:v>0.90232419535160935</c:v>
                </c:pt>
                <c:pt idx="1110">
                  <c:v>0.90258219483561031</c:v>
                </c:pt>
                <c:pt idx="1111">
                  <c:v>0.90289619420761158</c:v>
                </c:pt>
                <c:pt idx="1112">
                  <c:v>0.90323619352761297</c:v>
                </c:pt>
                <c:pt idx="1113">
                  <c:v>0.90350619298761403</c:v>
                </c:pt>
                <c:pt idx="1114">
                  <c:v>0.90380619238761517</c:v>
                </c:pt>
                <c:pt idx="1115">
                  <c:v>0.90411819176361652</c:v>
                </c:pt>
                <c:pt idx="1116">
                  <c:v>0.90439019121961761</c:v>
                </c:pt>
                <c:pt idx="1117">
                  <c:v>0.9046561906876186</c:v>
                </c:pt>
                <c:pt idx="1118">
                  <c:v>0.90495619008761985</c:v>
                </c:pt>
                <c:pt idx="1119">
                  <c:v>0.90525018949962099</c:v>
                </c:pt>
                <c:pt idx="1120">
                  <c:v>0.90554218891562221</c:v>
                </c:pt>
                <c:pt idx="1121">
                  <c:v>0.90585418829162345</c:v>
                </c:pt>
                <c:pt idx="1122">
                  <c:v>0.90615618768762463</c:v>
                </c:pt>
                <c:pt idx="1123">
                  <c:v>0.90644818710362585</c:v>
                </c:pt>
                <c:pt idx="1124">
                  <c:v>0.90674018651962696</c:v>
                </c:pt>
                <c:pt idx="1125">
                  <c:v>0.90701418597162808</c:v>
                </c:pt>
                <c:pt idx="1126">
                  <c:v>0.90725618548762899</c:v>
                </c:pt>
                <c:pt idx="1127">
                  <c:v>0.90752218495563008</c:v>
                </c:pt>
                <c:pt idx="1128">
                  <c:v>0.90782818434363133</c:v>
                </c:pt>
                <c:pt idx="1129">
                  <c:v>0.90810218379563246</c:v>
                </c:pt>
                <c:pt idx="1130">
                  <c:v>0.90837418325163355</c:v>
                </c:pt>
                <c:pt idx="1131">
                  <c:v>0.90862618274763451</c:v>
                </c:pt>
                <c:pt idx="1132">
                  <c:v>0.90894018211963579</c:v>
                </c:pt>
                <c:pt idx="1133">
                  <c:v>0.90919818160363675</c:v>
                </c:pt>
                <c:pt idx="1134">
                  <c:v>0.90950418099163799</c:v>
                </c:pt>
                <c:pt idx="1135">
                  <c:v>0.90983018033963936</c:v>
                </c:pt>
                <c:pt idx="1136">
                  <c:v>0.91009217981564039</c:v>
                </c:pt>
                <c:pt idx="1137">
                  <c:v>0.91040417919164163</c:v>
                </c:pt>
                <c:pt idx="1138">
                  <c:v>0.91071217857564279</c:v>
                </c:pt>
                <c:pt idx="1139">
                  <c:v>0.91097817804364389</c:v>
                </c:pt>
                <c:pt idx="1140">
                  <c:v>0.91129017741964513</c:v>
                </c:pt>
                <c:pt idx="1141">
                  <c:v>0.91157017685964625</c:v>
                </c:pt>
                <c:pt idx="1142">
                  <c:v>0.91187817624364753</c:v>
                </c:pt>
                <c:pt idx="1143">
                  <c:v>0.91213817572364853</c:v>
                </c:pt>
                <c:pt idx="1144">
                  <c:v>0.91242217515564972</c:v>
                </c:pt>
                <c:pt idx="1145">
                  <c:v>0.91267417465165068</c:v>
                </c:pt>
                <c:pt idx="1146">
                  <c:v>0.91296217407565183</c:v>
                </c:pt>
                <c:pt idx="1147">
                  <c:v>0.91320217359565281</c:v>
                </c:pt>
                <c:pt idx="1148">
                  <c:v>0.91346617306765387</c:v>
                </c:pt>
                <c:pt idx="1149">
                  <c:v>0.91376817246365505</c:v>
                </c:pt>
                <c:pt idx="1150">
                  <c:v>0.91404217191565618</c:v>
                </c:pt>
                <c:pt idx="1151">
                  <c:v>0.91429217141565722</c:v>
                </c:pt>
                <c:pt idx="1152">
                  <c:v>0.91454417091165818</c:v>
                </c:pt>
                <c:pt idx="1153">
                  <c:v>0.91480017039965922</c:v>
                </c:pt>
                <c:pt idx="1154">
                  <c:v>0.91505016989966015</c:v>
                </c:pt>
                <c:pt idx="1155">
                  <c:v>0.91532216935566124</c:v>
                </c:pt>
                <c:pt idx="1156">
                  <c:v>0.91562616874766245</c:v>
                </c:pt>
                <c:pt idx="1157">
                  <c:v>0.91591816816366367</c:v>
                </c:pt>
                <c:pt idx="1158">
                  <c:v>0.91617016765966464</c:v>
                </c:pt>
                <c:pt idx="1159">
                  <c:v>0.91640816718366558</c:v>
                </c:pt>
                <c:pt idx="1160">
                  <c:v>0.91664216671566656</c:v>
                </c:pt>
                <c:pt idx="1161">
                  <c:v>0.91687816624366747</c:v>
                </c:pt>
                <c:pt idx="1162">
                  <c:v>0.91714016571966861</c:v>
                </c:pt>
                <c:pt idx="1163">
                  <c:v>0.91738216523566951</c:v>
                </c:pt>
                <c:pt idx="1164">
                  <c:v>0.91760816478367047</c:v>
                </c:pt>
                <c:pt idx="1165">
                  <c:v>0.91786216427567147</c:v>
                </c:pt>
                <c:pt idx="1166">
                  <c:v>0.91812616374767253</c:v>
                </c:pt>
                <c:pt idx="1167">
                  <c:v>0.91835616328767344</c:v>
                </c:pt>
                <c:pt idx="1168">
                  <c:v>0.91865416269167466</c:v>
                </c:pt>
                <c:pt idx="1169">
                  <c:v>0.91889016221967557</c:v>
                </c:pt>
                <c:pt idx="1170">
                  <c:v>0.91914016171967661</c:v>
                </c:pt>
                <c:pt idx="1171">
                  <c:v>0.91939416121167761</c:v>
                </c:pt>
                <c:pt idx="1172">
                  <c:v>0.91965616068767864</c:v>
                </c:pt>
                <c:pt idx="1173">
                  <c:v>0.91991216017567967</c:v>
                </c:pt>
                <c:pt idx="1174">
                  <c:v>0.92015415969168057</c:v>
                </c:pt>
                <c:pt idx="1175">
                  <c:v>0.9203721592556815</c:v>
                </c:pt>
                <c:pt idx="1176">
                  <c:v>0.92064415871168259</c:v>
                </c:pt>
                <c:pt idx="1177">
                  <c:v>0.9208801582396835</c:v>
                </c:pt>
                <c:pt idx="1178">
                  <c:v>0.9211401577196846</c:v>
                </c:pt>
                <c:pt idx="1179">
                  <c:v>0.92139815720368556</c:v>
                </c:pt>
                <c:pt idx="1180">
                  <c:v>0.92162015675968645</c:v>
                </c:pt>
                <c:pt idx="1181">
                  <c:v>0.92185615628768747</c:v>
                </c:pt>
                <c:pt idx="1182">
                  <c:v>0.92209015581968834</c:v>
                </c:pt>
                <c:pt idx="1183">
                  <c:v>0.92232815534368928</c:v>
                </c:pt>
                <c:pt idx="1184">
                  <c:v>0.92254415491169017</c:v>
                </c:pt>
                <c:pt idx="1185">
                  <c:v>0.92276615446769106</c:v>
                </c:pt>
                <c:pt idx="1186">
                  <c:v>0.92302815394369209</c:v>
                </c:pt>
                <c:pt idx="1187">
                  <c:v>0.92327615344769309</c:v>
                </c:pt>
                <c:pt idx="1188">
                  <c:v>0.92353215293569413</c:v>
                </c:pt>
                <c:pt idx="1189">
                  <c:v>0.92375415249169501</c:v>
                </c:pt>
                <c:pt idx="1190">
                  <c:v>0.92402815194369614</c:v>
                </c:pt>
                <c:pt idx="1191">
                  <c:v>0.92431215137569722</c:v>
                </c:pt>
                <c:pt idx="1192">
                  <c:v>0.92453415093169811</c:v>
                </c:pt>
                <c:pt idx="1193">
                  <c:v>0.92478815042369911</c:v>
                </c:pt>
                <c:pt idx="1194">
                  <c:v>0.92500614998770003</c:v>
                </c:pt>
                <c:pt idx="1195">
                  <c:v>0.92527214945570113</c:v>
                </c:pt>
                <c:pt idx="1196">
                  <c:v>0.92552814894370217</c:v>
                </c:pt>
                <c:pt idx="1197">
                  <c:v>0.925760148479703</c:v>
                </c:pt>
                <c:pt idx="1198">
                  <c:v>0.92604014791970413</c:v>
                </c:pt>
                <c:pt idx="1199">
                  <c:v>0.92626614746770508</c:v>
                </c:pt>
                <c:pt idx="1200">
                  <c:v>0.92648814702370597</c:v>
                </c:pt>
                <c:pt idx="1201">
                  <c:v>0.92670814658370682</c:v>
                </c:pt>
                <c:pt idx="1202">
                  <c:v>0.92697214605570788</c:v>
                </c:pt>
                <c:pt idx="1203">
                  <c:v>0.92722614554770888</c:v>
                </c:pt>
                <c:pt idx="1204">
                  <c:v>0.92742214515570964</c:v>
                </c:pt>
                <c:pt idx="1205">
                  <c:v>0.92768414463171078</c:v>
                </c:pt>
                <c:pt idx="1206">
                  <c:v>0.92797614404771189</c:v>
                </c:pt>
                <c:pt idx="1207">
                  <c:v>0.9282121435757128</c:v>
                </c:pt>
                <c:pt idx="1208">
                  <c:v>0.92845614308771385</c:v>
                </c:pt>
                <c:pt idx="1209">
                  <c:v>0.92866614266771463</c:v>
                </c:pt>
                <c:pt idx="1210">
                  <c:v>0.92891814216371571</c:v>
                </c:pt>
                <c:pt idx="1211">
                  <c:v>0.92915814168371669</c:v>
                </c:pt>
                <c:pt idx="1212">
                  <c:v>0.9293881412237176</c:v>
                </c:pt>
                <c:pt idx="1213">
                  <c:v>0.92962814074371847</c:v>
                </c:pt>
                <c:pt idx="1214">
                  <c:v>0.92984614030771939</c:v>
                </c:pt>
                <c:pt idx="1215">
                  <c:v>0.93006013987972025</c:v>
                </c:pt>
                <c:pt idx="1216">
                  <c:v>0.93025413949172098</c:v>
                </c:pt>
                <c:pt idx="1217">
                  <c:v>0.93046613906772191</c:v>
                </c:pt>
                <c:pt idx="1218">
                  <c:v>0.93072413855172287</c:v>
                </c:pt>
                <c:pt idx="1219">
                  <c:v>0.93096413807172385</c:v>
                </c:pt>
                <c:pt idx="1220">
                  <c:v>0.93121813756372485</c:v>
                </c:pt>
                <c:pt idx="1221">
                  <c:v>0.93139613720772563</c:v>
                </c:pt>
                <c:pt idx="1222">
                  <c:v>0.93163813672372653</c:v>
                </c:pt>
                <c:pt idx="1223">
                  <c:v>0.93187413625172755</c:v>
                </c:pt>
                <c:pt idx="1224">
                  <c:v>0.93212413575172848</c:v>
                </c:pt>
                <c:pt idx="1225">
                  <c:v>0.93235413529172939</c:v>
                </c:pt>
                <c:pt idx="1226">
                  <c:v>0.93257413485173035</c:v>
                </c:pt>
                <c:pt idx="1227">
                  <c:v>0.93283213433573131</c:v>
                </c:pt>
                <c:pt idx="1228">
                  <c:v>0.93304013391973217</c:v>
                </c:pt>
                <c:pt idx="1229">
                  <c:v>0.93328013343973315</c:v>
                </c:pt>
                <c:pt idx="1230">
                  <c:v>0.93350213299573404</c:v>
                </c:pt>
                <c:pt idx="1231">
                  <c:v>0.93373213253573495</c:v>
                </c:pt>
                <c:pt idx="1232">
                  <c:v>0.93394213211573573</c:v>
                </c:pt>
                <c:pt idx="1233">
                  <c:v>0.93415813168373663</c:v>
                </c:pt>
                <c:pt idx="1234">
                  <c:v>0.9343981312037376</c:v>
                </c:pt>
                <c:pt idx="1235">
                  <c:v>0.93462213075573852</c:v>
                </c:pt>
                <c:pt idx="1236">
                  <c:v>0.9348561302877394</c:v>
                </c:pt>
                <c:pt idx="1237">
                  <c:v>0.93509212981574041</c:v>
                </c:pt>
                <c:pt idx="1238">
                  <c:v>0.93529212941574114</c:v>
                </c:pt>
                <c:pt idx="1239">
                  <c:v>0.93552812894374215</c:v>
                </c:pt>
                <c:pt idx="1240">
                  <c:v>0.93573012853974291</c:v>
                </c:pt>
                <c:pt idx="1241">
                  <c:v>0.93594212811574373</c:v>
                </c:pt>
                <c:pt idx="1242">
                  <c:v>0.93613012773974447</c:v>
                </c:pt>
                <c:pt idx="1243">
                  <c:v>0.93637212725574548</c:v>
                </c:pt>
                <c:pt idx="1244">
                  <c:v>0.93660612678774646</c:v>
                </c:pt>
                <c:pt idx="1245">
                  <c:v>0.93685212629574743</c:v>
                </c:pt>
                <c:pt idx="1246">
                  <c:v>0.93708812582374834</c:v>
                </c:pt>
                <c:pt idx="1247">
                  <c:v>0.9373141253717493</c:v>
                </c:pt>
                <c:pt idx="1248">
                  <c:v>0.93752212495575005</c:v>
                </c:pt>
                <c:pt idx="1249">
                  <c:v>0.93770612458775082</c:v>
                </c:pt>
                <c:pt idx="1250">
                  <c:v>0.93790412419175162</c:v>
                </c:pt>
                <c:pt idx="1251">
                  <c:v>0.93812212375575244</c:v>
                </c:pt>
                <c:pt idx="1252">
                  <c:v>0.9383241233517533</c:v>
                </c:pt>
                <c:pt idx="1253">
                  <c:v>0.93857212285575431</c:v>
                </c:pt>
                <c:pt idx="1254">
                  <c:v>0.9387881224237552</c:v>
                </c:pt>
                <c:pt idx="1255">
                  <c:v>0.93898212203575593</c:v>
                </c:pt>
                <c:pt idx="1256">
                  <c:v>0.93918412163175669</c:v>
                </c:pt>
                <c:pt idx="1257">
                  <c:v>0.93937812124375752</c:v>
                </c:pt>
                <c:pt idx="1258">
                  <c:v>0.93961412077175843</c:v>
                </c:pt>
                <c:pt idx="1259">
                  <c:v>0.93983012033975932</c:v>
                </c:pt>
                <c:pt idx="1260">
                  <c:v>0.94003811992376018</c:v>
                </c:pt>
                <c:pt idx="1261">
                  <c:v>0.94024411951176101</c:v>
                </c:pt>
                <c:pt idx="1262">
                  <c:v>0.94047411905176193</c:v>
                </c:pt>
                <c:pt idx="1263">
                  <c:v>0.94069211861576274</c:v>
                </c:pt>
                <c:pt idx="1264">
                  <c:v>0.94087411825176348</c:v>
                </c:pt>
                <c:pt idx="1265">
                  <c:v>0.94108811782376434</c:v>
                </c:pt>
                <c:pt idx="1266">
                  <c:v>0.94126611746776512</c:v>
                </c:pt>
                <c:pt idx="1267">
                  <c:v>0.94148611702776597</c:v>
                </c:pt>
                <c:pt idx="1268">
                  <c:v>0.94169611660776675</c:v>
                </c:pt>
                <c:pt idx="1269">
                  <c:v>0.94189411621176755</c:v>
                </c:pt>
                <c:pt idx="1270">
                  <c:v>0.94210611578776837</c:v>
                </c:pt>
                <c:pt idx="1271">
                  <c:v>0.94229611540776914</c:v>
                </c:pt>
                <c:pt idx="1272">
                  <c:v>0.94245811508376987</c:v>
                </c:pt>
                <c:pt idx="1273">
                  <c:v>0.94267611464777068</c:v>
                </c:pt>
                <c:pt idx="1274">
                  <c:v>0.94290411419177167</c:v>
                </c:pt>
                <c:pt idx="1275">
                  <c:v>0.94308211383577234</c:v>
                </c:pt>
                <c:pt idx="1276">
                  <c:v>0.94332011335977328</c:v>
                </c:pt>
                <c:pt idx="1277">
                  <c:v>0.9435381129237741</c:v>
                </c:pt>
                <c:pt idx="1278">
                  <c:v>0.94375011249977503</c:v>
                </c:pt>
                <c:pt idx="1279">
                  <c:v>0.94393811212377576</c:v>
                </c:pt>
                <c:pt idx="1280">
                  <c:v>0.94415011169977658</c:v>
                </c:pt>
                <c:pt idx="1281">
                  <c:v>0.94434611130777735</c:v>
                </c:pt>
                <c:pt idx="1282">
                  <c:v>0.94456811086377823</c:v>
                </c:pt>
                <c:pt idx="1283">
                  <c:v>0.94478411043177912</c:v>
                </c:pt>
                <c:pt idx="1284">
                  <c:v>0.94497411005177989</c:v>
                </c:pt>
                <c:pt idx="1285">
                  <c:v>0.94516210967578063</c:v>
                </c:pt>
                <c:pt idx="1286">
                  <c:v>0.94534010931978141</c:v>
                </c:pt>
                <c:pt idx="1287">
                  <c:v>0.94554210891578216</c:v>
                </c:pt>
                <c:pt idx="1288">
                  <c:v>0.94574610850778296</c:v>
                </c:pt>
                <c:pt idx="1289">
                  <c:v>0.94593610812778373</c:v>
                </c:pt>
                <c:pt idx="1290">
                  <c:v>0.94612610774778449</c:v>
                </c:pt>
                <c:pt idx="1291">
                  <c:v>0.94627410745178508</c:v>
                </c:pt>
                <c:pt idx="1292">
                  <c:v>0.94646810706378592</c:v>
                </c:pt>
                <c:pt idx="1293">
                  <c:v>0.94667410665178675</c:v>
                </c:pt>
                <c:pt idx="1294">
                  <c:v>0.94690610618778759</c:v>
                </c:pt>
                <c:pt idx="1295">
                  <c:v>0.94708410583178837</c:v>
                </c:pt>
                <c:pt idx="1296">
                  <c:v>0.94728810542378916</c:v>
                </c:pt>
                <c:pt idx="1297">
                  <c:v>0.94746410507178991</c:v>
                </c:pt>
                <c:pt idx="1298">
                  <c:v>0.94761610476779046</c:v>
                </c:pt>
                <c:pt idx="1299">
                  <c:v>0.94782810434379128</c:v>
                </c:pt>
                <c:pt idx="1300">
                  <c:v>0.94802610394779208</c:v>
                </c:pt>
                <c:pt idx="1301">
                  <c:v>0.94821010357979285</c:v>
                </c:pt>
                <c:pt idx="1302">
                  <c:v>0.94841210317579361</c:v>
                </c:pt>
                <c:pt idx="1303">
                  <c:v>0.94860210279579438</c:v>
                </c:pt>
                <c:pt idx="1304">
                  <c:v>0.94880010239979518</c:v>
                </c:pt>
                <c:pt idx="1305">
                  <c:v>0.94900410199179597</c:v>
                </c:pt>
                <c:pt idx="1306">
                  <c:v>0.94918610162779671</c:v>
                </c:pt>
                <c:pt idx="1307">
                  <c:v>0.94939010121979761</c:v>
                </c:pt>
                <c:pt idx="1308">
                  <c:v>0.94955810088379822</c:v>
                </c:pt>
                <c:pt idx="1309">
                  <c:v>0.94975410049179898</c:v>
                </c:pt>
                <c:pt idx="1310">
                  <c:v>0.94994010011979979</c:v>
                </c:pt>
                <c:pt idx="1311">
                  <c:v>0.95010409979180044</c:v>
                </c:pt>
                <c:pt idx="1312">
                  <c:v>0.95028409943180114</c:v>
                </c:pt>
                <c:pt idx="1313">
                  <c:v>0.95047609904780195</c:v>
                </c:pt>
                <c:pt idx="1314">
                  <c:v>0.95064409871180255</c:v>
                </c:pt>
                <c:pt idx="1315">
                  <c:v>0.95080209839580321</c:v>
                </c:pt>
                <c:pt idx="1316">
                  <c:v>0.95098209803580391</c:v>
                </c:pt>
                <c:pt idx="1317">
                  <c:v>0.95115009769980463</c:v>
                </c:pt>
                <c:pt idx="1318">
                  <c:v>0.9513280973438053</c:v>
                </c:pt>
                <c:pt idx="1319">
                  <c:v>0.95148609702780595</c:v>
                </c:pt>
                <c:pt idx="1320">
                  <c:v>0.95166009667980667</c:v>
                </c:pt>
                <c:pt idx="1321">
                  <c:v>0.95181809636380732</c:v>
                </c:pt>
                <c:pt idx="1322">
                  <c:v>0.95199209601580792</c:v>
                </c:pt>
                <c:pt idx="1323">
                  <c:v>0.95215609568780868</c:v>
                </c:pt>
                <c:pt idx="1324">
                  <c:v>0.95233209533580931</c:v>
                </c:pt>
                <c:pt idx="1325">
                  <c:v>0.95251209497581002</c:v>
                </c:pt>
                <c:pt idx="1326">
                  <c:v>0.95269809460381083</c:v>
                </c:pt>
                <c:pt idx="1327">
                  <c:v>0.9528760942478115</c:v>
                </c:pt>
                <c:pt idx="1328">
                  <c:v>0.95306609386781227</c:v>
                </c:pt>
                <c:pt idx="1329">
                  <c:v>0.95324409351181294</c:v>
                </c:pt>
                <c:pt idx="1330">
                  <c:v>0.9534520930958138</c:v>
                </c:pt>
                <c:pt idx="1331">
                  <c:v>0.9536380927238145</c:v>
                </c:pt>
                <c:pt idx="1332">
                  <c:v>0.95380409239181518</c:v>
                </c:pt>
                <c:pt idx="1333">
                  <c:v>0.95398609202781592</c:v>
                </c:pt>
                <c:pt idx="1334">
                  <c:v>0.95419009161981672</c:v>
                </c:pt>
                <c:pt idx="1335">
                  <c:v>0.95438609122781759</c:v>
                </c:pt>
                <c:pt idx="1336">
                  <c:v>0.9545540908918182</c:v>
                </c:pt>
                <c:pt idx="1337">
                  <c:v>0.95473809052381897</c:v>
                </c:pt>
                <c:pt idx="1338">
                  <c:v>0.95490809018381961</c:v>
                </c:pt>
                <c:pt idx="1339">
                  <c:v>0.95507808984382037</c:v>
                </c:pt>
                <c:pt idx="1340">
                  <c:v>0.955254089491821</c:v>
                </c:pt>
                <c:pt idx="1341">
                  <c:v>0.95542008915982168</c:v>
                </c:pt>
                <c:pt idx="1342">
                  <c:v>0.95561408877182241</c:v>
                </c:pt>
                <c:pt idx="1343">
                  <c:v>0.95575408849182297</c:v>
                </c:pt>
                <c:pt idx="1344">
                  <c:v>0.95593808812382375</c:v>
                </c:pt>
                <c:pt idx="1345">
                  <c:v>0.95612008775982449</c:v>
                </c:pt>
                <c:pt idx="1346">
                  <c:v>0.95631408737182522</c:v>
                </c:pt>
                <c:pt idx="1347">
                  <c:v>0.95646008707982588</c:v>
                </c:pt>
                <c:pt idx="1348">
                  <c:v>0.95662608674782645</c:v>
                </c:pt>
                <c:pt idx="1349">
                  <c:v>0.95681808636382726</c:v>
                </c:pt>
                <c:pt idx="1350">
                  <c:v>0.95698408603182794</c:v>
                </c:pt>
                <c:pt idx="1351">
                  <c:v>0.95713808572382852</c:v>
                </c:pt>
                <c:pt idx="1352">
                  <c:v>0.95732008535982926</c:v>
                </c:pt>
                <c:pt idx="1353">
                  <c:v>0.95749208501582994</c:v>
                </c:pt>
                <c:pt idx="1354">
                  <c:v>0.9576320847358305</c:v>
                </c:pt>
                <c:pt idx="1355">
                  <c:v>0.95777008445983103</c:v>
                </c:pt>
                <c:pt idx="1356">
                  <c:v>0.95794808410383181</c:v>
                </c:pt>
                <c:pt idx="1357">
                  <c:v>0.95810808378383239</c:v>
                </c:pt>
                <c:pt idx="1358">
                  <c:v>0.95823208353583289</c:v>
                </c:pt>
                <c:pt idx="1359">
                  <c:v>0.95838608322783359</c:v>
                </c:pt>
                <c:pt idx="1360">
                  <c:v>0.9585300829398341</c:v>
                </c:pt>
                <c:pt idx="1361">
                  <c:v>0.95870408259183482</c:v>
                </c:pt>
                <c:pt idx="1362">
                  <c:v>0.9588700822598355</c:v>
                </c:pt>
                <c:pt idx="1363">
                  <c:v>0.95906608186783626</c:v>
                </c:pt>
                <c:pt idx="1364">
                  <c:v>0.95919608160783676</c:v>
                </c:pt>
                <c:pt idx="1365">
                  <c:v>0.95932408135183733</c:v>
                </c:pt>
                <c:pt idx="1366">
                  <c:v>0.95949608100783801</c:v>
                </c:pt>
                <c:pt idx="1367">
                  <c:v>0.95967408065183868</c:v>
                </c:pt>
                <c:pt idx="1368">
                  <c:v>0.95983408033183937</c:v>
                </c:pt>
                <c:pt idx="1369">
                  <c:v>0.96000207999583997</c:v>
                </c:pt>
                <c:pt idx="1370">
                  <c:v>0.96014407971184057</c:v>
                </c:pt>
                <c:pt idx="1371">
                  <c:v>0.96030207939584122</c:v>
                </c:pt>
                <c:pt idx="1372">
                  <c:v>0.96044207911584178</c:v>
                </c:pt>
                <c:pt idx="1373">
                  <c:v>0.96059207881584241</c:v>
                </c:pt>
                <c:pt idx="1374">
                  <c:v>0.96077207845584311</c:v>
                </c:pt>
                <c:pt idx="1375">
                  <c:v>0.96092407815184366</c:v>
                </c:pt>
                <c:pt idx="1376">
                  <c:v>0.96108007783984428</c:v>
                </c:pt>
                <c:pt idx="1377">
                  <c:v>0.96122407755184491</c:v>
                </c:pt>
                <c:pt idx="1378">
                  <c:v>0.9613720772558455</c:v>
                </c:pt>
                <c:pt idx="1379">
                  <c:v>0.96153007693984616</c:v>
                </c:pt>
                <c:pt idx="1380">
                  <c:v>0.96165607668784658</c:v>
                </c:pt>
                <c:pt idx="1381">
                  <c:v>0.96181407637184724</c:v>
                </c:pt>
                <c:pt idx="1382">
                  <c:v>0.96194207611584781</c:v>
                </c:pt>
                <c:pt idx="1383">
                  <c:v>0.96209807580384843</c:v>
                </c:pt>
                <c:pt idx="1384">
                  <c:v>0.96225407549184905</c:v>
                </c:pt>
                <c:pt idx="1385">
                  <c:v>0.96239207521584957</c:v>
                </c:pt>
                <c:pt idx="1386">
                  <c:v>0.96254407491185012</c:v>
                </c:pt>
                <c:pt idx="1387">
                  <c:v>0.96269407461185075</c:v>
                </c:pt>
                <c:pt idx="1388">
                  <c:v>0.96284207431585134</c:v>
                </c:pt>
                <c:pt idx="1389">
                  <c:v>0.9629820740358519</c:v>
                </c:pt>
                <c:pt idx="1390">
                  <c:v>0.96311407377185243</c:v>
                </c:pt>
                <c:pt idx="1391">
                  <c:v>0.96323807352385293</c:v>
                </c:pt>
                <c:pt idx="1392">
                  <c:v>0.96340807318385369</c:v>
                </c:pt>
                <c:pt idx="1393">
                  <c:v>0.96353807292385418</c:v>
                </c:pt>
                <c:pt idx="1394">
                  <c:v>0.96369007261985473</c:v>
                </c:pt>
                <c:pt idx="1395">
                  <c:v>0.96383807232385532</c:v>
                </c:pt>
                <c:pt idx="1396">
                  <c:v>0.96396807206385582</c:v>
                </c:pt>
                <c:pt idx="1397">
                  <c:v>0.96412607174785647</c:v>
                </c:pt>
                <c:pt idx="1398">
                  <c:v>0.96427407145185706</c:v>
                </c:pt>
                <c:pt idx="1399">
                  <c:v>0.96441007117985766</c:v>
                </c:pt>
                <c:pt idx="1400">
                  <c:v>0.96457007085985824</c:v>
                </c:pt>
                <c:pt idx="1401">
                  <c:v>0.96471807056385883</c:v>
                </c:pt>
                <c:pt idx="1402">
                  <c:v>0.96488607022785955</c:v>
                </c:pt>
                <c:pt idx="1403">
                  <c:v>0.96502206995586004</c:v>
                </c:pt>
                <c:pt idx="1404">
                  <c:v>0.96515006969986061</c:v>
                </c:pt>
                <c:pt idx="1405">
                  <c:v>0.9652980694038612</c:v>
                </c:pt>
                <c:pt idx="1406">
                  <c:v>0.96541806916386164</c:v>
                </c:pt>
                <c:pt idx="1407">
                  <c:v>0.96557606884786229</c:v>
                </c:pt>
                <c:pt idx="1408">
                  <c:v>0.96570006859986279</c:v>
                </c:pt>
                <c:pt idx="1409">
                  <c:v>0.9658180683638633</c:v>
                </c:pt>
                <c:pt idx="1410">
                  <c:v>0.96598406803186398</c:v>
                </c:pt>
                <c:pt idx="1411">
                  <c:v>0.9661340677318645</c:v>
                </c:pt>
                <c:pt idx="1412">
                  <c:v>0.96625406749186504</c:v>
                </c:pt>
                <c:pt idx="1413">
                  <c:v>0.96640206719586563</c:v>
                </c:pt>
                <c:pt idx="1414">
                  <c:v>0.96654006691986616</c:v>
                </c:pt>
                <c:pt idx="1415">
                  <c:v>0.96666206667586663</c:v>
                </c:pt>
                <c:pt idx="1416">
                  <c:v>0.96680006639986715</c:v>
                </c:pt>
                <c:pt idx="1417">
                  <c:v>0.96692206615586773</c:v>
                </c:pt>
                <c:pt idx="1418">
                  <c:v>0.96705606588786819</c:v>
                </c:pt>
                <c:pt idx="1419">
                  <c:v>0.96720806558386885</c:v>
                </c:pt>
                <c:pt idx="1420">
                  <c:v>0.96734806530386941</c:v>
                </c:pt>
                <c:pt idx="1421">
                  <c:v>0.96750006499986996</c:v>
                </c:pt>
                <c:pt idx="1422">
                  <c:v>0.96763806472387059</c:v>
                </c:pt>
                <c:pt idx="1423">
                  <c:v>0.967750064499871</c:v>
                </c:pt>
                <c:pt idx="1424">
                  <c:v>0.96791006417987169</c:v>
                </c:pt>
                <c:pt idx="1425">
                  <c:v>0.96803006393987212</c:v>
                </c:pt>
                <c:pt idx="1426">
                  <c:v>0.96815606368787266</c:v>
                </c:pt>
                <c:pt idx="1427">
                  <c:v>0.96829806340387314</c:v>
                </c:pt>
                <c:pt idx="1428">
                  <c:v>0.96841406317187362</c:v>
                </c:pt>
                <c:pt idx="1429">
                  <c:v>0.96853206293587413</c:v>
                </c:pt>
                <c:pt idx="1430">
                  <c:v>0.96867406265187472</c:v>
                </c:pt>
                <c:pt idx="1431">
                  <c:v>0.96878806242387516</c:v>
                </c:pt>
                <c:pt idx="1432">
                  <c:v>0.96888406223187551</c:v>
                </c:pt>
                <c:pt idx="1433">
                  <c:v>0.96900206199587602</c:v>
                </c:pt>
                <c:pt idx="1434">
                  <c:v>0.96915006169987661</c:v>
                </c:pt>
                <c:pt idx="1435">
                  <c:v>0.96929406141187713</c:v>
                </c:pt>
                <c:pt idx="1436">
                  <c:v>0.96943606112787772</c:v>
                </c:pt>
                <c:pt idx="1437">
                  <c:v>0.96955606088787827</c:v>
                </c:pt>
                <c:pt idx="1438">
                  <c:v>0.96972006055987892</c:v>
                </c:pt>
                <c:pt idx="1439">
                  <c:v>0.96983606032787939</c:v>
                </c:pt>
                <c:pt idx="1440">
                  <c:v>0.9699420601158798</c:v>
                </c:pt>
                <c:pt idx="1441">
                  <c:v>0.97007805984388029</c:v>
                </c:pt>
                <c:pt idx="1442">
                  <c:v>0.97023605952788095</c:v>
                </c:pt>
                <c:pt idx="1443">
                  <c:v>0.97036805926388148</c:v>
                </c:pt>
                <c:pt idx="1444">
                  <c:v>0.9704620590758819</c:v>
                </c:pt>
                <c:pt idx="1445">
                  <c:v>0.9705920588158824</c:v>
                </c:pt>
                <c:pt idx="1446">
                  <c:v>0.97070805858388287</c:v>
                </c:pt>
                <c:pt idx="1447">
                  <c:v>0.97081805836388324</c:v>
                </c:pt>
                <c:pt idx="1448">
                  <c:v>0.97094605810788381</c:v>
                </c:pt>
                <c:pt idx="1449">
                  <c:v>0.97108405783188434</c:v>
                </c:pt>
                <c:pt idx="1450">
                  <c:v>0.97121605756788487</c:v>
                </c:pt>
                <c:pt idx="1451">
                  <c:v>0.97132805734388528</c:v>
                </c:pt>
                <c:pt idx="1452">
                  <c:v>0.97146005707988581</c:v>
                </c:pt>
                <c:pt idx="1453">
                  <c:v>0.97158605682788635</c:v>
                </c:pt>
                <c:pt idx="1454">
                  <c:v>0.97170205659588682</c:v>
                </c:pt>
                <c:pt idx="1455">
                  <c:v>0.97184005631988735</c:v>
                </c:pt>
                <c:pt idx="1456">
                  <c:v>0.97197805604388787</c:v>
                </c:pt>
                <c:pt idx="1457">
                  <c:v>0.97209405581188835</c:v>
                </c:pt>
                <c:pt idx="1458">
                  <c:v>0.97222005555988888</c:v>
                </c:pt>
                <c:pt idx="1459">
                  <c:v>0.97234805530388935</c:v>
                </c:pt>
                <c:pt idx="1460">
                  <c:v>0.97247805504388996</c:v>
                </c:pt>
                <c:pt idx="1461">
                  <c:v>0.97259405481189043</c:v>
                </c:pt>
                <c:pt idx="1462">
                  <c:v>0.97270605458789083</c:v>
                </c:pt>
                <c:pt idx="1463">
                  <c:v>0.97284405431189136</c:v>
                </c:pt>
                <c:pt idx="1464">
                  <c:v>0.9729700540598919</c:v>
                </c:pt>
                <c:pt idx="1465">
                  <c:v>0.97307205385589224</c:v>
                </c:pt>
                <c:pt idx="1466">
                  <c:v>0.97320805358389284</c:v>
                </c:pt>
                <c:pt idx="1467">
                  <c:v>0.97332005335989324</c:v>
                </c:pt>
                <c:pt idx="1468">
                  <c:v>0.97342605314789366</c:v>
                </c:pt>
                <c:pt idx="1469">
                  <c:v>0.97355405289189423</c:v>
                </c:pt>
                <c:pt idx="1470">
                  <c:v>0.97365205269589461</c:v>
                </c:pt>
                <c:pt idx="1471">
                  <c:v>0.97378605242789518</c:v>
                </c:pt>
                <c:pt idx="1472">
                  <c:v>0.9739300521398957</c:v>
                </c:pt>
                <c:pt idx="1473">
                  <c:v>0.97404005191989618</c:v>
                </c:pt>
                <c:pt idx="1474">
                  <c:v>0.97415605168789665</c:v>
                </c:pt>
                <c:pt idx="1475">
                  <c:v>0.97426805146389706</c:v>
                </c:pt>
                <c:pt idx="1476">
                  <c:v>0.97436805126389747</c:v>
                </c:pt>
                <c:pt idx="1477">
                  <c:v>0.97446605106789785</c:v>
                </c:pt>
                <c:pt idx="1478">
                  <c:v>0.97458805082389832</c:v>
                </c:pt>
                <c:pt idx="1479">
                  <c:v>0.97467005065989865</c:v>
                </c:pt>
                <c:pt idx="1480">
                  <c:v>0.97480005039989925</c:v>
                </c:pt>
                <c:pt idx="1481">
                  <c:v>0.97490805018389959</c:v>
                </c:pt>
                <c:pt idx="1482">
                  <c:v>0.97503004993990017</c:v>
                </c:pt>
                <c:pt idx="1483">
                  <c:v>0.97514404971190061</c:v>
                </c:pt>
                <c:pt idx="1484">
                  <c:v>0.9752740494519011</c:v>
                </c:pt>
                <c:pt idx="1485">
                  <c:v>0.97540004919990164</c:v>
                </c:pt>
                <c:pt idx="1486">
                  <c:v>0.97549804900390202</c:v>
                </c:pt>
                <c:pt idx="1487">
                  <c:v>0.97564004871990251</c:v>
                </c:pt>
                <c:pt idx="1488">
                  <c:v>0.97575004849990299</c:v>
                </c:pt>
                <c:pt idx="1489">
                  <c:v>0.97584404831190341</c:v>
                </c:pt>
                <c:pt idx="1490">
                  <c:v>0.97595204809590386</c:v>
                </c:pt>
                <c:pt idx="1491">
                  <c:v>0.97604604790790417</c:v>
                </c:pt>
                <c:pt idx="1492">
                  <c:v>0.97617404765190474</c:v>
                </c:pt>
                <c:pt idx="1493">
                  <c:v>0.97628004743990515</c:v>
                </c:pt>
                <c:pt idx="1494">
                  <c:v>0.97643804712390581</c:v>
                </c:pt>
                <c:pt idx="1495">
                  <c:v>0.9765740468519063</c:v>
                </c:pt>
                <c:pt idx="1496">
                  <c:v>0.97667204665590668</c:v>
                </c:pt>
                <c:pt idx="1497">
                  <c:v>0.97678604642790712</c:v>
                </c:pt>
                <c:pt idx="1498">
                  <c:v>0.97690204619590759</c:v>
                </c:pt>
                <c:pt idx="1499">
                  <c:v>0.97700604598790808</c:v>
                </c:pt>
                <c:pt idx="1500">
                  <c:v>0.97712404575190848</c:v>
                </c:pt>
                <c:pt idx="1501">
                  <c:v>0.97723604552790899</c:v>
                </c:pt>
                <c:pt idx="1502">
                  <c:v>0.97735604528790943</c:v>
                </c:pt>
                <c:pt idx="1503">
                  <c:v>0.97745204509590977</c:v>
                </c:pt>
                <c:pt idx="1504">
                  <c:v>0.97755604488791026</c:v>
                </c:pt>
                <c:pt idx="1505">
                  <c:v>0.97764604470791061</c:v>
                </c:pt>
                <c:pt idx="1506">
                  <c:v>0.97775804448391102</c:v>
                </c:pt>
                <c:pt idx="1507">
                  <c:v>0.9778620442759115</c:v>
                </c:pt>
                <c:pt idx="1508">
                  <c:v>0.97796404407191184</c:v>
                </c:pt>
                <c:pt idx="1509">
                  <c:v>0.97808404383191239</c:v>
                </c:pt>
                <c:pt idx="1510">
                  <c:v>0.97817404365191274</c:v>
                </c:pt>
                <c:pt idx="1511">
                  <c:v>0.97828804342391318</c:v>
                </c:pt>
                <c:pt idx="1512">
                  <c:v>0.97839404321191359</c:v>
                </c:pt>
                <c:pt idx="1513">
                  <c:v>0.97850804298391403</c:v>
                </c:pt>
                <c:pt idx="1514">
                  <c:v>0.97860804278391444</c:v>
                </c:pt>
                <c:pt idx="1515">
                  <c:v>0.97871204257591482</c:v>
                </c:pt>
                <c:pt idx="1516">
                  <c:v>0.9788100423799152</c:v>
                </c:pt>
                <c:pt idx="1517">
                  <c:v>0.97891804216391565</c:v>
                </c:pt>
                <c:pt idx="1518">
                  <c:v>0.97901204197591607</c:v>
                </c:pt>
                <c:pt idx="1519">
                  <c:v>0.97914004171991653</c:v>
                </c:pt>
                <c:pt idx="1520">
                  <c:v>0.97923604152791699</c:v>
                </c:pt>
                <c:pt idx="1521">
                  <c:v>0.97932004135991724</c:v>
                </c:pt>
                <c:pt idx="1522">
                  <c:v>0.97944004111991778</c:v>
                </c:pt>
                <c:pt idx="1523">
                  <c:v>0.97955404089191822</c:v>
                </c:pt>
                <c:pt idx="1524">
                  <c:v>0.97966004067991863</c:v>
                </c:pt>
                <c:pt idx="1525">
                  <c:v>0.97974204051591895</c:v>
                </c:pt>
                <c:pt idx="1526">
                  <c:v>0.97986004027991946</c:v>
                </c:pt>
                <c:pt idx="1527">
                  <c:v>0.97993604012791979</c:v>
                </c:pt>
                <c:pt idx="1528">
                  <c:v>0.98003203993592014</c:v>
                </c:pt>
                <c:pt idx="1529">
                  <c:v>0.98012403975192053</c:v>
                </c:pt>
                <c:pt idx="1530">
                  <c:v>0.98021403957192088</c:v>
                </c:pt>
                <c:pt idx="1531">
                  <c:v>0.98030003939992116</c:v>
                </c:pt>
                <c:pt idx="1532">
                  <c:v>0.9804140391719216</c:v>
                </c:pt>
                <c:pt idx="1533">
                  <c:v>0.98051003897992206</c:v>
                </c:pt>
                <c:pt idx="1534">
                  <c:v>0.98064003871992256</c:v>
                </c:pt>
                <c:pt idx="1535">
                  <c:v>0.98072803854392288</c:v>
                </c:pt>
                <c:pt idx="1536">
                  <c:v>0.98084403831192335</c:v>
                </c:pt>
                <c:pt idx="1537">
                  <c:v>0.9809460381079238</c:v>
                </c:pt>
                <c:pt idx="1538">
                  <c:v>0.98102203795592413</c:v>
                </c:pt>
                <c:pt idx="1539">
                  <c:v>0.98111603776792444</c:v>
                </c:pt>
                <c:pt idx="1540">
                  <c:v>0.98119603760792473</c:v>
                </c:pt>
                <c:pt idx="1541">
                  <c:v>0.98130003739992522</c:v>
                </c:pt>
                <c:pt idx="1542">
                  <c:v>0.98139003721992557</c:v>
                </c:pt>
                <c:pt idx="1543">
                  <c:v>0.98150003699992605</c:v>
                </c:pt>
                <c:pt idx="1544">
                  <c:v>0.98161403677192649</c:v>
                </c:pt>
                <c:pt idx="1545">
                  <c:v>0.98171403657192691</c:v>
                </c:pt>
                <c:pt idx="1546">
                  <c:v>0.98182003635992732</c:v>
                </c:pt>
                <c:pt idx="1547">
                  <c:v>0.98193003613992769</c:v>
                </c:pt>
                <c:pt idx="1548">
                  <c:v>0.98200203599592806</c:v>
                </c:pt>
                <c:pt idx="1549">
                  <c:v>0.98210803578392847</c:v>
                </c:pt>
                <c:pt idx="1550">
                  <c:v>0.9822280355439289</c:v>
                </c:pt>
                <c:pt idx="1551">
                  <c:v>0.98231203537592926</c:v>
                </c:pt>
                <c:pt idx="1552">
                  <c:v>0.98240403519192965</c:v>
                </c:pt>
                <c:pt idx="1553">
                  <c:v>0.98248003503992987</c:v>
                </c:pt>
                <c:pt idx="1554">
                  <c:v>0.98255203489593024</c:v>
                </c:pt>
                <c:pt idx="1555">
                  <c:v>0.98263203473593053</c:v>
                </c:pt>
                <c:pt idx="1556">
                  <c:v>0.98272003455993084</c:v>
                </c:pt>
                <c:pt idx="1557">
                  <c:v>0.9828040343919312</c:v>
                </c:pt>
                <c:pt idx="1558">
                  <c:v>0.9828900342199316</c:v>
                </c:pt>
                <c:pt idx="1559">
                  <c:v>0.98299003401993201</c:v>
                </c:pt>
                <c:pt idx="1560">
                  <c:v>0.98306403387193231</c:v>
                </c:pt>
                <c:pt idx="1561">
                  <c:v>0.98318603362793278</c:v>
                </c:pt>
                <c:pt idx="1562">
                  <c:v>0.98326603346793306</c:v>
                </c:pt>
                <c:pt idx="1563">
                  <c:v>0.98336603326793348</c:v>
                </c:pt>
                <c:pt idx="1564">
                  <c:v>0.98346403307193386</c:v>
                </c:pt>
                <c:pt idx="1565">
                  <c:v>0.98354003291993419</c:v>
                </c:pt>
                <c:pt idx="1566">
                  <c:v>0.98361403277193449</c:v>
                </c:pt>
                <c:pt idx="1567">
                  <c:v>0.98373803252393499</c:v>
                </c:pt>
                <c:pt idx="1568">
                  <c:v>0.98381403237193521</c:v>
                </c:pt>
                <c:pt idx="1569">
                  <c:v>0.98389403221193561</c:v>
                </c:pt>
                <c:pt idx="1570">
                  <c:v>0.9839680320639359</c:v>
                </c:pt>
                <c:pt idx="1571">
                  <c:v>0.98406403187193625</c:v>
                </c:pt>
                <c:pt idx="1572">
                  <c:v>0.98412203175593649</c:v>
                </c:pt>
                <c:pt idx="1573">
                  <c:v>0.98420803158393688</c:v>
                </c:pt>
                <c:pt idx="1574">
                  <c:v>0.98427803144393711</c:v>
                </c:pt>
                <c:pt idx="1575">
                  <c:v>0.98437203125593753</c:v>
                </c:pt>
                <c:pt idx="1576">
                  <c:v>0.98445603108793778</c:v>
                </c:pt>
                <c:pt idx="1577">
                  <c:v>0.98454603090793813</c:v>
                </c:pt>
                <c:pt idx="1578">
                  <c:v>0.9846180307639385</c:v>
                </c:pt>
                <c:pt idx="1579">
                  <c:v>0.98471603056793888</c:v>
                </c:pt>
                <c:pt idx="1580">
                  <c:v>0.98479803040393921</c:v>
                </c:pt>
                <c:pt idx="1581">
                  <c:v>0.9848720302559395</c:v>
                </c:pt>
                <c:pt idx="1582">
                  <c:v>0.98493603012793973</c:v>
                </c:pt>
                <c:pt idx="1583">
                  <c:v>0.98502402995194005</c:v>
                </c:pt>
                <c:pt idx="1584">
                  <c:v>0.98510602978794037</c:v>
                </c:pt>
                <c:pt idx="1585">
                  <c:v>0.98519002961994073</c:v>
                </c:pt>
                <c:pt idx="1586">
                  <c:v>0.98527802944394116</c:v>
                </c:pt>
                <c:pt idx="1587">
                  <c:v>0.98534602930794135</c:v>
                </c:pt>
                <c:pt idx="1588">
                  <c:v>0.98543002913994171</c:v>
                </c:pt>
                <c:pt idx="1589">
                  <c:v>0.98550802898394207</c:v>
                </c:pt>
                <c:pt idx="1590">
                  <c:v>0.98559402881194236</c:v>
                </c:pt>
                <c:pt idx="1591">
                  <c:v>0.98567602864794268</c:v>
                </c:pt>
                <c:pt idx="1592">
                  <c:v>0.98575402849194305</c:v>
                </c:pt>
                <c:pt idx="1593">
                  <c:v>0.98581402837194321</c:v>
                </c:pt>
                <c:pt idx="1594">
                  <c:v>0.98588402823194354</c:v>
                </c:pt>
                <c:pt idx="1595">
                  <c:v>0.98595202809594384</c:v>
                </c:pt>
                <c:pt idx="1596">
                  <c:v>0.98601002797994408</c:v>
                </c:pt>
                <c:pt idx="1597">
                  <c:v>0.98607202785594428</c:v>
                </c:pt>
                <c:pt idx="1598">
                  <c:v>0.98612802774394448</c:v>
                </c:pt>
                <c:pt idx="1599">
                  <c:v>0.98619202761594482</c:v>
                </c:pt>
                <c:pt idx="1600">
                  <c:v>0.98626202747594505</c:v>
                </c:pt>
                <c:pt idx="1601">
                  <c:v>0.98631802736394525</c:v>
                </c:pt>
                <c:pt idx="1602">
                  <c:v>0.98640002719994557</c:v>
                </c:pt>
                <c:pt idx="1603">
                  <c:v>0.98648402703194593</c:v>
                </c:pt>
                <c:pt idx="1604">
                  <c:v>0.98654002691994613</c:v>
                </c:pt>
                <c:pt idx="1605">
                  <c:v>0.98662002675994653</c:v>
                </c:pt>
                <c:pt idx="1606">
                  <c:v>0.98669602660794675</c:v>
                </c:pt>
                <c:pt idx="1607">
                  <c:v>0.98676802646394712</c:v>
                </c:pt>
                <c:pt idx="1608">
                  <c:v>0.98680602638794723</c:v>
                </c:pt>
                <c:pt idx="1609">
                  <c:v>0.98688802622394756</c:v>
                </c:pt>
                <c:pt idx="1610">
                  <c:v>0.98695602608794786</c:v>
                </c:pt>
                <c:pt idx="1611">
                  <c:v>0.98703402593194811</c:v>
                </c:pt>
                <c:pt idx="1612">
                  <c:v>0.98710202579594841</c:v>
                </c:pt>
                <c:pt idx="1613">
                  <c:v>0.98717002565994871</c:v>
                </c:pt>
                <c:pt idx="1614">
                  <c:v>0.98722602554794892</c:v>
                </c:pt>
                <c:pt idx="1615">
                  <c:v>0.98728002543994908</c:v>
                </c:pt>
                <c:pt idx="1616">
                  <c:v>0.98735002529994942</c:v>
                </c:pt>
                <c:pt idx="1617">
                  <c:v>0.98741802516394972</c:v>
                </c:pt>
                <c:pt idx="1618">
                  <c:v>0.98747802504394988</c:v>
                </c:pt>
                <c:pt idx="1619">
                  <c:v>0.98754802490395022</c:v>
                </c:pt>
                <c:pt idx="1620">
                  <c:v>0.98762002475995048</c:v>
                </c:pt>
                <c:pt idx="1621">
                  <c:v>0.98768202463595067</c:v>
                </c:pt>
                <c:pt idx="1622">
                  <c:v>0.98775002449995097</c:v>
                </c:pt>
                <c:pt idx="1623">
                  <c:v>0.98780402439195125</c:v>
                </c:pt>
                <c:pt idx="1624">
                  <c:v>0.98788402423195154</c:v>
                </c:pt>
                <c:pt idx="1625">
                  <c:v>0.98796002407995187</c:v>
                </c:pt>
                <c:pt idx="1626">
                  <c:v>0.98801802396395211</c:v>
                </c:pt>
                <c:pt idx="1627">
                  <c:v>0.98806602386795228</c:v>
                </c:pt>
                <c:pt idx="1628">
                  <c:v>0.98811802376395252</c:v>
                </c:pt>
                <c:pt idx="1629">
                  <c:v>0.98819002361995278</c:v>
                </c:pt>
                <c:pt idx="1630">
                  <c:v>0.98824802350395302</c:v>
                </c:pt>
                <c:pt idx="1631">
                  <c:v>0.98830002339995315</c:v>
                </c:pt>
                <c:pt idx="1632">
                  <c:v>0.9883460233079534</c:v>
                </c:pt>
                <c:pt idx="1633">
                  <c:v>0.9884140231719537</c:v>
                </c:pt>
                <c:pt idx="1634">
                  <c:v>0.98846602306795384</c:v>
                </c:pt>
                <c:pt idx="1635">
                  <c:v>0.98851802296395408</c:v>
                </c:pt>
                <c:pt idx="1636">
                  <c:v>0.98858202283595431</c:v>
                </c:pt>
                <c:pt idx="1637">
                  <c:v>0.98865402269195457</c:v>
                </c:pt>
                <c:pt idx="1638">
                  <c:v>0.98872002255995484</c:v>
                </c:pt>
                <c:pt idx="1639">
                  <c:v>0.9887980224039552</c:v>
                </c:pt>
                <c:pt idx="1640">
                  <c:v>0.98886202227595543</c:v>
                </c:pt>
                <c:pt idx="1641">
                  <c:v>0.98891602216795571</c:v>
                </c:pt>
                <c:pt idx="1642">
                  <c:v>0.98899002201995601</c:v>
                </c:pt>
                <c:pt idx="1643">
                  <c:v>0.98905602188795627</c:v>
                </c:pt>
                <c:pt idx="1644">
                  <c:v>0.98912402175195646</c:v>
                </c:pt>
                <c:pt idx="1645">
                  <c:v>0.98917402165195667</c:v>
                </c:pt>
                <c:pt idx="1646">
                  <c:v>0.98921602156795685</c:v>
                </c:pt>
                <c:pt idx="1647">
                  <c:v>0.98927002145995713</c:v>
                </c:pt>
                <c:pt idx="1648">
                  <c:v>0.98933402133195736</c:v>
                </c:pt>
                <c:pt idx="1649">
                  <c:v>0.98937202125595747</c:v>
                </c:pt>
                <c:pt idx="1650">
                  <c:v>0.9894420211159578</c:v>
                </c:pt>
                <c:pt idx="1651">
                  <c:v>0.98954802090395821</c:v>
                </c:pt>
                <c:pt idx="1652">
                  <c:v>0.98959802080395842</c:v>
                </c:pt>
                <c:pt idx="1653">
                  <c:v>0.98968002063995875</c:v>
                </c:pt>
                <c:pt idx="1654">
                  <c:v>0.98973802052395898</c:v>
                </c:pt>
                <c:pt idx="1655">
                  <c:v>0.98978402043195912</c:v>
                </c:pt>
                <c:pt idx="1656">
                  <c:v>0.98985402029195946</c:v>
                </c:pt>
                <c:pt idx="1657">
                  <c:v>0.98991002017995966</c:v>
                </c:pt>
                <c:pt idx="1658">
                  <c:v>0.98997002005995993</c:v>
                </c:pt>
                <c:pt idx="1659">
                  <c:v>0.99003401993196016</c:v>
                </c:pt>
                <c:pt idx="1660">
                  <c:v>0.9900860198279603</c:v>
                </c:pt>
                <c:pt idx="1661">
                  <c:v>0.99015601968796063</c:v>
                </c:pt>
                <c:pt idx="1662">
                  <c:v>0.9902160195679609</c:v>
                </c:pt>
                <c:pt idx="1663">
                  <c:v>0.99028001943996113</c:v>
                </c:pt>
                <c:pt idx="1664">
                  <c:v>0.99033001933996134</c:v>
                </c:pt>
                <c:pt idx="1665">
                  <c:v>0.99041001917996163</c:v>
                </c:pt>
                <c:pt idx="1666">
                  <c:v>0.99049401901196199</c:v>
                </c:pt>
                <c:pt idx="1667">
                  <c:v>0.99055001889996219</c:v>
                </c:pt>
                <c:pt idx="1668">
                  <c:v>0.99060201879596244</c:v>
                </c:pt>
                <c:pt idx="1669">
                  <c:v>0.99065201869596264</c:v>
                </c:pt>
                <c:pt idx="1670">
                  <c:v>0.99070801858396285</c:v>
                </c:pt>
                <c:pt idx="1671">
                  <c:v>0.99076801846396312</c:v>
                </c:pt>
                <c:pt idx="1672">
                  <c:v>0.99081801836396333</c:v>
                </c:pt>
                <c:pt idx="1673">
                  <c:v>0.99088401823196348</c:v>
                </c:pt>
                <c:pt idx="1674">
                  <c:v>0.99093601812796372</c:v>
                </c:pt>
                <c:pt idx="1675">
                  <c:v>0.99102201795596412</c:v>
                </c:pt>
                <c:pt idx="1676">
                  <c:v>0.99109001781996431</c:v>
                </c:pt>
                <c:pt idx="1677">
                  <c:v>0.99113401773196452</c:v>
                </c:pt>
                <c:pt idx="1678">
                  <c:v>0.99119201761596476</c:v>
                </c:pt>
                <c:pt idx="1679">
                  <c:v>0.99123601752796497</c:v>
                </c:pt>
                <c:pt idx="1680">
                  <c:v>0.99129001741996514</c:v>
                </c:pt>
                <c:pt idx="1681">
                  <c:v>0.99136401727196544</c:v>
                </c:pt>
                <c:pt idx="1682">
                  <c:v>0.99142801714396567</c:v>
                </c:pt>
                <c:pt idx="1683">
                  <c:v>0.99147601704796595</c:v>
                </c:pt>
                <c:pt idx="1684">
                  <c:v>0.99153601692796611</c:v>
                </c:pt>
                <c:pt idx="1685">
                  <c:v>0.99159401681196635</c:v>
                </c:pt>
                <c:pt idx="1686">
                  <c:v>0.99165001669996655</c:v>
                </c:pt>
                <c:pt idx="1687">
                  <c:v>0.9916960166079668</c:v>
                </c:pt>
                <c:pt idx="1688">
                  <c:v>0.99175601648796707</c:v>
                </c:pt>
                <c:pt idx="1689">
                  <c:v>0.99178801642396719</c:v>
                </c:pt>
                <c:pt idx="1690">
                  <c:v>0.99182801634396733</c:v>
                </c:pt>
                <c:pt idx="1691">
                  <c:v>0.99187401625196747</c:v>
                </c:pt>
                <c:pt idx="1692">
                  <c:v>0.99192801614396775</c:v>
                </c:pt>
                <c:pt idx="1693">
                  <c:v>0.99197001605996793</c:v>
                </c:pt>
                <c:pt idx="1694">
                  <c:v>0.99201001597996807</c:v>
                </c:pt>
                <c:pt idx="1695">
                  <c:v>0.99207201585596827</c:v>
                </c:pt>
                <c:pt idx="1696">
                  <c:v>0.99211801576396852</c:v>
                </c:pt>
                <c:pt idx="1697">
                  <c:v>0.99215401569196859</c:v>
                </c:pt>
                <c:pt idx="1698">
                  <c:v>0.99219601560796877</c:v>
                </c:pt>
                <c:pt idx="1699">
                  <c:v>0.99224201551596902</c:v>
                </c:pt>
                <c:pt idx="1700">
                  <c:v>0.99228601542796913</c:v>
                </c:pt>
                <c:pt idx="1701">
                  <c:v>0.99233601532796933</c:v>
                </c:pt>
                <c:pt idx="1702">
                  <c:v>0.99240001519996957</c:v>
                </c:pt>
                <c:pt idx="1703">
                  <c:v>0.99243601512796975</c:v>
                </c:pt>
                <c:pt idx="1704">
                  <c:v>0.99246801506396987</c:v>
                </c:pt>
                <c:pt idx="1705">
                  <c:v>0.99252801494397014</c:v>
                </c:pt>
                <c:pt idx="1706">
                  <c:v>0.99257801484397035</c:v>
                </c:pt>
                <c:pt idx="1707">
                  <c:v>0.99262001475997053</c:v>
                </c:pt>
                <c:pt idx="1708">
                  <c:v>0.99266201467597059</c:v>
                </c:pt>
                <c:pt idx="1709">
                  <c:v>0.99271401457197084</c:v>
                </c:pt>
                <c:pt idx="1710">
                  <c:v>0.99274201451597099</c:v>
                </c:pt>
                <c:pt idx="1711">
                  <c:v>0.99279001441997117</c:v>
                </c:pt>
                <c:pt idx="1712">
                  <c:v>0.99284401431197133</c:v>
                </c:pt>
                <c:pt idx="1713">
                  <c:v>0.99289601420797158</c:v>
                </c:pt>
                <c:pt idx="1714">
                  <c:v>0.99292601414797166</c:v>
                </c:pt>
                <c:pt idx="1715">
                  <c:v>0.99297001405997187</c:v>
                </c:pt>
                <c:pt idx="1716">
                  <c:v>0.99302201395597212</c:v>
                </c:pt>
                <c:pt idx="1717">
                  <c:v>0.99307401385197225</c:v>
                </c:pt>
                <c:pt idx="1718">
                  <c:v>0.99311801376397246</c:v>
                </c:pt>
                <c:pt idx="1719">
                  <c:v>0.9931640136719726</c:v>
                </c:pt>
                <c:pt idx="1720">
                  <c:v>0.99320801358397282</c:v>
                </c:pt>
                <c:pt idx="1721">
                  <c:v>0.99325001349997299</c:v>
                </c:pt>
                <c:pt idx="1722">
                  <c:v>0.99330801338397323</c:v>
                </c:pt>
                <c:pt idx="1723">
                  <c:v>0.99334801330397338</c:v>
                </c:pt>
                <c:pt idx="1724">
                  <c:v>0.99339601320797355</c:v>
                </c:pt>
                <c:pt idx="1725">
                  <c:v>0.99342801314397366</c:v>
                </c:pt>
                <c:pt idx="1726">
                  <c:v>0.99346401307197385</c:v>
                </c:pt>
                <c:pt idx="1727">
                  <c:v>0.99350201299597396</c:v>
                </c:pt>
                <c:pt idx="1728">
                  <c:v>0.99355601288797424</c:v>
                </c:pt>
                <c:pt idx="1729">
                  <c:v>0.99360401279197441</c:v>
                </c:pt>
                <c:pt idx="1730">
                  <c:v>0.99364601270797459</c:v>
                </c:pt>
                <c:pt idx="1731">
                  <c:v>0.9936960126079748</c:v>
                </c:pt>
                <c:pt idx="1732">
                  <c:v>0.99374601250797501</c:v>
                </c:pt>
                <c:pt idx="1733">
                  <c:v>0.99379601240797522</c:v>
                </c:pt>
                <c:pt idx="1734">
                  <c:v>0.99382801234397533</c:v>
                </c:pt>
                <c:pt idx="1735">
                  <c:v>0.99386401227197541</c:v>
                </c:pt>
                <c:pt idx="1736">
                  <c:v>0.99391001217997565</c:v>
                </c:pt>
                <c:pt idx="1737">
                  <c:v>0.99394401211197581</c:v>
                </c:pt>
                <c:pt idx="1738">
                  <c:v>0.99400201199597604</c:v>
                </c:pt>
                <c:pt idx="1739">
                  <c:v>0.99403401193197616</c:v>
                </c:pt>
                <c:pt idx="1740">
                  <c:v>0.99406601186797627</c:v>
                </c:pt>
                <c:pt idx="1741">
                  <c:v>0.99410401179197638</c:v>
                </c:pt>
                <c:pt idx="1742">
                  <c:v>0.99414401171197653</c:v>
                </c:pt>
                <c:pt idx="1743">
                  <c:v>0.99420001159997684</c:v>
                </c:pt>
                <c:pt idx="1744">
                  <c:v>0.99423201153597696</c:v>
                </c:pt>
                <c:pt idx="1745">
                  <c:v>0.99427601144797706</c:v>
                </c:pt>
                <c:pt idx="1746">
                  <c:v>0.99430601138797725</c:v>
                </c:pt>
                <c:pt idx="1747">
                  <c:v>0.99435401129197742</c:v>
                </c:pt>
                <c:pt idx="1748">
                  <c:v>0.9943840112319775</c:v>
                </c:pt>
                <c:pt idx="1749">
                  <c:v>0.99442601114797768</c:v>
                </c:pt>
                <c:pt idx="1750">
                  <c:v>0.99445601108797788</c:v>
                </c:pt>
                <c:pt idx="1751">
                  <c:v>0.99448801102397799</c:v>
                </c:pt>
                <c:pt idx="1752">
                  <c:v>0.99453001093997817</c:v>
                </c:pt>
                <c:pt idx="1753">
                  <c:v>0.99456601086797825</c:v>
                </c:pt>
                <c:pt idx="1754">
                  <c:v>0.99460401079197847</c:v>
                </c:pt>
                <c:pt idx="1755">
                  <c:v>0.99463801072397851</c:v>
                </c:pt>
                <c:pt idx="1756">
                  <c:v>0.99468601062797879</c:v>
                </c:pt>
                <c:pt idx="1757">
                  <c:v>0.99472801054397886</c:v>
                </c:pt>
                <c:pt idx="1758">
                  <c:v>0.99475601048797901</c:v>
                </c:pt>
                <c:pt idx="1759">
                  <c:v>0.99479801040397919</c:v>
                </c:pt>
                <c:pt idx="1760">
                  <c:v>0.99484001031997937</c:v>
                </c:pt>
                <c:pt idx="1761">
                  <c:v>0.99488201023597955</c:v>
                </c:pt>
                <c:pt idx="1762">
                  <c:v>0.99491801016397963</c:v>
                </c:pt>
                <c:pt idx="1763">
                  <c:v>0.99495201009597978</c:v>
                </c:pt>
                <c:pt idx="1764">
                  <c:v>0.99498801002397996</c:v>
                </c:pt>
                <c:pt idx="1765">
                  <c:v>0.99505200989598019</c:v>
                </c:pt>
                <c:pt idx="1766">
                  <c:v>0.99509200981598034</c:v>
                </c:pt>
                <c:pt idx="1767">
                  <c:v>0.99512200975598053</c:v>
                </c:pt>
                <c:pt idx="1768">
                  <c:v>0.99516800966398067</c:v>
                </c:pt>
                <c:pt idx="1769">
                  <c:v>0.99521600956798084</c:v>
                </c:pt>
                <c:pt idx="1770">
                  <c:v>0.995244009511981</c:v>
                </c:pt>
                <c:pt idx="1771">
                  <c:v>0.99529000941998114</c:v>
                </c:pt>
                <c:pt idx="1772">
                  <c:v>0.99532800934398136</c:v>
                </c:pt>
                <c:pt idx="1773">
                  <c:v>0.99535000929998141</c:v>
                </c:pt>
                <c:pt idx="1774">
                  <c:v>0.99539000921998155</c:v>
                </c:pt>
                <c:pt idx="1775">
                  <c:v>0.99541400917198164</c:v>
                </c:pt>
                <c:pt idx="1776">
                  <c:v>0.99544600910798176</c:v>
                </c:pt>
                <c:pt idx="1777">
                  <c:v>0.99549000901998197</c:v>
                </c:pt>
                <c:pt idx="1778">
                  <c:v>0.99552000895998205</c:v>
                </c:pt>
                <c:pt idx="1779">
                  <c:v>0.99554600890798217</c:v>
                </c:pt>
                <c:pt idx="1780">
                  <c:v>0.99557600884798225</c:v>
                </c:pt>
                <c:pt idx="1781">
                  <c:v>0.99560400879198241</c:v>
                </c:pt>
                <c:pt idx="1782">
                  <c:v>0.99564800870398262</c:v>
                </c:pt>
                <c:pt idx="1783">
                  <c:v>0.99567000865998267</c:v>
                </c:pt>
                <c:pt idx="1784">
                  <c:v>0.99570800858398278</c:v>
                </c:pt>
                <c:pt idx="1785">
                  <c:v>0.99574200851598293</c:v>
                </c:pt>
                <c:pt idx="1786">
                  <c:v>0.99577400845198305</c:v>
                </c:pt>
                <c:pt idx="1787">
                  <c:v>0.99580400839198324</c:v>
                </c:pt>
                <c:pt idx="1788">
                  <c:v>0.99583800832398339</c:v>
                </c:pt>
                <c:pt idx="1789">
                  <c:v>0.99587800824398354</c:v>
                </c:pt>
                <c:pt idx="1790">
                  <c:v>0.99591200817598369</c:v>
                </c:pt>
                <c:pt idx="1791">
                  <c:v>0.99594600810798384</c:v>
                </c:pt>
                <c:pt idx="1792">
                  <c:v>0.99599200801598398</c:v>
                </c:pt>
                <c:pt idx="1793">
                  <c:v>0.99601000797998407</c:v>
                </c:pt>
                <c:pt idx="1794">
                  <c:v>0.99603400793198416</c:v>
                </c:pt>
                <c:pt idx="1795">
                  <c:v>0.9960620078759842</c:v>
                </c:pt>
                <c:pt idx="1796">
                  <c:v>0.99610000779998442</c:v>
                </c:pt>
                <c:pt idx="1797">
                  <c:v>0.99612200775598447</c:v>
                </c:pt>
                <c:pt idx="1798">
                  <c:v>0.99615800768398466</c:v>
                </c:pt>
                <c:pt idx="1799">
                  <c:v>0.99618000763998471</c:v>
                </c:pt>
                <c:pt idx="1800">
                  <c:v>0.99622600754798485</c:v>
                </c:pt>
                <c:pt idx="1801">
                  <c:v>0.996260007479985</c:v>
                </c:pt>
                <c:pt idx="1802">
                  <c:v>0.99629400741198515</c:v>
                </c:pt>
                <c:pt idx="1803">
                  <c:v>0.99631400737198528</c:v>
                </c:pt>
                <c:pt idx="1804">
                  <c:v>0.99634200731598532</c:v>
                </c:pt>
                <c:pt idx="1805">
                  <c:v>0.99636800726398544</c:v>
                </c:pt>
                <c:pt idx="1806">
                  <c:v>0.99641200717598566</c:v>
                </c:pt>
                <c:pt idx="1807">
                  <c:v>0.99644400711198577</c:v>
                </c:pt>
                <c:pt idx="1808">
                  <c:v>0.99646600706798583</c:v>
                </c:pt>
                <c:pt idx="1809">
                  <c:v>0.99649000701998591</c:v>
                </c:pt>
                <c:pt idx="1810">
                  <c:v>0.99651000697998604</c:v>
                </c:pt>
                <c:pt idx="1811">
                  <c:v>0.99654200691598616</c:v>
                </c:pt>
                <c:pt idx="1812">
                  <c:v>0.99657600684798631</c:v>
                </c:pt>
                <c:pt idx="1813">
                  <c:v>0.99660600678798639</c:v>
                </c:pt>
                <c:pt idx="1814">
                  <c:v>0.99664200671598657</c:v>
                </c:pt>
                <c:pt idx="1815">
                  <c:v>0.99666000667998667</c:v>
                </c:pt>
                <c:pt idx="1816">
                  <c:v>0.99669600660798674</c:v>
                </c:pt>
                <c:pt idx="1817">
                  <c:v>0.99674000651998695</c:v>
                </c:pt>
                <c:pt idx="1818">
                  <c:v>0.99676800646398711</c:v>
                </c:pt>
                <c:pt idx="1819">
                  <c:v>0.99679400641198712</c:v>
                </c:pt>
                <c:pt idx="1820">
                  <c:v>0.99681400637198725</c:v>
                </c:pt>
                <c:pt idx="1821">
                  <c:v>0.9968480063039874</c:v>
                </c:pt>
                <c:pt idx="1822">
                  <c:v>0.99686600626798749</c:v>
                </c:pt>
                <c:pt idx="1823">
                  <c:v>0.99688000623998752</c:v>
                </c:pt>
                <c:pt idx="1824">
                  <c:v>0.99690800618398767</c:v>
                </c:pt>
                <c:pt idx="1825">
                  <c:v>0.99693400613198768</c:v>
                </c:pt>
                <c:pt idx="1826">
                  <c:v>0.99696600606798791</c:v>
                </c:pt>
                <c:pt idx="1827">
                  <c:v>0.99698400603198789</c:v>
                </c:pt>
                <c:pt idx="1828">
                  <c:v>0.99701600596798812</c:v>
                </c:pt>
                <c:pt idx="1829">
                  <c:v>0.99703600592798813</c:v>
                </c:pt>
                <c:pt idx="1830">
                  <c:v>0.99705800588398819</c:v>
                </c:pt>
                <c:pt idx="1831">
                  <c:v>0.99707600584798828</c:v>
                </c:pt>
                <c:pt idx="1832">
                  <c:v>0.99712400575198845</c:v>
                </c:pt>
                <c:pt idx="1833">
                  <c:v>0.99715000569998857</c:v>
                </c:pt>
                <c:pt idx="1834">
                  <c:v>0.99717600564798869</c:v>
                </c:pt>
                <c:pt idx="1835">
                  <c:v>0.99720200559598882</c:v>
                </c:pt>
                <c:pt idx="1836">
                  <c:v>0.99722800554398894</c:v>
                </c:pt>
                <c:pt idx="1837">
                  <c:v>0.99725800548398902</c:v>
                </c:pt>
                <c:pt idx="1838">
                  <c:v>0.99728600542798918</c:v>
                </c:pt>
                <c:pt idx="1839">
                  <c:v>0.99731400537198922</c:v>
                </c:pt>
                <c:pt idx="1840">
                  <c:v>0.99733200533598931</c:v>
                </c:pt>
                <c:pt idx="1841">
                  <c:v>0.99736000527998947</c:v>
                </c:pt>
                <c:pt idx="1842">
                  <c:v>0.99737800524398956</c:v>
                </c:pt>
                <c:pt idx="1843">
                  <c:v>0.99739800520398958</c:v>
                </c:pt>
                <c:pt idx="1844">
                  <c:v>0.99740800518398964</c:v>
                </c:pt>
                <c:pt idx="1845">
                  <c:v>0.99742600514798974</c:v>
                </c:pt>
                <c:pt idx="1846">
                  <c:v>0.99744800510398979</c:v>
                </c:pt>
                <c:pt idx="1847">
                  <c:v>0.99746600506798988</c:v>
                </c:pt>
                <c:pt idx="1848">
                  <c:v>0.99750000499999003</c:v>
                </c:pt>
                <c:pt idx="1849">
                  <c:v>0.99752000495999005</c:v>
                </c:pt>
                <c:pt idx="1850">
                  <c:v>0.9975540048919902</c:v>
                </c:pt>
                <c:pt idx="1851">
                  <c:v>0.99757800484399028</c:v>
                </c:pt>
                <c:pt idx="1852">
                  <c:v>0.99758400483199039</c:v>
                </c:pt>
                <c:pt idx="1853">
                  <c:v>0.99759800480399041</c:v>
                </c:pt>
                <c:pt idx="1854">
                  <c:v>0.99761600476799051</c:v>
                </c:pt>
                <c:pt idx="1855">
                  <c:v>0.99763000473999053</c:v>
                </c:pt>
                <c:pt idx="1856">
                  <c:v>0.99764000471999059</c:v>
                </c:pt>
                <c:pt idx="1857">
                  <c:v>0.99766600466799071</c:v>
                </c:pt>
                <c:pt idx="1858">
                  <c:v>0.9976840046319907</c:v>
                </c:pt>
                <c:pt idx="1859">
                  <c:v>0.99770600458799086</c:v>
                </c:pt>
                <c:pt idx="1860">
                  <c:v>0.99773200453599098</c:v>
                </c:pt>
                <c:pt idx="1861">
                  <c:v>0.997746004507991</c:v>
                </c:pt>
                <c:pt idx="1862">
                  <c:v>0.9977640044719911</c:v>
                </c:pt>
                <c:pt idx="1863">
                  <c:v>0.99778800442399118</c:v>
                </c:pt>
                <c:pt idx="1864">
                  <c:v>0.99780600438799127</c:v>
                </c:pt>
                <c:pt idx="1865">
                  <c:v>0.99783800432399139</c:v>
                </c:pt>
                <c:pt idx="1866">
                  <c:v>0.99785400429199145</c:v>
                </c:pt>
                <c:pt idx="1867">
                  <c:v>0.99786200427599148</c:v>
                </c:pt>
                <c:pt idx="1868">
                  <c:v>0.99788200423599149</c:v>
                </c:pt>
                <c:pt idx="1869">
                  <c:v>0.99790000419999159</c:v>
                </c:pt>
                <c:pt idx="1870">
                  <c:v>0.99790800418399161</c:v>
                </c:pt>
                <c:pt idx="1871">
                  <c:v>0.99791800416399168</c:v>
                </c:pt>
                <c:pt idx="1872">
                  <c:v>0.99794800410399176</c:v>
                </c:pt>
                <c:pt idx="1873">
                  <c:v>0.99797600404799192</c:v>
                </c:pt>
                <c:pt idx="1874">
                  <c:v>0.99800200399599204</c:v>
                </c:pt>
                <c:pt idx="1875">
                  <c:v>0.99802600394799212</c:v>
                </c:pt>
                <c:pt idx="1876">
                  <c:v>0.99804200391599218</c:v>
                </c:pt>
                <c:pt idx="1877">
                  <c:v>0.99805800388399224</c:v>
                </c:pt>
                <c:pt idx="1878">
                  <c:v>0.99807600384799233</c:v>
                </c:pt>
                <c:pt idx="1879">
                  <c:v>0.99809200381599239</c:v>
                </c:pt>
                <c:pt idx="1880">
                  <c:v>0.99810800378399245</c:v>
                </c:pt>
                <c:pt idx="1881">
                  <c:v>0.9981420037159926</c:v>
                </c:pt>
                <c:pt idx="1882">
                  <c:v>0.99815600368799262</c:v>
                </c:pt>
                <c:pt idx="1883">
                  <c:v>0.99817200365599268</c:v>
                </c:pt>
                <c:pt idx="1884">
                  <c:v>0.99818800362399274</c:v>
                </c:pt>
                <c:pt idx="1885">
                  <c:v>0.9981980036039928</c:v>
                </c:pt>
                <c:pt idx="1886">
                  <c:v>0.99821800356399282</c:v>
                </c:pt>
                <c:pt idx="1887">
                  <c:v>0.99822800354399288</c:v>
                </c:pt>
                <c:pt idx="1888">
                  <c:v>0.99824400351199294</c:v>
                </c:pt>
                <c:pt idx="1889">
                  <c:v>0.99825800348399307</c:v>
                </c:pt>
                <c:pt idx="1890">
                  <c:v>0.99827800344399309</c:v>
                </c:pt>
                <c:pt idx="1891">
                  <c:v>0.99829400341199315</c:v>
                </c:pt>
                <c:pt idx="1892">
                  <c:v>0.99830600338799325</c:v>
                </c:pt>
                <c:pt idx="1893">
                  <c:v>0.99832400335199334</c:v>
                </c:pt>
                <c:pt idx="1894">
                  <c:v>0.99834600330799339</c:v>
                </c:pt>
                <c:pt idx="1895">
                  <c:v>0.99836400327199348</c:v>
                </c:pt>
                <c:pt idx="1896">
                  <c:v>0.9983840032319935</c:v>
                </c:pt>
                <c:pt idx="1897">
                  <c:v>0.99841400317199369</c:v>
                </c:pt>
                <c:pt idx="1898">
                  <c:v>0.99843000313999375</c:v>
                </c:pt>
                <c:pt idx="1899">
                  <c:v>0.99845800308399379</c:v>
                </c:pt>
                <c:pt idx="1900">
                  <c:v>0.99847800304399392</c:v>
                </c:pt>
                <c:pt idx="1901">
                  <c:v>0.99849000301999391</c:v>
                </c:pt>
                <c:pt idx="1902">
                  <c:v>0.99850200299599401</c:v>
                </c:pt>
                <c:pt idx="1903">
                  <c:v>0.99852800294399413</c:v>
                </c:pt>
                <c:pt idx="1904">
                  <c:v>0.99854000291999412</c:v>
                </c:pt>
                <c:pt idx="1905">
                  <c:v>0.99855200289599422</c:v>
                </c:pt>
                <c:pt idx="1906">
                  <c:v>0.99856800286399428</c:v>
                </c:pt>
                <c:pt idx="1907">
                  <c:v>0.9985880028239944</c:v>
                </c:pt>
                <c:pt idx="1908">
                  <c:v>0.99860200279599443</c:v>
                </c:pt>
                <c:pt idx="1909">
                  <c:v>0.99861200277599449</c:v>
                </c:pt>
                <c:pt idx="1910">
                  <c:v>0.99862000275999452</c:v>
                </c:pt>
                <c:pt idx="1911">
                  <c:v>0.99864000271999454</c:v>
                </c:pt>
                <c:pt idx="1912">
                  <c:v>0.99864800270399456</c:v>
                </c:pt>
                <c:pt idx="1913">
                  <c:v>0.99866400267199462</c:v>
                </c:pt>
                <c:pt idx="1914">
                  <c:v>0.99867400265199469</c:v>
                </c:pt>
                <c:pt idx="1915">
                  <c:v>0.99869600260799474</c:v>
                </c:pt>
                <c:pt idx="1916">
                  <c:v>0.99870800258399484</c:v>
                </c:pt>
                <c:pt idx="1917">
                  <c:v>0.99872200255599486</c:v>
                </c:pt>
                <c:pt idx="1918">
                  <c:v>0.99873000253999489</c:v>
                </c:pt>
                <c:pt idx="1919">
                  <c:v>0.99874400251199502</c:v>
                </c:pt>
                <c:pt idx="1920">
                  <c:v>0.998762002475995</c:v>
                </c:pt>
                <c:pt idx="1921">
                  <c:v>0.99877800244399506</c:v>
                </c:pt>
                <c:pt idx="1922">
                  <c:v>0.99878600242799509</c:v>
                </c:pt>
                <c:pt idx="1923">
                  <c:v>0.99880200239599526</c:v>
                </c:pt>
                <c:pt idx="1924">
                  <c:v>0.99881200237599521</c:v>
                </c:pt>
                <c:pt idx="1925">
                  <c:v>0.9988300023399953</c:v>
                </c:pt>
                <c:pt idx="1926">
                  <c:v>0.99884400231199533</c:v>
                </c:pt>
                <c:pt idx="1927">
                  <c:v>0.99885800228399546</c:v>
                </c:pt>
                <c:pt idx="1928">
                  <c:v>0.99886800226399552</c:v>
                </c:pt>
                <c:pt idx="1929">
                  <c:v>0.99887600224799555</c:v>
                </c:pt>
                <c:pt idx="1930">
                  <c:v>0.99888800222399554</c:v>
                </c:pt>
                <c:pt idx="1931">
                  <c:v>0.99889800220399561</c:v>
                </c:pt>
                <c:pt idx="1932">
                  <c:v>0.99891200217599563</c:v>
                </c:pt>
                <c:pt idx="1933">
                  <c:v>0.99892400215199573</c:v>
                </c:pt>
                <c:pt idx="1934">
                  <c:v>0.99893600212799571</c:v>
                </c:pt>
                <c:pt idx="1935">
                  <c:v>0.99895400209199581</c:v>
                </c:pt>
                <c:pt idx="1936">
                  <c:v>0.99897000205999587</c:v>
                </c:pt>
                <c:pt idx="1937">
                  <c:v>0.99898400203199589</c:v>
                </c:pt>
                <c:pt idx="1938">
                  <c:v>0.99901000197999601</c:v>
                </c:pt>
                <c:pt idx="1939">
                  <c:v>0.99902400195199614</c:v>
                </c:pt>
                <c:pt idx="1940">
                  <c:v>0.99903800192399617</c:v>
                </c:pt>
                <c:pt idx="1941">
                  <c:v>0.99905000189999615</c:v>
                </c:pt>
                <c:pt idx="1942">
                  <c:v>0.99906200187599625</c:v>
                </c:pt>
                <c:pt idx="1943">
                  <c:v>0.99906800186399625</c:v>
                </c:pt>
                <c:pt idx="1944">
                  <c:v>0.99908800182399637</c:v>
                </c:pt>
                <c:pt idx="1945">
                  <c:v>0.99910000179999636</c:v>
                </c:pt>
                <c:pt idx="1946">
                  <c:v>0.9991140017719965</c:v>
                </c:pt>
                <c:pt idx="1947">
                  <c:v>0.99912400175199645</c:v>
                </c:pt>
                <c:pt idx="1948">
                  <c:v>0.99912800174399652</c:v>
                </c:pt>
                <c:pt idx="1949">
                  <c:v>0.99913200173599648</c:v>
                </c:pt>
                <c:pt idx="1950">
                  <c:v>0.99914000171999651</c:v>
                </c:pt>
                <c:pt idx="1951">
                  <c:v>0.99915600168799668</c:v>
                </c:pt>
                <c:pt idx="1952">
                  <c:v>0.99916800166399666</c:v>
                </c:pt>
                <c:pt idx="1953">
                  <c:v>0.99917800164399673</c:v>
                </c:pt>
                <c:pt idx="1954">
                  <c:v>0.99918400163199672</c:v>
                </c:pt>
                <c:pt idx="1955">
                  <c:v>0.99919400161199678</c:v>
                </c:pt>
                <c:pt idx="1956">
                  <c:v>0.99920200159599681</c:v>
                </c:pt>
                <c:pt idx="1957">
                  <c:v>0.99921200157599688</c:v>
                </c:pt>
                <c:pt idx="1958">
                  <c:v>0.99921800156399687</c:v>
                </c:pt>
                <c:pt idx="1959">
                  <c:v>0.99923600152799696</c:v>
                </c:pt>
                <c:pt idx="1960">
                  <c:v>0.99923600152799696</c:v>
                </c:pt>
                <c:pt idx="1961">
                  <c:v>0.99924000151999692</c:v>
                </c:pt>
                <c:pt idx="1962">
                  <c:v>0.99924600150799703</c:v>
                </c:pt>
                <c:pt idx="1963">
                  <c:v>0.99925000149999699</c:v>
                </c:pt>
                <c:pt idx="1964">
                  <c:v>0.99926000147999705</c:v>
                </c:pt>
                <c:pt idx="1965">
                  <c:v>0.99927000145999711</c:v>
                </c:pt>
                <c:pt idx="1966">
                  <c:v>0.99927400145199707</c:v>
                </c:pt>
                <c:pt idx="1967">
                  <c:v>0.9992880014239971</c:v>
                </c:pt>
                <c:pt idx="1968">
                  <c:v>0.99929600140799724</c:v>
                </c:pt>
                <c:pt idx="1969">
                  <c:v>0.99930600138799719</c:v>
                </c:pt>
                <c:pt idx="1970">
                  <c:v>0.99932200135599725</c:v>
                </c:pt>
                <c:pt idx="1971">
                  <c:v>0.99932600134799732</c:v>
                </c:pt>
                <c:pt idx="1972">
                  <c:v>0.99933600132799738</c:v>
                </c:pt>
                <c:pt idx="1973">
                  <c:v>0.9993500012999974</c:v>
                </c:pt>
                <c:pt idx="1974">
                  <c:v>0.99935400129199736</c:v>
                </c:pt>
                <c:pt idx="1975">
                  <c:v>0.99936600126799746</c:v>
                </c:pt>
                <c:pt idx="1976">
                  <c:v>0.99937800124399756</c:v>
                </c:pt>
                <c:pt idx="1977">
                  <c:v>0.99938200123599752</c:v>
                </c:pt>
                <c:pt idx="1978">
                  <c:v>0.99939600120799754</c:v>
                </c:pt>
                <c:pt idx="1979">
                  <c:v>0.99940000119999761</c:v>
                </c:pt>
                <c:pt idx="1980">
                  <c:v>0.99940800118399764</c:v>
                </c:pt>
                <c:pt idx="1981">
                  <c:v>0.99941600116799767</c:v>
                </c:pt>
                <c:pt idx="1982">
                  <c:v>0.99942000115999763</c:v>
                </c:pt>
                <c:pt idx="1983">
                  <c:v>0.99943200113599773</c:v>
                </c:pt>
                <c:pt idx="1984">
                  <c:v>0.9994360011279978</c:v>
                </c:pt>
                <c:pt idx="1985">
                  <c:v>0.99944000111999776</c:v>
                </c:pt>
                <c:pt idx="1986">
                  <c:v>0.99944800110399779</c:v>
                </c:pt>
                <c:pt idx="1987">
                  <c:v>0.99945600108799781</c:v>
                </c:pt>
                <c:pt idx="1988">
                  <c:v>0.99946600106799788</c:v>
                </c:pt>
                <c:pt idx="1989">
                  <c:v>0.99947000105999784</c:v>
                </c:pt>
                <c:pt idx="1990">
                  <c:v>0.99947400105199791</c:v>
                </c:pt>
                <c:pt idx="1991">
                  <c:v>0.99948200103599794</c:v>
                </c:pt>
                <c:pt idx="1992">
                  <c:v>0.99948800102399793</c:v>
                </c:pt>
                <c:pt idx="1993">
                  <c:v>0.99950600098799802</c:v>
                </c:pt>
                <c:pt idx="1994">
                  <c:v>0.99951400097199805</c:v>
                </c:pt>
                <c:pt idx="1995">
                  <c:v>0.99952400095199812</c:v>
                </c:pt>
                <c:pt idx="1996">
                  <c:v>0.9995360009279981</c:v>
                </c:pt>
                <c:pt idx="1997">
                  <c:v>0.9995480009039982</c:v>
                </c:pt>
                <c:pt idx="1998">
                  <c:v>0.99955000089999824</c:v>
                </c:pt>
                <c:pt idx="1999">
                  <c:v>0.99955600088799823</c:v>
                </c:pt>
                <c:pt idx="2000">
                  <c:v>0.99956400087199826</c:v>
                </c:pt>
                <c:pt idx="2001">
                  <c:v>0.9999440001119998</c:v>
                </c:pt>
                <c:pt idx="2002">
                  <c:v>0.99999800000399997</c:v>
                </c:pt>
                <c:pt idx="2003">
                  <c:v>0.99999800000399997</c:v>
                </c:pt>
                <c:pt idx="2004">
                  <c:v>0.99999800000399997</c:v>
                </c:pt>
                <c:pt idx="2005">
                  <c:v>0.99999800000399997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635-4173-9A99-03B2BE0B584F}"/>
            </c:ext>
          </c:extLst>
        </c:ser>
        <c:ser>
          <c:idx val="1"/>
          <c:order val="6"/>
          <c:tx>
            <c:strRef>
              <c:f>Sheet1!$Z$3</c:f>
              <c:strCache>
                <c:ptCount val="1"/>
                <c:pt idx="0">
                  <c:v>PBF</c:v>
                </c:pt>
              </c:strCache>
            </c:strRef>
          </c:tx>
          <c:spPr>
            <a:ln w="1524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Sheet1!$Z:$Z</c:f>
              <c:numCache>
                <c:formatCode>General</c:formatCode>
                <c:ptCount val="1048576"/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1.999996000008E-6</c:v>
                </c:pt>
                <c:pt idx="15">
                  <c:v>1.999996000008E-6</c:v>
                </c:pt>
                <c:pt idx="16">
                  <c:v>5.9999880000239997E-6</c:v>
                </c:pt>
                <c:pt idx="17">
                  <c:v>1.3999972000056001E-5</c:v>
                </c:pt>
                <c:pt idx="18">
                  <c:v>1.7999964000072E-5</c:v>
                </c:pt>
                <c:pt idx="19">
                  <c:v>2.5999948000103998E-5</c:v>
                </c:pt>
                <c:pt idx="20">
                  <c:v>3.1999936000128E-5</c:v>
                </c:pt>
                <c:pt idx="21">
                  <c:v>3.5999928000144E-5</c:v>
                </c:pt>
                <c:pt idx="22">
                  <c:v>4.5999908000183998E-5</c:v>
                </c:pt>
                <c:pt idx="23">
                  <c:v>5.5999888000224002E-5</c:v>
                </c:pt>
                <c:pt idx="24">
                  <c:v>6.7999864000272E-5</c:v>
                </c:pt>
                <c:pt idx="25">
                  <c:v>7.1999856000287999E-5</c:v>
                </c:pt>
                <c:pt idx="26">
                  <c:v>8.3999832000335997E-5</c:v>
                </c:pt>
                <c:pt idx="27">
                  <c:v>9.3999812000376002E-5</c:v>
                </c:pt>
                <c:pt idx="28">
                  <c:v>1.0399979200041599E-4</c:v>
                </c:pt>
                <c:pt idx="29">
                  <c:v>1.0799978400043201E-4</c:v>
                </c:pt>
                <c:pt idx="30">
                  <c:v>1.17999764000472E-4</c:v>
                </c:pt>
                <c:pt idx="31">
                  <c:v>1.3199973600052799E-4</c:v>
                </c:pt>
                <c:pt idx="32">
                  <c:v>1.3999972000055999E-4</c:v>
                </c:pt>
                <c:pt idx="33">
                  <c:v>1.53999692000616E-4</c:v>
                </c:pt>
                <c:pt idx="34">
                  <c:v>1.61999676000648E-4</c:v>
                </c:pt>
                <c:pt idx="35">
                  <c:v>1.7599964800070399E-4</c:v>
                </c:pt>
                <c:pt idx="36">
                  <c:v>2.0199959600080799E-4</c:v>
                </c:pt>
                <c:pt idx="37">
                  <c:v>2.1799956400087199E-4</c:v>
                </c:pt>
                <c:pt idx="38">
                  <c:v>2.4199951600096799E-4</c:v>
                </c:pt>
                <c:pt idx="39">
                  <c:v>2.6599946800106401E-4</c:v>
                </c:pt>
                <c:pt idx="40">
                  <c:v>2.8999942000115998E-4</c:v>
                </c:pt>
                <c:pt idx="41">
                  <c:v>3.13999372001256E-4</c:v>
                </c:pt>
                <c:pt idx="42">
                  <c:v>3.4599930800138399E-4</c:v>
                </c:pt>
                <c:pt idx="43">
                  <c:v>3.7799924400151199E-4</c:v>
                </c:pt>
                <c:pt idx="44">
                  <c:v>3.97999204001592E-4</c:v>
                </c:pt>
                <c:pt idx="45">
                  <c:v>4.2599914800170398E-4</c:v>
                </c:pt>
                <c:pt idx="46">
                  <c:v>4.65999068001864E-4</c:v>
                </c:pt>
                <c:pt idx="47">
                  <c:v>5.0799898400203205E-4</c:v>
                </c:pt>
                <c:pt idx="48">
                  <c:v>5.4599890800218398E-4</c:v>
                </c:pt>
                <c:pt idx="49">
                  <c:v>5.8799882400235198E-4</c:v>
                </c:pt>
                <c:pt idx="50">
                  <c:v>6.2999874000251998E-4</c:v>
                </c:pt>
                <c:pt idx="51">
                  <c:v>6.7199865600268797E-4</c:v>
                </c:pt>
                <c:pt idx="52">
                  <c:v>6.9999860000280001E-4</c:v>
                </c:pt>
                <c:pt idx="53">
                  <c:v>7.3999852000296003E-4</c:v>
                </c:pt>
                <c:pt idx="54">
                  <c:v>7.7999844000311994E-4</c:v>
                </c:pt>
                <c:pt idx="55">
                  <c:v>8.1999836000327996E-4</c:v>
                </c:pt>
                <c:pt idx="56">
                  <c:v>8.5199829600340795E-4</c:v>
                </c:pt>
                <c:pt idx="57">
                  <c:v>9.0999818000364E-4</c:v>
                </c:pt>
                <c:pt idx="58">
                  <c:v>9.6399807200385598E-4</c:v>
                </c:pt>
                <c:pt idx="59">
                  <c:v>1.0299979400041201E-3</c:v>
                </c:pt>
                <c:pt idx="60">
                  <c:v>1.0699978600042801E-3</c:v>
                </c:pt>
                <c:pt idx="61">
                  <c:v>1.1299977400045199E-3</c:v>
                </c:pt>
                <c:pt idx="62">
                  <c:v>1.187997624004752E-3</c:v>
                </c:pt>
                <c:pt idx="63">
                  <c:v>1.2339975320049359E-3</c:v>
                </c:pt>
                <c:pt idx="64">
                  <c:v>1.295997408005184E-3</c:v>
                </c:pt>
                <c:pt idx="65">
                  <c:v>1.365997268005464E-3</c:v>
                </c:pt>
                <c:pt idx="66">
                  <c:v>1.4219971560056879E-3</c:v>
                </c:pt>
                <c:pt idx="67">
                  <c:v>1.493997012005976E-3</c:v>
                </c:pt>
                <c:pt idx="68">
                  <c:v>1.571996856006288E-3</c:v>
                </c:pt>
                <c:pt idx="69">
                  <c:v>1.6339967320065361E-3</c:v>
                </c:pt>
                <c:pt idx="70">
                  <c:v>1.7179965640068721E-3</c:v>
                </c:pt>
                <c:pt idx="71">
                  <c:v>1.795996408007184E-3</c:v>
                </c:pt>
                <c:pt idx="72">
                  <c:v>1.8779962440075119E-3</c:v>
                </c:pt>
                <c:pt idx="73">
                  <c:v>1.9799960400079201E-3</c:v>
                </c:pt>
                <c:pt idx="74">
                  <c:v>2.0599958800082401E-3</c:v>
                </c:pt>
                <c:pt idx="75">
                  <c:v>2.135995728008544E-3</c:v>
                </c:pt>
                <c:pt idx="76">
                  <c:v>2.2339955320089359E-3</c:v>
                </c:pt>
                <c:pt idx="77">
                  <c:v>2.313995372009256E-3</c:v>
                </c:pt>
                <c:pt idx="78">
                  <c:v>2.3899952200095598E-3</c:v>
                </c:pt>
                <c:pt idx="79">
                  <c:v>2.4939950120099761E-3</c:v>
                </c:pt>
                <c:pt idx="80">
                  <c:v>2.591994816010368E-3</c:v>
                </c:pt>
                <c:pt idx="81">
                  <c:v>2.6919946160107681E-3</c:v>
                </c:pt>
                <c:pt idx="82">
                  <c:v>2.7999944000112E-3</c:v>
                </c:pt>
                <c:pt idx="83">
                  <c:v>2.9099941800116401E-3</c:v>
                </c:pt>
                <c:pt idx="84">
                  <c:v>3.0139939720120559E-3</c:v>
                </c:pt>
                <c:pt idx="85">
                  <c:v>3.115993768012464E-3</c:v>
                </c:pt>
                <c:pt idx="86">
                  <c:v>3.2499935000129998E-3</c:v>
                </c:pt>
                <c:pt idx="87">
                  <c:v>3.3839932320135361E-3</c:v>
                </c:pt>
                <c:pt idx="88">
                  <c:v>3.5059929880140238E-3</c:v>
                </c:pt>
                <c:pt idx="89">
                  <c:v>3.6359927280145438E-3</c:v>
                </c:pt>
                <c:pt idx="90">
                  <c:v>3.7839924320151358E-3</c:v>
                </c:pt>
                <c:pt idx="91">
                  <c:v>3.8939922120155759E-3</c:v>
                </c:pt>
                <c:pt idx="92">
                  <c:v>4.0139919720160559E-3</c:v>
                </c:pt>
                <c:pt idx="93">
                  <c:v>4.1679916640166717E-3</c:v>
                </c:pt>
                <c:pt idx="94">
                  <c:v>4.3059913880172237E-3</c:v>
                </c:pt>
                <c:pt idx="95">
                  <c:v>4.4199911600176804E-3</c:v>
                </c:pt>
                <c:pt idx="96">
                  <c:v>4.5819908360183277E-3</c:v>
                </c:pt>
                <c:pt idx="97">
                  <c:v>4.7099905800188401E-3</c:v>
                </c:pt>
                <c:pt idx="98">
                  <c:v>4.8619902760194478E-3</c:v>
                </c:pt>
                <c:pt idx="99">
                  <c:v>5.0119899760200483E-3</c:v>
                </c:pt>
                <c:pt idx="100">
                  <c:v>5.181989636020728E-3</c:v>
                </c:pt>
                <c:pt idx="101">
                  <c:v>5.3539892920214157E-3</c:v>
                </c:pt>
                <c:pt idx="102">
                  <c:v>5.53998892002216E-3</c:v>
                </c:pt>
                <c:pt idx="103">
                  <c:v>5.717988564022872E-3</c:v>
                </c:pt>
                <c:pt idx="104">
                  <c:v>5.9159881680236641E-3</c:v>
                </c:pt>
                <c:pt idx="105">
                  <c:v>6.0939878120243761E-3</c:v>
                </c:pt>
                <c:pt idx="106">
                  <c:v>6.2639874720250557E-3</c:v>
                </c:pt>
                <c:pt idx="107">
                  <c:v>6.4159871680256643E-3</c:v>
                </c:pt>
                <c:pt idx="108">
                  <c:v>6.587986824026352E-3</c:v>
                </c:pt>
                <c:pt idx="109">
                  <c:v>6.7619864760270479E-3</c:v>
                </c:pt>
                <c:pt idx="110">
                  <c:v>6.963986072027856E-3</c:v>
                </c:pt>
                <c:pt idx="111">
                  <c:v>7.1859856280287442E-3</c:v>
                </c:pt>
                <c:pt idx="112">
                  <c:v>7.3999852000296001E-3</c:v>
                </c:pt>
                <c:pt idx="113">
                  <c:v>7.615984768030464E-3</c:v>
                </c:pt>
                <c:pt idx="114">
                  <c:v>7.8239843520312956E-3</c:v>
                </c:pt>
                <c:pt idx="115">
                  <c:v>8.0139839720320561E-3</c:v>
                </c:pt>
                <c:pt idx="116">
                  <c:v>8.2579834840330324E-3</c:v>
                </c:pt>
                <c:pt idx="117">
                  <c:v>8.4679830640338721E-3</c:v>
                </c:pt>
                <c:pt idx="118">
                  <c:v>8.7239825520348951E-3</c:v>
                </c:pt>
                <c:pt idx="119">
                  <c:v>8.9339821320357365E-3</c:v>
                </c:pt>
                <c:pt idx="120">
                  <c:v>9.1959816080367848E-3</c:v>
                </c:pt>
                <c:pt idx="121">
                  <c:v>9.4379811240377521E-3</c:v>
                </c:pt>
                <c:pt idx="122">
                  <c:v>9.6379807240385522E-3</c:v>
                </c:pt>
                <c:pt idx="123">
                  <c:v>9.9179801640396723E-3</c:v>
                </c:pt>
                <c:pt idx="124">
                  <c:v>1.0177979644040712E-2</c:v>
                </c:pt>
                <c:pt idx="125">
                  <c:v>1.043997912004176E-2</c:v>
                </c:pt>
                <c:pt idx="126">
                  <c:v>1.0691978616042768E-2</c:v>
                </c:pt>
                <c:pt idx="127">
                  <c:v>1.0963978072043856E-2</c:v>
                </c:pt>
                <c:pt idx="128">
                  <c:v>1.1247977504044993E-2</c:v>
                </c:pt>
                <c:pt idx="129">
                  <c:v>1.1517976964046071E-2</c:v>
                </c:pt>
                <c:pt idx="130">
                  <c:v>1.1793976412047175E-2</c:v>
                </c:pt>
                <c:pt idx="131">
                  <c:v>1.2075975848048304E-2</c:v>
                </c:pt>
                <c:pt idx="132">
                  <c:v>1.2355975288049425E-2</c:v>
                </c:pt>
                <c:pt idx="133">
                  <c:v>1.2623974752050496E-2</c:v>
                </c:pt>
                <c:pt idx="134">
                  <c:v>1.2925974148051704E-2</c:v>
                </c:pt>
                <c:pt idx="135">
                  <c:v>1.3205973588052825E-2</c:v>
                </c:pt>
                <c:pt idx="136">
                  <c:v>1.3483973032053936E-2</c:v>
                </c:pt>
                <c:pt idx="137">
                  <c:v>1.3753972492055016E-2</c:v>
                </c:pt>
                <c:pt idx="138">
                  <c:v>1.4073971852056296E-2</c:v>
                </c:pt>
                <c:pt idx="139">
                  <c:v>1.4371971256057488E-2</c:v>
                </c:pt>
                <c:pt idx="140">
                  <c:v>1.4669970660058681E-2</c:v>
                </c:pt>
                <c:pt idx="141">
                  <c:v>1.4985970028059944E-2</c:v>
                </c:pt>
                <c:pt idx="142">
                  <c:v>1.5259969480061039E-2</c:v>
                </c:pt>
                <c:pt idx="143">
                  <c:v>1.5547968904062192E-2</c:v>
                </c:pt>
                <c:pt idx="144">
                  <c:v>1.5851968296063407E-2</c:v>
                </c:pt>
                <c:pt idx="145">
                  <c:v>1.6199967600064799E-2</c:v>
                </c:pt>
                <c:pt idx="146">
                  <c:v>1.6543966912066176E-2</c:v>
                </c:pt>
                <c:pt idx="147">
                  <c:v>1.6875966248067503E-2</c:v>
                </c:pt>
                <c:pt idx="148">
                  <c:v>1.7257965484069031E-2</c:v>
                </c:pt>
                <c:pt idx="149">
                  <c:v>1.7647964704070592E-2</c:v>
                </c:pt>
                <c:pt idx="150">
                  <c:v>1.7991964016071969E-2</c:v>
                </c:pt>
                <c:pt idx="151">
                  <c:v>1.8341963316073368E-2</c:v>
                </c:pt>
                <c:pt idx="152">
                  <c:v>1.8709962580074839E-2</c:v>
                </c:pt>
                <c:pt idx="153">
                  <c:v>1.9115961768076464E-2</c:v>
                </c:pt>
                <c:pt idx="154">
                  <c:v>1.9449961100077798E-2</c:v>
                </c:pt>
                <c:pt idx="155">
                  <c:v>1.9791960416079168E-2</c:v>
                </c:pt>
                <c:pt idx="156">
                  <c:v>2.0225959548080905E-2</c:v>
                </c:pt>
                <c:pt idx="157">
                  <c:v>2.0621958756082488E-2</c:v>
                </c:pt>
                <c:pt idx="158">
                  <c:v>2.1045957908084185E-2</c:v>
                </c:pt>
                <c:pt idx="159">
                  <c:v>2.1467957064085871E-2</c:v>
                </c:pt>
                <c:pt idx="160">
                  <c:v>2.1805956388087223E-2</c:v>
                </c:pt>
                <c:pt idx="161">
                  <c:v>2.2225955548088903E-2</c:v>
                </c:pt>
                <c:pt idx="162">
                  <c:v>2.2623954752090496E-2</c:v>
                </c:pt>
                <c:pt idx="163">
                  <c:v>2.3057953884092233E-2</c:v>
                </c:pt>
                <c:pt idx="164">
                  <c:v>2.345995308009384E-2</c:v>
                </c:pt>
                <c:pt idx="165">
                  <c:v>2.3873952252095494E-2</c:v>
                </c:pt>
                <c:pt idx="166">
                  <c:v>2.4297951404097191E-2</c:v>
                </c:pt>
                <c:pt idx="167">
                  <c:v>2.4737950524098953E-2</c:v>
                </c:pt>
                <c:pt idx="168">
                  <c:v>2.5199949600100798E-2</c:v>
                </c:pt>
                <c:pt idx="169">
                  <c:v>2.5633948732102535E-2</c:v>
                </c:pt>
                <c:pt idx="170">
                  <c:v>2.6115947768104462E-2</c:v>
                </c:pt>
                <c:pt idx="171">
                  <c:v>2.6591946816106368E-2</c:v>
                </c:pt>
                <c:pt idx="172">
                  <c:v>2.7063945872108256E-2</c:v>
                </c:pt>
                <c:pt idx="173">
                  <c:v>2.7491945016109968E-2</c:v>
                </c:pt>
                <c:pt idx="174">
                  <c:v>2.7943944112111777E-2</c:v>
                </c:pt>
                <c:pt idx="175">
                  <c:v>2.8463943072113855E-2</c:v>
                </c:pt>
                <c:pt idx="176">
                  <c:v>2.8987942024115951E-2</c:v>
                </c:pt>
                <c:pt idx="177">
                  <c:v>2.9483941032117936E-2</c:v>
                </c:pt>
                <c:pt idx="178">
                  <c:v>2.9985940028119943E-2</c:v>
                </c:pt>
                <c:pt idx="179">
                  <c:v>3.0525938948122104E-2</c:v>
                </c:pt>
                <c:pt idx="180">
                  <c:v>3.1097937804124391E-2</c:v>
                </c:pt>
                <c:pt idx="181">
                  <c:v>3.1625936748126506E-2</c:v>
                </c:pt>
                <c:pt idx="182">
                  <c:v>3.2137935724128555E-2</c:v>
                </c:pt>
                <c:pt idx="183">
                  <c:v>3.2697934604130792E-2</c:v>
                </c:pt>
                <c:pt idx="184">
                  <c:v>3.3259933480133043E-2</c:v>
                </c:pt>
                <c:pt idx="185">
                  <c:v>3.3791932416135165E-2</c:v>
                </c:pt>
                <c:pt idx="186">
                  <c:v>3.4371931256137488E-2</c:v>
                </c:pt>
                <c:pt idx="187">
                  <c:v>3.4887930224139552E-2</c:v>
                </c:pt>
                <c:pt idx="188">
                  <c:v>3.5381929236141529E-2</c:v>
                </c:pt>
                <c:pt idx="189">
                  <c:v>3.6005927988144025E-2</c:v>
                </c:pt>
                <c:pt idx="190">
                  <c:v>3.650192699614601E-2</c:v>
                </c:pt>
                <c:pt idx="191">
                  <c:v>3.7077925844148311E-2</c:v>
                </c:pt>
                <c:pt idx="192">
                  <c:v>3.7623924752150498E-2</c:v>
                </c:pt>
                <c:pt idx="193">
                  <c:v>3.816792366415267E-2</c:v>
                </c:pt>
                <c:pt idx="194">
                  <c:v>3.8663922672154655E-2</c:v>
                </c:pt>
                <c:pt idx="195">
                  <c:v>3.9211921576156848E-2</c:v>
                </c:pt>
                <c:pt idx="196">
                  <c:v>3.9777920444159114E-2</c:v>
                </c:pt>
                <c:pt idx="197">
                  <c:v>4.035791928416143E-2</c:v>
                </c:pt>
                <c:pt idx="198">
                  <c:v>4.0967918064163875E-2</c:v>
                </c:pt>
                <c:pt idx="199">
                  <c:v>4.1635916728166543E-2</c:v>
                </c:pt>
                <c:pt idx="200">
                  <c:v>4.2243915512168974E-2</c:v>
                </c:pt>
                <c:pt idx="201">
                  <c:v>4.2849914300171398E-2</c:v>
                </c:pt>
                <c:pt idx="202">
                  <c:v>4.3469913060173879E-2</c:v>
                </c:pt>
                <c:pt idx="203">
                  <c:v>4.4039911920176159E-2</c:v>
                </c:pt>
                <c:pt idx="204">
                  <c:v>4.4725910548178906E-2</c:v>
                </c:pt>
                <c:pt idx="205">
                  <c:v>4.5345909308181387E-2</c:v>
                </c:pt>
                <c:pt idx="206">
                  <c:v>4.5961908076183847E-2</c:v>
                </c:pt>
                <c:pt idx="207">
                  <c:v>4.6583906832186335E-2</c:v>
                </c:pt>
                <c:pt idx="208">
                  <c:v>4.7285905428189147E-2</c:v>
                </c:pt>
                <c:pt idx="209">
                  <c:v>4.78999042001916E-2</c:v>
                </c:pt>
                <c:pt idx="210">
                  <c:v>4.852790294419411E-2</c:v>
                </c:pt>
                <c:pt idx="211">
                  <c:v>4.9261901476197051E-2</c:v>
                </c:pt>
                <c:pt idx="212">
                  <c:v>4.9997900004199992E-2</c:v>
                </c:pt>
                <c:pt idx="213">
                  <c:v>5.0711898576202848E-2</c:v>
                </c:pt>
                <c:pt idx="214">
                  <c:v>5.13258973482053E-2</c:v>
                </c:pt>
                <c:pt idx="215">
                  <c:v>5.2105895788208421E-2</c:v>
                </c:pt>
                <c:pt idx="216">
                  <c:v>5.2847894304211392E-2</c:v>
                </c:pt>
                <c:pt idx="217">
                  <c:v>5.3605892788214426E-2</c:v>
                </c:pt>
                <c:pt idx="218">
                  <c:v>5.4393891212217577E-2</c:v>
                </c:pt>
                <c:pt idx="219">
                  <c:v>5.5111889776220446E-2</c:v>
                </c:pt>
                <c:pt idx="220">
                  <c:v>5.587788824422351E-2</c:v>
                </c:pt>
                <c:pt idx="221">
                  <c:v>5.6615886768226466E-2</c:v>
                </c:pt>
                <c:pt idx="222">
                  <c:v>5.7307885384229235E-2</c:v>
                </c:pt>
                <c:pt idx="223">
                  <c:v>5.8089883820232356E-2</c:v>
                </c:pt>
                <c:pt idx="224">
                  <c:v>5.8825882348235305E-2</c:v>
                </c:pt>
                <c:pt idx="225">
                  <c:v>5.9501880996238009E-2</c:v>
                </c:pt>
                <c:pt idx="226">
                  <c:v>6.0231879536240929E-2</c:v>
                </c:pt>
                <c:pt idx="227">
                  <c:v>6.1109877780244438E-2</c:v>
                </c:pt>
                <c:pt idx="228">
                  <c:v>6.1869876260247481E-2</c:v>
                </c:pt>
                <c:pt idx="229">
                  <c:v>6.264387471225058E-2</c:v>
                </c:pt>
                <c:pt idx="230">
                  <c:v>6.3503872992254018E-2</c:v>
                </c:pt>
                <c:pt idx="231">
                  <c:v>6.4427871144257715E-2</c:v>
                </c:pt>
                <c:pt idx="232">
                  <c:v>6.5225869548260901E-2</c:v>
                </c:pt>
                <c:pt idx="233">
                  <c:v>6.5949868100263806E-2</c:v>
                </c:pt>
                <c:pt idx="234">
                  <c:v>6.6791866416267165E-2</c:v>
                </c:pt>
                <c:pt idx="235">
                  <c:v>6.7659864680270645E-2</c:v>
                </c:pt>
                <c:pt idx="236">
                  <c:v>6.8547862904274198E-2</c:v>
                </c:pt>
                <c:pt idx="237">
                  <c:v>6.9403861192277622E-2</c:v>
                </c:pt>
                <c:pt idx="238">
                  <c:v>7.0263859472281059E-2</c:v>
                </c:pt>
                <c:pt idx="239">
                  <c:v>7.1061857876284246E-2</c:v>
                </c:pt>
                <c:pt idx="240">
                  <c:v>7.1897856204287597E-2</c:v>
                </c:pt>
                <c:pt idx="241">
                  <c:v>7.2731854536290927E-2</c:v>
                </c:pt>
                <c:pt idx="242">
                  <c:v>7.366585266829466E-2</c:v>
                </c:pt>
                <c:pt idx="243">
                  <c:v>7.4483851032297932E-2</c:v>
                </c:pt>
                <c:pt idx="244">
                  <c:v>7.5405849188301621E-2</c:v>
                </c:pt>
                <c:pt idx="245">
                  <c:v>7.6277847444305116E-2</c:v>
                </c:pt>
                <c:pt idx="246">
                  <c:v>7.7145845708308583E-2</c:v>
                </c:pt>
                <c:pt idx="247">
                  <c:v>7.8107843784312431E-2</c:v>
                </c:pt>
                <c:pt idx="248">
                  <c:v>7.9013841972316048E-2</c:v>
                </c:pt>
                <c:pt idx="249">
                  <c:v>7.9921840156319687E-2</c:v>
                </c:pt>
                <c:pt idx="250">
                  <c:v>8.0853838292323413E-2</c:v>
                </c:pt>
                <c:pt idx="251">
                  <c:v>8.1761836476327052E-2</c:v>
                </c:pt>
                <c:pt idx="252">
                  <c:v>8.2649834700330604E-2</c:v>
                </c:pt>
                <c:pt idx="253">
                  <c:v>8.3603832792334409E-2</c:v>
                </c:pt>
                <c:pt idx="254">
                  <c:v>8.4585830828338343E-2</c:v>
                </c:pt>
                <c:pt idx="255">
                  <c:v>8.5545828908342184E-2</c:v>
                </c:pt>
                <c:pt idx="256">
                  <c:v>8.6549826900346197E-2</c:v>
                </c:pt>
                <c:pt idx="257">
                  <c:v>8.7517824964350066E-2</c:v>
                </c:pt>
                <c:pt idx="258">
                  <c:v>8.8505822988354022E-2</c:v>
                </c:pt>
                <c:pt idx="259">
                  <c:v>8.9453821092357819E-2</c:v>
                </c:pt>
                <c:pt idx="260">
                  <c:v>9.0499819000361997E-2</c:v>
                </c:pt>
                <c:pt idx="261">
                  <c:v>9.1445817108365787E-2</c:v>
                </c:pt>
                <c:pt idx="262">
                  <c:v>9.2465815068369858E-2</c:v>
                </c:pt>
                <c:pt idx="263">
                  <c:v>9.3445813108373785E-2</c:v>
                </c:pt>
                <c:pt idx="264">
                  <c:v>9.4489811020377956E-2</c:v>
                </c:pt>
                <c:pt idx="265">
                  <c:v>9.5505808988382027E-2</c:v>
                </c:pt>
                <c:pt idx="266">
                  <c:v>9.6469807060385881E-2</c:v>
                </c:pt>
                <c:pt idx="267">
                  <c:v>9.7457805084389837E-2</c:v>
                </c:pt>
                <c:pt idx="268">
                  <c:v>9.8511802976394044E-2</c:v>
                </c:pt>
                <c:pt idx="269">
                  <c:v>9.9501800996398007E-2</c:v>
                </c:pt>
                <c:pt idx="270">
                  <c:v>0.10043779912440175</c:v>
                </c:pt>
                <c:pt idx="271">
                  <c:v>0.1014497971004058</c:v>
                </c:pt>
                <c:pt idx="272">
                  <c:v>0.10253579492841014</c:v>
                </c:pt>
                <c:pt idx="273">
                  <c:v>0.10355179289641421</c:v>
                </c:pt>
                <c:pt idx="274">
                  <c:v>0.1046257907484185</c:v>
                </c:pt>
                <c:pt idx="275">
                  <c:v>0.10562778874442251</c:v>
                </c:pt>
                <c:pt idx="276">
                  <c:v>0.10674578650842698</c:v>
                </c:pt>
                <c:pt idx="277">
                  <c:v>0.10775378449243102</c:v>
                </c:pt>
                <c:pt idx="278">
                  <c:v>0.10883578232843534</c:v>
                </c:pt>
                <c:pt idx="279">
                  <c:v>0.10991778016443968</c:v>
                </c:pt>
                <c:pt idx="280">
                  <c:v>0.11095577808844383</c:v>
                </c:pt>
                <c:pt idx="281">
                  <c:v>0.1119477761044478</c:v>
                </c:pt>
                <c:pt idx="282">
                  <c:v>0.112999774000452</c:v>
                </c:pt>
                <c:pt idx="283">
                  <c:v>0.11411177177645644</c:v>
                </c:pt>
                <c:pt idx="284">
                  <c:v>0.11533176933646133</c:v>
                </c:pt>
                <c:pt idx="285">
                  <c:v>0.11641376717246565</c:v>
                </c:pt>
                <c:pt idx="286">
                  <c:v>0.11745976508046983</c:v>
                </c:pt>
                <c:pt idx="287">
                  <c:v>0.1185277629444741</c:v>
                </c:pt>
                <c:pt idx="288">
                  <c:v>0.11972976054047892</c:v>
                </c:pt>
                <c:pt idx="289">
                  <c:v>0.1209237581524837</c:v>
                </c:pt>
                <c:pt idx="290">
                  <c:v>0.12203775592448815</c:v>
                </c:pt>
                <c:pt idx="291">
                  <c:v>0.12315375369249261</c:v>
                </c:pt>
                <c:pt idx="292">
                  <c:v>0.12422375155249689</c:v>
                </c:pt>
                <c:pt idx="293">
                  <c:v>0.12531174937650125</c:v>
                </c:pt>
                <c:pt idx="294">
                  <c:v>0.12638574722850554</c:v>
                </c:pt>
                <c:pt idx="295">
                  <c:v>0.12755174489651019</c:v>
                </c:pt>
                <c:pt idx="296">
                  <c:v>0.12880174239651521</c:v>
                </c:pt>
                <c:pt idx="297">
                  <c:v>0.12998174003651994</c:v>
                </c:pt>
                <c:pt idx="298">
                  <c:v>0.13116173767652464</c:v>
                </c:pt>
                <c:pt idx="299">
                  <c:v>0.13233173533652934</c:v>
                </c:pt>
                <c:pt idx="300">
                  <c:v>0.13351973296053407</c:v>
                </c:pt>
                <c:pt idx="301">
                  <c:v>0.1347277305445389</c:v>
                </c:pt>
                <c:pt idx="302">
                  <c:v>0.13599172801654397</c:v>
                </c:pt>
                <c:pt idx="303">
                  <c:v>0.13713372573254853</c:v>
                </c:pt>
                <c:pt idx="304">
                  <c:v>0.13837372325255348</c:v>
                </c:pt>
                <c:pt idx="305">
                  <c:v>0.13956372087255825</c:v>
                </c:pt>
                <c:pt idx="306">
                  <c:v>0.14078971842056315</c:v>
                </c:pt>
                <c:pt idx="307">
                  <c:v>0.1418717162565675</c:v>
                </c:pt>
                <c:pt idx="308">
                  <c:v>0.14317971364057272</c:v>
                </c:pt>
                <c:pt idx="309">
                  <c:v>0.14440571118857762</c:v>
                </c:pt>
                <c:pt idx="310">
                  <c:v>0.1456477087045826</c:v>
                </c:pt>
                <c:pt idx="311">
                  <c:v>0.14688770622458755</c:v>
                </c:pt>
                <c:pt idx="312">
                  <c:v>0.14827370345259311</c:v>
                </c:pt>
                <c:pt idx="313">
                  <c:v>0.14961970076059847</c:v>
                </c:pt>
                <c:pt idx="314">
                  <c:v>0.15081969836060327</c:v>
                </c:pt>
                <c:pt idx="315">
                  <c:v>0.15202169595660808</c:v>
                </c:pt>
                <c:pt idx="316">
                  <c:v>0.15329369341261317</c:v>
                </c:pt>
                <c:pt idx="317">
                  <c:v>0.15461569076861847</c:v>
                </c:pt>
                <c:pt idx="318">
                  <c:v>0.15586568826862346</c:v>
                </c:pt>
                <c:pt idx="319">
                  <c:v>0.15725168549662902</c:v>
                </c:pt>
                <c:pt idx="320">
                  <c:v>0.1586236827526345</c:v>
                </c:pt>
                <c:pt idx="321">
                  <c:v>0.15991368017263966</c:v>
                </c:pt>
                <c:pt idx="322">
                  <c:v>0.16120967758064483</c:v>
                </c:pt>
                <c:pt idx="323">
                  <c:v>0.16266167467665066</c:v>
                </c:pt>
                <c:pt idx="324">
                  <c:v>0.16403167193665613</c:v>
                </c:pt>
                <c:pt idx="325">
                  <c:v>0.16542166915666168</c:v>
                </c:pt>
                <c:pt idx="326">
                  <c:v>0.16680966638066724</c:v>
                </c:pt>
                <c:pt idx="327">
                  <c:v>0.16819966360067279</c:v>
                </c:pt>
                <c:pt idx="328">
                  <c:v>0.16946766106467787</c:v>
                </c:pt>
                <c:pt idx="329">
                  <c:v>0.17086365827268346</c:v>
                </c:pt>
                <c:pt idx="330">
                  <c:v>0.17223965552068896</c:v>
                </c:pt>
                <c:pt idx="331">
                  <c:v>0.17368165263669472</c:v>
                </c:pt>
                <c:pt idx="332">
                  <c:v>0.17507164985670029</c:v>
                </c:pt>
                <c:pt idx="333">
                  <c:v>0.17641964716070568</c:v>
                </c:pt>
                <c:pt idx="334">
                  <c:v>0.17780764438471122</c:v>
                </c:pt>
                <c:pt idx="335">
                  <c:v>0.17917564164871672</c:v>
                </c:pt>
                <c:pt idx="336">
                  <c:v>0.18065563868872261</c:v>
                </c:pt>
                <c:pt idx="337">
                  <c:v>0.18207163585672828</c:v>
                </c:pt>
                <c:pt idx="338">
                  <c:v>0.18354763290473419</c:v>
                </c:pt>
                <c:pt idx="339">
                  <c:v>0.18501562996874008</c:v>
                </c:pt>
                <c:pt idx="340">
                  <c:v>0.18638162723674553</c:v>
                </c:pt>
                <c:pt idx="341">
                  <c:v>0.18782362435275129</c:v>
                </c:pt>
                <c:pt idx="342">
                  <c:v>0.1892236215527569</c:v>
                </c:pt>
                <c:pt idx="343">
                  <c:v>0.19071761856476288</c:v>
                </c:pt>
                <c:pt idx="344">
                  <c:v>0.19215761568476863</c:v>
                </c:pt>
                <c:pt idx="345">
                  <c:v>0.1935256129487741</c:v>
                </c:pt>
                <c:pt idx="346">
                  <c:v>0.19506560986878027</c:v>
                </c:pt>
                <c:pt idx="347">
                  <c:v>0.19645760708478582</c:v>
                </c:pt>
                <c:pt idx="348">
                  <c:v>0.19791360417279166</c:v>
                </c:pt>
                <c:pt idx="349">
                  <c:v>0.19941360117279766</c:v>
                </c:pt>
                <c:pt idx="350">
                  <c:v>0.20088159823680352</c:v>
                </c:pt>
                <c:pt idx="351">
                  <c:v>0.20238159523680951</c:v>
                </c:pt>
                <c:pt idx="352">
                  <c:v>0.20375759248481504</c:v>
                </c:pt>
                <c:pt idx="353">
                  <c:v>0.20521558956882086</c:v>
                </c:pt>
                <c:pt idx="354">
                  <c:v>0.20681558636882727</c:v>
                </c:pt>
                <c:pt idx="355">
                  <c:v>0.20825158349683301</c:v>
                </c:pt>
                <c:pt idx="356">
                  <c:v>0.20980158039683922</c:v>
                </c:pt>
                <c:pt idx="357">
                  <c:v>0.21132157735684529</c:v>
                </c:pt>
                <c:pt idx="358">
                  <c:v>0.21289357421285157</c:v>
                </c:pt>
                <c:pt idx="359">
                  <c:v>0.21441557116885765</c:v>
                </c:pt>
                <c:pt idx="360">
                  <c:v>0.21586156827686345</c:v>
                </c:pt>
                <c:pt idx="361">
                  <c:v>0.2174515650968698</c:v>
                </c:pt>
                <c:pt idx="362">
                  <c:v>0.21893556212887574</c:v>
                </c:pt>
                <c:pt idx="363">
                  <c:v>0.22044955910088179</c:v>
                </c:pt>
                <c:pt idx="364">
                  <c:v>0.22205755588488824</c:v>
                </c:pt>
                <c:pt idx="365">
                  <c:v>0.22364155271689456</c:v>
                </c:pt>
                <c:pt idx="366">
                  <c:v>0.22512754974490051</c:v>
                </c:pt>
                <c:pt idx="367">
                  <c:v>0.2266535466929066</c:v>
                </c:pt>
                <c:pt idx="368">
                  <c:v>0.22824354351291298</c:v>
                </c:pt>
                <c:pt idx="369">
                  <c:v>0.22975554048891902</c:v>
                </c:pt>
                <c:pt idx="370">
                  <c:v>0.2313535372929254</c:v>
                </c:pt>
                <c:pt idx="371">
                  <c:v>0.23297353405293189</c:v>
                </c:pt>
                <c:pt idx="372">
                  <c:v>0.23449153101693795</c:v>
                </c:pt>
                <c:pt idx="373">
                  <c:v>0.23596952806094387</c:v>
                </c:pt>
                <c:pt idx="374">
                  <c:v>0.23748552502894993</c:v>
                </c:pt>
                <c:pt idx="375">
                  <c:v>0.23908152183695633</c:v>
                </c:pt>
                <c:pt idx="376">
                  <c:v>0.24069151861696278</c:v>
                </c:pt>
                <c:pt idx="377">
                  <c:v>0.24226151547696906</c:v>
                </c:pt>
                <c:pt idx="378">
                  <c:v>0.24382951234097533</c:v>
                </c:pt>
                <c:pt idx="379">
                  <c:v>0.2453775092449815</c:v>
                </c:pt>
                <c:pt idx="380">
                  <c:v>0.24695950608098785</c:v>
                </c:pt>
                <c:pt idx="381">
                  <c:v>0.24856350287299425</c:v>
                </c:pt>
                <c:pt idx="382">
                  <c:v>0.25013749972500054</c:v>
                </c:pt>
                <c:pt idx="383">
                  <c:v>0.25173549652900695</c:v>
                </c:pt>
                <c:pt idx="384">
                  <c:v>0.25331149337701325</c:v>
                </c:pt>
                <c:pt idx="385">
                  <c:v>0.25493749012501976</c:v>
                </c:pt>
                <c:pt idx="386">
                  <c:v>0.25655348689302621</c:v>
                </c:pt>
                <c:pt idx="387">
                  <c:v>0.25819948360103279</c:v>
                </c:pt>
                <c:pt idx="388">
                  <c:v>0.25990948018103965</c:v>
                </c:pt>
                <c:pt idx="389">
                  <c:v>0.26153947692104618</c:v>
                </c:pt>
                <c:pt idx="390">
                  <c:v>0.26323147353705295</c:v>
                </c:pt>
                <c:pt idx="391">
                  <c:v>0.26504546990906019</c:v>
                </c:pt>
                <c:pt idx="392">
                  <c:v>0.2667274665450669</c:v>
                </c:pt>
                <c:pt idx="393">
                  <c:v>0.26838146323707351</c:v>
                </c:pt>
                <c:pt idx="394">
                  <c:v>0.26998746002507995</c:v>
                </c:pt>
                <c:pt idx="395">
                  <c:v>0.27155545688908622</c:v>
                </c:pt>
                <c:pt idx="396">
                  <c:v>0.27327945344109311</c:v>
                </c:pt>
                <c:pt idx="397">
                  <c:v>0.2749194501610997</c:v>
                </c:pt>
                <c:pt idx="398">
                  <c:v>0.27656544686910628</c:v>
                </c:pt>
                <c:pt idx="399">
                  <c:v>0.27824744350511299</c:v>
                </c:pt>
                <c:pt idx="400">
                  <c:v>0.27978544042911913</c:v>
                </c:pt>
                <c:pt idx="401">
                  <c:v>0.28149143701712598</c:v>
                </c:pt>
                <c:pt idx="402">
                  <c:v>0.28314343371313255</c:v>
                </c:pt>
                <c:pt idx="403">
                  <c:v>0.28485743028513943</c:v>
                </c:pt>
                <c:pt idx="404">
                  <c:v>0.28658942682114635</c:v>
                </c:pt>
                <c:pt idx="405">
                  <c:v>0.28833542332915335</c:v>
                </c:pt>
                <c:pt idx="406">
                  <c:v>0.2900294199411601</c:v>
                </c:pt>
                <c:pt idx="407">
                  <c:v>0.29179541640916717</c:v>
                </c:pt>
                <c:pt idx="408">
                  <c:v>0.29358141283717432</c:v>
                </c:pt>
                <c:pt idx="409">
                  <c:v>0.29534340931318137</c:v>
                </c:pt>
                <c:pt idx="410">
                  <c:v>0.29695740608518784</c:v>
                </c:pt>
                <c:pt idx="411">
                  <c:v>0.29871940256119489</c:v>
                </c:pt>
                <c:pt idx="412">
                  <c:v>0.30047939904120191</c:v>
                </c:pt>
                <c:pt idx="413">
                  <c:v>0.3022713954572091</c:v>
                </c:pt>
                <c:pt idx="414">
                  <c:v>0.30401739196521604</c:v>
                </c:pt>
                <c:pt idx="415">
                  <c:v>0.30567938864122274</c:v>
                </c:pt>
                <c:pt idx="416">
                  <c:v>0.30735938528122941</c:v>
                </c:pt>
                <c:pt idx="417">
                  <c:v>0.30906138187723625</c:v>
                </c:pt>
                <c:pt idx="418">
                  <c:v>0.31074937850124301</c:v>
                </c:pt>
                <c:pt idx="419">
                  <c:v>0.31243337513324976</c:v>
                </c:pt>
                <c:pt idx="420">
                  <c:v>0.31419537160925676</c:v>
                </c:pt>
                <c:pt idx="421">
                  <c:v>0.31592736814526373</c:v>
                </c:pt>
                <c:pt idx="422">
                  <c:v>0.31768736462527075</c:v>
                </c:pt>
                <c:pt idx="423">
                  <c:v>0.3194553610892778</c:v>
                </c:pt>
                <c:pt idx="424">
                  <c:v>0.32125335749328504</c:v>
                </c:pt>
                <c:pt idx="425">
                  <c:v>0.32296735406529187</c:v>
                </c:pt>
                <c:pt idx="426">
                  <c:v>0.32465935068129864</c:v>
                </c:pt>
                <c:pt idx="427">
                  <c:v>0.32636734726530547</c:v>
                </c:pt>
                <c:pt idx="428">
                  <c:v>0.32815334369331262</c:v>
                </c:pt>
                <c:pt idx="429">
                  <c:v>0.32988734022531957</c:v>
                </c:pt>
                <c:pt idx="430">
                  <c:v>0.33163333673332651</c:v>
                </c:pt>
                <c:pt idx="431">
                  <c:v>0.33325933348133302</c:v>
                </c:pt>
                <c:pt idx="432">
                  <c:v>0.33495333009333983</c:v>
                </c:pt>
                <c:pt idx="433">
                  <c:v>0.33668132663734673</c:v>
                </c:pt>
                <c:pt idx="434">
                  <c:v>0.33840932318135364</c:v>
                </c:pt>
                <c:pt idx="435">
                  <c:v>0.34011931976136045</c:v>
                </c:pt>
                <c:pt idx="436">
                  <c:v>0.34180131639736722</c:v>
                </c:pt>
                <c:pt idx="437">
                  <c:v>0.34356531286937425</c:v>
                </c:pt>
                <c:pt idx="438">
                  <c:v>0.34536530926938147</c:v>
                </c:pt>
                <c:pt idx="439">
                  <c:v>0.34710730578538845</c:v>
                </c:pt>
                <c:pt idx="440">
                  <c:v>0.34888530222939557</c:v>
                </c:pt>
                <c:pt idx="441">
                  <c:v>0.35062729874540249</c:v>
                </c:pt>
                <c:pt idx="442">
                  <c:v>0.35251329497341005</c:v>
                </c:pt>
                <c:pt idx="443">
                  <c:v>0.35435729128541743</c:v>
                </c:pt>
                <c:pt idx="444">
                  <c:v>0.35606728786542424</c:v>
                </c:pt>
                <c:pt idx="445">
                  <c:v>0.35788328423343152</c:v>
                </c:pt>
                <c:pt idx="446">
                  <c:v>0.35976728046543904</c:v>
                </c:pt>
                <c:pt idx="447">
                  <c:v>0.36154127691744614</c:v>
                </c:pt>
                <c:pt idx="448">
                  <c:v>0.36325927348145304</c:v>
                </c:pt>
                <c:pt idx="449">
                  <c:v>0.36500326999346</c:v>
                </c:pt>
                <c:pt idx="450">
                  <c:v>0.36667926664146672</c:v>
                </c:pt>
                <c:pt idx="451">
                  <c:v>0.36843326313347374</c:v>
                </c:pt>
                <c:pt idx="452">
                  <c:v>0.3701552596894806</c:v>
                </c:pt>
                <c:pt idx="453">
                  <c:v>0.37192125615748767</c:v>
                </c:pt>
                <c:pt idx="454">
                  <c:v>0.37370125259749482</c:v>
                </c:pt>
                <c:pt idx="455">
                  <c:v>0.37552324895350209</c:v>
                </c:pt>
                <c:pt idx="456">
                  <c:v>0.37730324539350923</c:v>
                </c:pt>
                <c:pt idx="457">
                  <c:v>0.3791712416575167</c:v>
                </c:pt>
                <c:pt idx="458">
                  <c:v>0.38103323793352412</c:v>
                </c:pt>
                <c:pt idx="459">
                  <c:v>0.38281323437353126</c:v>
                </c:pt>
                <c:pt idx="460">
                  <c:v>0.38451123097753803</c:v>
                </c:pt>
                <c:pt idx="461">
                  <c:v>0.38633322733354536</c:v>
                </c:pt>
                <c:pt idx="462">
                  <c:v>0.38809122381755234</c:v>
                </c:pt>
                <c:pt idx="463">
                  <c:v>0.38973522052955895</c:v>
                </c:pt>
                <c:pt idx="464">
                  <c:v>0.39156721686556628</c:v>
                </c:pt>
                <c:pt idx="465">
                  <c:v>0.39347521304957389</c:v>
                </c:pt>
                <c:pt idx="466">
                  <c:v>0.39526920946158106</c:v>
                </c:pt>
                <c:pt idx="467">
                  <c:v>0.39705920588158822</c:v>
                </c:pt>
                <c:pt idx="468">
                  <c:v>0.39885920228159544</c:v>
                </c:pt>
                <c:pt idx="469">
                  <c:v>0.40070119859760278</c:v>
                </c:pt>
                <c:pt idx="470">
                  <c:v>0.40253319493361012</c:v>
                </c:pt>
                <c:pt idx="471">
                  <c:v>0.40435919128161746</c:v>
                </c:pt>
                <c:pt idx="472">
                  <c:v>0.40603918792162413</c:v>
                </c:pt>
                <c:pt idx="473">
                  <c:v>0.40782718434563131</c:v>
                </c:pt>
                <c:pt idx="474">
                  <c:v>0.40958318083363832</c:v>
                </c:pt>
                <c:pt idx="475">
                  <c:v>0.41146117707764585</c:v>
                </c:pt>
                <c:pt idx="476">
                  <c:v>0.41328317343365312</c:v>
                </c:pt>
                <c:pt idx="477">
                  <c:v>0.41508916982166033</c:v>
                </c:pt>
                <c:pt idx="478">
                  <c:v>0.41685716628566744</c:v>
                </c:pt>
                <c:pt idx="479">
                  <c:v>0.41869916260167478</c:v>
                </c:pt>
                <c:pt idx="480">
                  <c:v>0.42055915888168222</c:v>
                </c:pt>
                <c:pt idx="481">
                  <c:v>0.42230715538568925</c:v>
                </c:pt>
                <c:pt idx="482">
                  <c:v>0.42415715168569662</c:v>
                </c:pt>
                <c:pt idx="483">
                  <c:v>0.42589714820570357</c:v>
                </c:pt>
                <c:pt idx="484">
                  <c:v>0.42759914480171041</c:v>
                </c:pt>
                <c:pt idx="485">
                  <c:v>0.42938914122171756</c:v>
                </c:pt>
                <c:pt idx="486">
                  <c:v>0.43121513756972485</c:v>
                </c:pt>
                <c:pt idx="487">
                  <c:v>0.43320113359773282</c:v>
                </c:pt>
                <c:pt idx="488">
                  <c:v>0.43494113011773977</c:v>
                </c:pt>
                <c:pt idx="489">
                  <c:v>0.43678912642174716</c:v>
                </c:pt>
                <c:pt idx="490">
                  <c:v>0.43851312297375405</c:v>
                </c:pt>
                <c:pt idx="491">
                  <c:v>0.44039111921776158</c:v>
                </c:pt>
                <c:pt idx="492">
                  <c:v>0.44214911570176857</c:v>
                </c:pt>
                <c:pt idx="493">
                  <c:v>0.4439531120937758</c:v>
                </c:pt>
                <c:pt idx="494">
                  <c:v>0.44576710846578305</c:v>
                </c:pt>
                <c:pt idx="495">
                  <c:v>0.44768110463779071</c:v>
                </c:pt>
                <c:pt idx="496">
                  <c:v>0.44961710076579847</c:v>
                </c:pt>
                <c:pt idx="497">
                  <c:v>0.45142509714980572</c:v>
                </c:pt>
                <c:pt idx="498">
                  <c:v>0.45329909340181318</c:v>
                </c:pt>
                <c:pt idx="499">
                  <c:v>0.45516508966982067</c:v>
                </c:pt>
                <c:pt idx="500">
                  <c:v>0.45692508614982769</c:v>
                </c:pt>
                <c:pt idx="501">
                  <c:v>0.45878708242583516</c:v>
                </c:pt>
                <c:pt idx="502">
                  <c:v>0.46053707892584217</c:v>
                </c:pt>
                <c:pt idx="503">
                  <c:v>0.46240107519784962</c:v>
                </c:pt>
                <c:pt idx="504">
                  <c:v>0.46421507156985686</c:v>
                </c:pt>
                <c:pt idx="505">
                  <c:v>0.46592506814986367</c:v>
                </c:pt>
                <c:pt idx="506">
                  <c:v>0.4677070645858708</c:v>
                </c:pt>
                <c:pt idx="507">
                  <c:v>0.46944506110987777</c:v>
                </c:pt>
                <c:pt idx="508">
                  <c:v>0.47116905766188466</c:v>
                </c:pt>
                <c:pt idx="509">
                  <c:v>0.47289705420589156</c:v>
                </c:pt>
                <c:pt idx="510">
                  <c:v>0.47477705044589913</c:v>
                </c:pt>
                <c:pt idx="511">
                  <c:v>0.47658104683790631</c:v>
                </c:pt>
                <c:pt idx="512">
                  <c:v>0.47836904326191348</c:v>
                </c:pt>
                <c:pt idx="513">
                  <c:v>0.48007503984992028</c:v>
                </c:pt>
                <c:pt idx="514">
                  <c:v>0.48180303639392719</c:v>
                </c:pt>
                <c:pt idx="515">
                  <c:v>0.48348703302593393</c:v>
                </c:pt>
                <c:pt idx="516">
                  <c:v>0.48526902946194106</c:v>
                </c:pt>
                <c:pt idx="517">
                  <c:v>0.48707502584994827</c:v>
                </c:pt>
                <c:pt idx="518">
                  <c:v>0.48878502242995514</c:v>
                </c:pt>
                <c:pt idx="519">
                  <c:v>0.49055101889796221</c:v>
                </c:pt>
                <c:pt idx="520">
                  <c:v>0.49224501550996896</c:v>
                </c:pt>
                <c:pt idx="521">
                  <c:v>0.49410101179797639</c:v>
                </c:pt>
                <c:pt idx="522">
                  <c:v>0.49581900836198328</c:v>
                </c:pt>
                <c:pt idx="523">
                  <c:v>0.49757700484599032</c:v>
                </c:pt>
                <c:pt idx="524">
                  <c:v>0.49925900148199703</c:v>
                </c:pt>
                <c:pt idx="525">
                  <c:v>0.50098099803800389</c:v>
                </c:pt>
                <c:pt idx="526">
                  <c:v>0.50274899450201105</c:v>
                </c:pt>
                <c:pt idx="527">
                  <c:v>0.50452099095801806</c:v>
                </c:pt>
                <c:pt idx="528">
                  <c:v>0.50624098751802493</c:v>
                </c:pt>
                <c:pt idx="529">
                  <c:v>0.5080469839060322</c:v>
                </c:pt>
                <c:pt idx="530">
                  <c:v>0.50981498037003925</c:v>
                </c:pt>
                <c:pt idx="531">
                  <c:v>0.51159897680204636</c:v>
                </c:pt>
                <c:pt idx="532">
                  <c:v>0.51339497321005356</c:v>
                </c:pt>
                <c:pt idx="533">
                  <c:v>0.51516696966606068</c:v>
                </c:pt>
                <c:pt idx="534">
                  <c:v>0.51688296623406749</c:v>
                </c:pt>
                <c:pt idx="535">
                  <c:v>0.51865096269807465</c:v>
                </c:pt>
                <c:pt idx="536">
                  <c:v>0.52029695940608123</c:v>
                </c:pt>
                <c:pt idx="537">
                  <c:v>0.522004955990088</c:v>
                </c:pt>
                <c:pt idx="538">
                  <c:v>0.52366095267809465</c:v>
                </c:pt>
                <c:pt idx="539">
                  <c:v>0.52534294931410142</c:v>
                </c:pt>
                <c:pt idx="540">
                  <c:v>0.52705694588610819</c:v>
                </c:pt>
                <c:pt idx="541">
                  <c:v>0.52872694254611485</c:v>
                </c:pt>
                <c:pt idx="542">
                  <c:v>0.53048893902212191</c:v>
                </c:pt>
                <c:pt idx="543">
                  <c:v>0.53218693562612873</c:v>
                </c:pt>
                <c:pt idx="544">
                  <c:v>0.53377693244613511</c:v>
                </c:pt>
                <c:pt idx="545">
                  <c:v>0.53542492915014173</c:v>
                </c:pt>
                <c:pt idx="546">
                  <c:v>0.53713892572214861</c:v>
                </c:pt>
                <c:pt idx="547">
                  <c:v>0.5388789222421555</c:v>
                </c:pt>
                <c:pt idx="548">
                  <c:v>0.54058491883016235</c:v>
                </c:pt>
                <c:pt idx="549">
                  <c:v>0.54228091543816914</c:v>
                </c:pt>
                <c:pt idx="550">
                  <c:v>0.54392691214617572</c:v>
                </c:pt>
                <c:pt idx="551">
                  <c:v>0.54565090869818256</c:v>
                </c:pt>
                <c:pt idx="552">
                  <c:v>0.54738290523418953</c:v>
                </c:pt>
                <c:pt idx="553">
                  <c:v>0.54912490175019646</c:v>
                </c:pt>
                <c:pt idx="554">
                  <c:v>0.55083689832620331</c:v>
                </c:pt>
                <c:pt idx="555">
                  <c:v>0.55244489511020978</c:v>
                </c:pt>
                <c:pt idx="556">
                  <c:v>0.5540748918502163</c:v>
                </c:pt>
                <c:pt idx="557">
                  <c:v>0.55574888850222304</c:v>
                </c:pt>
                <c:pt idx="558">
                  <c:v>0.5574808850382299</c:v>
                </c:pt>
                <c:pt idx="559">
                  <c:v>0.55911088177823642</c:v>
                </c:pt>
                <c:pt idx="560">
                  <c:v>0.56075087849824301</c:v>
                </c:pt>
                <c:pt idx="561">
                  <c:v>0.56244087511824981</c:v>
                </c:pt>
                <c:pt idx="562">
                  <c:v>0.56407487185025629</c:v>
                </c:pt>
                <c:pt idx="563">
                  <c:v>0.56582286835426332</c:v>
                </c:pt>
                <c:pt idx="564">
                  <c:v>0.56757286485427028</c:v>
                </c:pt>
                <c:pt idx="565">
                  <c:v>0.56922086155827689</c:v>
                </c:pt>
                <c:pt idx="566">
                  <c:v>0.57086485827028344</c:v>
                </c:pt>
                <c:pt idx="567">
                  <c:v>0.57252885494229011</c:v>
                </c:pt>
                <c:pt idx="568">
                  <c:v>0.57420685158629681</c:v>
                </c:pt>
                <c:pt idx="569">
                  <c:v>0.5758408483183034</c:v>
                </c:pt>
                <c:pt idx="570">
                  <c:v>0.57747484505030988</c:v>
                </c:pt>
                <c:pt idx="571">
                  <c:v>0.57912884174231649</c:v>
                </c:pt>
                <c:pt idx="572">
                  <c:v>0.58081083837832326</c:v>
                </c:pt>
                <c:pt idx="573">
                  <c:v>0.58242683514632976</c:v>
                </c:pt>
                <c:pt idx="574">
                  <c:v>0.58409883180233635</c:v>
                </c:pt>
                <c:pt idx="575">
                  <c:v>0.58574482851034293</c:v>
                </c:pt>
                <c:pt idx="576">
                  <c:v>0.58741082517834964</c:v>
                </c:pt>
                <c:pt idx="577">
                  <c:v>0.58896482207035583</c:v>
                </c:pt>
                <c:pt idx="578">
                  <c:v>0.59054281891436222</c:v>
                </c:pt>
                <c:pt idx="579">
                  <c:v>0.59229081541836914</c:v>
                </c:pt>
                <c:pt idx="580">
                  <c:v>0.59395481209037582</c:v>
                </c:pt>
                <c:pt idx="581">
                  <c:v>0.59561880876238249</c:v>
                </c:pt>
                <c:pt idx="582">
                  <c:v>0.59729280541438912</c:v>
                </c:pt>
                <c:pt idx="583">
                  <c:v>0.59890480219039566</c:v>
                </c:pt>
                <c:pt idx="584">
                  <c:v>0.60058279883440235</c:v>
                </c:pt>
                <c:pt idx="585">
                  <c:v>0.60207879584240831</c:v>
                </c:pt>
                <c:pt idx="586">
                  <c:v>0.60362879274241454</c:v>
                </c:pt>
                <c:pt idx="587">
                  <c:v>0.60522478955042092</c:v>
                </c:pt>
                <c:pt idx="588">
                  <c:v>0.60679878640242724</c:v>
                </c:pt>
                <c:pt idx="589">
                  <c:v>0.60832478335043327</c:v>
                </c:pt>
                <c:pt idx="590">
                  <c:v>0.60989078021843957</c:v>
                </c:pt>
                <c:pt idx="591">
                  <c:v>0.61138877722244556</c:v>
                </c:pt>
                <c:pt idx="592">
                  <c:v>0.61307277385445225</c:v>
                </c:pt>
                <c:pt idx="593">
                  <c:v>0.61455877088245825</c:v>
                </c:pt>
                <c:pt idx="594">
                  <c:v>0.6161287677424645</c:v>
                </c:pt>
                <c:pt idx="595">
                  <c:v>0.61770076459847079</c:v>
                </c:pt>
                <c:pt idx="596">
                  <c:v>0.61919076161847675</c:v>
                </c:pt>
                <c:pt idx="597">
                  <c:v>0.62067875864248268</c:v>
                </c:pt>
                <c:pt idx="598">
                  <c:v>0.62222075555848888</c:v>
                </c:pt>
                <c:pt idx="599">
                  <c:v>0.62370275259449481</c:v>
                </c:pt>
                <c:pt idx="600">
                  <c:v>0.62525274949450105</c:v>
                </c:pt>
                <c:pt idx="601">
                  <c:v>0.62689674620650759</c:v>
                </c:pt>
                <c:pt idx="602">
                  <c:v>0.62847274305451384</c:v>
                </c:pt>
                <c:pt idx="603">
                  <c:v>0.63008473983052038</c:v>
                </c:pt>
                <c:pt idx="604">
                  <c:v>0.63157673684652627</c:v>
                </c:pt>
                <c:pt idx="605">
                  <c:v>0.63317273365453264</c:v>
                </c:pt>
                <c:pt idx="606">
                  <c:v>0.63471873056253891</c:v>
                </c:pt>
                <c:pt idx="607">
                  <c:v>0.63626272747454504</c:v>
                </c:pt>
                <c:pt idx="608">
                  <c:v>0.63785272429455142</c:v>
                </c:pt>
                <c:pt idx="609">
                  <c:v>0.63932872134255736</c:v>
                </c:pt>
                <c:pt idx="610">
                  <c:v>0.64081071837856329</c:v>
                </c:pt>
                <c:pt idx="611">
                  <c:v>0.64232471535056934</c:v>
                </c:pt>
                <c:pt idx="612">
                  <c:v>0.64379271241457514</c:v>
                </c:pt>
                <c:pt idx="613">
                  <c:v>0.64536670926658146</c:v>
                </c:pt>
                <c:pt idx="614">
                  <c:v>0.64681470637058724</c:v>
                </c:pt>
                <c:pt idx="615">
                  <c:v>0.648254703490593</c:v>
                </c:pt>
                <c:pt idx="616">
                  <c:v>0.64973670052659893</c:v>
                </c:pt>
                <c:pt idx="617">
                  <c:v>0.65116669766660462</c:v>
                </c:pt>
                <c:pt idx="618">
                  <c:v>0.65259469481061039</c:v>
                </c:pt>
                <c:pt idx="619">
                  <c:v>0.65390469219061564</c:v>
                </c:pt>
                <c:pt idx="620">
                  <c:v>0.65538668922662158</c:v>
                </c:pt>
                <c:pt idx="621">
                  <c:v>0.65678268643462712</c:v>
                </c:pt>
                <c:pt idx="622">
                  <c:v>0.65827668344663315</c:v>
                </c:pt>
                <c:pt idx="623">
                  <c:v>0.65976268047463904</c:v>
                </c:pt>
                <c:pt idx="624">
                  <c:v>0.66116267767464465</c:v>
                </c:pt>
                <c:pt idx="625">
                  <c:v>0.66263067473865056</c:v>
                </c:pt>
                <c:pt idx="626">
                  <c:v>0.66406467187065621</c:v>
                </c:pt>
                <c:pt idx="627">
                  <c:v>0.66559066881866236</c:v>
                </c:pt>
                <c:pt idx="628">
                  <c:v>0.66699666600666796</c:v>
                </c:pt>
                <c:pt idx="629">
                  <c:v>0.66849666300667399</c:v>
                </c:pt>
                <c:pt idx="630">
                  <c:v>0.66994266011467973</c:v>
                </c:pt>
                <c:pt idx="631">
                  <c:v>0.67148665702668597</c:v>
                </c:pt>
                <c:pt idx="632">
                  <c:v>0.6728626542746915</c:v>
                </c:pt>
                <c:pt idx="633">
                  <c:v>0.67428665142669719</c:v>
                </c:pt>
                <c:pt idx="634">
                  <c:v>0.67573864852270293</c:v>
                </c:pt>
                <c:pt idx="635">
                  <c:v>0.67720264559470877</c:v>
                </c:pt>
                <c:pt idx="636">
                  <c:v>0.6786466427067146</c:v>
                </c:pt>
                <c:pt idx="637">
                  <c:v>0.68005063989872017</c:v>
                </c:pt>
                <c:pt idx="638">
                  <c:v>0.68149663700672602</c:v>
                </c:pt>
                <c:pt idx="639">
                  <c:v>0.68291463417073162</c:v>
                </c:pt>
                <c:pt idx="640">
                  <c:v>0.68435863128273744</c:v>
                </c:pt>
                <c:pt idx="641">
                  <c:v>0.68577062845874304</c:v>
                </c:pt>
                <c:pt idx="642">
                  <c:v>0.68712662574674854</c:v>
                </c:pt>
                <c:pt idx="643">
                  <c:v>0.68852062295875405</c:v>
                </c:pt>
                <c:pt idx="644">
                  <c:v>0.68993062013875972</c:v>
                </c:pt>
                <c:pt idx="645">
                  <c:v>0.69128061743876512</c:v>
                </c:pt>
                <c:pt idx="646">
                  <c:v>0.69264461471077055</c:v>
                </c:pt>
                <c:pt idx="647">
                  <c:v>0.69397261205477589</c:v>
                </c:pt>
                <c:pt idx="648">
                  <c:v>0.6953166093667813</c:v>
                </c:pt>
                <c:pt idx="649">
                  <c:v>0.69664260671478662</c:v>
                </c:pt>
                <c:pt idx="650">
                  <c:v>0.69799260401479202</c:v>
                </c:pt>
                <c:pt idx="651">
                  <c:v>0.6993606012787974</c:v>
                </c:pt>
                <c:pt idx="652">
                  <c:v>0.70067059865880266</c:v>
                </c:pt>
                <c:pt idx="653">
                  <c:v>0.70197459605080792</c:v>
                </c:pt>
                <c:pt idx="654">
                  <c:v>0.70331659336681329</c:v>
                </c:pt>
                <c:pt idx="655">
                  <c:v>0.70467659064681876</c:v>
                </c:pt>
                <c:pt idx="656">
                  <c:v>0.7059865880268239</c:v>
                </c:pt>
                <c:pt idx="657">
                  <c:v>0.70739058521882958</c:v>
                </c:pt>
                <c:pt idx="658">
                  <c:v>0.70874858250283501</c:v>
                </c:pt>
                <c:pt idx="659">
                  <c:v>0.71011657976684051</c:v>
                </c:pt>
                <c:pt idx="660">
                  <c:v>0.71144257711484582</c:v>
                </c:pt>
                <c:pt idx="661">
                  <c:v>0.71268457463085078</c:v>
                </c:pt>
                <c:pt idx="662">
                  <c:v>0.71397057205885583</c:v>
                </c:pt>
                <c:pt idx="663">
                  <c:v>0.71530056939886122</c:v>
                </c:pt>
                <c:pt idx="664">
                  <c:v>0.71660056679886641</c:v>
                </c:pt>
                <c:pt idx="665">
                  <c:v>0.71785856428287143</c:v>
                </c:pt>
                <c:pt idx="666">
                  <c:v>0.71910456179087645</c:v>
                </c:pt>
                <c:pt idx="667">
                  <c:v>0.72026055947888101</c:v>
                </c:pt>
                <c:pt idx="668">
                  <c:v>0.72158255683488637</c:v>
                </c:pt>
                <c:pt idx="669">
                  <c:v>0.72283855432289135</c:v>
                </c:pt>
                <c:pt idx="670">
                  <c:v>0.72411855176289652</c:v>
                </c:pt>
                <c:pt idx="671">
                  <c:v>0.72539054921890156</c:v>
                </c:pt>
                <c:pt idx="672">
                  <c:v>0.72663654672690658</c:v>
                </c:pt>
                <c:pt idx="673">
                  <c:v>0.72789654420691163</c:v>
                </c:pt>
                <c:pt idx="674">
                  <c:v>0.72913054173891656</c:v>
                </c:pt>
                <c:pt idx="675">
                  <c:v>0.7304645390709219</c:v>
                </c:pt>
                <c:pt idx="676">
                  <c:v>0.73180053639892717</c:v>
                </c:pt>
                <c:pt idx="677">
                  <c:v>0.73312053375893249</c:v>
                </c:pt>
                <c:pt idx="678">
                  <c:v>0.73430253139493717</c:v>
                </c:pt>
                <c:pt idx="679">
                  <c:v>0.73558652882694231</c:v>
                </c:pt>
                <c:pt idx="680">
                  <c:v>0.736762526474947</c:v>
                </c:pt>
                <c:pt idx="681">
                  <c:v>0.73789852420295154</c:v>
                </c:pt>
                <c:pt idx="682">
                  <c:v>0.73909452181095636</c:v>
                </c:pt>
                <c:pt idx="683">
                  <c:v>0.74041451917096168</c:v>
                </c:pt>
                <c:pt idx="684">
                  <c:v>0.74164251671496662</c:v>
                </c:pt>
                <c:pt idx="685">
                  <c:v>0.74292051415897165</c:v>
                </c:pt>
                <c:pt idx="686">
                  <c:v>0.74408851182297631</c:v>
                </c:pt>
                <c:pt idx="687">
                  <c:v>0.74529250941498115</c:v>
                </c:pt>
                <c:pt idx="688">
                  <c:v>0.74645850708298589</c:v>
                </c:pt>
                <c:pt idx="689">
                  <c:v>0.74765250469499056</c:v>
                </c:pt>
                <c:pt idx="690">
                  <c:v>0.74888450223099556</c:v>
                </c:pt>
                <c:pt idx="691">
                  <c:v>0.7500444999110002</c:v>
                </c:pt>
                <c:pt idx="692">
                  <c:v>0.75119249761500473</c:v>
                </c:pt>
                <c:pt idx="693">
                  <c:v>0.75236249527500942</c:v>
                </c:pt>
                <c:pt idx="694">
                  <c:v>0.75352649294701413</c:v>
                </c:pt>
                <c:pt idx="695">
                  <c:v>0.75469049061901872</c:v>
                </c:pt>
                <c:pt idx="696">
                  <c:v>0.75588648822702353</c:v>
                </c:pt>
                <c:pt idx="697">
                  <c:v>0.75703048593902811</c:v>
                </c:pt>
                <c:pt idx="698">
                  <c:v>0.7582004835990328</c:v>
                </c:pt>
                <c:pt idx="699">
                  <c:v>0.75938248123503749</c:v>
                </c:pt>
                <c:pt idx="700">
                  <c:v>0.76049447901104195</c:v>
                </c:pt>
                <c:pt idx="701">
                  <c:v>0.76167047665904664</c:v>
                </c:pt>
                <c:pt idx="702">
                  <c:v>0.76283047433905127</c:v>
                </c:pt>
                <c:pt idx="703">
                  <c:v>0.76394447211105576</c:v>
                </c:pt>
                <c:pt idx="704">
                  <c:v>0.76507646984706035</c:v>
                </c:pt>
                <c:pt idx="705">
                  <c:v>0.76622446755106488</c:v>
                </c:pt>
                <c:pt idx="706">
                  <c:v>0.76739446521106958</c:v>
                </c:pt>
                <c:pt idx="707">
                  <c:v>0.768504462991074</c:v>
                </c:pt>
                <c:pt idx="708">
                  <c:v>0.7696124607750785</c:v>
                </c:pt>
                <c:pt idx="709">
                  <c:v>0.77074045851908302</c:v>
                </c:pt>
                <c:pt idx="710">
                  <c:v>0.77181845636308732</c:v>
                </c:pt>
                <c:pt idx="711">
                  <c:v>0.77291845416309168</c:v>
                </c:pt>
                <c:pt idx="712">
                  <c:v>0.77406245187509626</c:v>
                </c:pt>
                <c:pt idx="713">
                  <c:v>0.77511244977510041</c:v>
                </c:pt>
                <c:pt idx="714">
                  <c:v>0.77620644758710478</c:v>
                </c:pt>
                <c:pt idx="715">
                  <c:v>0.7773104453791092</c:v>
                </c:pt>
                <c:pt idx="716">
                  <c:v>0.7784184431631137</c:v>
                </c:pt>
                <c:pt idx="717">
                  <c:v>0.77943644112711774</c:v>
                </c:pt>
                <c:pt idx="718">
                  <c:v>0.78046443907112184</c:v>
                </c:pt>
                <c:pt idx="719">
                  <c:v>0.78154643690712622</c:v>
                </c:pt>
                <c:pt idx="720">
                  <c:v>0.7826164347671305</c:v>
                </c:pt>
                <c:pt idx="721">
                  <c:v>0.78365443269113466</c:v>
                </c:pt>
                <c:pt idx="722">
                  <c:v>0.78468443063113869</c:v>
                </c:pt>
                <c:pt idx="723">
                  <c:v>0.78580442839114317</c:v>
                </c:pt>
                <c:pt idx="724">
                  <c:v>0.78689242621514754</c:v>
                </c:pt>
                <c:pt idx="725">
                  <c:v>0.78790842418315166</c:v>
                </c:pt>
                <c:pt idx="726">
                  <c:v>0.7889084221831556</c:v>
                </c:pt>
                <c:pt idx="727">
                  <c:v>0.78997042005915985</c:v>
                </c:pt>
                <c:pt idx="728">
                  <c:v>0.79096241807516388</c:v>
                </c:pt>
                <c:pt idx="729">
                  <c:v>0.7919364161271677</c:v>
                </c:pt>
                <c:pt idx="730">
                  <c:v>0.79294841410317174</c:v>
                </c:pt>
                <c:pt idx="731">
                  <c:v>0.79401241197517602</c:v>
                </c:pt>
                <c:pt idx="732">
                  <c:v>0.79513040973918048</c:v>
                </c:pt>
                <c:pt idx="733">
                  <c:v>0.79616040767918461</c:v>
                </c:pt>
                <c:pt idx="734">
                  <c:v>0.79716040567918867</c:v>
                </c:pt>
                <c:pt idx="735">
                  <c:v>0.79822840354319291</c:v>
                </c:pt>
                <c:pt idx="736">
                  <c:v>0.79921440157119683</c:v>
                </c:pt>
                <c:pt idx="737">
                  <c:v>0.80024239951520093</c:v>
                </c:pt>
                <c:pt idx="738">
                  <c:v>0.80124439751120502</c:v>
                </c:pt>
                <c:pt idx="739">
                  <c:v>0.80224839550320903</c:v>
                </c:pt>
                <c:pt idx="740">
                  <c:v>0.80324439351121302</c:v>
                </c:pt>
                <c:pt idx="741">
                  <c:v>0.80417839164321669</c:v>
                </c:pt>
                <c:pt idx="742">
                  <c:v>0.80511438977122041</c:v>
                </c:pt>
                <c:pt idx="743">
                  <c:v>0.8061043877912244</c:v>
                </c:pt>
                <c:pt idx="744">
                  <c:v>0.80708238583522829</c:v>
                </c:pt>
                <c:pt idx="745">
                  <c:v>0.80802638394723214</c:v>
                </c:pt>
                <c:pt idx="746">
                  <c:v>0.80905638188723628</c:v>
                </c:pt>
                <c:pt idx="747">
                  <c:v>0.81007237985524028</c:v>
                </c:pt>
                <c:pt idx="748">
                  <c:v>0.81103037793924415</c:v>
                </c:pt>
                <c:pt idx="749">
                  <c:v>0.81202237595524807</c:v>
                </c:pt>
                <c:pt idx="750">
                  <c:v>0.81303237393525218</c:v>
                </c:pt>
                <c:pt idx="751">
                  <c:v>0.81404437191125623</c:v>
                </c:pt>
                <c:pt idx="752">
                  <c:v>0.81508036983926035</c:v>
                </c:pt>
                <c:pt idx="753">
                  <c:v>0.81601036797926407</c:v>
                </c:pt>
                <c:pt idx="754">
                  <c:v>0.81695436609126781</c:v>
                </c:pt>
                <c:pt idx="755">
                  <c:v>0.81785236429527142</c:v>
                </c:pt>
                <c:pt idx="756">
                  <c:v>0.81881436237127525</c:v>
                </c:pt>
                <c:pt idx="757">
                  <c:v>0.81978836042327918</c:v>
                </c:pt>
                <c:pt idx="758">
                  <c:v>0.8207183585632829</c:v>
                </c:pt>
                <c:pt idx="759">
                  <c:v>0.82160035679928645</c:v>
                </c:pt>
                <c:pt idx="760">
                  <c:v>0.82241835516328965</c:v>
                </c:pt>
                <c:pt idx="761">
                  <c:v>0.82332435335129328</c:v>
                </c:pt>
                <c:pt idx="762">
                  <c:v>0.82422635154729695</c:v>
                </c:pt>
                <c:pt idx="763">
                  <c:v>0.82506634986730032</c:v>
                </c:pt>
                <c:pt idx="764">
                  <c:v>0.82594434811130379</c:v>
                </c:pt>
                <c:pt idx="765">
                  <c:v>0.82682234635530727</c:v>
                </c:pt>
                <c:pt idx="766">
                  <c:v>0.82777834444331111</c:v>
                </c:pt>
                <c:pt idx="767">
                  <c:v>0.82863034273931457</c:v>
                </c:pt>
                <c:pt idx="768">
                  <c:v>0.82946634106731787</c:v>
                </c:pt>
                <c:pt idx="769">
                  <c:v>0.83034233931532142</c:v>
                </c:pt>
                <c:pt idx="770">
                  <c:v>0.83126433747132511</c:v>
                </c:pt>
                <c:pt idx="771">
                  <c:v>0.83210433579132836</c:v>
                </c:pt>
                <c:pt idx="772">
                  <c:v>0.83302433395133213</c:v>
                </c:pt>
                <c:pt idx="773">
                  <c:v>0.83394433211133578</c:v>
                </c:pt>
                <c:pt idx="774">
                  <c:v>0.83479633040733914</c:v>
                </c:pt>
                <c:pt idx="775">
                  <c:v>0.83564232871534261</c:v>
                </c:pt>
                <c:pt idx="776">
                  <c:v>0.83652232695534612</c:v>
                </c:pt>
                <c:pt idx="777">
                  <c:v>0.83740032519934959</c:v>
                </c:pt>
                <c:pt idx="778">
                  <c:v>0.8382923234153532</c:v>
                </c:pt>
                <c:pt idx="779">
                  <c:v>0.83917632164735667</c:v>
                </c:pt>
                <c:pt idx="780">
                  <c:v>0.83997232005535993</c:v>
                </c:pt>
                <c:pt idx="781">
                  <c:v>0.84083031833936328</c:v>
                </c:pt>
                <c:pt idx="782">
                  <c:v>0.84163831672336653</c:v>
                </c:pt>
                <c:pt idx="783">
                  <c:v>0.84248831502336996</c:v>
                </c:pt>
                <c:pt idx="784">
                  <c:v>0.84332631334737329</c:v>
                </c:pt>
                <c:pt idx="785">
                  <c:v>0.84417231165537665</c:v>
                </c:pt>
                <c:pt idx="786">
                  <c:v>0.84494031011937976</c:v>
                </c:pt>
                <c:pt idx="787">
                  <c:v>0.84574430851138294</c:v>
                </c:pt>
                <c:pt idx="788">
                  <c:v>0.84657830684338631</c:v>
                </c:pt>
                <c:pt idx="789">
                  <c:v>0.84740030519938958</c:v>
                </c:pt>
                <c:pt idx="790">
                  <c:v>0.84815830368339262</c:v>
                </c:pt>
                <c:pt idx="791">
                  <c:v>0.84893830212339572</c:v>
                </c:pt>
                <c:pt idx="792">
                  <c:v>0.849754300491399</c:v>
                </c:pt>
                <c:pt idx="793">
                  <c:v>0.85050429899140201</c:v>
                </c:pt>
                <c:pt idx="794">
                  <c:v>0.85126029747940501</c:v>
                </c:pt>
                <c:pt idx="795">
                  <c:v>0.85204629590740821</c:v>
                </c:pt>
                <c:pt idx="796">
                  <c:v>0.85282829434341134</c:v>
                </c:pt>
                <c:pt idx="797">
                  <c:v>0.85368229263541473</c:v>
                </c:pt>
                <c:pt idx="798">
                  <c:v>0.8543922912154176</c:v>
                </c:pt>
                <c:pt idx="799">
                  <c:v>0.85512228975542048</c:v>
                </c:pt>
                <c:pt idx="800">
                  <c:v>0.85594228811542372</c:v>
                </c:pt>
                <c:pt idx="801">
                  <c:v>0.85676828646342706</c:v>
                </c:pt>
                <c:pt idx="802">
                  <c:v>0.8574702850594299</c:v>
                </c:pt>
                <c:pt idx="803">
                  <c:v>0.85817028365943271</c:v>
                </c:pt>
                <c:pt idx="804">
                  <c:v>0.85887828224343554</c:v>
                </c:pt>
                <c:pt idx="805">
                  <c:v>0.85962828074343856</c:v>
                </c:pt>
                <c:pt idx="806">
                  <c:v>0.8603682792634415</c:v>
                </c:pt>
                <c:pt idx="807">
                  <c:v>0.86110027779944442</c:v>
                </c:pt>
                <c:pt idx="808">
                  <c:v>0.86183227633544734</c:v>
                </c:pt>
                <c:pt idx="809">
                  <c:v>0.86255027489945024</c:v>
                </c:pt>
                <c:pt idx="810">
                  <c:v>0.86324827350345301</c:v>
                </c:pt>
                <c:pt idx="811">
                  <c:v>0.86395427209145581</c:v>
                </c:pt>
                <c:pt idx="812">
                  <c:v>0.86466827066345864</c:v>
                </c:pt>
                <c:pt idx="813">
                  <c:v>0.86536426927146148</c:v>
                </c:pt>
                <c:pt idx="814">
                  <c:v>0.86608826782346438</c:v>
                </c:pt>
                <c:pt idx="815">
                  <c:v>0.86677626644746708</c:v>
                </c:pt>
                <c:pt idx="816">
                  <c:v>0.86747426505146985</c:v>
                </c:pt>
                <c:pt idx="817">
                  <c:v>0.86811626376747242</c:v>
                </c:pt>
                <c:pt idx="818">
                  <c:v>0.86885426229147544</c:v>
                </c:pt>
                <c:pt idx="819">
                  <c:v>0.86955826088347821</c:v>
                </c:pt>
                <c:pt idx="820">
                  <c:v>0.87024425951148099</c:v>
                </c:pt>
                <c:pt idx="821">
                  <c:v>0.87086825826348346</c:v>
                </c:pt>
                <c:pt idx="822">
                  <c:v>0.87157225685548634</c:v>
                </c:pt>
                <c:pt idx="823">
                  <c:v>0.87224425551148899</c:v>
                </c:pt>
                <c:pt idx="824">
                  <c:v>0.87291625416749163</c:v>
                </c:pt>
                <c:pt idx="825">
                  <c:v>0.87355625288749428</c:v>
                </c:pt>
                <c:pt idx="826">
                  <c:v>0.87416825166349665</c:v>
                </c:pt>
                <c:pt idx="827">
                  <c:v>0.87479425041149916</c:v>
                </c:pt>
                <c:pt idx="828">
                  <c:v>0.87544624910750179</c:v>
                </c:pt>
                <c:pt idx="829">
                  <c:v>0.87610024779950435</c:v>
                </c:pt>
                <c:pt idx="830">
                  <c:v>0.87671224657550684</c:v>
                </c:pt>
                <c:pt idx="831">
                  <c:v>0.8773542452915094</c:v>
                </c:pt>
                <c:pt idx="832">
                  <c:v>0.87806824386351223</c:v>
                </c:pt>
                <c:pt idx="833">
                  <c:v>0.87869824260351481</c:v>
                </c:pt>
                <c:pt idx="834">
                  <c:v>0.87939624120751758</c:v>
                </c:pt>
                <c:pt idx="835">
                  <c:v>0.88001223997552003</c:v>
                </c:pt>
                <c:pt idx="836">
                  <c:v>0.88066823866352262</c:v>
                </c:pt>
                <c:pt idx="837">
                  <c:v>0.88128423743152517</c:v>
                </c:pt>
                <c:pt idx="838">
                  <c:v>0.88193223613552774</c:v>
                </c:pt>
                <c:pt idx="839">
                  <c:v>0.88261223477553041</c:v>
                </c:pt>
                <c:pt idx="840">
                  <c:v>0.88321823356353291</c:v>
                </c:pt>
                <c:pt idx="841">
                  <c:v>0.88393823212353573</c:v>
                </c:pt>
                <c:pt idx="842">
                  <c:v>0.88453223093553812</c:v>
                </c:pt>
                <c:pt idx="843">
                  <c:v>0.88518222963554072</c:v>
                </c:pt>
                <c:pt idx="844">
                  <c:v>0.88579622840754324</c:v>
                </c:pt>
                <c:pt idx="845">
                  <c:v>0.88644222711554577</c:v>
                </c:pt>
                <c:pt idx="846">
                  <c:v>0.88698822602354799</c:v>
                </c:pt>
                <c:pt idx="847">
                  <c:v>0.8876022247955504</c:v>
                </c:pt>
                <c:pt idx="848">
                  <c:v>0.88816822366355264</c:v>
                </c:pt>
                <c:pt idx="849">
                  <c:v>0.88875822248355507</c:v>
                </c:pt>
                <c:pt idx="850">
                  <c:v>0.88938222123555755</c:v>
                </c:pt>
                <c:pt idx="851">
                  <c:v>0.89001021997956009</c:v>
                </c:pt>
                <c:pt idx="852">
                  <c:v>0.89057221885556226</c:v>
                </c:pt>
                <c:pt idx="853">
                  <c:v>0.89112821774356454</c:v>
                </c:pt>
                <c:pt idx="854">
                  <c:v>0.89174221651556695</c:v>
                </c:pt>
                <c:pt idx="855">
                  <c:v>0.89234621530756941</c:v>
                </c:pt>
                <c:pt idx="856">
                  <c:v>0.89299421401157197</c:v>
                </c:pt>
                <c:pt idx="857">
                  <c:v>0.8935842128315743</c:v>
                </c:pt>
                <c:pt idx="858">
                  <c:v>0.89413421173157659</c:v>
                </c:pt>
                <c:pt idx="859">
                  <c:v>0.89469421061157872</c:v>
                </c:pt>
                <c:pt idx="860">
                  <c:v>0.8953242093515813</c:v>
                </c:pt>
                <c:pt idx="861">
                  <c:v>0.89586420827158342</c:v>
                </c:pt>
                <c:pt idx="862">
                  <c:v>0.89640220719558561</c:v>
                </c:pt>
                <c:pt idx="863">
                  <c:v>0.89697220605558792</c:v>
                </c:pt>
                <c:pt idx="864">
                  <c:v>0.89754820490359022</c:v>
                </c:pt>
                <c:pt idx="865">
                  <c:v>0.89811420377159246</c:v>
                </c:pt>
                <c:pt idx="866">
                  <c:v>0.89862420275159449</c:v>
                </c:pt>
                <c:pt idx="867">
                  <c:v>0.8991942016115968</c:v>
                </c:pt>
                <c:pt idx="868">
                  <c:v>0.89972420055159885</c:v>
                </c:pt>
                <c:pt idx="869">
                  <c:v>0.90028019943960114</c:v>
                </c:pt>
                <c:pt idx="870">
                  <c:v>0.90080419839160319</c:v>
                </c:pt>
                <c:pt idx="871">
                  <c:v>0.90130819738360524</c:v>
                </c:pt>
                <c:pt idx="872">
                  <c:v>0.90179619640760722</c:v>
                </c:pt>
                <c:pt idx="873">
                  <c:v>0.90228619542760913</c:v>
                </c:pt>
                <c:pt idx="874">
                  <c:v>0.90281819436361133</c:v>
                </c:pt>
                <c:pt idx="875">
                  <c:v>0.90331419337161323</c:v>
                </c:pt>
                <c:pt idx="876">
                  <c:v>0.90384419231161539</c:v>
                </c:pt>
                <c:pt idx="877">
                  <c:v>0.90437019125961748</c:v>
                </c:pt>
                <c:pt idx="878">
                  <c:v>0.90486219027561943</c:v>
                </c:pt>
                <c:pt idx="879">
                  <c:v>0.90534818930362138</c:v>
                </c:pt>
                <c:pt idx="880">
                  <c:v>0.90585018829962338</c:v>
                </c:pt>
                <c:pt idx="881">
                  <c:v>0.90634618730762539</c:v>
                </c:pt>
                <c:pt idx="882">
                  <c:v>0.90691418617162767</c:v>
                </c:pt>
                <c:pt idx="883">
                  <c:v>0.90740618518762961</c:v>
                </c:pt>
                <c:pt idx="884">
                  <c:v>0.90792018415963172</c:v>
                </c:pt>
                <c:pt idx="885">
                  <c:v>0.90840418319163363</c:v>
                </c:pt>
                <c:pt idx="886">
                  <c:v>0.90892818214363569</c:v>
                </c:pt>
                <c:pt idx="887">
                  <c:v>0.90940018119963761</c:v>
                </c:pt>
                <c:pt idx="888">
                  <c:v>0.90993018013963967</c:v>
                </c:pt>
                <c:pt idx="889">
                  <c:v>0.91041017917964162</c:v>
                </c:pt>
                <c:pt idx="890">
                  <c:v>0.91092017815964366</c:v>
                </c:pt>
                <c:pt idx="891">
                  <c:v>0.91143017713964569</c:v>
                </c:pt>
                <c:pt idx="892">
                  <c:v>0.9119381761236478</c:v>
                </c:pt>
                <c:pt idx="893">
                  <c:v>0.91244217511564973</c:v>
                </c:pt>
                <c:pt idx="894">
                  <c:v>0.91296817406365183</c:v>
                </c:pt>
                <c:pt idx="895">
                  <c:v>0.91343817312365372</c:v>
                </c:pt>
                <c:pt idx="896">
                  <c:v>0.91388817222365559</c:v>
                </c:pt>
                <c:pt idx="897">
                  <c:v>0.91436417127165748</c:v>
                </c:pt>
                <c:pt idx="898">
                  <c:v>0.91481817036365931</c:v>
                </c:pt>
                <c:pt idx="899">
                  <c:v>0.91533416933166134</c:v>
                </c:pt>
                <c:pt idx="900">
                  <c:v>0.91575416849166302</c:v>
                </c:pt>
                <c:pt idx="901">
                  <c:v>0.91624216751566501</c:v>
                </c:pt>
                <c:pt idx="902">
                  <c:v>0.91678616642766719</c:v>
                </c:pt>
                <c:pt idx="903">
                  <c:v>0.9172761654476691</c:v>
                </c:pt>
                <c:pt idx="904">
                  <c:v>0.91769816460367082</c:v>
                </c:pt>
                <c:pt idx="905">
                  <c:v>0.91816616366767267</c:v>
                </c:pt>
                <c:pt idx="906">
                  <c:v>0.91858816282367439</c:v>
                </c:pt>
                <c:pt idx="907">
                  <c:v>0.91904816190367622</c:v>
                </c:pt>
                <c:pt idx="908">
                  <c:v>0.9194741610516779</c:v>
                </c:pt>
                <c:pt idx="909">
                  <c:v>0.91993416013167972</c:v>
                </c:pt>
                <c:pt idx="910">
                  <c:v>0.92037615924768146</c:v>
                </c:pt>
                <c:pt idx="911">
                  <c:v>0.92085015829968342</c:v>
                </c:pt>
                <c:pt idx="912">
                  <c:v>0.92133415733168533</c:v>
                </c:pt>
                <c:pt idx="913">
                  <c:v>0.9217221565556869</c:v>
                </c:pt>
                <c:pt idx="914">
                  <c:v>0.92211015577968847</c:v>
                </c:pt>
                <c:pt idx="915">
                  <c:v>0.92250615498769006</c:v>
                </c:pt>
                <c:pt idx="916">
                  <c:v>0.92299815400369201</c:v>
                </c:pt>
                <c:pt idx="917">
                  <c:v>0.92343615312769378</c:v>
                </c:pt>
                <c:pt idx="918">
                  <c:v>0.92385215229569539</c:v>
                </c:pt>
                <c:pt idx="919">
                  <c:v>0.92425615148769702</c:v>
                </c:pt>
                <c:pt idx="920">
                  <c:v>0.92469015061969873</c:v>
                </c:pt>
                <c:pt idx="921">
                  <c:v>0.92510614978770045</c:v>
                </c:pt>
                <c:pt idx="922">
                  <c:v>0.92550814898370204</c:v>
                </c:pt>
                <c:pt idx="923">
                  <c:v>0.92593014813970376</c:v>
                </c:pt>
                <c:pt idx="924">
                  <c:v>0.92633414733170538</c:v>
                </c:pt>
                <c:pt idx="925">
                  <c:v>0.92670414659170686</c:v>
                </c:pt>
                <c:pt idx="926">
                  <c:v>0.92710014579970845</c:v>
                </c:pt>
                <c:pt idx="927">
                  <c:v>0.92747414505170989</c:v>
                </c:pt>
                <c:pt idx="928">
                  <c:v>0.92785814428371138</c:v>
                </c:pt>
                <c:pt idx="929">
                  <c:v>0.92830014339971323</c:v>
                </c:pt>
                <c:pt idx="930">
                  <c:v>0.92868214263571469</c:v>
                </c:pt>
                <c:pt idx="931">
                  <c:v>0.92905814188371627</c:v>
                </c:pt>
                <c:pt idx="932">
                  <c:v>0.92943414113171774</c:v>
                </c:pt>
                <c:pt idx="933">
                  <c:v>0.92978814042371916</c:v>
                </c:pt>
                <c:pt idx="934">
                  <c:v>0.93012613974772052</c:v>
                </c:pt>
                <c:pt idx="935">
                  <c:v>0.93053213893572218</c:v>
                </c:pt>
                <c:pt idx="936">
                  <c:v>0.93095213809572386</c:v>
                </c:pt>
                <c:pt idx="937">
                  <c:v>0.93131213737572527</c:v>
                </c:pt>
                <c:pt idx="938">
                  <c:v>0.93170813658372686</c:v>
                </c:pt>
                <c:pt idx="939">
                  <c:v>0.9320941358117284</c:v>
                </c:pt>
                <c:pt idx="940">
                  <c:v>0.93249213501572992</c:v>
                </c:pt>
                <c:pt idx="941">
                  <c:v>0.93288413423173155</c:v>
                </c:pt>
                <c:pt idx="942">
                  <c:v>0.93324013351973301</c:v>
                </c:pt>
                <c:pt idx="943">
                  <c:v>0.93360413279173438</c:v>
                </c:pt>
                <c:pt idx="944">
                  <c:v>0.93400613198773608</c:v>
                </c:pt>
                <c:pt idx="945">
                  <c:v>0.93438813122373754</c:v>
                </c:pt>
                <c:pt idx="946">
                  <c:v>0.93474413051173899</c:v>
                </c:pt>
                <c:pt idx="947">
                  <c:v>0.93512212975574049</c:v>
                </c:pt>
                <c:pt idx="948">
                  <c:v>0.9354381291237418</c:v>
                </c:pt>
                <c:pt idx="949">
                  <c:v>0.93576212847574303</c:v>
                </c:pt>
                <c:pt idx="950">
                  <c:v>0.93610612778774438</c:v>
                </c:pt>
                <c:pt idx="951">
                  <c:v>0.93645212709574577</c:v>
                </c:pt>
                <c:pt idx="952">
                  <c:v>0.93678412643174713</c:v>
                </c:pt>
                <c:pt idx="953">
                  <c:v>0.93709212581574841</c:v>
                </c:pt>
                <c:pt idx="954">
                  <c:v>0.9374261251477497</c:v>
                </c:pt>
                <c:pt idx="955">
                  <c:v>0.93773412453175098</c:v>
                </c:pt>
                <c:pt idx="956">
                  <c:v>0.9380881238237524</c:v>
                </c:pt>
                <c:pt idx="957">
                  <c:v>0.93843412313175378</c:v>
                </c:pt>
                <c:pt idx="958">
                  <c:v>0.938764122471755</c:v>
                </c:pt>
                <c:pt idx="959">
                  <c:v>0.9390861218277563</c:v>
                </c:pt>
                <c:pt idx="960">
                  <c:v>0.9394261211477577</c:v>
                </c:pt>
                <c:pt idx="961">
                  <c:v>0.93971812056375892</c:v>
                </c:pt>
                <c:pt idx="962">
                  <c:v>0.94003611992776015</c:v>
                </c:pt>
                <c:pt idx="963">
                  <c:v>0.94044611910776177</c:v>
                </c:pt>
                <c:pt idx="964">
                  <c:v>0.94079411841176319</c:v>
                </c:pt>
                <c:pt idx="965">
                  <c:v>0.94113211773576455</c:v>
                </c:pt>
                <c:pt idx="966">
                  <c:v>0.94143411713176572</c:v>
                </c:pt>
                <c:pt idx="967">
                  <c:v>0.94172211655576687</c:v>
                </c:pt>
                <c:pt idx="968">
                  <c:v>0.9420581158837682</c:v>
                </c:pt>
                <c:pt idx="969">
                  <c:v>0.9423921152157696</c:v>
                </c:pt>
                <c:pt idx="970">
                  <c:v>0.94271611456777082</c:v>
                </c:pt>
                <c:pt idx="971">
                  <c:v>0.943012113975772</c:v>
                </c:pt>
                <c:pt idx="972">
                  <c:v>0.94329811340377323</c:v>
                </c:pt>
                <c:pt idx="973">
                  <c:v>0.94359211281577438</c:v>
                </c:pt>
                <c:pt idx="974">
                  <c:v>0.94390211219577558</c:v>
                </c:pt>
                <c:pt idx="975">
                  <c:v>0.94420411159177686</c:v>
                </c:pt>
                <c:pt idx="976">
                  <c:v>0.94448411103177798</c:v>
                </c:pt>
                <c:pt idx="977">
                  <c:v>0.94483011033977937</c:v>
                </c:pt>
                <c:pt idx="978">
                  <c:v>0.94512810974378048</c:v>
                </c:pt>
                <c:pt idx="979">
                  <c:v>0.94545010909978178</c:v>
                </c:pt>
                <c:pt idx="980">
                  <c:v>0.94575210849578306</c:v>
                </c:pt>
                <c:pt idx="981">
                  <c:v>0.94604610790778421</c:v>
                </c:pt>
                <c:pt idx="982">
                  <c:v>0.94634210731578539</c:v>
                </c:pt>
                <c:pt idx="983">
                  <c:v>0.94661610676778651</c:v>
                </c:pt>
                <c:pt idx="984">
                  <c:v>0.94691010617978766</c:v>
                </c:pt>
                <c:pt idx="985">
                  <c:v>0.94717610564778876</c:v>
                </c:pt>
                <c:pt idx="986">
                  <c:v>0.94748410503178992</c:v>
                </c:pt>
                <c:pt idx="987">
                  <c:v>0.94771610456779087</c:v>
                </c:pt>
                <c:pt idx="988">
                  <c:v>0.94803010393979215</c:v>
                </c:pt>
                <c:pt idx="989">
                  <c:v>0.94828010343979308</c:v>
                </c:pt>
                <c:pt idx="990">
                  <c:v>0.94850210299579396</c:v>
                </c:pt>
                <c:pt idx="991">
                  <c:v>0.94883210233579529</c:v>
                </c:pt>
                <c:pt idx="992">
                  <c:v>0.94910810178379645</c:v>
                </c:pt>
                <c:pt idx="993">
                  <c:v>0.94937410125179744</c:v>
                </c:pt>
                <c:pt idx="994">
                  <c:v>0.94968810062379871</c:v>
                </c:pt>
                <c:pt idx="995">
                  <c:v>0.94996610006779991</c:v>
                </c:pt>
                <c:pt idx="996">
                  <c:v>0.95022609954780091</c:v>
                </c:pt>
                <c:pt idx="997">
                  <c:v>0.95048809902380194</c:v>
                </c:pt>
                <c:pt idx="998">
                  <c:v>0.95076009847980303</c:v>
                </c:pt>
                <c:pt idx="999">
                  <c:v>0.95104609790780414</c:v>
                </c:pt>
                <c:pt idx="1000">
                  <c:v>0.95132009735980527</c:v>
                </c:pt>
                <c:pt idx="1001">
                  <c:v>0.95161809676380649</c:v>
                </c:pt>
                <c:pt idx="1002">
                  <c:v>0.95186809626380742</c:v>
                </c:pt>
                <c:pt idx="1003">
                  <c:v>0.95213409573180852</c:v>
                </c:pt>
                <c:pt idx="1004">
                  <c:v>0.9524120951758096</c:v>
                </c:pt>
                <c:pt idx="1005">
                  <c:v>0.95267409465181074</c:v>
                </c:pt>
                <c:pt idx="1006">
                  <c:v>0.95291609416781164</c:v>
                </c:pt>
                <c:pt idx="1007">
                  <c:v>0.9531980936038128</c:v>
                </c:pt>
                <c:pt idx="1008">
                  <c:v>0.95348609302781395</c:v>
                </c:pt>
                <c:pt idx="1009">
                  <c:v>0.95374209251581499</c:v>
                </c:pt>
                <c:pt idx="1010">
                  <c:v>0.95399809200381602</c:v>
                </c:pt>
                <c:pt idx="1011">
                  <c:v>0.9542880914238171</c:v>
                </c:pt>
                <c:pt idx="1012">
                  <c:v>0.95457009085981825</c:v>
                </c:pt>
                <c:pt idx="1013">
                  <c:v>0.95483609032781935</c:v>
                </c:pt>
                <c:pt idx="1014">
                  <c:v>0.95507608984782033</c:v>
                </c:pt>
                <c:pt idx="1015">
                  <c:v>0.95533008933982133</c:v>
                </c:pt>
                <c:pt idx="1016">
                  <c:v>0.95554808890382215</c:v>
                </c:pt>
                <c:pt idx="1017">
                  <c:v>0.95579608840782315</c:v>
                </c:pt>
                <c:pt idx="1018">
                  <c:v>0.95608008783982434</c:v>
                </c:pt>
                <c:pt idx="1019">
                  <c:v>0.95631808736382529</c:v>
                </c:pt>
                <c:pt idx="1020">
                  <c:v>0.95656408687182626</c:v>
                </c:pt>
                <c:pt idx="1021">
                  <c:v>0.95682208635582733</c:v>
                </c:pt>
                <c:pt idx="1022">
                  <c:v>0.95709008581982835</c:v>
                </c:pt>
                <c:pt idx="1023">
                  <c:v>0.95733208533582936</c:v>
                </c:pt>
                <c:pt idx="1024">
                  <c:v>0.9575760848478303</c:v>
                </c:pt>
                <c:pt idx="1025">
                  <c:v>0.95779408441183123</c:v>
                </c:pt>
                <c:pt idx="1026">
                  <c:v>0.95806408387183228</c:v>
                </c:pt>
                <c:pt idx="1027">
                  <c:v>0.9582760834478331</c:v>
                </c:pt>
                <c:pt idx="1028">
                  <c:v>0.95853808292383413</c:v>
                </c:pt>
                <c:pt idx="1029">
                  <c:v>0.95875408249183502</c:v>
                </c:pt>
                <c:pt idx="1030">
                  <c:v>0.95900808198383602</c:v>
                </c:pt>
                <c:pt idx="1031">
                  <c:v>0.95924408151183693</c:v>
                </c:pt>
                <c:pt idx="1032">
                  <c:v>0.95949008101983801</c:v>
                </c:pt>
                <c:pt idx="1033">
                  <c:v>0.95973008053983888</c:v>
                </c:pt>
                <c:pt idx="1034">
                  <c:v>0.95992808014383968</c:v>
                </c:pt>
                <c:pt idx="1035">
                  <c:v>0.96012607974784048</c:v>
                </c:pt>
                <c:pt idx="1036">
                  <c:v>0.96033607932784137</c:v>
                </c:pt>
                <c:pt idx="1037">
                  <c:v>0.96057807884384228</c:v>
                </c:pt>
                <c:pt idx="1038">
                  <c:v>0.96080007839984316</c:v>
                </c:pt>
                <c:pt idx="1039">
                  <c:v>0.96103007793984407</c:v>
                </c:pt>
                <c:pt idx="1040">
                  <c:v>0.96127207745584509</c:v>
                </c:pt>
                <c:pt idx="1041">
                  <c:v>0.96146807706384585</c:v>
                </c:pt>
                <c:pt idx="1042">
                  <c:v>0.96169807660384676</c:v>
                </c:pt>
                <c:pt idx="1043">
                  <c:v>0.96192607614784775</c:v>
                </c:pt>
                <c:pt idx="1044">
                  <c:v>0.96214007571984861</c:v>
                </c:pt>
                <c:pt idx="1045">
                  <c:v>0.96235407529184946</c:v>
                </c:pt>
                <c:pt idx="1046">
                  <c:v>0.96255607488785022</c:v>
                </c:pt>
                <c:pt idx="1047">
                  <c:v>0.96273407453185089</c:v>
                </c:pt>
                <c:pt idx="1048">
                  <c:v>0.96293007413985177</c:v>
                </c:pt>
                <c:pt idx="1049">
                  <c:v>0.9631620736758526</c:v>
                </c:pt>
                <c:pt idx="1050">
                  <c:v>0.96341007317985361</c:v>
                </c:pt>
                <c:pt idx="1051">
                  <c:v>0.9636260727478545</c:v>
                </c:pt>
                <c:pt idx="1052">
                  <c:v>0.96384007231985536</c:v>
                </c:pt>
                <c:pt idx="1053">
                  <c:v>0.96406007187985621</c:v>
                </c:pt>
                <c:pt idx="1054">
                  <c:v>0.96424607150785702</c:v>
                </c:pt>
                <c:pt idx="1055">
                  <c:v>0.96441407117185762</c:v>
                </c:pt>
                <c:pt idx="1056">
                  <c:v>0.96461407077185846</c:v>
                </c:pt>
                <c:pt idx="1057">
                  <c:v>0.96482207035585932</c:v>
                </c:pt>
                <c:pt idx="1058">
                  <c:v>0.96499407001185999</c:v>
                </c:pt>
                <c:pt idx="1059">
                  <c:v>0.96517206965586066</c:v>
                </c:pt>
                <c:pt idx="1060">
                  <c:v>0.96538206923586156</c:v>
                </c:pt>
                <c:pt idx="1061">
                  <c:v>0.96558406883186232</c:v>
                </c:pt>
                <c:pt idx="1062">
                  <c:v>0.96577606844786312</c:v>
                </c:pt>
                <c:pt idx="1063">
                  <c:v>0.96598406803186398</c:v>
                </c:pt>
                <c:pt idx="1064">
                  <c:v>0.96616806766386465</c:v>
                </c:pt>
                <c:pt idx="1065">
                  <c:v>0.96634006731986533</c:v>
                </c:pt>
                <c:pt idx="1066">
                  <c:v>0.966512066975866</c:v>
                </c:pt>
                <c:pt idx="1067">
                  <c:v>0.96672006655986686</c:v>
                </c:pt>
                <c:pt idx="1068">
                  <c:v>0.96688806622386758</c:v>
                </c:pt>
                <c:pt idx="1069">
                  <c:v>0.9670880658238683</c:v>
                </c:pt>
                <c:pt idx="1070">
                  <c:v>0.96728806542386914</c:v>
                </c:pt>
                <c:pt idx="1071">
                  <c:v>0.96745406509186982</c:v>
                </c:pt>
                <c:pt idx="1072">
                  <c:v>0.9676820646358707</c:v>
                </c:pt>
                <c:pt idx="1073">
                  <c:v>0.96783606432787139</c:v>
                </c:pt>
                <c:pt idx="1074">
                  <c:v>0.96803406393187219</c:v>
                </c:pt>
                <c:pt idx="1075">
                  <c:v>0.96824606350787301</c:v>
                </c:pt>
                <c:pt idx="1076">
                  <c:v>0.96841206317587369</c:v>
                </c:pt>
                <c:pt idx="1077">
                  <c:v>0.96859806280387439</c:v>
                </c:pt>
                <c:pt idx="1078">
                  <c:v>0.9687720624558751</c:v>
                </c:pt>
                <c:pt idx="1079">
                  <c:v>0.96892406215187565</c:v>
                </c:pt>
                <c:pt idx="1080">
                  <c:v>0.96907806184387635</c:v>
                </c:pt>
                <c:pt idx="1081">
                  <c:v>0.96923606152787689</c:v>
                </c:pt>
                <c:pt idx="1082">
                  <c:v>0.96943606112787772</c:v>
                </c:pt>
                <c:pt idx="1083">
                  <c:v>0.96960606078787848</c:v>
                </c:pt>
                <c:pt idx="1084">
                  <c:v>0.96974606050787904</c:v>
                </c:pt>
                <c:pt idx="1085">
                  <c:v>0.96994406011187972</c:v>
                </c:pt>
                <c:pt idx="1086">
                  <c:v>0.97011005977988041</c:v>
                </c:pt>
                <c:pt idx="1087">
                  <c:v>0.97027805944388112</c:v>
                </c:pt>
                <c:pt idx="1088">
                  <c:v>0.97044205911588177</c:v>
                </c:pt>
                <c:pt idx="1089">
                  <c:v>0.97057805884388226</c:v>
                </c:pt>
                <c:pt idx="1090">
                  <c:v>0.97076605846788311</c:v>
                </c:pt>
                <c:pt idx="1091">
                  <c:v>0.97092805814388372</c:v>
                </c:pt>
                <c:pt idx="1092">
                  <c:v>0.97109205781588437</c:v>
                </c:pt>
                <c:pt idx="1093">
                  <c:v>0.9712920574158852</c:v>
                </c:pt>
                <c:pt idx="1094">
                  <c:v>0.97144005711988579</c:v>
                </c:pt>
                <c:pt idx="1095">
                  <c:v>0.97159605680788641</c:v>
                </c:pt>
                <c:pt idx="1096">
                  <c:v>0.97174605650788703</c:v>
                </c:pt>
                <c:pt idx="1097">
                  <c:v>0.97196005607988789</c:v>
                </c:pt>
                <c:pt idx="1098">
                  <c:v>0.9721100557798884</c:v>
                </c:pt>
                <c:pt idx="1099">
                  <c:v>0.97227205545588913</c:v>
                </c:pt>
                <c:pt idx="1100">
                  <c:v>0.97245205509588983</c:v>
                </c:pt>
                <c:pt idx="1101">
                  <c:v>0.97260005479989042</c:v>
                </c:pt>
                <c:pt idx="1102">
                  <c:v>0.97275805448389108</c:v>
                </c:pt>
                <c:pt idx="1103">
                  <c:v>0.97292805414389172</c:v>
                </c:pt>
                <c:pt idx="1104">
                  <c:v>0.97306605386789224</c:v>
                </c:pt>
                <c:pt idx="1105">
                  <c:v>0.97322805354389286</c:v>
                </c:pt>
                <c:pt idx="1106">
                  <c:v>0.97339805320389361</c:v>
                </c:pt>
                <c:pt idx="1107">
                  <c:v>0.97352005295989408</c:v>
                </c:pt>
                <c:pt idx="1108">
                  <c:v>0.97366005267989464</c:v>
                </c:pt>
                <c:pt idx="1109">
                  <c:v>0.97379605240789513</c:v>
                </c:pt>
                <c:pt idx="1110">
                  <c:v>0.97393805212389573</c:v>
                </c:pt>
                <c:pt idx="1111">
                  <c:v>0.97409205181589642</c:v>
                </c:pt>
                <c:pt idx="1112">
                  <c:v>0.97422605154789688</c:v>
                </c:pt>
                <c:pt idx="1113">
                  <c:v>0.97438605122789756</c:v>
                </c:pt>
                <c:pt idx="1114">
                  <c:v>0.97452205095589806</c:v>
                </c:pt>
                <c:pt idx="1115">
                  <c:v>0.97465205069589855</c:v>
                </c:pt>
                <c:pt idx="1116">
                  <c:v>0.97482405035189934</c:v>
                </c:pt>
                <c:pt idx="1117">
                  <c:v>0.97494605010789981</c:v>
                </c:pt>
                <c:pt idx="1118">
                  <c:v>0.97510204979590043</c:v>
                </c:pt>
                <c:pt idx="1119">
                  <c:v>0.97521604956790087</c:v>
                </c:pt>
                <c:pt idx="1120">
                  <c:v>0.97533804932390133</c:v>
                </c:pt>
                <c:pt idx="1121">
                  <c:v>0.97547604904790186</c:v>
                </c:pt>
                <c:pt idx="1122">
                  <c:v>0.97562804874390252</c:v>
                </c:pt>
                <c:pt idx="1123">
                  <c:v>0.97576404847190301</c:v>
                </c:pt>
                <c:pt idx="1124">
                  <c:v>0.97589004821990355</c:v>
                </c:pt>
                <c:pt idx="1125">
                  <c:v>0.97604204791590421</c:v>
                </c:pt>
                <c:pt idx="1126">
                  <c:v>0.9761900476199048</c:v>
                </c:pt>
                <c:pt idx="1127">
                  <c:v>0.97634004731990531</c:v>
                </c:pt>
                <c:pt idx="1128">
                  <c:v>0.97649404701190601</c:v>
                </c:pt>
                <c:pt idx="1129">
                  <c:v>0.97663204673590653</c:v>
                </c:pt>
                <c:pt idx="1130">
                  <c:v>0.97675804648390707</c:v>
                </c:pt>
                <c:pt idx="1131">
                  <c:v>0.97687004625990748</c:v>
                </c:pt>
                <c:pt idx="1132">
                  <c:v>0.97699804600390794</c:v>
                </c:pt>
                <c:pt idx="1133">
                  <c:v>0.97712004575990852</c:v>
                </c:pt>
                <c:pt idx="1134">
                  <c:v>0.97723004553990889</c:v>
                </c:pt>
                <c:pt idx="1135">
                  <c:v>0.97735204529590936</c:v>
                </c:pt>
                <c:pt idx="1136">
                  <c:v>0.97746804506390983</c:v>
                </c:pt>
                <c:pt idx="1137">
                  <c:v>0.97759204481591033</c:v>
                </c:pt>
                <c:pt idx="1138">
                  <c:v>0.97769604460791082</c:v>
                </c:pt>
                <c:pt idx="1139">
                  <c:v>0.97780404439191126</c:v>
                </c:pt>
                <c:pt idx="1140">
                  <c:v>0.97792604414791173</c:v>
                </c:pt>
                <c:pt idx="1141">
                  <c:v>0.97803404393191218</c:v>
                </c:pt>
                <c:pt idx="1142">
                  <c:v>0.97814804370391262</c:v>
                </c:pt>
                <c:pt idx="1143">
                  <c:v>0.97830004339991317</c:v>
                </c:pt>
                <c:pt idx="1144">
                  <c:v>0.97842204315591363</c:v>
                </c:pt>
                <c:pt idx="1145">
                  <c:v>0.97852404295191409</c:v>
                </c:pt>
                <c:pt idx="1146">
                  <c:v>0.97864404271191463</c:v>
                </c:pt>
                <c:pt idx="1147">
                  <c:v>0.97874004251991498</c:v>
                </c:pt>
                <c:pt idx="1148">
                  <c:v>0.97885604228791545</c:v>
                </c:pt>
                <c:pt idx="1149">
                  <c:v>0.97895804208391579</c:v>
                </c:pt>
                <c:pt idx="1150">
                  <c:v>0.97906804186391627</c:v>
                </c:pt>
                <c:pt idx="1151">
                  <c:v>0.97917404165191668</c:v>
                </c:pt>
                <c:pt idx="1152">
                  <c:v>0.97931204137591721</c:v>
                </c:pt>
                <c:pt idx="1153">
                  <c:v>0.97943004113991772</c:v>
                </c:pt>
                <c:pt idx="1154">
                  <c:v>0.97954804090391823</c:v>
                </c:pt>
                <c:pt idx="1155">
                  <c:v>0.97966604066791863</c:v>
                </c:pt>
                <c:pt idx="1156">
                  <c:v>0.97975004049991898</c:v>
                </c:pt>
                <c:pt idx="1157">
                  <c:v>0.97988004023991948</c:v>
                </c:pt>
                <c:pt idx="1158">
                  <c:v>0.97998404003191997</c:v>
                </c:pt>
                <c:pt idx="1159">
                  <c:v>0.98012203975592049</c:v>
                </c:pt>
                <c:pt idx="1160">
                  <c:v>0.98027203945592112</c:v>
                </c:pt>
                <c:pt idx="1161">
                  <c:v>0.98036603926792143</c:v>
                </c:pt>
                <c:pt idx="1162">
                  <c:v>0.98048603902792197</c:v>
                </c:pt>
                <c:pt idx="1163">
                  <c:v>0.9806120387759224</c:v>
                </c:pt>
                <c:pt idx="1164">
                  <c:v>0.98070203859592275</c:v>
                </c:pt>
                <c:pt idx="1165">
                  <c:v>0.98081803836392323</c:v>
                </c:pt>
                <c:pt idx="1166">
                  <c:v>0.98090803818392358</c:v>
                </c:pt>
                <c:pt idx="1167">
                  <c:v>0.9810200379599241</c:v>
                </c:pt>
                <c:pt idx="1168">
                  <c:v>0.98109603780792443</c:v>
                </c:pt>
                <c:pt idx="1169">
                  <c:v>0.98119803760392477</c:v>
                </c:pt>
                <c:pt idx="1170">
                  <c:v>0.98130403739192518</c:v>
                </c:pt>
                <c:pt idx="1171">
                  <c:v>0.98142403715192572</c:v>
                </c:pt>
                <c:pt idx="1172">
                  <c:v>0.98151603696792611</c:v>
                </c:pt>
                <c:pt idx="1173">
                  <c:v>0.98163403673192651</c:v>
                </c:pt>
                <c:pt idx="1174">
                  <c:v>0.98173203653592689</c:v>
                </c:pt>
                <c:pt idx="1175">
                  <c:v>0.98183003633992727</c:v>
                </c:pt>
                <c:pt idx="1176">
                  <c:v>0.98194403611192782</c:v>
                </c:pt>
                <c:pt idx="1177">
                  <c:v>0.9820480359039282</c:v>
                </c:pt>
                <c:pt idx="1178">
                  <c:v>0.98213403573192859</c:v>
                </c:pt>
                <c:pt idx="1179">
                  <c:v>0.98223003553992894</c:v>
                </c:pt>
                <c:pt idx="1180">
                  <c:v>0.98233403533192931</c:v>
                </c:pt>
                <c:pt idx="1181">
                  <c:v>0.98244003511992972</c:v>
                </c:pt>
                <c:pt idx="1182">
                  <c:v>0.9825620348759303</c:v>
                </c:pt>
                <c:pt idx="1183">
                  <c:v>0.98266003467993068</c:v>
                </c:pt>
                <c:pt idx="1184">
                  <c:v>0.98278603442793111</c:v>
                </c:pt>
                <c:pt idx="1185">
                  <c:v>0.98288603422793153</c:v>
                </c:pt>
                <c:pt idx="1186">
                  <c:v>0.98298403403193191</c:v>
                </c:pt>
                <c:pt idx="1187">
                  <c:v>0.98305603388793228</c:v>
                </c:pt>
                <c:pt idx="1188">
                  <c:v>0.98316403367193261</c:v>
                </c:pt>
                <c:pt idx="1189">
                  <c:v>0.98327603344793313</c:v>
                </c:pt>
                <c:pt idx="1190">
                  <c:v>0.98335603328793342</c:v>
                </c:pt>
                <c:pt idx="1191">
                  <c:v>0.98345803308393387</c:v>
                </c:pt>
                <c:pt idx="1192">
                  <c:v>0.98354203291593412</c:v>
                </c:pt>
                <c:pt idx="1193">
                  <c:v>0.98361603276793441</c:v>
                </c:pt>
                <c:pt idx="1194">
                  <c:v>0.98367603264793468</c:v>
                </c:pt>
                <c:pt idx="1195">
                  <c:v>0.98375803248393501</c:v>
                </c:pt>
                <c:pt idx="1196">
                  <c:v>0.98384003231993533</c:v>
                </c:pt>
                <c:pt idx="1197">
                  <c:v>0.98393403213193575</c:v>
                </c:pt>
                <c:pt idx="1198">
                  <c:v>0.98401403197193604</c:v>
                </c:pt>
                <c:pt idx="1199">
                  <c:v>0.98409203181593641</c:v>
                </c:pt>
                <c:pt idx="1200">
                  <c:v>0.9841660316679367</c:v>
                </c:pt>
                <c:pt idx="1201">
                  <c:v>0.98424203151593692</c:v>
                </c:pt>
                <c:pt idx="1202">
                  <c:v>0.98433203133593727</c:v>
                </c:pt>
                <c:pt idx="1203">
                  <c:v>0.9844080311839376</c:v>
                </c:pt>
                <c:pt idx="1204">
                  <c:v>0.984488031023938</c:v>
                </c:pt>
                <c:pt idx="1205">
                  <c:v>0.98457003085993833</c:v>
                </c:pt>
                <c:pt idx="1206">
                  <c:v>0.98465803068393865</c:v>
                </c:pt>
                <c:pt idx="1207">
                  <c:v>0.98472003055993884</c:v>
                </c:pt>
                <c:pt idx="1208">
                  <c:v>0.9848040303919392</c:v>
                </c:pt>
                <c:pt idx="1209">
                  <c:v>0.98489603020793959</c:v>
                </c:pt>
                <c:pt idx="1210">
                  <c:v>0.98499803000394004</c:v>
                </c:pt>
                <c:pt idx="1211">
                  <c:v>0.98512402975194047</c:v>
                </c:pt>
                <c:pt idx="1212">
                  <c:v>0.9852120295759409</c:v>
                </c:pt>
                <c:pt idx="1213">
                  <c:v>0.98529202941594118</c:v>
                </c:pt>
                <c:pt idx="1214">
                  <c:v>0.98536802926394151</c:v>
                </c:pt>
                <c:pt idx="1215">
                  <c:v>0.98546002907994179</c:v>
                </c:pt>
                <c:pt idx="1216">
                  <c:v>0.98553202893594216</c:v>
                </c:pt>
                <c:pt idx="1217">
                  <c:v>0.98559202881594232</c:v>
                </c:pt>
                <c:pt idx="1218">
                  <c:v>0.98564802870394264</c:v>
                </c:pt>
                <c:pt idx="1219">
                  <c:v>0.98573602852794295</c:v>
                </c:pt>
                <c:pt idx="1220">
                  <c:v>0.98580202839594322</c:v>
                </c:pt>
                <c:pt idx="1221">
                  <c:v>0.98586602826794345</c:v>
                </c:pt>
                <c:pt idx="1222">
                  <c:v>0.98594402811194382</c:v>
                </c:pt>
                <c:pt idx="1223">
                  <c:v>0.98602802794394406</c:v>
                </c:pt>
                <c:pt idx="1224">
                  <c:v>0.98610602778794443</c:v>
                </c:pt>
                <c:pt idx="1225">
                  <c:v>0.98618002763994472</c:v>
                </c:pt>
                <c:pt idx="1226">
                  <c:v>0.98626002747994501</c:v>
                </c:pt>
                <c:pt idx="1227">
                  <c:v>0.98634602730794541</c:v>
                </c:pt>
                <c:pt idx="1228">
                  <c:v>0.98642802714394573</c:v>
                </c:pt>
                <c:pt idx="1229">
                  <c:v>0.98650202699594602</c:v>
                </c:pt>
                <c:pt idx="1230">
                  <c:v>0.98657002685994633</c:v>
                </c:pt>
                <c:pt idx="1231">
                  <c:v>0.98664802670394658</c:v>
                </c:pt>
                <c:pt idx="1232">
                  <c:v>0.98669802660394679</c:v>
                </c:pt>
                <c:pt idx="1233">
                  <c:v>0.98675402649194699</c:v>
                </c:pt>
                <c:pt idx="1234">
                  <c:v>0.98682802634394728</c:v>
                </c:pt>
                <c:pt idx="1235">
                  <c:v>0.98690802618394768</c:v>
                </c:pt>
                <c:pt idx="1236">
                  <c:v>0.986996026007948</c:v>
                </c:pt>
                <c:pt idx="1237">
                  <c:v>0.98704602590794821</c:v>
                </c:pt>
                <c:pt idx="1238">
                  <c:v>0.98710202579594841</c:v>
                </c:pt>
                <c:pt idx="1239">
                  <c:v>0.98717602564794871</c:v>
                </c:pt>
                <c:pt idx="1240">
                  <c:v>0.98723202553594891</c:v>
                </c:pt>
                <c:pt idx="1241">
                  <c:v>0.9873060253879492</c:v>
                </c:pt>
                <c:pt idx="1242">
                  <c:v>0.98737402525194951</c:v>
                </c:pt>
                <c:pt idx="1243">
                  <c:v>0.98744202511594981</c:v>
                </c:pt>
                <c:pt idx="1244">
                  <c:v>0.98753202493595016</c:v>
                </c:pt>
                <c:pt idx="1245">
                  <c:v>0.98760202479595038</c:v>
                </c:pt>
                <c:pt idx="1246">
                  <c:v>0.98767802464395071</c:v>
                </c:pt>
                <c:pt idx="1247">
                  <c:v>0.987758024483951</c:v>
                </c:pt>
                <c:pt idx="1248">
                  <c:v>0.98782002435995131</c:v>
                </c:pt>
                <c:pt idx="1249">
                  <c:v>0.98787002425995152</c:v>
                </c:pt>
                <c:pt idx="1250">
                  <c:v>0.98794802410395177</c:v>
                </c:pt>
                <c:pt idx="1251">
                  <c:v>0.98800402399195197</c:v>
                </c:pt>
                <c:pt idx="1252">
                  <c:v>0.98805602388795222</c:v>
                </c:pt>
                <c:pt idx="1253">
                  <c:v>0.98812002375995245</c:v>
                </c:pt>
                <c:pt idx="1254">
                  <c:v>0.98818802362395275</c:v>
                </c:pt>
                <c:pt idx="1255">
                  <c:v>0.98827402345195314</c:v>
                </c:pt>
                <c:pt idx="1256">
                  <c:v>0.98833602332795334</c:v>
                </c:pt>
                <c:pt idx="1257">
                  <c:v>0.98839802320395365</c:v>
                </c:pt>
                <c:pt idx="1258">
                  <c:v>0.98848402303195393</c:v>
                </c:pt>
                <c:pt idx="1259">
                  <c:v>0.98854802290395416</c:v>
                </c:pt>
                <c:pt idx="1260">
                  <c:v>0.98862002275995453</c:v>
                </c:pt>
                <c:pt idx="1261">
                  <c:v>0.98869002261995476</c:v>
                </c:pt>
                <c:pt idx="1262">
                  <c:v>0.98874602250795496</c:v>
                </c:pt>
                <c:pt idx="1263">
                  <c:v>0.98880802238395527</c:v>
                </c:pt>
                <c:pt idx="1264">
                  <c:v>0.98888602222795552</c:v>
                </c:pt>
                <c:pt idx="1265">
                  <c:v>0.98894402211195576</c:v>
                </c:pt>
                <c:pt idx="1266">
                  <c:v>0.98900202199595599</c:v>
                </c:pt>
                <c:pt idx="1267">
                  <c:v>0.9890520218959562</c:v>
                </c:pt>
                <c:pt idx="1268">
                  <c:v>0.98911002177995644</c:v>
                </c:pt>
                <c:pt idx="1269">
                  <c:v>0.98915602168795658</c:v>
                </c:pt>
                <c:pt idx="1270">
                  <c:v>0.98921402157195681</c:v>
                </c:pt>
                <c:pt idx="1271">
                  <c:v>0.98928402143195715</c:v>
                </c:pt>
                <c:pt idx="1272">
                  <c:v>0.9893740212519575</c:v>
                </c:pt>
                <c:pt idx="1273">
                  <c:v>0.98944002111995777</c:v>
                </c:pt>
                <c:pt idx="1274">
                  <c:v>0.98949402101195794</c:v>
                </c:pt>
                <c:pt idx="1275">
                  <c:v>0.98954802090395821</c:v>
                </c:pt>
                <c:pt idx="1276">
                  <c:v>0.98958402083195829</c:v>
                </c:pt>
                <c:pt idx="1277">
                  <c:v>0.98963202073595857</c:v>
                </c:pt>
                <c:pt idx="1278">
                  <c:v>0.98971002057995883</c:v>
                </c:pt>
                <c:pt idx="1279">
                  <c:v>0.98974802050395905</c:v>
                </c:pt>
                <c:pt idx="1280">
                  <c:v>0.98980802038395921</c:v>
                </c:pt>
                <c:pt idx="1281">
                  <c:v>0.98988602022795957</c:v>
                </c:pt>
                <c:pt idx="1282">
                  <c:v>0.98995402009195976</c:v>
                </c:pt>
                <c:pt idx="1283">
                  <c:v>0.99000801998396004</c:v>
                </c:pt>
                <c:pt idx="1284">
                  <c:v>0.99004801990396019</c:v>
                </c:pt>
                <c:pt idx="1285">
                  <c:v>0.99010201979596035</c:v>
                </c:pt>
                <c:pt idx="1286">
                  <c:v>0.99017201965596069</c:v>
                </c:pt>
                <c:pt idx="1287">
                  <c:v>0.99022001955996086</c:v>
                </c:pt>
                <c:pt idx="1288">
                  <c:v>0.99027601944796106</c:v>
                </c:pt>
                <c:pt idx="1289">
                  <c:v>0.99033801932396137</c:v>
                </c:pt>
                <c:pt idx="1290">
                  <c:v>0.9904020191959616</c:v>
                </c:pt>
                <c:pt idx="1291">
                  <c:v>0.99043201913596168</c:v>
                </c:pt>
                <c:pt idx="1292">
                  <c:v>0.99046601906796183</c:v>
                </c:pt>
                <c:pt idx="1293">
                  <c:v>0.99050601898796198</c:v>
                </c:pt>
                <c:pt idx="1294">
                  <c:v>0.99055801888396222</c:v>
                </c:pt>
                <c:pt idx="1295">
                  <c:v>0.99060401879196247</c:v>
                </c:pt>
                <c:pt idx="1296">
                  <c:v>0.9906560186879626</c:v>
                </c:pt>
                <c:pt idx="1297">
                  <c:v>0.99069401861196282</c:v>
                </c:pt>
                <c:pt idx="1298">
                  <c:v>0.99075001849996303</c:v>
                </c:pt>
                <c:pt idx="1299">
                  <c:v>0.99080201839596316</c:v>
                </c:pt>
                <c:pt idx="1300">
                  <c:v>0.99087001825996346</c:v>
                </c:pt>
                <c:pt idx="1301">
                  <c:v>0.99091601816796371</c:v>
                </c:pt>
                <c:pt idx="1302">
                  <c:v>0.99095801808396389</c:v>
                </c:pt>
                <c:pt idx="1303">
                  <c:v>0.99102401795196404</c:v>
                </c:pt>
                <c:pt idx="1304">
                  <c:v>0.9910640178719643</c:v>
                </c:pt>
                <c:pt idx="1305">
                  <c:v>0.99112201775596454</c:v>
                </c:pt>
                <c:pt idx="1306">
                  <c:v>0.99115401769196465</c:v>
                </c:pt>
                <c:pt idx="1307">
                  <c:v>0.99120201759596482</c:v>
                </c:pt>
                <c:pt idx="1308">
                  <c:v>0.99124001751996493</c:v>
                </c:pt>
                <c:pt idx="1309">
                  <c:v>0.99129601740796514</c:v>
                </c:pt>
                <c:pt idx="1310">
                  <c:v>0.99134401731196542</c:v>
                </c:pt>
                <c:pt idx="1311">
                  <c:v>0.99140801718396565</c:v>
                </c:pt>
                <c:pt idx="1312">
                  <c:v>0.99146001707996589</c:v>
                </c:pt>
                <c:pt idx="1313">
                  <c:v>0.99150001699996604</c:v>
                </c:pt>
                <c:pt idx="1314">
                  <c:v>0.99153001693996612</c:v>
                </c:pt>
                <c:pt idx="1315">
                  <c:v>0.9915600168799662</c:v>
                </c:pt>
                <c:pt idx="1316">
                  <c:v>0.99161201677596644</c:v>
                </c:pt>
                <c:pt idx="1317">
                  <c:v>0.99166201667596665</c:v>
                </c:pt>
                <c:pt idx="1318">
                  <c:v>0.99171401657196689</c:v>
                </c:pt>
                <c:pt idx="1319">
                  <c:v>0.99174401651196697</c:v>
                </c:pt>
                <c:pt idx="1320">
                  <c:v>0.99178401643196712</c:v>
                </c:pt>
                <c:pt idx="1321">
                  <c:v>0.99183001633996737</c:v>
                </c:pt>
                <c:pt idx="1322">
                  <c:v>0.99187401625196747</c:v>
                </c:pt>
                <c:pt idx="1323">
                  <c:v>0.99192001615996772</c:v>
                </c:pt>
                <c:pt idx="1324">
                  <c:v>0.99195201609596784</c:v>
                </c:pt>
                <c:pt idx="1325">
                  <c:v>0.99199401601196802</c:v>
                </c:pt>
                <c:pt idx="1326">
                  <c:v>0.99202801594396817</c:v>
                </c:pt>
                <c:pt idx="1327">
                  <c:v>0.99206601586796828</c:v>
                </c:pt>
                <c:pt idx="1328">
                  <c:v>0.99210001579996843</c:v>
                </c:pt>
                <c:pt idx="1329">
                  <c:v>0.9921480157039686</c:v>
                </c:pt>
                <c:pt idx="1330">
                  <c:v>0.99218401563196879</c:v>
                </c:pt>
                <c:pt idx="1331">
                  <c:v>0.99223801552396895</c:v>
                </c:pt>
                <c:pt idx="1332">
                  <c:v>0.99229601540796919</c:v>
                </c:pt>
                <c:pt idx="1333">
                  <c:v>0.99234201531596933</c:v>
                </c:pt>
                <c:pt idx="1334">
                  <c:v>0.99240401519196964</c:v>
                </c:pt>
                <c:pt idx="1335">
                  <c:v>0.99244001511996971</c:v>
                </c:pt>
                <c:pt idx="1336">
                  <c:v>0.99248401503196992</c:v>
                </c:pt>
                <c:pt idx="1337">
                  <c:v>0.99251201497597008</c:v>
                </c:pt>
                <c:pt idx="1338">
                  <c:v>0.99256801486397028</c:v>
                </c:pt>
                <c:pt idx="1339">
                  <c:v>0.99261801476397049</c:v>
                </c:pt>
                <c:pt idx="1340">
                  <c:v>0.99265801468397064</c:v>
                </c:pt>
                <c:pt idx="1341">
                  <c:v>0.99269801460397078</c:v>
                </c:pt>
                <c:pt idx="1342">
                  <c:v>0.9927300145399709</c:v>
                </c:pt>
                <c:pt idx="1343">
                  <c:v>0.9927800144399711</c:v>
                </c:pt>
                <c:pt idx="1344">
                  <c:v>0.99280401439197119</c:v>
                </c:pt>
                <c:pt idx="1345">
                  <c:v>0.9928480143039714</c:v>
                </c:pt>
                <c:pt idx="1346">
                  <c:v>0.99288601422797151</c:v>
                </c:pt>
                <c:pt idx="1347">
                  <c:v>0.99290401419197161</c:v>
                </c:pt>
                <c:pt idx="1348">
                  <c:v>0.99293801412397176</c:v>
                </c:pt>
                <c:pt idx="1349">
                  <c:v>0.99297001405997187</c:v>
                </c:pt>
                <c:pt idx="1350">
                  <c:v>0.99300401399197202</c:v>
                </c:pt>
                <c:pt idx="1351">
                  <c:v>0.99305401389197223</c:v>
                </c:pt>
                <c:pt idx="1352">
                  <c:v>0.99307801384397232</c:v>
                </c:pt>
                <c:pt idx="1353">
                  <c:v>0.99312401375197246</c:v>
                </c:pt>
                <c:pt idx="1354">
                  <c:v>0.99316601366797264</c:v>
                </c:pt>
                <c:pt idx="1355">
                  <c:v>0.99318601362797276</c:v>
                </c:pt>
                <c:pt idx="1356">
                  <c:v>0.9932320135359729</c:v>
                </c:pt>
                <c:pt idx="1357">
                  <c:v>0.99326801346397309</c:v>
                </c:pt>
                <c:pt idx="1358">
                  <c:v>0.99330401339197316</c:v>
                </c:pt>
                <c:pt idx="1359">
                  <c:v>0.99334401331197342</c:v>
                </c:pt>
                <c:pt idx="1360">
                  <c:v>0.99338401323197356</c:v>
                </c:pt>
                <c:pt idx="1361">
                  <c:v>0.99343801312397373</c:v>
                </c:pt>
                <c:pt idx="1362">
                  <c:v>0.99346601306797389</c:v>
                </c:pt>
                <c:pt idx="1363">
                  <c:v>0.99350201299597396</c:v>
                </c:pt>
                <c:pt idx="1364">
                  <c:v>0.99353601292797411</c:v>
                </c:pt>
                <c:pt idx="1365">
                  <c:v>0.99358001283997432</c:v>
                </c:pt>
                <c:pt idx="1366">
                  <c:v>0.99360401279197441</c:v>
                </c:pt>
                <c:pt idx="1367">
                  <c:v>0.99363601272797453</c:v>
                </c:pt>
                <c:pt idx="1368">
                  <c:v>0.99367401265197475</c:v>
                </c:pt>
                <c:pt idx="1369">
                  <c:v>0.99369801260397483</c:v>
                </c:pt>
                <c:pt idx="1370">
                  <c:v>0.99375401249197504</c:v>
                </c:pt>
                <c:pt idx="1371">
                  <c:v>0.99379001241997511</c:v>
                </c:pt>
                <c:pt idx="1372">
                  <c:v>0.99382201235597534</c:v>
                </c:pt>
                <c:pt idx="1373">
                  <c:v>0.99385201229597542</c:v>
                </c:pt>
                <c:pt idx="1374">
                  <c:v>0.99390201219597563</c:v>
                </c:pt>
                <c:pt idx="1375">
                  <c:v>0.99394001211997574</c:v>
                </c:pt>
                <c:pt idx="1376">
                  <c:v>0.99397201205597585</c:v>
                </c:pt>
                <c:pt idx="1377">
                  <c:v>0.99399801200397597</c:v>
                </c:pt>
                <c:pt idx="1378">
                  <c:v>0.99404001191997615</c:v>
                </c:pt>
                <c:pt idx="1379">
                  <c:v>0.99406601186797627</c:v>
                </c:pt>
                <c:pt idx="1380">
                  <c:v>0.99409401181197643</c:v>
                </c:pt>
                <c:pt idx="1381">
                  <c:v>0.9941300117399765</c:v>
                </c:pt>
                <c:pt idx="1382">
                  <c:v>0.9941480117039766</c:v>
                </c:pt>
                <c:pt idx="1383">
                  <c:v>0.99419001161997678</c:v>
                </c:pt>
                <c:pt idx="1384">
                  <c:v>0.99421201157597683</c:v>
                </c:pt>
                <c:pt idx="1385">
                  <c:v>0.99424001151997698</c:v>
                </c:pt>
                <c:pt idx="1386">
                  <c:v>0.99426801146397703</c:v>
                </c:pt>
                <c:pt idx="1387">
                  <c:v>0.99429201141597712</c:v>
                </c:pt>
                <c:pt idx="1388">
                  <c:v>0.99431601136797731</c:v>
                </c:pt>
                <c:pt idx="1389">
                  <c:v>0.99433801132397737</c:v>
                </c:pt>
                <c:pt idx="1390">
                  <c:v>0.99437201125597752</c:v>
                </c:pt>
                <c:pt idx="1391">
                  <c:v>0.9944020111959776</c:v>
                </c:pt>
                <c:pt idx="1392">
                  <c:v>0.99443401113197771</c:v>
                </c:pt>
                <c:pt idx="1393">
                  <c:v>0.99445201109597781</c:v>
                </c:pt>
                <c:pt idx="1394">
                  <c:v>0.99449401101197799</c:v>
                </c:pt>
                <c:pt idx="1395">
                  <c:v>0.99451201097597808</c:v>
                </c:pt>
                <c:pt idx="1396">
                  <c:v>0.9945380109239782</c:v>
                </c:pt>
                <c:pt idx="1397">
                  <c:v>0.99456801086397828</c:v>
                </c:pt>
                <c:pt idx="1398">
                  <c:v>0.99459801080397836</c:v>
                </c:pt>
                <c:pt idx="1399">
                  <c:v>0.99462001075997852</c:v>
                </c:pt>
                <c:pt idx="1400">
                  <c:v>0.99465401069197856</c:v>
                </c:pt>
                <c:pt idx="1401">
                  <c:v>0.99468201063597872</c:v>
                </c:pt>
                <c:pt idx="1402">
                  <c:v>0.9947180105639789</c:v>
                </c:pt>
                <c:pt idx="1403">
                  <c:v>0.99473801052397892</c:v>
                </c:pt>
                <c:pt idx="1404">
                  <c:v>0.99477001045997904</c:v>
                </c:pt>
                <c:pt idx="1405">
                  <c:v>0.99480201039597915</c:v>
                </c:pt>
                <c:pt idx="1406">
                  <c:v>0.99483201033597934</c:v>
                </c:pt>
                <c:pt idx="1407">
                  <c:v>0.99486601026797949</c:v>
                </c:pt>
                <c:pt idx="1408">
                  <c:v>0.99489801020397961</c:v>
                </c:pt>
                <c:pt idx="1409">
                  <c:v>0.99492601014797966</c:v>
                </c:pt>
                <c:pt idx="1410">
                  <c:v>0.99495001009997985</c:v>
                </c:pt>
                <c:pt idx="1411">
                  <c:v>0.99496801006397984</c:v>
                </c:pt>
                <c:pt idx="1412">
                  <c:v>0.99499401001197996</c:v>
                </c:pt>
                <c:pt idx="1413">
                  <c:v>0.99503000993998014</c:v>
                </c:pt>
                <c:pt idx="1414">
                  <c:v>0.9950460099079802</c:v>
                </c:pt>
                <c:pt idx="1415">
                  <c:v>0.99506400987198029</c:v>
                </c:pt>
                <c:pt idx="1416">
                  <c:v>0.99508600982798034</c:v>
                </c:pt>
                <c:pt idx="1417">
                  <c:v>0.99511600976798043</c:v>
                </c:pt>
                <c:pt idx="1418">
                  <c:v>0.99513600972798055</c:v>
                </c:pt>
                <c:pt idx="1419">
                  <c:v>0.99516000967998064</c:v>
                </c:pt>
                <c:pt idx="1420">
                  <c:v>0.99518200963598069</c:v>
                </c:pt>
                <c:pt idx="1421">
                  <c:v>0.99521200957598088</c:v>
                </c:pt>
                <c:pt idx="1422">
                  <c:v>0.99523400953198093</c:v>
                </c:pt>
                <c:pt idx="1423">
                  <c:v>0.99526600946798105</c:v>
                </c:pt>
                <c:pt idx="1424">
                  <c:v>0.9953000093999812</c:v>
                </c:pt>
                <c:pt idx="1425">
                  <c:v>0.99531800936398129</c:v>
                </c:pt>
                <c:pt idx="1426">
                  <c:v>0.99533200933598132</c:v>
                </c:pt>
                <c:pt idx="1427">
                  <c:v>0.99535000929998141</c:v>
                </c:pt>
                <c:pt idx="1428">
                  <c:v>0.99536600926798147</c:v>
                </c:pt>
                <c:pt idx="1429">
                  <c:v>0.99538800922398152</c:v>
                </c:pt>
                <c:pt idx="1430">
                  <c:v>0.99541600916798167</c:v>
                </c:pt>
                <c:pt idx="1431">
                  <c:v>0.9954420091159818</c:v>
                </c:pt>
                <c:pt idx="1432">
                  <c:v>0.99546400907198185</c:v>
                </c:pt>
                <c:pt idx="1433">
                  <c:v>0.99548000903998191</c:v>
                </c:pt>
                <c:pt idx="1434">
                  <c:v>0.99550200899598196</c:v>
                </c:pt>
                <c:pt idx="1435">
                  <c:v>0.99553200893598215</c:v>
                </c:pt>
                <c:pt idx="1436">
                  <c:v>0.99555000889998224</c:v>
                </c:pt>
                <c:pt idx="1437">
                  <c:v>0.9955660088679823</c:v>
                </c:pt>
                <c:pt idx="1438">
                  <c:v>0.99558200883598236</c:v>
                </c:pt>
                <c:pt idx="1439">
                  <c:v>0.99561200877598244</c:v>
                </c:pt>
                <c:pt idx="1440">
                  <c:v>0.99563000873998253</c:v>
                </c:pt>
                <c:pt idx="1441">
                  <c:v>0.99565800868398269</c:v>
                </c:pt>
                <c:pt idx="1442">
                  <c:v>0.99568800862398277</c:v>
                </c:pt>
                <c:pt idx="1443">
                  <c:v>0.99570400859198283</c:v>
                </c:pt>
                <c:pt idx="1444">
                  <c:v>0.99572400855198284</c:v>
                </c:pt>
                <c:pt idx="1445">
                  <c:v>0.99574800850398304</c:v>
                </c:pt>
                <c:pt idx="1446">
                  <c:v>0.99577600844798309</c:v>
                </c:pt>
                <c:pt idx="1447">
                  <c:v>0.99579800840398314</c:v>
                </c:pt>
                <c:pt idx="1448">
                  <c:v>0.99582400835198326</c:v>
                </c:pt>
                <c:pt idx="1449">
                  <c:v>0.99585000829998338</c:v>
                </c:pt>
                <c:pt idx="1450">
                  <c:v>0.9958820082359835</c:v>
                </c:pt>
                <c:pt idx="1451">
                  <c:v>0.99590200819598362</c:v>
                </c:pt>
                <c:pt idx="1452">
                  <c:v>0.99593400813198374</c:v>
                </c:pt>
                <c:pt idx="1453">
                  <c:v>0.99595400809198387</c:v>
                </c:pt>
                <c:pt idx="1454">
                  <c:v>0.99596600806798385</c:v>
                </c:pt>
                <c:pt idx="1455">
                  <c:v>0.99598400803198395</c:v>
                </c:pt>
                <c:pt idx="1456">
                  <c:v>0.99600400799198396</c:v>
                </c:pt>
                <c:pt idx="1457">
                  <c:v>0.99603200793598412</c:v>
                </c:pt>
                <c:pt idx="1458">
                  <c:v>0.99605800788398424</c:v>
                </c:pt>
                <c:pt idx="1459">
                  <c:v>0.99608400783198436</c:v>
                </c:pt>
                <c:pt idx="1460">
                  <c:v>0.99610200779598446</c:v>
                </c:pt>
                <c:pt idx="1461">
                  <c:v>0.99612600774798454</c:v>
                </c:pt>
                <c:pt idx="1462">
                  <c:v>0.99615400769198459</c:v>
                </c:pt>
                <c:pt idx="1463">
                  <c:v>0.99618200763598475</c:v>
                </c:pt>
                <c:pt idx="1464">
                  <c:v>0.99619200761598481</c:v>
                </c:pt>
                <c:pt idx="1465">
                  <c:v>0.99620600758798483</c:v>
                </c:pt>
                <c:pt idx="1466">
                  <c:v>0.99623000753998492</c:v>
                </c:pt>
                <c:pt idx="1467">
                  <c:v>0.99625200749598497</c:v>
                </c:pt>
                <c:pt idx="1468">
                  <c:v>0.99626800746398503</c:v>
                </c:pt>
                <c:pt idx="1469">
                  <c:v>0.99628000743998513</c:v>
                </c:pt>
                <c:pt idx="1470">
                  <c:v>0.99630600738798525</c:v>
                </c:pt>
                <c:pt idx="1471">
                  <c:v>0.99631600736798531</c:v>
                </c:pt>
                <c:pt idx="1472">
                  <c:v>0.99633400733198529</c:v>
                </c:pt>
                <c:pt idx="1473">
                  <c:v>0.99636200727598545</c:v>
                </c:pt>
                <c:pt idx="1474">
                  <c:v>0.99638600722798554</c:v>
                </c:pt>
                <c:pt idx="1475">
                  <c:v>0.99640600718798567</c:v>
                </c:pt>
                <c:pt idx="1476">
                  <c:v>0.99642400715198565</c:v>
                </c:pt>
                <c:pt idx="1477">
                  <c:v>0.99643400713198571</c:v>
                </c:pt>
                <c:pt idx="1478">
                  <c:v>0.99645000709998577</c:v>
                </c:pt>
                <c:pt idx="1479">
                  <c:v>0.99648000703998596</c:v>
                </c:pt>
                <c:pt idx="1480">
                  <c:v>0.99650000699998598</c:v>
                </c:pt>
                <c:pt idx="1481">
                  <c:v>0.99651200697598608</c:v>
                </c:pt>
                <c:pt idx="1482">
                  <c:v>0.9965260069479861</c:v>
                </c:pt>
                <c:pt idx="1483">
                  <c:v>0.99654400691198619</c:v>
                </c:pt>
                <c:pt idx="1484">
                  <c:v>0.99655400689198625</c:v>
                </c:pt>
                <c:pt idx="1485">
                  <c:v>0.99657800684398634</c:v>
                </c:pt>
                <c:pt idx="1486">
                  <c:v>0.99659600680798643</c:v>
                </c:pt>
                <c:pt idx="1487">
                  <c:v>0.99661200677598649</c:v>
                </c:pt>
                <c:pt idx="1488">
                  <c:v>0.99662200675598644</c:v>
                </c:pt>
                <c:pt idx="1489">
                  <c:v>0.9966500066999866</c:v>
                </c:pt>
                <c:pt idx="1490">
                  <c:v>0.99666600666798666</c:v>
                </c:pt>
                <c:pt idx="1491">
                  <c:v>0.99668000663998668</c:v>
                </c:pt>
                <c:pt idx="1492">
                  <c:v>0.9967060065879868</c:v>
                </c:pt>
                <c:pt idx="1493">
                  <c:v>0.99672800654398697</c:v>
                </c:pt>
                <c:pt idx="1494">
                  <c:v>0.99674600650798695</c:v>
                </c:pt>
                <c:pt idx="1495">
                  <c:v>0.99676000647998708</c:v>
                </c:pt>
                <c:pt idx="1496">
                  <c:v>0.99676600646798708</c:v>
                </c:pt>
                <c:pt idx="1497">
                  <c:v>0.99678400643198717</c:v>
                </c:pt>
                <c:pt idx="1498">
                  <c:v>0.99679600640798716</c:v>
                </c:pt>
                <c:pt idx="1499">
                  <c:v>0.99680200639598726</c:v>
                </c:pt>
                <c:pt idx="1500">
                  <c:v>0.99680600638798722</c:v>
                </c:pt>
                <c:pt idx="1501">
                  <c:v>0.99682400635198731</c:v>
                </c:pt>
                <c:pt idx="1502">
                  <c:v>0.99684200631598741</c:v>
                </c:pt>
                <c:pt idx="1503">
                  <c:v>0.99685800628398746</c:v>
                </c:pt>
                <c:pt idx="1504">
                  <c:v>0.99687400625198752</c:v>
                </c:pt>
                <c:pt idx="1505">
                  <c:v>0.99689400621198754</c:v>
                </c:pt>
                <c:pt idx="1506">
                  <c:v>0.9969160061679877</c:v>
                </c:pt>
                <c:pt idx="1507">
                  <c:v>0.99693000613998772</c:v>
                </c:pt>
                <c:pt idx="1508">
                  <c:v>0.99694800610398782</c:v>
                </c:pt>
                <c:pt idx="1509">
                  <c:v>0.99696800606398783</c:v>
                </c:pt>
                <c:pt idx="1510">
                  <c:v>0.99698200603598797</c:v>
                </c:pt>
                <c:pt idx="1511">
                  <c:v>0.99699600600798799</c:v>
                </c:pt>
                <c:pt idx="1512">
                  <c:v>0.99701000597998801</c:v>
                </c:pt>
                <c:pt idx="1513">
                  <c:v>0.99702600594798807</c:v>
                </c:pt>
                <c:pt idx="1514">
                  <c:v>0.99704200591598813</c:v>
                </c:pt>
                <c:pt idx="1515">
                  <c:v>0.99707000585998828</c:v>
                </c:pt>
                <c:pt idx="1516">
                  <c:v>0.99707800584398831</c:v>
                </c:pt>
                <c:pt idx="1517">
                  <c:v>0.99709000581998841</c:v>
                </c:pt>
                <c:pt idx="1518">
                  <c:v>0.99711000577998843</c:v>
                </c:pt>
                <c:pt idx="1519">
                  <c:v>0.99711800576398846</c:v>
                </c:pt>
                <c:pt idx="1520">
                  <c:v>0.99712800574398852</c:v>
                </c:pt>
                <c:pt idx="1521">
                  <c:v>0.99714200571598854</c:v>
                </c:pt>
                <c:pt idx="1522">
                  <c:v>0.99716400567198871</c:v>
                </c:pt>
                <c:pt idx="1523">
                  <c:v>0.99718600562798876</c:v>
                </c:pt>
                <c:pt idx="1524">
                  <c:v>0.99720400559198885</c:v>
                </c:pt>
                <c:pt idx="1525">
                  <c:v>0.99721800556398887</c:v>
                </c:pt>
                <c:pt idx="1526">
                  <c:v>0.99723400553198893</c:v>
                </c:pt>
                <c:pt idx="1527">
                  <c:v>0.99725000549998899</c:v>
                </c:pt>
                <c:pt idx="1528">
                  <c:v>0.99726400547198901</c:v>
                </c:pt>
                <c:pt idx="1529">
                  <c:v>0.99727400545198908</c:v>
                </c:pt>
                <c:pt idx="1530">
                  <c:v>0.9972940054119892</c:v>
                </c:pt>
                <c:pt idx="1531">
                  <c:v>0.99730800538398923</c:v>
                </c:pt>
                <c:pt idx="1532">
                  <c:v>0.9973120053759893</c:v>
                </c:pt>
                <c:pt idx="1533">
                  <c:v>0.99732600534798932</c:v>
                </c:pt>
                <c:pt idx="1534">
                  <c:v>0.99734400531198941</c:v>
                </c:pt>
                <c:pt idx="1535">
                  <c:v>0.99737200525598946</c:v>
                </c:pt>
                <c:pt idx="1536">
                  <c:v>0.99738600522798959</c:v>
                </c:pt>
                <c:pt idx="1537">
                  <c:v>0.99740000519998961</c:v>
                </c:pt>
                <c:pt idx="1538">
                  <c:v>0.99742000515998963</c:v>
                </c:pt>
                <c:pt idx="1539">
                  <c:v>0.99742600514798974</c:v>
                </c:pt>
                <c:pt idx="1540">
                  <c:v>0.99744800510398979</c:v>
                </c:pt>
                <c:pt idx="1541">
                  <c:v>0.99745600508798982</c:v>
                </c:pt>
                <c:pt idx="1542">
                  <c:v>0.99746200507598981</c:v>
                </c:pt>
                <c:pt idx="1543">
                  <c:v>0.99747400505198991</c:v>
                </c:pt>
                <c:pt idx="1544">
                  <c:v>0.99748400503198997</c:v>
                </c:pt>
                <c:pt idx="1545">
                  <c:v>0.99749600500798996</c:v>
                </c:pt>
                <c:pt idx="1546">
                  <c:v>0.99750800498399006</c:v>
                </c:pt>
                <c:pt idx="1547">
                  <c:v>0.99752600494799015</c:v>
                </c:pt>
                <c:pt idx="1548">
                  <c:v>0.99753800492399014</c:v>
                </c:pt>
                <c:pt idx="1549">
                  <c:v>0.99755000489999024</c:v>
                </c:pt>
                <c:pt idx="1550">
                  <c:v>0.99756800486399022</c:v>
                </c:pt>
                <c:pt idx="1551">
                  <c:v>0.99757600484799025</c:v>
                </c:pt>
                <c:pt idx="1552">
                  <c:v>0.99758800482399035</c:v>
                </c:pt>
                <c:pt idx="1553">
                  <c:v>0.99759600480799038</c:v>
                </c:pt>
                <c:pt idx="1554">
                  <c:v>0.99760200479599037</c:v>
                </c:pt>
                <c:pt idx="1555">
                  <c:v>0.99760400479199041</c:v>
                </c:pt>
                <c:pt idx="1556">
                  <c:v>0.99761800476399043</c:v>
                </c:pt>
                <c:pt idx="1557">
                  <c:v>0.99762600474799046</c:v>
                </c:pt>
                <c:pt idx="1558">
                  <c:v>0.99763800472399056</c:v>
                </c:pt>
                <c:pt idx="1559">
                  <c:v>0.99765000469999054</c:v>
                </c:pt>
                <c:pt idx="1560">
                  <c:v>0.99766200467599064</c:v>
                </c:pt>
                <c:pt idx="1561">
                  <c:v>0.99767000465999067</c:v>
                </c:pt>
                <c:pt idx="1562">
                  <c:v>0.99767400465199074</c:v>
                </c:pt>
                <c:pt idx="1563">
                  <c:v>0.99769600460799079</c:v>
                </c:pt>
                <c:pt idx="1564">
                  <c:v>0.99771000457999082</c:v>
                </c:pt>
                <c:pt idx="1565">
                  <c:v>0.99771200457599085</c:v>
                </c:pt>
                <c:pt idx="1566">
                  <c:v>0.99771800456399085</c:v>
                </c:pt>
                <c:pt idx="1567">
                  <c:v>0.9977340045319909</c:v>
                </c:pt>
                <c:pt idx="1568">
                  <c:v>0.99773800452399097</c:v>
                </c:pt>
                <c:pt idx="1569">
                  <c:v>0.99775800448399099</c:v>
                </c:pt>
                <c:pt idx="1570">
                  <c:v>0.99776800446399105</c:v>
                </c:pt>
                <c:pt idx="1571">
                  <c:v>0.99779200441599114</c:v>
                </c:pt>
                <c:pt idx="1572">
                  <c:v>0.99780000439999117</c:v>
                </c:pt>
                <c:pt idx="1573">
                  <c:v>0.9978200043599913</c:v>
                </c:pt>
                <c:pt idx="1574">
                  <c:v>0.99783400433199132</c:v>
                </c:pt>
                <c:pt idx="1575">
                  <c:v>0.99784600430799142</c:v>
                </c:pt>
                <c:pt idx="1576">
                  <c:v>0.99785400429199145</c:v>
                </c:pt>
                <c:pt idx="1577">
                  <c:v>0.99786000427999144</c:v>
                </c:pt>
                <c:pt idx="1578">
                  <c:v>0.99786600426799144</c:v>
                </c:pt>
                <c:pt idx="1579">
                  <c:v>0.9978760042479915</c:v>
                </c:pt>
                <c:pt idx="1580">
                  <c:v>0.99788200423599149</c:v>
                </c:pt>
                <c:pt idx="1581">
                  <c:v>0.99788600422799156</c:v>
                </c:pt>
                <c:pt idx="1582">
                  <c:v>0.99789000421999152</c:v>
                </c:pt>
                <c:pt idx="1583">
                  <c:v>0.99789600420799163</c:v>
                </c:pt>
                <c:pt idx="1584">
                  <c:v>0.99790600418799158</c:v>
                </c:pt>
                <c:pt idx="1585">
                  <c:v>0.99791400417199161</c:v>
                </c:pt>
                <c:pt idx="1586">
                  <c:v>0.99792600414799171</c:v>
                </c:pt>
                <c:pt idx="1587">
                  <c:v>0.99793800412399181</c:v>
                </c:pt>
                <c:pt idx="1588">
                  <c:v>0.99795200409599183</c:v>
                </c:pt>
                <c:pt idx="1589">
                  <c:v>0.99795600408799179</c:v>
                </c:pt>
                <c:pt idx="1590">
                  <c:v>0.99797200405599185</c:v>
                </c:pt>
                <c:pt idx="1591">
                  <c:v>0.99798000403999187</c:v>
                </c:pt>
                <c:pt idx="1592">
                  <c:v>0.99799200401599197</c:v>
                </c:pt>
                <c:pt idx="1593">
                  <c:v>0.99800800398399203</c:v>
                </c:pt>
                <c:pt idx="1594">
                  <c:v>0.99801600396799206</c:v>
                </c:pt>
                <c:pt idx="1595">
                  <c:v>0.99802000395999213</c:v>
                </c:pt>
                <c:pt idx="1596">
                  <c:v>0.99803000393999208</c:v>
                </c:pt>
                <c:pt idx="1597">
                  <c:v>0.99804400391199222</c:v>
                </c:pt>
                <c:pt idx="1598">
                  <c:v>0.9980560038879922</c:v>
                </c:pt>
                <c:pt idx="1599">
                  <c:v>0.99806600386799227</c:v>
                </c:pt>
                <c:pt idx="1600">
                  <c:v>0.99807200385599226</c:v>
                </c:pt>
                <c:pt idx="1601">
                  <c:v>0.9980740038519923</c:v>
                </c:pt>
                <c:pt idx="1602">
                  <c:v>0.99808400383199236</c:v>
                </c:pt>
                <c:pt idx="1603">
                  <c:v>0.99809800380399238</c:v>
                </c:pt>
                <c:pt idx="1604">
                  <c:v>0.99811000377999248</c:v>
                </c:pt>
                <c:pt idx="1605">
                  <c:v>0.99811200377599241</c:v>
                </c:pt>
                <c:pt idx="1606">
                  <c:v>0.99812400375199251</c:v>
                </c:pt>
                <c:pt idx="1607">
                  <c:v>0.9981300037399925</c:v>
                </c:pt>
                <c:pt idx="1608">
                  <c:v>0.99813200373599253</c:v>
                </c:pt>
                <c:pt idx="1609">
                  <c:v>0.99813600372799249</c:v>
                </c:pt>
                <c:pt idx="1610">
                  <c:v>0.99814000371999256</c:v>
                </c:pt>
                <c:pt idx="1611">
                  <c:v>0.99814600370799256</c:v>
                </c:pt>
                <c:pt idx="1612">
                  <c:v>0.99816200367599262</c:v>
                </c:pt>
                <c:pt idx="1613">
                  <c:v>0.99817200365599268</c:v>
                </c:pt>
                <c:pt idx="1614">
                  <c:v>0.9981860036279927</c:v>
                </c:pt>
                <c:pt idx="1615">
                  <c:v>0.99819600360799277</c:v>
                </c:pt>
                <c:pt idx="1616">
                  <c:v>0.99820400359199279</c:v>
                </c:pt>
                <c:pt idx="1617">
                  <c:v>0.99821000357999279</c:v>
                </c:pt>
                <c:pt idx="1618">
                  <c:v>0.99822000355999285</c:v>
                </c:pt>
                <c:pt idx="1619">
                  <c:v>0.99823200353599295</c:v>
                </c:pt>
                <c:pt idx="1620">
                  <c:v>0.99824200351599301</c:v>
                </c:pt>
                <c:pt idx="1621">
                  <c:v>0.998254003491993</c:v>
                </c:pt>
                <c:pt idx="1622">
                  <c:v>0.99827000345999306</c:v>
                </c:pt>
                <c:pt idx="1623">
                  <c:v>0.99827600344799305</c:v>
                </c:pt>
                <c:pt idx="1624">
                  <c:v>0.99828400343199308</c:v>
                </c:pt>
                <c:pt idx="1625">
                  <c:v>0.99828600342799312</c:v>
                </c:pt>
                <c:pt idx="1626">
                  <c:v>0.99829800340399322</c:v>
                </c:pt>
                <c:pt idx="1627">
                  <c:v>0.99830400339199321</c:v>
                </c:pt>
                <c:pt idx="1628">
                  <c:v>0.99831600336799331</c:v>
                </c:pt>
                <c:pt idx="1629">
                  <c:v>0.99832400335199334</c:v>
                </c:pt>
                <c:pt idx="1630">
                  <c:v>0.9983280033439933</c:v>
                </c:pt>
                <c:pt idx="1631">
                  <c:v>0.9983400033199934</c:v>
                </c:pt>
                <c:pt idx="1632">
                  <c:v>0.99834600330799339</c:v>
                </c:pt>
                <c:pt idx="1633">
                  <c:v>0.99835200329599338</c:v>
                </c:pt>
                <c:pt idx="1634">
                  <c:v>0.99836200327599345</c:v>
                </c:pt>
                <c:pt idx="1635">
                  <c:v>0.99836400327199348</c:v>
                </c:pt>
                <c:pt idx="1636">
                  <c:v>0.99837200325599351</c:v>
                </c:pt>
                <c:pt idx="1637">
                  <c:v>0.9983900032199936</c:v>
                </c:pt>
                <c:pt idx="1638">
                  <c:v>0.9983960032079936</c:v>
                </c:pt>
                <c:pt idx="1639">
                  <c:v>0.99840400319199363</c:v>
                </c:pt>
                <c:pt idx="1640">
                  <c:v>0.99840800318399359</c:v>
                </c:pt>
                <c:pt idx="1641">
                  <c:v>0.99841400317199369</c:v>
                </c:pt>
                <c:pt idx="1642">
                  <c:v>0.99842200315599372</c:v>
                </c:pt>
                <c:pt idx="1643">
                  <c:v>0.99843200313599367</c:v>
                </c:pt>
                <c:pt idx="1644">
                  <c:v>0.99843200313599367</c:v>
                </c:pt>
                <c:pt idx="1645">
                  <c:v>0.99844200311599374</c:v>
                </c:pt>
                <c:pt idx="1646">
                  <c:v>0.99844600310799381</c:v>
                </c:pt>
                <c:pt idx="1647">
                  <c:v>0.9984520030959938</c:v>
                </c:pt>
                <c:pt idx="1648">
                  <c:v>0.99845800308399379</c:v>
                </c:pt>
                <c:pt idx="1649">
                  <c:v>0.99846600306799382</c:v>
                </c:pt>
                <c:pt idx="1650">
                  <c:v>0.99848000303999396</c:v>
                </c:pt>
                <c:pt idx="1651">
                  <c:v>0.99848600302799395</c:v>
                </c:pt>
                <c:pt idx="1652">
                  <c:v>0.99849000301999391</c:v>
                </c:pt>
                <c:pt idx="1653">
                  <c:v>0.99849400301199398</c:v>
                </c:pt>
                <c:pt idx="1654">
                  <c:v>0.99850400299199404</c:v>
                </c:pt>
                <c:pt idx="1655">
                  <c:v>0.998508002983994</c:v>
                </c:pt>
                <c:pt idx="1656">
                  <c:v>0.99851800296399407</c:v>
                </c:pt>
                <c:pt idx="1657">
                  <c:v>0.9985200029599941</c:v>
                </c:pt>
                <c:pt idx="1658">
                  <c:v>0.99852200295599414</c:v>
                </c:pt>
                <c:pt idx="1659">
                  <c:v>0.99852800294399413</c:v>
                </c:pt>
                <c:pt idx="1660">
                  <c:v>0.99853800292399419</c:v>
                </c:pt>
                <c:pt idx="1661">
                  <c:v>0.99854400291199419</c:v>
                </c:pt>
                <c:pt idx="1662">
                  <c:v>0.99855400289199425</c:v>
                </c:pt>
                <c:pt idx="1663">
                  <c:v>0.99856600286799424</c:v>
                </c:pt>
                <c:pt idx="1664">
                  <c:v>0.99857400285199427</c:v>
                </c:pt>
                <c:pt idx="1665">
                  <c:v>0.9985760028479943</c:v>
                </c:pt>
                <c:pt idx="1666">
                  <c:v>0.9985880028239944</c:v>
                </c:pt>
                <c:pt idx="1667">
                  <c:v>0.99859600280799443</c:v>
                </c:pt>
                <c:pt idx="1668">
                  <c:v>0.99860800278399442</c:v>
                </c:pt>
                <c:pt idx="1669">
                  <c:v>0.99861600276799445</c:v>
                </c:pt>
                <c:pt idx="1670">
                  <c:v>0.99861800276399448</c:v>
                </c:pt>
                <c:pt idx="1671">
                  <c:v>0.99862200275599444</c:v>
                </c:pt>
                <c:pt idx="1672">
                  <c:v>0.99862800274399455</c:v>
                </c:pt>
                <c:pt idx="1673">
                  <c:v>0.9986380027239945</c:v>
                </c:pt>
                <c:pt idx="1674">
                  <c:v>0.99864600270799453</c:v>
                </c:pt>
                <c:pt idx="1675">
                  <c:v>0.99865200269599463</c:v>
                </c:pt>
                <c:pt idx="1676">
                  <c:v>0.99865200269599463</c:v>
                </c:pt>
                <c:pt idx="1677">
                  <c:v>0.99865600268799459</c:v>
                </c:pt>
                <c:pt idx="1678">
                  <c:v>0.99865800268399463</c:v>
                </c:pt>
                <c:pt idx="1679">
                  <c:v>0.99866400267199462</c:v>
                </c:pt>
                <c:pt idx="1680">
                  <c:v>0.99867200265599465</c:v>
                </c:pt>
                <c:pt idx="1681">
                  <c:v>0.99867600264799472</c:v>
                </c:pt>
                <c:pt idx="1682">
                  <c:v>0.99867800264399476</c:v>
                </c:pt>
                <c:pt idx="1683">
                  <c:v>0.99868800262399471</c:v>
                </c:pt>
                <c:pt idx="1684">
                  <c:v>0.99869400261199481</c:v>
                </c:pt>
                <c:pt idx="1685">
                  <c:v>0.99869600260799474</c:v>
                </c:pt>
                <c:pt idx="1686">
                  <c:v>0.9987060025879948</c:v>
                </c:pt>
                <c:pt idx="1687">
                  <c:v>0.99871400257199483</c:v>
                </c:pt>
                <c:pt idx="1688">
                  <c:v>0.99872200255599486</c:v>
                </c:pt>
                <c:pt idx="1689">
                  <c:v>0.99873200253599492</c:v>
                </c:pt>
                <c:pt idx="1690">
                  <c:v>0.99873400253199496</c:v>
                </c:pt>
                <c:pt idx="1691">
                  <c:v>0.99874000251999495</c:v>
                </c:pt>
                <c:pt idx="1692">
                  <c:v>0.99874200251599499</c:v>
                </c:pt>
                <c:pt idx="1693">
                  <c:v>0.99874800250399498</c:v>
                </c:pt>
                <c:pt idx="1694">
                  <c:v>0.99876000247999508</c:v>
                </c:pt>
                <c:pt idx="1695">
                  <c:v>0.99876400247199504</c:v>
                </c:pt>
                <c:pt idx="1696">
                  <c:v>0.9987800024399951</c:v>
                </c:pt>
                <c:pt idx="1697">
                  <c:v>0.99878800242399512</c:v>
                </c:pt>
                <c:pt idx="1698">
                  <c:v>0.99879600240799515</c:v>
                </c:pt>
                <c:pt idx="1699">
                  <c:v>0.99879800240399519</c:v>
                </c:pt>
                <c:pt idx="1700">
                  <c:v>0.99880800238399525</c:v>
                </c:pt>
                <c:pt idx="1701">
                  <c:v>0.99881000237999529</c:v>
                </c:pt>
                <c:pt idx="1702">
                  <c:v>0.99881400237199525</c:v>
                </c:pt>
                <c:pt idx="1703">
                  <c:v>0.99881800236399532</c:v>
                </c:pt>
                <c:pt idx="1704">
                  <c:v>0.99882400235199531</c:v>
                </c:pt>
                <c:pt idx="1705">
                  <c:v>0.9988300023399953</c:v>
                </c:pt>
                <c:pt idx="1706">
                  <c:v>0.99883200233599534</c:v>
                </c:pt>
                <c:pt idx="1707">
                  <c:v>0.99883800232399533</c:v>
                </c:pt>
                <c:pt idx="1708">
                  <c:v>0.99883800232399533</c:v>
                </c:pt>
                <c:pt idx="1709">
                  <c:v>0.99884000231999537</c:v>
                </c:pt>
                <c:pt idx="1710">
                  <c:v>0.99884600230799536</c:v>
                </c:pt>
                <c:pt idx="1711">
                  <c:v>0.99885000229999543</c:v>
                </c:pt>
                <c:pt idx="1712">
                  <c:v>0.99885600228799543</c:v>
                </c:pt>
                <c:pt idx="1713">
                  <c:v>0.99886200227599542</c:v>
                </c:pt>
                <c:pt idx="1714">
                  <c:v>0.99886600226799549</c:v>
                </c:pt>
                <c:pt idx="1715">
                  <c:v>0.99886800226399552</c:v>
                </c:pt>
                <c:pt idx="1716">
                  <c:v>0.99887200225599548</c:v>
                </c:pt>
                <c:pt idx="1717">
                  <c:v>0.99887400225199552</c:v>
                </c:pt>
                <c:pt idx="1718">
                  <c:v>0.99888800222399554</c:v>
                </c:pt>
                <c:pt idx="1719">
                  <c:v>0.99888800222399554</c:v>
                </c:pt>
                <c:pt idx="1720">
                  <c:v>0.99889000221999558</c:v>
                </c:pt>
                <c:pt idx="1721">
                  <c:v>0.99889400221199554</c:v>
                </c:pt>
                <c:pt idx="1722">
                  <c:v>0.99889600220799557</c:v>
                </c:pt>
                <c:pt idx="1723">
                  <c:v>0.9989040021919956</c:v>
                </c:pt>
                <c:pt idx="1724">
                  <c:v>0.99890800218399567</c:v>
                </c:pt>
                <c:pt idx="1725">
                  <c:v>0.99891400217199566</c:v>
                </c:pt>
                <c:pt idx="1726">
                  <c:v>0.99892000215999566</c:v>
                </c:pt>
                <c:pt idx="1727">
                  <c:v>0.99892200215599569</c:v>
                </c:pt>
                <c:pt idx="1728">
                  <c:v>0.99892400215199573</c:v>
                </c:pt>
                <c:pt idx="1729">
                  <c:v>0.99893000213999572</c:v>
                </c:pt>
                <c:pt idx="1730">
                  <c:v>0.99893800212399575</c:v>
                </c:pt>
                <c:pt idx="1731">
                  <c:v>0.99894400211199574</c:v>
                </c:pt>
                <c:pt idx="1732">
                  <c:v>0.99894800210399581</c:v>
                </c:pt>
                <c:pt idx="1733">
                  <c:v>0.99895600208799584</c:v>
                </c:pt>
                <c:pt idx="1734">
                  <c:v>0.99896200207599584</c:v>
                </c:pt>
                <c:pt idx="1735">
                  <c:v>0.99896400207199587</c:v>
                </c:pt>
                <c:pt idx="1736">
                  <c:v>0.99897000205999587</c:v>
                </c:pt>
                <c:pt idx="1737">
                  <c:v>0.99897800204399589</c:v>
                </c:pt>
                <c:pt idx="1738">
                  <c:v>0.99898000203999593</c:v>
                </c:pt>
                <c:pt idx="1739">
                  <c:v>0.99898600202799592</c:v>
                </c:pt>
                <c:pt idx="1740">
                  <c:v>0.99898800202399596</c:v>
                </c:pt>
                <c:pt idx="1741">
                  <c:v>0.99899600200799599</c:v>
                </c:pt>
                <c:pt idx="1742">
                  <c:v>0.99899800200399602</c:v>
                </c:pt>
                <c:pt idx="1743">
                  <c:v>0.99900000199999595</c:v>
                </c:pt>
                <c:pt idx="1744">
                  <c:v>0.99900200199599598</c:v>
                </c:pt>
                <c:pt idx="1745">
                  <c:v>0.99901200197599604</c:v>
                </c:pt>
                <c:pt idx="1746">
                  <c:v>0.99902200195599611</c:v>
                </c:pt>
                <c:pt idx="1747">
                  <c:v>0.99902600194799607</c:v>
                </c:pt>
                <c:pt idx="1748">
                  <c:v>0.99903200193599617</c:v>
                </c:pt>
                <c:pt idx="1749">
                  <c:v>0.9990340019319961</c:v>
                </c:pt>
                <c:pt idx="1750">
                  <c:v>0.99903800192399617</c:v>
                </c:pt>
                <c:pt idx="1751">
                  <c:v>0.9990400019199962</c:v>
                </c:pt>
                <c:pt idx="1752">
                  <c:v>0.9990400019199962</c:v>
                </c:pt>
                <c:pt idx="1753">
                  <c:v>0.99904800190399623</c:v>
                </c:pt>
                <c:pt idx="1754">
                  <c:v>0.99905200189599619</c:v>
                </c:pt>
                <c:pt idx="1755">
                  <c:v>0.99906000187999622</c:v>
                </c:pt>
                <c:pt idx="1756">
                  <c:v>0.99906000187999622</c:v>
                </c:pt>
                <c:pt idx="1757">
                  <c:v>0.99906000187999622</c:v>
                </c:pt>
                <c:pt idx="1758">
                  <c:v>0.99906800186399625</c:v>
                </c:pt>
                <c:pt idx="1759">
                  <c:v>0.99907400185199624</c:v>
                </c:pt>
                <c:pt idx="1760">
                  <c:v>0.99907600184799628</c:v>
                </c:pt>
                <c:pt idx="1761">
                  <c:v>0.99908000183999635</c:v>
                </c:pt>
                <c:pt idx="1762">
                  <c:v>0.99908600182799634</c:v>
                </c:pt>
                <c:pt idx="1763">
                  <c:v>0.99909200181599633</c:v>
                </c:pt>
                <c:pt idx="1764">
                  <c:v>0.9990960018079964</c:v>
                </c:pt>
                <c:pt idx="1765">
                  <c:v>0.99910400179199643</c:v>
                </c:pt>
                <c:pt idx="1766">
                  <c:v>0.99910600178799647</c:v>
                </c:pt>
                <c:pt idx="1767">
                  <c:v>0.99911000177999643</c:v>
                </c:pt>
                <c:pt idx="1768">
                  <c:v>0.99911600176799642</c:v>
                </c:pt>
                <c:pt idx="1769">
                  <c:v>0.99912200175599652</c:v>
                </c:pt>
                <c:pt idx="1770">
                  <c:v>0.99912800174399652</c:v>
                </c:pt>
                <c:pt idx="1771">
                  <c:v>0.99913000173999655</c:v>
                </c:pt>
                <c:pt idx="1772">
                  <c:v>0.99913200173599648</c:v>
                </c:pt>
                <c:pt idx="1773">
                  <c:v>0.99914000171999651</c:v>
                </c:pt>
                <c:pt idx="1774">
                  <c:v>0.99914200171599654</c:v>
                </c:pt>
                <c:pt idx="1775">
                  <c:v>0.99914800170399665</c:v>
                </c:pt>
                <c:pt idx="1776">
                  <c:v>0.99914800170399665</c:v>
                </c:pt>
                <c:pt idx="1777">
                  <c:v>0.99915200169599661</c:v>
                </c:pt>
                <c:pt idx="1778">
                  <c:v>0.99915600168799668</c:v>
                </c:pt>
                <c:pt idx="1779">
                  <c:v>0.9991580016839966</c:v>
                </c:pt>
                <c:pt idx="1780">
                  <c:v>0.9991640016719967</c:v>
                </c:pt>
                <c:pt idx="1781">
                  <c:v>0.9991640016719967</c:v>
                </c:pt>
                <c:pt idx="1782">
                  <c:v>0.9991700016599967</c:v>
                </c:pt>
                <c:pt idx="1783">
                  <c:v>0.99917400165199666</c:v>
                </c:pt>
                <c:pt idx="1784">
                  <c:v>0.99917400165199666</c:v>
                </c:pt>
                <c:pt idx="1785">
                  <c:v>0.99917600164799669</c:v>
                </c:pt>
                <c:pt idx="1786">
                  <c:v>0.99917800164399673</c:v>
                </c:pt>
                <c:pt idx="1787">
                  <c:v>0.99918000163999676</c:v>
                </c:pt>
                <c:pt idx="1788">
                  <c:v>0.99918800162399679</c:v>
                </c:pt>
                <c:pt idx="1789">
                  <c:v>0.99919200161599675</c:v>
                </c:pt>
                <c:pt idx="1790">
                  <c:v>0.99919400161199678</c:v>
                </c:pt>
                <c:pt idx="1791">
                  <c:v>0.99919400161199678</c:v>
                </c:pt>
                <c:pt idx="1792">
                  <c:v>0.99920800158399681</c:v>
                </c:pt>
                <c:pt idx="1793">
                  <c:v>0.9992140015719968</c:v>
                </c:pt>
                <c:pt idx="1794">
                  <c:v>0.99921600156799684</c:v>
                </c:pt>
                <c:pt idx="1795">
                  <c:v>0.99921800156399687</c:v>
                </c:pt>
                <c:pt idx="1796">
                  <c:v>0.99922200155599694</c:v>
                </c:pt>
                <c:pt idx="1797">
                  <c:v>0.99922400155199687</c:v>
                </c:pt>
                <c:pt idx="1798">
                  <c:v>0.99923200153599689</c:v>
                </c:pt>
                <c:pt idx="1799">
                  <c:v>0.99923200153599689</c:v>
                </c:pt>
                <c:pt idx="1800">
                  <c:v>0.99924000151999692</c:v>
                </c:pt>
                <c:pt idx="1801">
                  <c:v>0.99924200151599696</c:v>
                </c:pt>
                <c:pt idx="1802">
                  <c:v>0.99925200149599702</c:v>
                </c:pt>
                <c:pt idx="1803">
                  <c:v>0.99925600148799698</c:v>
                </c:pt>
                <c:pt idx="1804">
                  <c:v>0.99925600148799698</c:v>
                </c:pt>
                <c:pt idx="1805">
                  <c:v>0.99926200147599709</c:v>
                </c:pt>
                <c:pt idx="1806">
                  <c:v>0.99926600146799704</c:v>
                </c:pt>
                <c:pt idx="1807">
                  <c:v>0.99926600146799704</c:v>
                </c:pt>
                <c:pt idx="1808">
                  <c:v>0.99927400145199707</c:v>
                </c:pt>
                <c:pt idx="1809">
                  <c:v>0.99927600144799711</c:v>
                </c:pt>
                <c:pt idx="1810">
                  <c:v>0.99928000143999707</c:v>
                </c:pt>
                <c:pt idx="1811">
                  <c:v>0.99928400143199714</c:v>
                </c:pt>
                <c:pt idx="1812">
                  <c:v>0.99928400143199714</c:v>
                </c:pt>
                <c:pt idx="1813">
                  <c:v>0.99928600142799717</c:v>
                </c:pt>
                <c:pt idx="1814">
                  <c:v>0.99928600142799717</c:v>
                </c:pt>
                <c:pt idx="1815">
                  <c:v>0.99929000141999713</c:v>
                </c:pt>
                <c:pt idx="1816">
                  <c:v>0.9992940014119972</c:v>
                </c:pt>
                <c:pt idx="1817">
                  <c:v>0.9992940014119972</c:v>
                </c:pt>
                <c:pt idx="1818">
                  <c:v>0.99929600140799724</c:v>
                </c:pt>
                <c:pt idx="1819">
                  <c:v>0.99929800140399716</c:v>
                </c:pt>
                <c:pt idx="1820">
                  <c:v>0.99930400139199727</c:v>
                </c:pt>
                <c:pt idx="1821">
                  <c:v>0.99930800138399722</c:v>
                </c:pt>
                <c:pt idx="1822">
                  <c:v>0.99931000137999726</c:v>
                </c:pt>
                <c:pt idx="1823">
                  <c:v>0.99931600136799725</c:v>
                </c:pt>
                <c:pt idx="1824">
                  <c:v>0.99932000135999732</c:v>
                </c:pt>
                <c:pt idx="1825">
                  <c:v>0.99932200135599725</c:v>
                </c:pt>
                <c:pt idx="1826">
                  <c:v>0.99932800134399735</c:v>
                </c:pt>
                <c:pt idx="1827">
                  <c:v>0.99933400133199735</c:v>
                </c:pt>
                <c:pt idx="1828">
                  <c:v>0.9993380013239973</c:v>
                </c:pt>
                <c:pt idx="1829">
                  <c:v>0.99934200131599737</c:v>
                </c:pt>
                <c:pt idx="1830">
                  <c:v>0.99934600130799733</c:v>
                </c:pt>
                <c:pt idx="1831">
                  <c:v>0.99935200129599744</c:v>
                </c:pt>
                <c:pt idx="1832">
                  <c:v>0.99936400127199743</c:v>
                </c:pt>
                <c:pt idx="1833">
                  <c:v>0.99937400125199749</c:v>
                </c:pt>
                <c:pt idx="1834">
                  <c:v>0.99937600124799753</c:v>
                </c:pt>
                <c:pt idx="1835">
                  <c:v>0.99938000123999748</c:v>
                </c:pt>
                <c:pt idx="1836">
                  <c:v>0.99938400123199755</c:v>
                </c:pt>
                <c:pt idx="1837">
                  <c:v>0.99938400123199755</c:v>
                </c:pt>
                <c:pt idx="1838">
                  <c:v>0.99938600122799759</c:v>
                </c:pt>
                <c:pt idx="1839">
                  <c:v>0.99939000121999755</c:v>
                </c:pt>
                <c:pt idx="1840">
                  <c:v>0.99939400121199762</c:v>
                </c:pt>
                <c:pt idx="1841">
                  <c:v>0.99939600120799754</c:v>
                </c:pt>
                <c:pt idx="1842">
                  <c:v>0.99940400119199757</c:v>
                </c:pt>
                <c:pt idx="1843">
                  <c:v>0.99940800118399764</c:v>
                </c:pt>
                <c:pt idx="1844">
                  <c:v>0.99940800118399764</c:v>
                </c:pt>
                <c:pt idx="1845">
                  <c:v>0.9994120011759976</c:v>
                </c:pt>
                <c:pt idx="1846">
                  <c:v>0.99941400117199763</c:v>
                </c:pt>
                <c:pt idx="1847">
                  <c:v>0.9994240011519977</c:v>
                </c:pt>
                <c:pt idx="1848">
                  <c:v>0.99942600114799773</c:v>
                </c:pt>
                <c:pt idx="1849">
                  <c:v>0.99943000113999769</c:v>
                </c:pt>
                <c:pt idx="1850">
                  <c:v>0.99943200113599773</c:v>
                </c:pt>
                <c:pt idx="1851">
                  <c:v>0.99943200113599773</c:v>
                </c:pt>
                <c:pt idx="1852">
                  <c:v>0.99943400113199776</c:v>
                </c:pt>
                <c:pt idx="1853">
                  <c:v>0.9994360011279978</c:v>
                </c:pt>
                <c:pt idx="1854">
                  <c:v>0.9994360011279978</c:v>
                </c:pt>
                <c:pt idx="1855">
                  <c:v>0.9994360011279978</c:v>
                </c:pt>
                <c:pt idx="1856">
                  <c:v>0.9994360011279978</c:v>
                </c:pt>
                <c:pt idx="1857">
                  <c:v>0.99944000111999776</c:v>
                </c:pt>
                <c:pt idx="1858">
                  <c:v>0.99944000111999776</c:v>
                </c:pt>
                <c:pt idx="1859">
                  <c:v>0.99944000111999776</c:v>
                </c:pt>
                <c:pt idx="1860">
                  <c:v>0.99944600110799775</c:v>
                </c:pt>
                <c:pt idx="1861">
                  <c:v>0.99945200109599786</c:v>
                </c:pt>
                <c:pt idx="1862">
                  <c:v>0.99945200109599786</c:v>
                </c:pt>
                <c:pt idx="1863">
                  <c:v>0.99945200109599786</c:v>
                </c:pt>
                <c:pt idx="1864">
                  <c:v>0.99945200109599786</c:v>
                </c:pt>
                <c:pt idx="1865">
                  <c:v>0.99945400109199778</c:v>
                </c:pt>
                <c:pt idx="1866">
                  <c:v>0.99945800108399785</c:v>
                </c:pt>
                <c:pt idx="1867">
                  <c:v>0.99945800108399785</c:v>
                </c:pt>
                <c:pt idx="1868">
                  <c:v>0.99945800108399785</c:v>
                </c:pt>
                <c:pt idx="1869">
                  <c:v>0.99945800108399785</c:v>
                </c:pt>
                <c:pt idx="1870">
                  <c:v>0.99945800108399785</c:v>
                </c:pt>
                <c:pt idx="1871">
                  <c:v>0.99945800108399785</c:v>
                </c:pt>
                <c:pt idx="1872">
                  <c:v>0.99945800108399785</c:v>
                </c:pt>
                <c:pt idx="1873">
                  <c:v>0.99946000107999788</c:v>
                </c:pt>
                <c:pt idx="1874">
                  <c:v>0.99946000107999788</c:v>
                </c:pt>
                <c:pt idx="1875">
                  <c:v>0.99946000107999788</c:v>
                </c:pt>
                <c:pt idx="1876">
                  <c:v>0.99946400107199784</c:v>
                </c:pt>
                <c:pt idx="1877">
                  <c:v>0.99946800106399791</c:v>
                </c:pt>
                <c:pt idx="1878">
                  <c:v>0.99947000105999784</c:v>
                </c:pt>
                <c:pt idx="1879">
                  <c:v>0.99947400105199791</c:v>
                </c:pt>
                <c:pt idx="1880">
                  <c:v>0.99948200103599794</c:v>
                </c:pt>
                <c:pt idx="1881">
                  <c:v>0.99948400103199797</c:v>
                </c:pt>
                <c:pt idx="1882">
                  <c:v>0.99949000101999796</c:v>
                </c:pt>
                <c:pt idx="1883">
                  <c:v>0.99949400101199792</c:v>
                </c:pt>
                <c:pt idx="1884">
                  <c:v>0.99949600100799796</c:v>
                </c:pt>
                <c:pt idx="1885">
                  <c:v>0.99950000099999803</c:v>
                </c:pt>
                <c:pt idx="1886">
                  <c:v>0.99950600098799802</c:v>
                </c:pt>
                <c:pt idx="1887">
                  <c:v>0.99950600098799802</c:v>
                </c:pt>
                <c:pt idx="1888">
                  <c:v>0.99951000097999809</c:v>
                </c:pt>
                <c:pt idx="1889">
                  <c:v>0.99951400097199805</c:v>
                </c:pt>
                <c:pt idx="1890">
                  <c:v>0.99951400097199805</c:v>
                </c:pt>
                <c:pt idx="1891">
                  <c:v>0.99951800096399812</c:v>
                </c:pt>
                <c:pt idx="1892">
                  <c:v>0.99951800096399812</c:v>
                </c:pt>
                <c:pt idx="1893">
                  <c:v>0.99952000095999805</c:v>
                </c:pt>
                <c:pt idx="1894">
                  <c:v>0.99952200095599808</c:v>
                </c:pt>
                <c:pt idx="1895">
                  <c:v>0.99952200095599808</c:v>
                </c:pt>
                <c:pt idx="1896">
                  <c:v>0.99952400095199812</c:v>
                </c:pt>
                <c:pt idx="1897">
                  <c:v>0.99952800094399807</c:v>
                </c:pt>
                <c:pt idx="1898">
                  <c:v>0.99953000093999811</c:v>
                </c:pt>
                <c:pt idx="1899">
                  <c:v>0.99953200093599814</c:v>
                </c:pt>
                <c:pt idx="1900">
                  <c:v>0.99953200093599814</c:v>
                </c:pt>
                <c:pt idx="1901">
                  <c:v>0.99953200093599814</c:v>
                </c:pt>
                <c:pt idx="1902">
                  <c:v>0.99953200093599814</c:v>
                </c:pt>
                <c:pt idx="1903">
                  <c:v>0.99953400093199818</c:v>
                </c:pt>
                <c:pt idx="1904">
                  <c:v>0.99953400093199818</c:v>
                </c:pt>
                <c:pt idx="1905">
                  <c:v>0.9995360009279981</c:v>
                </c:pt>
                <c:pt idx="1906">
                  <c:v>0.99953800092399814</c:v>
                </c:pt>
                <c:pt idx="1907">
                  <c:v>0.99954000091999817</c:v>
                </c:pt>
                <c:pt idx="1908">
                  <c:v>0.99954400091199813</c:v>
                </c:pt>
                <c:pt idx="1909">
                  <c:v>0.99954400091199813</c:v>
                </c:pt>
                <c:pt idx="1910">
                  <c:v>0.99954600090799817</c:v>
                </c:pt>
                <c:pt idx="1911">
                  <c:v>0.9995480009039982</c:v>
                </c:pt>
                <c:pt idx="1912">
                  <c:v>0.9995480009039982</c:v>
                </c:pt>
                <c:pt idx="1913">
                  <c:v>0.99955000089999824</c:v>
                </c:pt>
                <c:pt idx="1914">
                  <c:v>0.99955000089999824</c:v>
                </c:pt>
                <c:pt idx="1915">
                  <c:v>0.99955200089599816</c:v>
                </c:pt>
                <c:pt idx="1916">
                  <c:v>0.99955600088799823</c:v>
                </c:pt>
                <c:pt idx="1917">
                  <c:v>0.99955600088799823</c:v>
                </c:pt>
                <c:pt idx="1918">
                  <c:v>0.99955800088399827</c:v>
                </c:pt>
                <c:pt idx="1919">
                  <c:v>0.99955800088399827</c:v>
                </c:pt>
                <c:pt idx="1920">
                  <c:v>0.99955800088399827</c:v>
                </c:pt>
                <c:pt idx="1921">
                  <c:v>0.99956200087599822</c:v>
                </c:pt>
                <c:pt idx="1922">
                  <c:v>0.99956600086799829</c:v>
                </c:pt>
                <c:pt idx="1923">
                  <c:v>0.99956600086799829</c:v>
                </c:pt>
                <c:pt idx="1924">
                  <c:v>0.99956800086399822</c:v>
                </c:pt>
                <c:pt idx="1925">
                  <c:v>0.99956800086399822</c:v>
                </c:pt>
                <c:pt idx="1926">
                  <c:v>0.99956800086399822</c:v>
                </c:pt>
                <c:pt idx="1927">
                  <c:v>0.99957000085999825</c:v>
                </c:pt>
                <c:pt idx="1928">
                  <c:v>0.99957200085599829</c:v>
                </c:pt>
                <c:pt idx="1929">
                  <c:v>0.99957600084799836</c:v>
                </c:pt>
                <c:pt idx="1930">
                  <c:v>0.99957600084799836</c:v>
                </c:pt>
                <c:pt idx="1931">
                  <c:v>0.99957600084799836</c:v>
                </c:pt>
                <c:pt idx="1932">
                  <c:v>0.99958000083999832</c:v>
                </c:pt>
                <c:pt idx="1933">
                  <c:v>0.99958200083599835</c:v>
                </c:pt>
                <c:pt idx="1934">
                  <c:v>0.99958400083199839</c:v>
                </c:pt>
                <c:pt idx="1935">
                  <c:v>0.99958400083199839</c:v>
                </c:pt>
                <c:pt idx="1936">
                  <c:v>0.99958600082799831</c:v>
                </c:pt>
                <c:pt idx="1937">
                  <c:v>0.99958600082799831</c:v>
                </c:pt>
                <c:pt idx="1938">
                  <c:v>0.99959200081599842</c:v>
                </c:pt>
                <c:pt idx="1939">
                  <c:v>0.99959200081599842</c:v>
                </c:pt>
                <c:pt idx="1940">
                  <c:v>0.99959600080799837</c:v>
                </c:pt>
                <c:pt idx="1941">
                  <c:v>0.99959600080799837</c:v>
                </c:pt>
                <c:pt idx="1942">
                  <c:v>0.99959800080399841</c:v>
                </c:pt>
                <c:pt idx="1943">
                  <c:v>0.99960000079999844</c:v>
                </c:pt>
                <c:pt idx="1944">
                  <c:v>0.99960000079999844</c:v>
                </c:pt>
                <c:pt idx="1945">
                  <c:v>0.9996040007919984</c:v>
                </c:pt>
                <c:pt idx="1946">
                  <c:v>0.99960600078799844</c:v>
                </c:pt>
                <c:pt idx="1947">
                  <c:v>0.99960600078799844</c:v>
                </c:pt>
                <c:pt idx="1948">
                  <c:v>0.99960600078799844</c:v>
                </c:pt>
                <c:pt idx="1949">
                  <c:v>0.99960800078399847</c:v>
                </c:pt>
                <c:pt idx="1950">
                  <c:v>0.9996100007799984</c:v>
                </c:pt>
                <c:pt idx="1951">
                  <c:v>0.99961200077599843</c:v>
                </c:pt>
                <c:pt idx="1952">
                  <c:v>0.99961200077599843</c:v>
                </c:pt>
                <c:pt idx="1953">
                  <c:v>0.99961400077199847</c:v>
                </c:pt>
                <c:pt idx="1954">
                  <c:v>0.99961400077199847</c:v>
                </c:pt>
                <c:pt idx="1955">
                  <c:v>0.9996160007679985</c:v>
                </c:pt>
                <c:pt idx="1956">
                  <c:v>0.99961800076399843</c:v>
                </c:pt>
                <c:pt idx="1957">
                  <c:v>0.99962000075999846</c:v>
                </c:pt>
                <c:pt idx="1958">
                  <c:v>0.99962400075199853</c:v>
                </c:pt>
                <c:pt idx="1959">
                  <c:v>0.99962400075199853</c:v>
                </c:pt>
                <c:pt idx="1960">
                  <c:v>0.99962400075199853</c:v>
                </c:pt>
                <c:pt idx="1961">
                  <c:v>0.99962600074799846</c:v>
                </c:pt>
                <c:pt idx="1962">
                  <c:v>0.99962600074799846</c:v>
                </c:pt>
                <c:pt idx="1963">
                  <c:v>0.99962800074399849</c:v>
                </c:pt>
                <c:pt idx="1964">
                  <c:v>0.99962800074399849</c:v>
                </c:pt>
                <c:pt idx="1965">
                  <c:v>0.99963200073599856</c:v>
                </c:pt>
                <c:pt idx="1966">
                  <c:v>0.99963400073199848</c:v>
                </c:pt>
                <c:pt idx="1967">
                  <c:v>0.99963600072799852</c:v>
                </c:pt>
                <c:pt idx="1968">
                  <c:v>0.99963600072799852</c:v>
                </c:pt>
                <c:pt idx="1969">
                  <c:v>0.99963800072399855</c:v>
                </c:pt>
                <c:pt idx="1970">
                  <c:v>0.99964000071999859</c:v>
                </c:pt>
                <c:pt idx="1971">
                  <c:v>0.99964200071599851</c:v>
                </c:pt>
                <c:pt idx="1972">
                  <c:v>0.99964200071599851</c:v>
                </c:pt>
                <c:pt idx="1973">
                  <c:v>0.99964200071599851</c:v>
                </c:pt>
                <c:pt idx="1974">
                  <c:v>0.99964600070799858</c:v>
                </c:pt>
                <c:pt idx="1975">
                  <c:v>0.99964600070799858</c:v>
                </c:pt>
                <c:pt idx="1976">
                  <c:v>0.99964800070399862</c:v>
                </c:pt>
                <c:pt idx="1977">
                  <c:v>0.99965000069999865</c:v>
                </c:pt>
                <c:pt idx="1978">
                  <c:v>0.99965200069599858</c:v>
                </c:pt>
                <c:pt idx="1979">
                  <c:v>0.99965600068799865</c:v>
                </c:pt>
                <c:pt idx="1980">
                  <c:v>0.99965600068799865</c:v>
                </c:pt>
                <c:pt idx="1981">
                  <c:v>0.99965600068799865</c:v>
                </c:pt>
                <c:pt idx="1982">
                  <c:v>0.99965600068799865</c:v>
                </c:pt>
                <c:pt idx="1983">
                  <c:v>0.99966000067999861</c:v>
                </c:pt>
                <c:pt idx="1984">
                  <c:v>0.99966000067999861</c:v>
                </c:pt>
                <c:pt idx="1985">
                  <c:v>0.99966000067999861</c:v>
                </c:pt>
                <c:pt idx="1986">
                  <c:v>0.99966200067599864</c:v>
                </c:pt>
                <c:pt idx="1987">
                  <c:v>0.99966400067199868</c:v>
                </c:pt>
                <c:pt idx="1988">
                  <c:v>0.99966800066399863</c:v>
                </c:pt>
                <c:pt idx="1989">
                  <c:v>0.99966800066399863</c:v>
                </c:pt>
                <c:pt idx="1990">
                  <c:v>0.99966800066399863</c:v>
                </c:pt>
                <c:pt idx="1991">
                  <c:v>0.9996720006559987</c:v>
                </c:pt>
                <c:pt idx="1992">
                  <c:v>0.9996720006559987</c:v>
                </c:pt>
                <c:pt idx="1993">
                  <c:v>0.9996780006439987</c:v>
                </c:pt>
                <c:pt idx="1994">
                  <c:v>0.99968000063999873</c:v>
                </c:pt>
                <c:pt idx="1995">
                  <c:v>0.99968000063999873</c:v>
                </c:pt>
                <c:pt idx="1996">
                  <c:v>0.99968000063999873</c:v>
                </c:pt>
                <c:pt idx="1997">
                  <c:v>0.99968200063599877</c:v>
                </c:pt>
                <c:pt idx="1998">
                  <c:v>0.99968200063599877</c:v>
                </c:pt>
                <c:pt idx="1999">
                  <c:v>0.99968400063199869</c:v>
                </c:pt>
                <c:pt idx="2000">
                  <c:v>0.99968800062399876</c:v>
                </c:pt>
                <c:pt idx="2001">
                  <c:v>0.99968800062399876</c:v>
                </c:pt>
                <c:pt idx="2002">
                  <c:v>0.99968800062399876</c:v>
                </c:pt>
                <c:pt idx="2003">
                  <c:v>0.9996900006199988</c:v>
                </c:pt>
                <c:pt idx="2004">
                  <c:v>0.99969200061599872</c:v>
                </c:pt>
                <c:pt idx="2005">
                  <c:v>0.99979400041199917</c:v>
                </c:pt>
                <c:pt idx="2006">
                  <c:v>0.99986800026399947</c:v>
                </c:pt>
                <c:pt idx="2007">
                  <c:v>0.99991400017199961</c:v>
                </c:pt>
                <c:pt idx="2008">
                  <c:v>0.9999380001239998</c:v>
                </c:pt>
                <c:pt idx="2009">
                  <c:v>0.99995400009199986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7635-4173-9A99-03B2BE0B5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318976"/>
        <c:axId val="203319552"/>
      </c:scatterChart>
      <c:valAx>
        <c:axId val="203318976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3348646749039943"/>
              <c:y val="0.85458058261327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03319552"/>
        <c:crosses val="autoZero"/>
        <c:crossBetween val="midCat"/>
      </c:valAx>
      <c:valAx>
        <c:axId val="20331955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Cdf - F(x)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033189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153212252090738E-2"/>
          <c:y val="0.91091819996305357"/>
          <c:w val="0.94404550130986653"/>
          <c:h val="8.9081800036946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Seasonality of stand. deviation</a:t>
            </a:r>
            <a:endParaRPr lang="el-G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5564426659360547"/>
          <c:y val="0.11536652293218345"/>
          <c:w val="0.80377744377150118"/>
          <c:h val="0.6570299743500309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Sheet1!$S$18</c:f>
              <c:strCache>
                <c:ptCount val="1"/>
                <c:pt idx="0">
                  <c:v>1st 3-hour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Sheet1!$T$21:$T$24</c:f>
              <c:numCache>
                <c:formatCode>General</c:formatCode>
                <c:ptCount val="4"/>
                <c:pt idx="0">
                  <c:v>2.1273628290102113</c:v>
                </c:pt>
                <c:pt idx="1">
                  <c:v>2.2186435507605453</c:v>
                </c:pt>
                <c:pt idx="2">
                  <c:v>2.270345391551464</c:v>
                </c:pt>
                <c:pt idx="3">
                  <c:v>2.1795830583477542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90-49D1-88DA-55BBD6D90167}"/>
            </c:ext>
          </c:extLst>
        </c:ser>
        <c:ser>
          <c:idx val="1"/>
          <c:order val="1"/>
          <c:tx>
            <c:strRef>
              <c:f>Sheet1!$T$18</c:f>
              <c:strCache>
                <c:ptCount val="1"/>
                <c:pt idx="0">
                  <c:v>2nd 3-hour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Sheet1!$U$21:$U$24</c:f>
              <c:numCache>
                <c:formatCode>General</c:formatCode>
                <c:ptCount val="4"/>
                <c:pt idx="0">
                  <c:v>2.1411626283484169</c:v>
                </c:pt>
                <c:pt idx="1">
                  <c:v>2.2271055265153739</c:v>
                </c:pt>
                <c:pt idx="2">
                  <c:v>2.2910856866075568</c:v>
                </c:pt>
                <c:pt idx="3">
                  <c:v>2.1801139634446063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A90-49D1-88DA-55BBD6D90167}"/>
            </c:ext>
          </c:extLst>
        </c:ser>
        <c:ser>
          <c:idx val="2"/>
          <c:order val="2"/>
          <c:tx>
            <c:strRef>
              <c:f>Sheet1!$U$18</c:f>
              <c:strCache>
                <c:ptCount val="1"/>
                <c:pt idx="0">
                  <c:v>3rd 3-hour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Sheet1!$V$21:$V$24</c:f>
              <c:numCache>
                <c:formatCode>General</c:formatCode>
                <c:ptCount val="4"/>
                <c:pt idx="0">
                  <c:v>2.1519005875024337</c:v>
                </c:pt>
                <c:pt idx="1">
                  <c:v>2.2019879935620197</c:v>
                </c:pt>
                <c:pt idx="2">
                  <c:v>2.2728597468531402</c:v>
                </c:pt>
                <c:pt idx="3">
                  <c:v>2.2127092350764097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A90-49D1-88DA-55BBD6D90167}"/>
            </c:ext>
          </c:extLst>
        </c:ser>
        <c:ser>
          <c:idx val="3"/>
          <c:order val="3"/>
          <c:tx>
            <c:strRef>
              <c:f>Sheet1!$V$18</c:f>
              <c:strCache>
                <c:ptCount val="1"/>
                <c:pt idx="0">
                  <c:v>4th 3-hour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Sheet1!$W$21:$W$24</c:f>
              <c:numCache>
                <c:formatCode>General</c:formatCode>
                <c:ptCount val="4"/>
                <c:pt idx="0">
                  <c:v>2.1464384504209293</c:v>
                </c:pt>
                <c:pt idx="1">
                  <c:v>2.18938942370613</c:v>
                </c:pt>
                <c:pt idx="2">
                  <c:v>2.2624076240502551</c:v>
                </c:pt>
                <c:pt idx="3">
                  <c:v>2.2136231542229834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A90-49D1-88DA-55BBD6D90167}"/>
            </c:ext>
          </c:extLst>
        </c:ser>
        <c:ser>
          <c:idx val="4"/>
          <c:order val="4"/>
          <c:tx>
            <c:strRef>
              <c:f>Sheet1!$W$18</c:f>
              <c:strCache>
                <c:ptCount val="1"/>
                <c:pt idx="0">
                  <c:v>5th 3-hour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Sheet1!$X$21:$X$24</c:f>
              <c:numCache>
                <c:formatCode>General</c:formatCode>
                <c:ptCount val="4"/>
                <c:pt idx="0">
                  <c:v>2.1444130152548109</c:v>
                </c:pt>
                <c:pt idx="1">
                  <c:v>2.2057942826572674</c:v>
                </c:pt>
                <c:pt idx="2">
                  <c:v>2.2875178592334247</c:v>
                </c:pt>
                <c:pt idx="3">
                  <c:v>2.186671605194296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A90-49D1-88DA-55BBD6D90167}"/>
            </c:ext>
          </c:extLst>
        </c:ser>
        <c:ser>
          <c:idx val="5"/>
          <c:order val="5"/>
          <c:tx>
            <c:strRef>
              <c:f>Sheet1!$X$18</c:f>
              <c:strCache>
                <c:ptCount val="1"/>
                <c:pt idx="0">
                  <c:v>6th 3-hour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Sheet1!$Y$21:$Y$24</c:f>
              <c:numCache>
                <c:formatCode>General</c:formatCode>
                <c:ptCount val="4"/>
                <c:pt idx="0">
                  <c:v>2.1431389351145156</c:v>
                </c:pt>
                <c:pt idx="1">
                  <c:v>2.2236043772947176</c:v>
                </c:pt>
                <c:pt idx="2">
                  <c:v>2.2912236649149555</c:v>
                </c:pt>
                <c:pt idx="3">
                  <c:v>2.1662635474894301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A90-49D1-88DA-55BBD6D90167}"/>
            </c:ext>
          </c:extLst>
        </c:ser>
        <c:ser>
          <c:idx val="6"/>
          <c:order val="6"/>
          <c:tx>
            <c:strRef>
              <c:f>Sheet1!$Y$18</c:f>
              <c:strCache>
                <c:ptCount val="1"/>
                <c:pt idx="0">
                  <c:v>7th 3-hour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Sheet1!$Z$21:$Z$24</c:f>
              <c:numCache>
                <c:formatCode>General</c:formatCode>
                <c:ptCount val="4"/>
                <c:pt idx="0">
                  <c:v>2.139230882236296</c:v>
                </c:pt>
                <c:pt idx="1">
                  <c:v>2.2114435902467284</c:v>
                </c:pt>
                <c:pt idx="2">
                  <c:v>2.2886980304575371</c:v>
                </c:pt>
                <c:pt idx="3">
                  <c:v>2.1829611502713213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A90-49D1-88DA-55BBD6D90167}"/>
            </c:ext>
          </c:extLst>
        </c:ser>
        <c:ser>
          <c:idx val="7"/>
          <c:order val="7"/>
          <c:tx>
            <c:strRef>
              <c:f>Sheet1!$Z$18</c:f>
              <c:strCache>
                <c:ptCount val="1"/>
                <c:pt idx="0">
                  <c:v>8th 3-hour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Sheet1!$AA$21:$AA$24</c:f>
              <c:numCache>
                <c:formatCode>General</c:formatCode>
                <c:ptCount val="4"/>
                <c:pt idx="0">
                  <c:v>2.1428051401205894</c:v>
                </c:pt>
                <c:pt idx="1">
                  <c:v>2.2237444906126873</c:v>
                </c:pt>
                <c:pt idx="2">
                  <c:v>2.2956275526997296</c:v>
                </c:pt>
                <c:pt idx="3">
                  <c:v>2.1757830498022797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A90-49D1-88DA-55BBD6D90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096448"/>
        <c:axId val="128097024"/>
      </c:scatterChart>
      <c:valAx>
        <c:axId val="128096448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3-month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6509250666136714"/>
              <c:y val="0.804533963830765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097024"/>
        <c:crosses val="autoZero"/>
        <c:crossBetween val="midCat"/>
      </c:valAx>
      <c:valAx>
        <c:axId val="128097024"/>
        <c:scaling>
          <c:orientation val="minMax"/>
          <c:max val="2.5499999999999998"/>
          <c:min val="1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6.5484953317370494E-4"/>
              <c:y val="0.358288705679724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096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50643948237203E-3"/>
          <c:y val="0.89463603897807564"/>
          <c:w val="0.99015063082809329"/>
          <c:h val="9.7523898301422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Seasonality of mean</a:t>
            </a:r>
            <a:endParaRPr lang="el-GR"/>
          </a:p>
        </c:rich>
      </c:tx>
      <c:layout>
        <c:manualLayout>
          <c:xMode val="edge"/>
          <c:yMode val="edge"/>
          <c:x val="0.201972652217786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6767543851186695"/>
          <c:y val="0.10574300027471085"/>
          <c:w val="0.79174627185323965"/>
          <c:h val="0.682333622448507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Sheet1!$S$18</c:f>
              <c:strCache>
                <c:ptCount val="1"/>
                <c:pt idx="0">
                  <c:v>1st 3-hour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Sheet1!$B$8:$B$11</c:f>
              <c:numCache>
                <c:formatCode>General</c:formatCode>
                <c:ptCount val="4"/>
                <c:pt idx="0">
                  <c:v>6.1405469600386899</c:v>
                </c:pt>
                <c:pt idx="1">
                  <c:v>5.43716990203382</c:v>
                </c:pt>
                <c:pt idx="2">
                  <c:v>4.6945752060533099</c:v>
                </c:pt>
                <c:pt idx="3">
                  <c:v>5.4090467239351199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CD-4254-AADE-663C6F2D4DD3}"/>
            </c:ext>
          </c:extLst>
        </c:ser>
        <c:ser>
          <c:idx val="1"/>
          <c:order val="1"/>
          <c:tx>
            <c:strRef>
              <c:f>Sheet1!$T$18</c:f>
              <c:strCache>
                <c:ptCount val="1"/>
                <c:pt idx="0">
                  <c:v>2nd 3-hour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Sheet1!$C$8:$C$11</c:f>
              <c:numCache>
                <c:formatCode>General</c:formatCode>
                <c:ptCount val="4"/>
                <c:pt idx="0">
                  <c:v>5.7940461512269996</c:v>
                </c:pt>
                <c:pt idx="1">
                  <c:v>5.08469544206047</c:v>
                </c:pt>
                <c:pt idx="2">
                  <c:v>4.3385400005176402</c:v>
                </c:pt>
                <c:pt idx="3">
                  <c:v>5.0344939963456996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7CD-4254-AADE-663C6F2D4DD3}"/>
            </c:ext>
          </c:extLst>
        </c:ser>
        <c:ser>
          <c:idx val="2"/>
          <c:order val="2"/>
          <c:tx>
            <c:strRef>
              <c:f>Sheet1!$U$18</c:f>
              <c:strCache>
                <c:ptCount val="1"/>
                <c:pt idx="0">
                  <c:v>3rd 3-hour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Sheet1!$D$8:$D$11</c:f>
              <c:numCache>
                <c:formatCode>General</c:formatCode>
                <c:ptCount val="4"/>
                <c:pt idx="0">
                  <c:v>5.6992407963006002</c:v>
                </c:pt>
                <c:pt idx="1">
                  <c:v>4.98271668890236</c:v>
                </c:pt>
                <c:pt idx="2">
                  <c:v>4.2334546233483596</c:v>
                </c:pt>
                <c:pt idx="3">
                  <c:v>4.9500570742829497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7CD-4254-AADE-663C6F2D4DD3}"/>
            </c:ext>
          </c:extLst>
        </c:ser>
        <c:ser>
          <c:idx val="3"/>
          <c:order val="3"/>
          <c:tx>
            <c:strRef>
              <c:f>Sheet1!$V$18</c:f>
              <c:strCache>
                <c:ptCount val="1"/>
                <c:pt idx="0">
                  <c:v>4th 3-hour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Sheet1!$E$8:$E$11</c:f>
              <c:numCache>
                <c:formatCode>General</c:formatCode>
                <c:ptCount val="4"/>
                <c:pt idx="0">
                  <c:v>5.7943632459668404</c:v>
                </c:pt>
                <c:pt idx="1">
                  <c:v>5.0657269689442703</c:v>
                </c:pt>
                <c:pt idx="2">
                  <c:v>4.3200257003454299</c:v>
                </c:pt>
                <c:pt idx="3">
                  <c:v>5.0473007848210401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7CD-4254-AADE-663C6F2D4DD3}"/>
            </c:ext>
          </c:extLst>
        </c:ser>
        <c:ser>
          <c:idx val="4"/>
          <c:order val="4"/>
          <c:tx>
            <c:strRef>
              <c:f>Sheet1!$W$18</c:f>
              <c:strCache>
                <c:ptCount val="1"/>
                <c:pt idx="0">
                  <c:v>5th 3-hour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Sheet1!$F$8:$F$11</c:f>
              <c:numCache>
                <c:formatCode>General</c:formatCode>
                <c:ptCount val="4"/>
                <c:pt idx="0">
                  <c:v>6.1516691901429503</c:v>
                </c:pt>
                <c:pt idx="1">
                  <c:v>5.4430519194969502</c:v>
                </c:pt>
                <c:pt idx="2">
                  <c:v>4.6866778935190396</c:v>
                </c:pt>
                <c:pt idx="3">
                  <c:v>5.4062477535211304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7CD-4254-AADE-663C6F2D4DD3}"/>
            </c:ext>
          </c:extLst>
        </c:ser>
        <c:ser>
          <c:idx val="5"/>
          <c:order val="5"/>
          <c:tx>
            <c:strRef>
              <c:f>Sheet1!$X$18</c:f>
              <c:strCache>
                <c:ptCount val="1"/>
                <c:pt idx="0">
                  <c:v>6th 3-hour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Sheet1!$G$8:$G$11</c:f>
              <c:numCache>
                <c:formatCode>General</c:formatCode>
                <c:ptCount val="4"/>
                <c:pt idx="0">
                  <c:v>6.8776616464264997</c:v>
                </c:pt>
                <c:pt idx="1">
                  <c:v>6.1753755285372298</c:v>
                </c:pt>
                <c:pt idx="2">
                  <c:v>5.4172841347044098</c:v>
                </c:pt>
                <c:pt idx="3">
                  <c:v>6.1395968788211102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7CD-4254-AADE-663C6F2D4DD3}"/>
            </c:ext>
          </c:extLst>
        </c:ser>
        <c:ser>
          <c:idx val="6"/>
          <c:order val="6"/>
          <c:tx>
            <c:strRef>
              <c:f>Sheet1!$Y$18</c:f>
              <c:strCache>
                <c:ptCount val="1"/>
                <c:pt idx="0">
                  <c:v>7th 3-hour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Sheet1!$H$8:$H$11</c:f>
              <c:numCache>
                <c:formatCode>General</c:formatCode>
                <c:ptCount val="4"/>
                <c:pt idx="0">
                  <c:v>7.3690942143416098</c:v>
                </c:pt>
                <c:pt idx="1">
                  <c:v>6.6656276509007304</c:v>
                </c:pt>
                <c:pt idx="2">
                  <c:v>5.9057675166018004</c:v>
                </c:pt>
                <c:pt idx="3">
                  <c:v>6.6435446818361701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7CD-4254-AADE-663C6F2D4DD3}"/>
            </c:ext>
          </c:extLst>
        </c:ser>
        <c:ser>
          <c:idx val="7"/>
          <c:order val="7"/>
          <c:tx>
            <c:strRef>
              <c:f>Sheet1!$Z$18</c:f>
              <c:strCache>
                <c:ptCount val="1"/>
                <c:pt idx="0">
                  <c:v>8th 3-hour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Sheet1!$I$8:$I$11</c:f>
              <c:numCache>
                <c:formatCode>General</c:formatCode>
                <c:ptCount val="4"/>
                <c:pt idx="0">
                  <c:v>6.8659162647972902</c:v>
                </c:pt>
                <c:pt idx="1">
                  <c:v>6.1711302456260801</c:v>
                </c:pt>
                <c:pt idx="2">
                  <c:v>5.4262957429474001</c:v>
                </c:pt>
                <c:pt idx="3">
                  <c:v>6.1503057782674997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7CD-4254-AADE-663C6F2D4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426560"/>
        <c:axId val="128427136"/>
      </c:scatterChart>
      <c:valAx>
        <c:axId val="128426560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3-month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4704536289739083"/>
              <c:y val="0.83589421471277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427136"/>
        <c:crosses val="autoZero"/>
        <c:crossBetween val="midCat"/>
      </c:valAx>
      <c:valAx>
        <c:axId val="128427136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6.5484953317370516E-4"/>
              <c:y val="0.303408266636211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426560"/>
        <c:crosses val="autoZero"/>
        <c:crossBetween val="midCat"/>
      </c:valAx>
      <c:spPr>
        <a:solidFill>
          <a:schemeClr val="lt1"/>
        </a:solidFill>
        <a:ln w="19050" cap="rnd" cmpd="sng" algn="ctr">
          <a:solidFill>
            <a:schemeClr val="accent1"/>
          </a:solidFill>
          <a:prstDash val="solid"/>
        </a:ln>
        <a:effectLst/>
      </c:spPr>
    </c:plotArea>
    <c:legend>
      <c:legendPos val="b"/>
      <c:layout>
        <c:manualLayout>
          <c:xMode val="edge"/>
          <c:yMode val="edge"/>
          <c:x val="0"/>
          <c:y val="0.89023726992965546"/>
          <c:w val="1"/>
          <c:h val="0.1097627300703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Seasonality of stand. deviation</a:t>
            </a:r>
            <a:endParaRPr lang="el-GR"/>
          </a:p>
        </c:rich>
      </c:tx>
      <c:layout>
        <c:manualLayout>
          <c:xMode val="edge"/>
          <c:yMode val="edge"/>
          <c:x val="0.1159497341710971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6053249506209016"/>
          <c:y val="8.8788710309682481E-2"/>
          <c:w val="0.79468722765381739"/>
          <c:h val="0.699287912413535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Sheet1!$S$18</c:f>
              <c:strCache>
                <c:ptCount val="1"/>
                <c:pt idx="0">
                  <c:v>1st 3-hour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Sheet1!$T$27:$T$30</c:f>
              <c:numCache>
                <c:formatCode>General</c:formatCode>
                <c:ptCount val="4"/>
                <c:pt idx="0">
                  <c:v>2.5465805448576333</c:v>
                </c:pt>
                <c:pt idx="1">
                  <c:v>2.2329908159528173</c:v>
                </c:pt>
                <c:pt idx="2">
                  <c:v>1.8636396656558316</c:v>
                </c:pt>
                <c:pt idx="3">
                  <c:v>2.1981253475935283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B07-4701-A739-DD8930F7727C}"/>
            </c:ext>
          </c:extLst>
        </c:ser>
        <c:ser>
          <c:idx val="1"/>
          <c:order val="1"/>
          <c:tx>
            <c:strRef>
              <c:f>Sheet1!$T$18</c:f>
              <c:strCache>
                <c:ptCount val="1"/>
                <c:pt idx="0">
                  <c:v>2nd 3-hour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Sheet1!$U$27:$U$30</c:f>
              <c:numCache>
                <c:formatCode>General</c:formatCode>
                <c:ptCount val="4"/>
                <c:pt idx="0">
                  <c:v>2.4783554226647779</c:v>
                </c:pt>
                <c:pt idx="1">
                  <c:v>2.1550668789799747</c:v>
                </c:pt>
                <c:pt idx="2">
                  <c:v>1.7955119603052467</c:v>
                </c:pt>
                <c:pt idx="3">
                  <c:v>2.1153030017244716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B07-4701-A739-DD8930F7727C}"/>
            </c:ext>
          </c:extLst>
        </c:ser>
        <c:ser>
          <c:idx val="2"/>
          <c:order val="2"/>
          <c:tx>
            <c:strRef>
              <c:f>Sheet1!$U$18</c:f>
              <c:strCache>
                <c:ptCount val="1"/>
                <c:pt idx="0">
                  <c:v>3rd 3-hour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Sheet1!$V$27:$V$30</c:f>
              <c:numCache>
                <c:formatCode>General</c:formatCode>
                <c:ptCount val="4"/>
                <c:pt idx="0">
                  <c:v>2.4650913865545818</c:v>
                </c:pt>
                <c:pt idx="1">
                  <c:v>2.1046807976466146</c:v>
                </c:pt>
                <c:pt idx="2">
                  <c:v>1.7544487761471408</c:v>
                </c:pt>
                <c:pt idx="3">
                  <c:v>2.1215060667880117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B07-4701-A739-DD8930F7727C}"/>
            </c:ext>
          </c:extLst>
        </c:ser>
        <c:ser>
          <c:idx val="3"/>
          <c:order val="3"/>
          <c:tx>
            <c:strRef>
              <c:f>Sheet1!$V$18</c:f>
              <c:strCache>
                <c:ptCount val="1"/>
                <c:pt idx="0">
                  <c:v>4th 3-hour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Sheet1!$W$27:$W$30</c:f>
              <c:numCache>
                <c:formatCode>General</c:formatCode>
                <c:ptCount val="4"/>
                <c:pt idx="0">
                  <c:v>2.4863816760451622</c:v>
                </c:pt>
                <c:pt idx="1">
                  <c:v>2.1175668700881465</c:v>
                </c:pt>
                <c:pt idx="2">
                  <c:v>1.7714497210264988</c:v>
                </c:pt>
                <c:pt idx="3">
                  <c:v>2.1479259933872581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B07-4701-A739-DD8930F7727C}"/>
            </c:ext>
          </c:extLst>
        </c:ser>
        <c:ser>
          <c:idx val="4"/>
          <c:order val="4"/>
          <c:tx>
            <c:strRef>
              <c:f>Sheet1!$W$18</c:f>
              <c:strCache>
                <c:ptCount val="1"/>
                <c:pt idx="0">
                  <c:v>5th 3-hour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Sheet1!$X$27:$X$30</c:f>
              <c:numCache>
                <c:formatCode>General</c:formatCode>
                <c:ptCount val="4"/>
                <c:pt idx="0">
                  <c:v>2.5672015854339252</c:v>
                </c:pt>
                <c:pt idx="1">
                  <c:v>2.2185809605717211</c:v>
                </c:pt>
                <c:pt idx="2">
                  <c:v>1.8792302116365867</c:v>
                </c:pt>
                <c:pt idx="3">
                  <c:v>2.2057542121528204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B07-4701-A739-DD8930F7727C}"/>
            </c:ext>
          </c:extLst>
        </c:ser>
        <c:ser>
          <c:idx val="5"/>
          <c:order val="5"/>
          <c:tx>
            <c:strRef>
              <c:f>Sheet1!$X$18</c:f>
              <c:strCache>
                <c:ptCount val="1"/>
                <c:pt idx="0">
                  <c:v>6th 3-hour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Sheet1!$Y$27:$Y$30</c:f>
              <c:numCache>
                <c:formatCode>General</c:formatCode>
                <c:ptCount val="4"/>
                <c:pt idx="0">
                  <c:v>2.6467076536043228</c:v>
                </c:pt>
                <c:pt idx="1">
                  <c:v>2.3277933858655349</c:v>
                </c:pt>
                <c:pt idx="2">
                  <c:v>1.9739103014152188</c:v>
                </c:pt>
                <c:pt idx="3">
                  <c:v>2.2643642112763485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B07-4701-A739-DD8930F7727C}"/>
            </c:ext>
          </c:extLst>
        </c:ser>
        <c:ser>
          <c:idx val="6"/>
          <c:order val="6"/>
          <c:tx>
            <c:strRef>
              <c:f>Sheet1!$Y$18</c:f>
              <c:strCache>
                <c:ptCount val="1"/>
                <c:pt idx="0">
                  <c:v>7th 3-hour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Sheet1!$Z$27:$Z$30</c:f>
              <c:numCache>
                <c:formatCode>General</c:formatCode>
                <c:ptCount val="4"/>
                <c:pt idx="0">
                  <c:v>2.66552815566483</c:v>
                </c:pt>
                <c:pt idx="1">
                  <c:v>2.3400878066139716</c:v>
                </c:pt>
                <c:pt idx="2">
                  <c:v>2.0019924542214738</c:v>
                </c:pt>
                <c:pt idx="3">
                  <c:v>2.3086393255315154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B07-4701-A739-DD8930F7727C}"/>
            </c:ext>
          </c:extLst>
        </c:ser>
        <c:ser>
          <c:idx val="7"/>
          <c:order val="7"/>
          <c:tx>
            <c:strRef>
              <c:f>Sheet1!$Z$18</c:f>
              <c:strCache>
                <c:ptCount val="1"/>
                <c:pt idx="0">
                  <c:v>8th 3-hour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Sheet1!$A$8:$A$11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Sheet1!$AA$27:$AA$30</c:f>
              <c:numCache>
                <c:formatCode>General</c:formatCode>
                <c:ptCount val="4"/>
                <c:pt idx="0">
                  <c:v>2.6465353897953454</c:v>
                </c:pt>
                <c:pt idx="1">
                  <c:v>2.3267765577807231</c:v>
                </c:pt>
                <c:pt idx="2">
                  <c:v>1.9763624964899884</c:v>
                </c:pt>
                <c:pt idx="3">
                  <c:v>2.2757511369526107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B07-4701-A739-DD8930F77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428864"/>
        <c:axId val="128429440"/>
      </c:scatterChart>
      <c:valAx>
        <c:axId val="128428864"/>
        <c:scaling>
          <c:orientation val="minMax"/>
          <c:max val="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3-month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6421984830436552"/>
              <c:y val="0.831974183352521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429440"/>
        <c:crosses val="autoZero"/>
        <c:crossBetween val="midCat"/>
      </c:valAx>
      <c:valAx>
        <c:axId val="128429440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5.5555555555555558E-3"/>
              <c:y val="0.279888086905803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428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071600761782477"/>
          <c:w val="1"/>
          <c:h val="0.10928399238217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 sz="1000"/>
              <a:t>Empirical and </a:t>
            </a:r>
            <a:r>
              <a:rPr lang="en-US" sz="1000"/>
              <a:t>Synthetic</a:t>
            </a:r>
            <a:r>
              <a:rPr lang="el-GR" sz="1000"/>
              <a:t> Cdf Comparison</a:t>
            </a:r>
          </a:p>
        </c:rich>
      </c:tx>
      <c:layout>
        <c:manualLayout>
          <c:xMode val="edge"/>
          <c:yMode val="edge"/>
          <c:x val="0.1798212187455984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0396556348123723"/>
          <c:y val="0.10073104521209042"/>
          <c:w val="0.84428241495542045"/>
          <c:h val="0.667119634239268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'1,1'!$H$3:$H$53</c:f>
              <c:numCache>
                <c:formatCode>General</c:formatCode>
                <c:ptCount val="51"/>
                <c:pt idx="0">
                  <c:v>7.8656961728105195E-3</c:v>
                </c:pt>
                <c:pt idx="1">
                  <c:v>9.4505752524066677E-3</c:v>
                </c:pt>
                <c:pt idx="2">
                  <c:v>1.3735618689833294E-2</c:v>
                </c:pt>
                <c:pt idx="3">
                  <c:v>3.2871566095327542E-2</c:v>
                </c:pt>
                <c:pt idx="4">
                  <c:v>3.5454332002817564E-2</c:v>
                </c:pt>
                <c:pt idx="5">
                  <c:v>6.3806057760037574E-2</c:v>
                </c:pt>
                <c:pt idx="6">
                  <c:v>0.10413242545198403</c:v>
                </c:pt>
                <c:pt idx="7">
                  <c:v>0.15731392345621037</c:v>
                </c:pt>
                <c:pt idx="8">
                  <c:v>0.22352664944822728</c:v>
                </c:pt>
                <c:pt idx="9">
                  <c:v>0.30265320497769427</c:v>
                </c:pt>
                <c:pt idx="10">
                  <c:v>0.37649683024184083</c:v>
                </c:pt>
                <c:pt idx="11">
                  <c:v>0.4746419347264616</c:v>
                </c:pt>
                <c:pt idx="12">
                  <c:v>0.54672458323550133</c:v>
                </c:pt>
                <c:pt idx="13">
                  <c:v>0.62285747828128668</c:v>
                </c:pt>
                <c:pt idx="14">
                  <c:v>0.6868983329420052</c:v>
                </c:pt>
                <c:pt idx="15">
                  <c:v>0.74401267903263679</c:v>
                </c:pt>
                <c:pt idx="16">
                  <c:v>0.79519840338107539</c:v>
                </c:pt>
                <c:pt idx="17">
                  <c:v>0.84204038506691714</c:v>
                </c:pt>
                <c:pt idx="18">
                  <c:v>0.87690772481803236</c:v>
                </c:pt>
                <c:pt idx="19">
                  <c:v>0.90702042733035926</c:v>
                </c:pt>
                <c:pt idx="20">
                  <c:v>0.92586287861000238</c:v>
                </c:pt>
                <c:pt idx="21">
                  <c:v>0.94570321671753932</c:v>
                </c:pt>
                <c:pt idx="22">
                  <c:v>0.95615167879783991</c:v>
                </c:pt>
                <c:pt idx="23">
                  <c:v>0.96636534397745955</c:v>
                </c:pt>
                <c:pt idx="24">
                  <c:v>0.97575722000469589</c:v>
                </c:pt>
                <c:pt idx="25">
                  <c:v>0.98250763089927218</c:v>
                </c:pt>
                <c:pt idx="26">
                  <c:v>0.98573608828363468</c:v>
                </c:pt>
                <c:pt idx="27">
                  <c:v>0.98890584644282697</c:v>
                </c:pt>
                <c:pt idx="28">
                  <c:v>0.99142991312514672</c:v>
                </c:pt>
                <c:pt idx="29">
                  <c:v>0.99336698755576425</c:v>
                </c:pt>
                <c:pt idx="30">
                  <c:v>0.99436487438365817</c:v>
                </c:pt>
                <c:pt idx="31">
                  <c:v>0.99594975346325432</c:v>
                </c:pt>
                <c:pt idx="32">
                  <c:v>0.99671284339046728</c:v>
                </c:pt>
                <c:pt idx="33">
                  <c:v>0.99735853486733972</c:v>
                </c:pt>
                <c:pt idx="34">
                  <c:v>0.99782812866870152</c:v>
                </c:pt>
                <c:pt idx="35">
                  <c:v>0.99841512092040385</c:v>
                </c:pt>
                <c:pt idx="36">
                  <c:v>0.99870861704625502</c:v>
                </c:pt>
                <c:pt idx="37">
                  <c:v>0.99935430852312745</c:v>
                </c:pt>
                <c:pt idx="38">
                  <c:v>0.99935430852312745</c:v>
                </c:pt>
                <c:pt idx="39">
                  <c:v>0.99941300774829778</c:v>
                </c:pt>
                <c:pt idx="40">
                  <c:v>0.9995304061986382</c:v>
                </c:pt>
                <c:pt idx="41">
                  <c:v>0.99964780464897862</c:v>
                </c:pt>
                <c:pt idx="42">
                  <c:v>0.99970650387414883</c:v>
                </c:pt>
                <c:pt idx="43">
                  <c:v>0.99970650387414883</c:v>
                </c:pt>
                <c:pt idx="44">
                  <c:v>0.99988260154965958</c:v>
                </c:pt>
                <c:pt idx="45">
                  <c:v>0.99988260154965958</c:v>
                </c:pt>
                <c:pt idx="46">
                  <c:v>0.99994130077482979</c:v>
                </c:pt>
                <c:pt idx="47">
                  <c:v>0.99994130077482979</c:v>
                </c:pt>
                <c:pt idx="48">
                  <c:v>0.99994130077482979</c:v>
                </c:pt>
                <c:pt idx="49">
                  <c:v>0.99994130077482979</c:v>
                </c:pt>
                <c:pt idx="50">
                  <c:v>0.99994130077482979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7E2-4D66-8562-2B9464B294E5}"/>
            </c:ext>
          </c:extLst>
        </c:ser>
        <c:ser>
          <c:idx val="1"/>
          <c:order val="1"/>
          <c:tx>
            <c:strRef>
              <c:f>'1,1'!$J$1:$K$1</c:f>
              <c:strCache>
                <c:ptCount val="1"/>
                <c:pt idx="0">
                  <c:v>Synthetic 1.1</c:v>
                </c:pt>
              </c:strCache>
            </c:strRef>
          </c:tx>
          <c:spPr>
            <a:ln w="2286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'1,1'!$J$3:$J$53</c:f>
              <c:numCache>
                <c:formatCode>General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1.6929425457623533E-3</c:v>
                </c:pt>
                <c:pt idx="3">
                  <c:v>7.4066236377102954E-3</c:v>
                </c:pt>
                <c:pt idx="4">
                  <c:v>1.7881705639614855E-2</c:v>
                </c:pt>
                <c:pt idx="5">
                  <c:v>3.6609882552110888E-2</c:v>
                </c:pt>
                <c:pt idx="6">
                  <c:v>6.708284837583324E-2</c:v>
                </c:pt>
                <c:pt idx="7">
                  <c:v>0.11268648820230663</c:v>
                </c:pt>
                <c:pt idx="8">
                  <c:v>0.18283779494233415</c:v>
                </c:pt>
                <c:pt idx="9">
                  <c:v>0.27298698550417944</c:v>
                </c:pt>
                <c:pt idx="10">
                  <c:v>0.37255316897682783</c:v>
                </c:pt>
                <c:pt idx="11">
                  <c:v>0.4729658237223574</c:v>
                </c:pt>
                <c:pt idx="12">
                  <c:v>0.5632208231933129</c:v>
                </c:pt>
                <c:pt idx="13">
                  <c:v>0.65601523648291182</c:v>
                </c:pt>
                <c:pt idx="14">
                  <c:v>0.72976404613268442</c:v>
                </c:pt>
                <c:pt idx="15">
                  <c:v>0.79028674214368855</c:v>
                </c:pt>
                <c:pt idx="16">
                  <c:v>0.8391704581525764</c:v>
                </c:pt>
                <c:pt idx="17">
                  <c:v>0.88022431488731356</c:v>
                </c:pt>
                <c:pt idx="18">
                  <c:v>0.90900433816527348</c:v>
                </c:pt>
                <c:pt idx="19">
                  <c:v>0.93175325362395511</c:v>
                </c:pt>
                <c:pt idx="20">
                  <c:v>0.94995238599090048</c:v>
                </c:pt>
                <c:pt idx="21">
                  <c:v>0.96349592635699921</c:v>
                </c:pt>
                <c:pt idx="22">
                  <c:v>0.97354777272246318</c:v>
                </c:pt>
                <c:pt idx="23">
                  <c:v>0.98063696963284308</c:v>
                </c:pt>
                <c:pt idx="24">
                  <c:v>0.98476351708813881</c:v>
                </c:pt>
                <c:pt idx="25">
                  <c:v>0.98878425563432437</c:v>
                </c:pt>
                <c:pt idx="26">
                  <c:v>0.99227594963495924</c:v>
                </c:pt>
                <c:pt idx="27">
                  <c:v>0.99354565654428106</c:v>
                </c:pt>
                <c:pt idx="28">
                  <c:v>0.9950269812718231</c:v>
                </c:pt>
                <c:pt idx="29">
                  <c:v>0.9960850703629246</c:v>
                </c:pt>
                <c:pt idx="30">
                  <c:v>0.99671992381758545</c:v>
                </c:pt>
                <c:pt idx="31">
                  <c:v>0.99724896836313615</c:v>
                </c:pt>
                <c:pt idx="32">
                  <c:v>0.99756639509046663</c:v>
                </c:pt>
                <c:pt idx="33">
                  <c:v>0.99830705745423765</c:v>
                </c:pt>
                <c:pt idx="34">
                  <c:v>0.99851867527245797</c:v>
                </c:pt>
                <c:pt idx="35">
                  <c:v>0.99883610199978834</c:v>
                </c:pt>
                <c:pt idx="36">
                  <c:v>0.9989419109088985</c:v>
                </c:pt>
                <c:pt idx="37">
                  <c:v>0.99904771981800866</c:v>
                </c:pt>
                <c:pt idx="38">
                  <c:v>0.99925933763622898</c:v>
                </c:pt>
                <c:pt idx="39">
                  <c:v>0.99925933763622898</c:v>
                </c:pt>
                <c:pt idx="40">
                  <c:v>0.99936514654533914</c:v>
                </c:pt>
                <c:pt idx="41">
                  <c:v>0.99947095545444931</c:v>
                </c:pt>
                <c:pt idx="42">
                  <c:v>0.99947095545444931</c:v>
                </c:pt>
                <c:pt idx="43">
                  <c:v>0.99947095545444931</c:v>
                </c:pt>
                <c:pt idx="44">
                  <c:v>0.99947095545444931</c:v>
                </c:pt>
                <c:pt idx="45">
                  <c:v>0.99957676436355947</c:v>
                </c:pt>
                <c:pt idx="46">
                  <c:v>0.99957676436355947</c:v>
                </c:pt>
                <c:pt idx="47">
                  <c:v>0.99968257327266952</c:v>
                </c:pt>
                <c:pt idx="48">
                  <c:v>0.99968257327266952</c:v>
                </c:pt>
                <c:pt idx="49">
                  <c:v>0.99968257327266952</c:v>
                </c:pt>
                <c:pt idx="50">
                  <c:v>0.99968257327266952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7E2-4D66-8562-2B9464B29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432320"/>
        <c:axId val="128432896"/>
      </c:scatterChart>
      <c:valAx>
        <c:axId val="128432320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36644175910258214"/>
              <c:y val="0.864157750190500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432896"/>
        <c:crosses val="autoZero"/>
        <c:crossBetween val="midCat"/>
      </c:valAx>
      <c:valAx>
        <c:axId val="12843289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Cdf - F(x)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10291595197255575"/>
              <c:y val="0.344585423545847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84323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07330880380949"/>
          <c:y val="0.91494396113792231"/>
          <c:w val="0.76005147727031552"/>
          <c:h val="8.5056038862077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 sz="1000"/>
              <a:t>Empirical and </a:t>
            </a:r>
            <a:r>
              <a:rPr lang="en-US" sz="1000"/>
              <a:t>Synthetic</a:t>
            </a:r>
            <a:r>
              <a:rPr lang="el-GR" sz="1000"/>
              <a:t> </a:t>
            </a:r>
            <a:r>
              <a:rPr lang="en-US" sz="1000"/>
              <a:t>P</a:t>
            </a:r>
            <a:r>
              <a:rPr lang="el-GR" sz="1000"/>
              <a:t>df Comparison</a:t>
            </a:r>
          </a:p>
        </c:rich>
      </c:tx>
      <c:layout>
        <c:manualLayout>
          <c:xMode val="edge"/>
          <c:yMode val="edge"/>
          <c:x val="0.1793376540837180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2457309438543478"/>
          <c:y val="9.5690722631445277E-2"/>
          <c:w val="0.82820183968062477"/>
          <c:h val="0.6721599568199135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'1,1'!$I$3:$I$53</c:f>
              <c:numCache>
                <c:formatCode>0.000</c:formatCode>
                <c:ptCount val="51"/>
                <c:pt idx="0">
                  <c:v>3.1697581591922964E-3</c:v>
                </c:pt>
                <c:pt idx="1">
                  <c:v>8.5700868748532534E-3</c:v>
                </c:pt>
                <c:pt idx="2">
                  <c:v>3.8271894810988499E-2</c:v>
                </c:pt>
                <c:pt idx="3">
                  <c:v>5.1655318149800428E-3</c:v>
                </c:pt>
                <c:pt idx="4">
                  <c:v>5.670345151444002E-2</c:v>
                </c:pt>
                <c:pt idx="5">
                  <c:v>8.0652735383892921E-2</c:v>
                </c:pt>
                <c:pt idx="6">
                  <c:v>0.10636299600845267</c:v>
                </c:pt>
                <c:pt idx="7">
                  <c:v>0.13242545198403383</c:v>
                </c:pt>
                <c:pt idx="8">
                  <c:v>0.15825311105893397</c:v>
                </c:pt>
                <c:pt idx="9">
                  <c:v>0.14768725052829312</c:v>
                </c:pt>
                <c:pt idx="10">
                  <c:v>0.19629020896924154</c:v>
                </c:pt>
                <c:pt idx="11">
                  <c:v>0.14416529701807945</c:v>
                </c:pt>
                <c:pt idx="12">
                  <c:v>0.15226579009157071</c:v>
                </c:pt>
                <c:pt idx="13">
                  <c:v>0.12808170932143703</c:v>
                </c:pt>
                <c:pt idx="14">
                  <c:v>0.11422869218126319</c:v>
                </c:pt>
                <c:pt idx="15">
                  <c:v>0.1023714486968772</c:v>
                </c:pt>
                <c:pt idx="16">
                  <c:v>9.3683963371683499E-2</c:v>
                </c:pt>
                <c:pt idx="17">
                  <c:v>6.9734679502230446E-2</c:v>
                </c:pt>
                <c:pt idx="18">
                  <c:v>6.0225405024653789E-2</c:v>
                </c:pt>
                <c:pt idx="19">
                  <c:v>3.7684902559286249E-2</c:v>
                </c:pt>
                <c:pt idx="20">
                  <c:v>3.9680676215073873E-2</c:v>
                </c:pt>
                <c:pt idx="21">
                  <c:v>2.0896924160601182E-2</c:v>
                </c:pt>
                <c:pt idx="22">
                  <c:v>2.0427330359239271E-2</c:v>
                </c:pt>
                <c:pt idx="23">
                  <c:v>1.8783752054472691E-2</c:v>
                </c:pt>
                <c:pt idx="24">
                  <c:v>1.3500821789152573E-2</c:v>
                </c:pt>
                <c:pt idx="25">
                  <c:v>6.4569147687250084E-3</c:v>
                </c:pt>
                <c:pt idx="26">
                  <c:v>6.339516318384586E-3</c:v>
                </c:pt>
                <c:pt idx="27">
                  <c:v>5.0481333646394955E-3</c:v>
                </c:pt>
                <c:pt idx="28">
                  <c:v>3.8741488612350494E-3</c:v>
                </c:pt>
                <c:pt idx="29">
                  <c:v>1.9957736557878469E-3</c:v>
                </c:pt>
                <c:pt idx="30">
                  <c:v>3.169758159192293E-3</c:v>
                </c:pt>
                <c:pt idx="31">
                  <c:v>1.5261798544259353E-3</c:v>
                </c:pt>
                <c:pt idx="32">
                  <c:v>1.2913829537448684E-3</c:v>
                </c:pt>
                <c:pt idx="33">
                  <c:v>9.3918760272360124E-4</c:v>
                </c:pt>
                <c:pt idx="34">
                  <c:v>1.1739845034046681E-3</c:v>
                </c:pt>
                <c:pt idx="35">
                  <c:v>5.8699225170233404E-4</c:v>
                </c:pt>
                <c:pt idx="36">
                  <c:v>1.2913829537448684E-3</c:v>
                </c:pt>
                <c:pt idx="37">
                  <c:v>0</c:v>
                </c:pt>
                <c:pt idx="38">
                  <c:v>1.1739845034064444E-4</c:v>
                </c:pt>
                <c:pt idx="39">
                  <c:v>2.347969006808448E-4</c:v>
                </c:pt>
                <c:pt idx="40">
                  <c:v>2.347969006808448E-4</c:v>
                </c:pt>
                <c:pt idx="41">
                  <c:v>1.173984503404224E-4</c:v>
                </c:pt>
                <c:pt idx="42">
                  <c:v>0</c:v>
                </c:pt>
                <c:pt idx="43">
                  <c:v>3.5219535102148924E-4</c:v>
                </c:pt>
                <c:pt idx="44">
                  <c:v>0</c:v>
                </c:pt>
                <c:pt idx="45">
                  <c:v>1.173984503404224E-4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512-4261-9FE2-67570CE52739}"/>
            </c:ext>
          </c:extLst>
        </c:ser>
        <c:ser>
          <c:idx val="1"/>
          <c:order val="1"/>
          <c:tx>
            <c:strRef>
              <c:f>'1,1'!$J$1:$K$1</c:f>
              <c:strCache>
                <c:ptCount val="1"/>
                <c:pt idx="0">
                  <c:v>Synthetic 1.1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'1,1'!$K$3:$K$53</c:f>
              <c:numCache>
                <c:formatCode>0.000</c:formatCode>
                <c:ptCount val="51"/>
                <c:pt idx="0">
                  <c:v>0</c:v>
                </c:pt>
                <c:pt idx="1">
                  <c:v>3.3858850915247066E-3</c:v>
                </c:pt>
                <c:pt idx="2">
                  <c:v>1.1427362183895885E-2</c:v>
                </c:pt>
                <c:pt idx="3">
                  <c:v>2.095016400380912E-2</c:v>
                </c:pt>
                <c:pt idx="4">
                  <c:v>3.7456353824992066E-2</c:v>
                </c:pt>
                <c:pt idx="5">
                  <c:v>6.0945931647444704E-2</c:v>
                </c:pt>
                <c:pt idx="6">
                  <c:v>9.1207279652946782E-2</c:v>
                </c:pt>
                <c:pt idx="7">
                  <c:v>0.14030261348005504</c:v>
                </c:pt>
                <c:pt idx="8">
                  <c:v>0.18029838112369057</c:v>
                </c:pt>
                <c:pt idx="9">
                  <c:v>0.19913236694529679</c:v>
                </c:pt>
                <c:pt idx="10">
                  <c:v>0.20082530949105915</c:v>
                </c:pt>
                <c:pt idx="11">
                  <c:v>0.180509998941911</c:v>
                </c:pt>
                <c:pt idx="12">
                  <c:v>0.18558882657919784</c:v>
                </c:pt>
                <c:pt idx="13">
                  <c:v>0.14749761929954519</c:v>
                </c:pt>
                <c:pt idx="14">
                  <c:v>0.12104539202200826</c:v>
                </c:pt>
                <c:pt idx="15">
                  <c:v>9.7767432017775713E-2</c:v>
                </c:pt>
                <c:pt idx="16">
                  <c:v>8.2107713469474319E-2</c:v>
                </c:pt>
                <c:pt idx="17">
                  <c:v>5.7560046555919842E-2</c:v>
                </c:pt>
                <c:pt idx="18">
                  <c:v>4.5497830917363258E-2</c:v>
                </c:pt>
                <c:pt idx="19">
                  <c:v>3.6398264733890739E-2</c:v>
                </c:pt>
                <c:pt idx="20">
                  <c:v>2.7087080732197455E-2</c:v>
                </c:pt>
                <c:pt idx="21">
                  <c:v>2.0103692730927936E-2</c:v>
                </c:pt>
                <c:pt idx="22">
                  <c:v>1.4178393820759805E-2</c:v>
                </c:pt>
                <c:pt idx="23">
                  <c:v>8.2530949105914519E-3</c:v>
                </c:pt>
                <c:pt idx="24">
                  <c:v>8.0414770923711298E-3</c:v>
                </c:pt>
                <c:pt idx="25">
                  <c:v>6.9833880012697414E-3</c:v>
                </c:pt>
                <c:pt idx="26">
                  <c:v>2.5394138186436432E-3</c:v>
                </c:pt>
                <c:pt idx="27">
                  <c:v>2.9626494550840654E-3</c:v>
                </c:pt>
                <c:pt idx="28">
                  <c:v>2.116178182202999E-3</c:v>
                </c:pt>
                <c:pt idx="29">
                  <c:v>1.2697069093217106E-3</c:v>
                </c:pt>
                <c:pt idx="30">
                  <c:v>1.0580890911013885E-3</c:v>
                </c:pt>
                <c:pt idx="31">
                  <c:v>6.3485345466096632E-4</c:v>
                </c:pt>
                <c:pt idx="32">
                  <c:v>1.4813247275420327E-3</c:v>
                </c:pt>
                <c:pt idx="33">
                  <c:v>4.2323563644064421E-4</c:v>
                </c:pt>
                <c:pt idx="34">
                  <c:v>6.3485345466074428E-4</c:v>
                </c:pt>
                <c:pt idx="35">
                  <c:v>2.1161781822032211E-4</c:v>
                </c:pt>
                <c:pt idx="36">
                  <c:v>2.1161781822032211E-4</c:v>
                </c:pt>
                <c:pt idx="37">
                  <c:v>4.2323563644064421E-4</c:v>
                </c:pt>
                <c:pt idx="38">
                  <c:v>0</c:v>
                </c:pt>
                <c:pt idx="39">
                  <c:v>2.1161781822032211E-4</c:v>
                </c:pt>
                <c:pt idx="40">
                  <c:v>2.1161781822032211E-4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2.1161781822032211E-4</c:v>
                </c:pt>
                <c:pt idx="45">
                  <c:v>0</c:v>
                </c:pt>
                <c:pt idx="46">
                  <c:v>2.1161781822010006E-4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512-4261-9FE2-67570CE52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39264"/>
        <c:axId val="129139840"/>
      </c:scatterChart>
      <c:valAx>
        <c:axId val="129139264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33959651853571471"/>
              <c:y val="0.859575819151638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139840"/>
        <c:crosses val="autoZero"/>
        <c:crossBetween val="midCat"/>
      </c:valAx>
      <c:valAx>
        <c:axId val="1291398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Pdf - f(x)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6.7665538907684869E-2"/>
              <c:y val="0.33334537151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139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87553422666052"/>
          <c:y val="0.91494396113792231"/>
          <c:w val="0.74958194266316036"/>
          <c:h val="8.5056038862077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 sz="1000"/>
              <a:t>Empirical and </a:t>
            </a:r>
            <a:r>
              <a:rPr lang="en-US" sz="1000"/>
              <a:t>Synthetic</a:t>
            </a:r>
            <a:r>
              <a:rPr lang="el-GR" sz="1000"/>
              <a:t> Cdf Comparison</a:t>
            </a:r>
          </a:p>
        </c:rich>
      </c:tx>
      <c:layout>
        <c:manualLayout>
          <c:xMode val="edge"/>
          <c:yMode val="edge"/>
          <c:x val="0.1984444055983184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0396556348123723"/>
          <c:y val="0.10136731805988419"/>
          <c:w val="0.84428241495542045"/>
          <c:h val="0.6999185686133223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'3,6'!$H$3:$H$53</c:f>
              <c:numCache>
                <c:formatCode>General</c:formatCode>
                <c:ptCount val="51"/>
                <c:pt idx="0">
                  <c:v>1.4132278123233466E-3</c:v>
                </c:pt>
                <c:pt idx="1">
                  <c:v>1.978518937252685E-3</c:v>
                </c:pt>
                <c:pt idx="2">
                  <c:v>4.1831543244771055E-3</c:v>
                </c:pt>
                <c:pt idx="3">
                  <c:v>1.3453928773318259E-2</c:v>
                </c:pt>
                <c:pt idx="4">
                  <c:v>1.5206331260599209E-2</c:v>
                </c:pt>
                <c:pt idx="5">
                  <c:v>3.4482758620689655E-2</c:v>
                </c:pt>
                <c:pt idx="6">
                  <c:v>7.3374788015828155E-2</c:v>
                </c:pt>
                <c:pt idx="7">
                  <c:v>0.13640474844544942</c:v>
                </c:pt>
                <c:pt idx="8">
                  <c:v>0.21972866026003393</c:v>
                </c:pt>
                <c:pt idx="9">
                  <c:v>0.32549462973431315</c:v>
                </c:pt>
                <c:pt idx="10">
                  <c:v>0.43239118145845112</c:v>
                </c:pt>
                <c:pt idx="11">
                  <c:v>0.5641605426794799</c:v>
                </c:pt>
                <c:pt idx="12">
                  <c:v>0.65613340870548331</c:v>
                </c:pt>
                <c:pt idx="13">
                  <c:v>0.74708875070661396</c:v>
                </c:pt>
                <c:pt idx="14">
                  <c:v>0.81599773883550031</c:v>
                </c:pt>
                <c:pt idx="15">
                  <c:v>0.86760881854154892</c:v>
                </c:pt>
                <c:pt idx="16">
                  <c:v>0.91192764273600901</c:v>
                </c:pt>
                <c:pt idx="17">
                  <c:v>0.94160542679479931</c:v>
                </c:pt>
                <c:pt idx="18">
                  <c:v>0.95890333521763704</c:v>
                </c:pt>
                <c:pt idx="19">
                  <c:v>0.97331825890333523</c:v>
                </c:pt>
                <c:pt idx="20">
                  <c:v>0.98230638778971169</c:v>
                </c:pt>
                <c:pt idx="21">
                  <c:v>0.98914641040135665</c:v>
                </c:pt>
                <c:pt idx="22">
                  <c:v>0.99163369135104584</c:v>
                </c:pt>
                <c:pt idx="23">
                  <c:v>0.99423403052572079</c:v>
                </c:pt>
                <c:pt idx="24">
                  <c:v>0.99547767100056528</c:v>
                </c:pt>
                <c:pt idx="25">
                  <c:v>0.99689089881288862</c:v>
                </c:pt>
                <c:pt idx="26">
                  <c:v>0.99751271905031091</c:v>
                </c:pt>
                <c:pt idx="27">
                  <c:v>0.99802148106274735</c:v>
                </c:pt>
                <c:pt idx="28">
                  <c:v>0.99824759751271908</c:v>
                </c:pt>
                <c:pt idx="29">
                  <c:v>0.99858677218767666</c:v>
                </c:pt>
                <c:pt idx="30">
                  <c:v>0.99886941775014138</c:v>
                </c:pt>
                <c:pt idx="31">
                  <c:v>0.99915206331260598</c:v>
                </c:pt>
                <c:pt idx="32">
                  <c:v>0.99915206331260598</c:v>
                </c:pt>
                <c:pt idx="33">
                  <c:v>0.9993781797625777</c:v>
                </c:pt>
                <c:pt idx="34">
                  <c:v>0.99943470887507069</c:v>
                </c:pt>
                <c:pt idx="35">
                  <c:v>0.99954776710005655</c:v>
                </c:pt>
                <c:pt idx="36">
                  <c:v>0.99960429621254943</c:v>
                </c:pt>
                <c:pt idx="37">
                  <c:v>0.99966082532504241</c:v>
                </c:pt>
                <c:pt idx="38">
                  <c:v>0.99966082532504241</c:v>
                </c:pt>
                <c:pt idx="39">
                  <c:v>0.99966082532504241</c:v>
                </c:pt>
                <c:pt idx="40">
                  <c:v>0.99966082532504241</c:v>
                </c:pt>
                <c:pt idx="41">
                  <c:v>0.99966082532504241</c:v>
                </c:pt>
                <c:pt idx="42">
                  <c:v>0.99971735443753529</c:v>
                </c:pt>
                <c:pt idx="43">
                  <c:v>0.99971735443753529</c:v>
                </c:pt>
                <c:pt idx="44">
                  <c:v>0.99971735443753529</c:v>
                </c:pt>
                <c:pt idx="45">
                  <c:v>0.99977388355002828</c:v>
                </c:pt>
                <c:pt idx="46">
                  <c:v>0.99977388355002828</c:v>
                </c:pt>
                <c:pt idx="47">
                  <c:v>0.99977388355002828</c:v>
                </c:pt>
                <c:pt idx="48">
                  <c:v>0.99977388355002828</c:v>
                </c:pt>
                <c:pt idx="49">
                  <c:v>0.99977388355002828</c:v>
                </c:pt>
                <c:pt idx="50">
                  <c:v>0.99977388355002828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13B-4347-8691-6DD499756A4F}"/>
            </c:ext>
          </c:extLst>
        </c:ser>
        <c:ser>
          <c:idx val="1"/>
          <c:order val="1"/>
          <c:tx>
            <c:strRef>
              <c:f>'3,6'!$J$1:$K$1</c:f>
              <c:strCache>
                <c:ptCount val="1"/>
                <c:pt idx="0">
                  <c:v>Synthetic 3.6</c:v>
                </c:pt>
              </c:strCache>
            </c:strRef>
          </c:tx>
          <c:spPr>
            <a:ln w="2286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'3,6'!$J$3:$J$53</c:f>
              <c:numCache>
                <c:formatCode>General</c:formatCode>
                <c:ptCount val="51"/>
                <c:pt idx="0">
                  <c:v>0</c:v>
                </c:pt>
                <c:pt idx="1">
                  <c:v>3.1843753317057635E-4</c:v>
                </c:pt>
                <c:pt idx="2">
                  <c:v>4.2458337756076848E-4</c:v>
                </c:pt>
                <c:pt idx="3">
                  <c:v>2.1229168878038425E-3</c:v>
                </c:pt>
                <c:pt idx="4">
                  <c:v>5.9441672858507591E-3</c:v>
                </c:pt>
                <c:pt idx="5">
                  <c:v>2.2609064855110921E-2</c:v>
                </c:pt>
                <c:pt idx="6">
                  <c:v>5.3603651417047024E-2</c:v>
                </c:pt>
                <c:pt idx="7">
                  <c:v>0.10582740685702155</c:v>
                </c:pt>
                <c:pt idx="8">
                  <c:v>0.19021335314722429</c:v>
                </c:pt>
                <c:pt idx="9">
                  <c:v>0.29964971871351237</c:v>
                </c:pt>
                <c:pt idx="10">
                  <c:v>0.42946608640271733</c:v>
                </c:pt>
                <c:pt idx="11">
                  <c:v>0.57117078866362381</c:v>
                </c:pt>
                <c:pt idx="12">
                  <c:v>0.68952340515868804</c:v>
                </c:pt>
                <c:pt idx="13">
                  <c:v>0.79099883239571167</c:v>
                </c:pt>
                <c:pt idx="14">
                  <c:v>0.86041821462689738</c:v>
                </c:pt>
                <c:pt idx="15">
                  <c:v>0.90733467784736233</c:v>
                </c:pt>
                <c:pt idx="16">
                  <c:v>0.94204436896295507</c:v>
                </c:pt>
                <c:pt idx="17">
                  <c:v>0.96348582952977391</c:v>
                </c:pt>
                <c:pt idx="18">
                  <c:v>0.97696635176732827</c:v>
                </c:pt>
                <c:pt idx="19">
                  <c:v>0.98524572762976326</c:v>
                </c:pt>
                <c:pt idx="20">
                  <c:v>0.9898099989385416</c:v>
                </c:pt>
                <c:pt idx="21">
                  <c:v>0.99320666595902773</c:v>
                </c:pt>
                <c:pt idx="22">
                  <c:v>0.99554187453561194</c:v>
                </c:pt>
                <c:pt idx="23">
                  <c:v>0.99734635389024517</c:v>
                </c:pt>
                <c:pt idx="24">
                  <c:v>0.99808937480097659</c:v>
                </c:pt>
                <c:pt idx="25">
                  <c:v>0.99830166648975693</c:v>
                </c:pt>
                <c:pt idx="26">
                  <c:v>0.99851395817853728</c:v>
                </c:pt>
                <c:pt idx="27">
                  <c:v>0.9988323957117079</c:v>
                </c:pt>
                <c:pt idx="28">
                  <c:v>0.99904468740048824</c:v>
                </c:pt>
                <c:pt idx="29">
                  <c:v>0.99915083324487841</c:v>
                </c:pt>
                <c:pt idx="30">
                  <c:v>0.99915083324487841</c:v>
                </c:pt>
                <c:pt idx="31">
                  <c:v>0.99925697908926869</c:v>
                </c:pt>
                <c:pt idx="32">
                  <c:v>0.99925697908926869</c:v>
                </c:pt>
                <c:pt idx="33">
                  <c:v>0.99925697908926869</c:v>
                </c:pt>
                <c:pt idx="34">
                  <c:v>0.99925697908926869</c:v>
                </c:pt>
                <c:pt idx="35">
                  <c:v>0.99925697908926869</c:v>
                </c:pt>
                <c:pt idx="36">
                  <c:v>0.99925697908926869</c:v>
                </c:pt>
                <c:pt idx="37">
                  <c:v>0.99925697908926869</c:v>
                </c:pt>
                <c:pt idx="38">
                  <c:v>0.99946927077804903</c:v>
                </c:pt>
                <c:pt idx="39">
                  <c:v>0.99946927077804903</c:v>
                </c:pt>
                <c:pt idx="40">
                  <c:v>0.99946927077804903</c:v>
                </c:pt>
                <c:pt idx="41">
                  <c:v>0.99946927077804903</c:v>
                </c:pt>
                <c:pt idx="42">
                  <c:v>0.99946927077804903</c:v>
                </c:pt>
                <c:pt idx="43">
                  <c:v>0.99957541662243921</c:v>
                </c:pt>
                <c:pt idx="44">
                  <c:v>0.99957541662243921</c:v>
                </c:pt>
                <c:pt idx="45">
                  <c:v>0.99957541662243921</c:v>
                </c:pt>
                <c:pt idx="46">
                  <c:v>0.99957541662243921</c:v>
                </c:pt>
                <c:pt idx="47">
                  <c:v>0.99957541662243921</c:v>
                </c:pt>
                <c:pt idx="48">
                  <c:v>0.99957541662243921</c:v>
                </c:pt>
                <c:pt idx="49">
                  <c:v>0.99957541662243921</c:v>
                </c:pt>
                <c:pt idx="50">
                  <c:v>0.99957541662243921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13B-4347-8691-6DD499756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41568"/>
        <c:axId val="129142144"/>
      </c:scatterChart>
      <c:valAx>
        <c:axId val="129141568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33703720139613769"/>
              <c:y val="0.874867565479342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142144"/>
        <c:crosses val="autoZero"/>
        <c:crossBetween val="midCat"/>
      </c:valAx>
      <c:valAx>
        <c:axId val="12914214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Cdf - F(x)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6.86106346483705E-2"/>
              <c:y val="0.37283698964310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141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997406842155024"/>
          <c:y val="0.92557831042894723"/>
          <c:w val="0.76005147727031552"/>
          <c:h val="7.4421689571052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 sz="1000"/>
              <a:t>Empirical and </a:t>
            </a:r>
            <a:r>
              <a:rPr lang="en-US" sz="1000"/>
              <a:t>Synthetic</a:t>
            </a:r>
            <a:r>
              <a:rPr lang="el-GR" sz="1000"/>
              <a:t> </a:t>
            </a:r>
            <a:r>
              <a:rPr lang="en-US" sz="1000"/>
              <a:t>P</a:t>
            </a:r>
            <a:r>
              <a:rPr lang="el-GR" sz="1000"/>
              <a:t>df Comparison</a:t>
            </a:r>
          </a:p>
        </c:rich>
      </c:tx>
      <c:layout>
        <c:manualLayout>
          <c:xMode val="edge"/>
          <c:yMode val="edge"/>
          <c:x val="0.125205222957570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2457309438543478"/>
          <c:y val="0.10136731805988419"/>
          <c:w val="0.82438775626705429"/>
          <c:h val="0.7131489986022970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'3,6'!$I$3:$I$53</c:f>
              <c:numCache>
                <c:formatCode>0.000</c:formatCode>
                <c:ptCount val="51"/>
                <c:pt idx="0">
                  <c:v>1.1305822498586769E-3</c:v>
                </c:pt>
                <c:pt idx="1">
                  <c:v>4.4092707744488409E-3</c:v>
                </c:pt>
                <c:pt idx="2">
                  <c:v>1.8541548897682308E-2</c:v>
                </c:pt>
                <c:pt idx="3">
                  <c:v>3.5048049745619002E-3</c:v>
                </c:pt>
                <c:pt idx="4">
                  <c:v>3.8552854720180892E-2</c:v>
                </c:pt>
                <c:pt idx="5">
                  <c:v>7.7784058790277E-2</c:v>
                </c:pt>
                <c:pt idx="6">
                  <c:v>0.12605992085924253</c:v>
                </c:pt>
                <c:pt idx="7">
                  <c:v>0.16664782362916902</c:v>
                </c:pt>
                <c:pt idx="8">
                  <c:v>0.21153193894855843</c:v>
                </c:pt>
                <c:pt idx="9">
                  <c:v>0.21379310344827596</c:v>
                </c:pt>
                <c:pt idx="10">
                  <c:v>0.26353872244205756</c:v>
                </c:pt>
                <c:pt idx="11">
                  <c:v>0.18394573205200682</c:v>
                </c:pt>
                <c:pt idx="12">
                  <c:v>0.18191068400226129</c:v>
                </c:pt>
                <c:pt idx="13">
                  <c:v>0.1378179762577727</c:v>
                </c:pt>
                <c:pt idx="14">
                  <c:v>0.10322215941209723</c:v>
                </c:pt>
                <c:pt idx="15">
                  <c:v>8.8637648388920187E-2</c:v>
                </c:pt>
                <c:pt idx="16">
                  <c:v>5.9355568117580582E-2</c:v>
                </c:pt>
                <c:pt idx="17">
                  <c:v>3.4595816845675476E-2</c:v>
                </c:pt>
                <c:pt idx="18">
                  <c:v>2.8829847371396378E-2</c:v>
                </c:pt>
                <c:pt idx="19">
                  <c:v>1.7976257772752913E-2</c:v>
                </c:pt>
                <c:pt idx="20">
                  <c:v>1.3680045223289916E-2</c:v>
                </c:pt>
                <c:pt idx="21">
                  <c:v>4.9745618993783935E-3</c:v>
                </c:pt>
                <c:pt idx="22">
                  <c:v>5.2006783493498965E-3</c:v>
                </c:pt>
                <c:pt idx="23">
                  <c:v>2.4872809496889747E-3</c:v>
                </c:pt>
                <c:pt idx="24">
                  <c:v>2.8264556246466732E-3</c:v>
                </c:pt>
                <c:pt idx="25">
                  <c:v>1.2436404748445984E-3</c:v>
                </c:pt>
                <c:pt idx="26">
                  <c:v>1.0175240248728734E-3</c:v>
                </c:pt>
                <c:pt idx="27">
                  <c:v>4.5223289994344995E-4</c:v>
                </c:pt>
                <c:pt idx="28">
                  <c:v>6.7834934991517493E-4</c:v>
                </c:pt>
                <c:pt idx="29">
                  <c:v>5.6529112492942346E-4</c:v>
                </c:pt>
                <c:pt idx="30">
                  <c:v>5.6529112492920142E-4</c:v>
                </c:pt>
                <c:pt idx="31">
                  <c:v>0</c:v>
                </c:pt>
                <c:pt idx="32">
                  <c:v>4.5223289994344995E-4</c:v>
                </c:pt>
                <c:pt idx="33">
                  <c:v>1.1305822498597351E-4</c:v>
                </c:pt>
                <c:pt idx="34">
                  <c:v>2.2611644997172498E-4</c:v>
                </c:pt>
                <c:pt idx="35">
                  <c:v>1.1305822498575147E-4</c:v>
                </c:pt>
                <c:pt idx="36">
                  <c:v>1.1305822498597351E-4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1.1305822498575147E-4</c:v>
                </c:pt>
                <c:pt idx="42">
                  <c:v>0</c:v>
                </c:pt>
                <c:pt idx="43">
                  <c:v>0</c:v>
                </c:pt>
                <c:pt idx="44">
                  <c:v>1.1305822498597351E-4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E0F-439E-B6FA-A6B7A3327845}"/>
            </c:ext>
          </c:extLst>
        </c:ser>
        <c:ser>
          <c:idx val="1"/>
          <c:order val="1"/>
          <c:tx>
            <c:strRef>
              <c:f>'3,6'!$J$1:$K$1</c:f>
              <c:strCache>
                <c:ptCount val="1"/>
                <c:pt idx="0">
                  <c:v>Synthetic 3.6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'1,1'!$G$3:$G$53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'3,6'!$K$3:$K$53</c:f>
              <c:numCache>
                <c:formatCode>0.000</c:formatCode>
                <c:ptCount val="51"/>
                <c:pt idx="0">
                  <c:v>6.3687506634115269E-4</c:v>
                </c:pt>
                <c:pt idx="1">
                  <c:v>2.1229168878038427E-4</c:v>
                </c:pt>
                <c:pt idx="2">
                  <c:v>3.3966670204861478E-3</c:v>
                </c:pt>
                <c:pt idx="3">
                  <c:v>7.6425007960938332E-3</c:v>
                </c:pt>
                <c:pt idx="4">
                  <c:v>3.3329795138520323E-2</c:v>
                </c:pt>
                <c:pt idx="5">
                  <c:v>6.1989173123872206E-2</c:v>
                </c:pt>
                <c:pt idx="6">
                  <c:v>0.10444751087994905</c:v>
                </c:pt>
                <c:pt idx="7">
                  <c:v>0.16877189258040548</c:v>
                </c:pt>
                <c:pt idx="8">
                  <c:v>0.21887273113257616</c:v>
                </c:pt>
                <c:pt idx="9">
                  <c:v>0.25963273537840992</c:v>
                </c:pt>
                <c:pt idx="10">
                  <c:v>0.28340940452181296</c:v>
                </c:pt>
                <c:pt idx="11">
                  <c:v>0.23670523299012847</c:v>
                </c:pt>
                <c:pt idx="12">
                  <c:v>0.20295085447404726</c:v>
                </c:pt>
                <c:pt idx="13">
                  <c:v>0.13883876446237142</c:v>
                </c:pt>
                <c:pt idx="14">
                  <c:v>9.3832926440929887E-2</c:v>
                </c:pt>
                <c:pt idx="15">
                  <c:v>6.9419382231185489E-2</c:v>
                </c:pt>
                <c:pt idx="16">
                  <c:v>4.2882921133637675E-2</c:v>
                </c:pt>
                <c:pt idx="17">
                  <c:v>2.696104447510872E-2</c:v>
                </c:pt>
                <c:pt idx="18">
                  <c:v>1.655875172486998E-2</c:v>
                </c:pt>
                <c:pt idx="19">
                  <c:v>9.1285426175566897E-3</c:v>
                </c:pt>
                <c:pt idx="20">
                  <c:v>6.7933340409722653E-3</c:v>
                </c:pt>
                <c:pt idx="21">
                  <c:v>4.6704171531684047E-3</c:v>
                </c:pt>
                <c:pt idx="22">
                  <c:v>3.6089587092664743E-3</c:v>
                </c:pt>
                <c:pt idx="23">
                  <c:v>1.4860418214628357E-3</c:v>
                </c:pt>
                <c:pt idx="24">
                  <c:v>4.2458337756068332E-4</c:v>
                </c:pt>
                <c:pt idx="25">
                  <c:v>4.2458337756068332E-4</c:v>
                </c:pt>
                <c:pt idx="26">
                  <c:v>6.3687506634124702E-4</c:v>
                </c:pt>
                <c:pt idx="27">
                  <c:v>4.2458337756068332E-4</c:v>
                </c:pt>
                <c:pt idx="28">
                  <c:v>2.1229168878034166E-4</c:v>
                </c:pt>
                <c:pt idx="29">
                  <c:v>0</c:v>
                </c:pt>
                <c:pt idx="30">
                  <c:v>2.122916887805637E-4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4.2458337756068332E-4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2.1229168878034166E-4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E0F-439E-B6FA-A6B7A33278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43872"/>
        <c:axId val="129144448"/>
      </c:scatterChart>
      <c:valAx>
        <c:axId val="129143872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33425368107381936"/>
              <c:y val="0.881542855654619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144448"/>
        <c:crosses val="autoZero"/>
        <c:crossBetween val="midCat"/>
      </c:valAx>
      <c:valAx>
        <c:axId val="1291444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Pdf - f(x)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8.699855002416626E-2"/>
              <c:y val="0.391668301660748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143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3757758892995"/>
          <c:y val="0.92557831042894723"/>
          <c:w val="0.74958194266316036"/>
          <c:h val="7.4421689571052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96556348123723"/>
          <c:y val="7.5529432308864636E-2"/>
          <c:w val="0.84428241495542045"/>
          <c:h val="0.692321247142494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Sheet1!$U$1:$U$642817</c:f>
              <c:numCache>
                <c:formatCode>General</c:formatCode>
                <c:ptCount val="642817"/>
                <c:pt idx="4">
                  <c:v>0</c:v>
                </c:pt>
                <c:pt idx="5">
                  <c:v>9.9999999999999499E-3</c:v>
                </c:pt>
                <c:pt idx="6">
                  <c:v>0.02</c:v>
                </c:pt>
                <c:pt idx="7">
                  <c:v>0.03</c:v>
                </c:pt>
                <c:pt idx="8">
                  <c:v>0.04</c:v>
                </c:pt>
                <c:pt idx="9">
                  <c:v>0.05</c:v>
                </c:pt>
                <c:pt idx="10">
                  <c:v>0.06</c:v>
                </c:pt>
                <c:pt idx="11">
                  <c:v>7.0000000000000007E-2</c:v>
                </c:pt>
                <c:pt idx="12">
                  <c:v>0.08</c:v>
                </c:pt>
                <c:pt idx="13">
                  <c:v>0.09</c:v>
                </c:pt>
                <c:pt idx="14">
                  <c:v>0.1</c:v>
                </c:pt>
                <c:pt idx="15">
                  <c:v>0.11</c:v>
                </c:pt>
                <c:pt idx="16">
                  <c:v>0.12</c:v>
                </c:pt>
                <c:pt idx="17">
                  <c:v>0.13</c:v>
                </c:pt>
                <c:pt idx="18">
                  <c:v>0.14000000000000001</c:v>
                </c:pt>
                <c:pt idx="19">
                  <c:v>0.15</c:v>
                </c:pt>
                <c:pt idx="20">
                  <c:v>0.16</c:v>
                </c:pt>
                <c:pt idx="21">
                  <c:v>0.17</c:v>
                </c:pt>
                <c:pt idx="22">
                  <c:v>0.18</c:v>
                </c:pt>
                <c:pt idx="23">
                  <c:v>0.19</c:v>
                </c:pt>
                <c:pt idx="24">
                  <c:v>0.2</c:v>
                </c:pt>
                <c:pt idx="25">
                  <c:v>0.21</c:v>
                </c:pt>
                <c:pt idx="26">
                  <c:v>0.22</c:v>
                </c:pt>
                <c:pt idx="27">
                  <c:v>0.23</c:v>
                </c:pt>
                <c:pt idx="28">
                  <c:v>0.24</c:v>
                </c:pt>
                <c:pt idx="29">
                  <c:v>0.25</c:v>
                </c:pt>
                <c:pt idx="30">
                  <c:v>0.26</c:v>
                </c:pt>
                <c:pt idx="31">
                  <c:v>0.27</c:v>
                </c:pt>
                <c:pt idx="32">
                  <c:v>0.28000000000000003</c:v>
                </c:pt>
                <c:pt idx="33">
                  <c:v>0.28999999999999998</c:v>
                </c:pt>
                <c:pt idx="34">
                  <c:v>0.3</c:v>
                </c:pt>
                <c:pt idx="35">
                  <c:v>0.31</c:v>
                </c:pt>
                <c:pt idx="36">
                  <c:v>0.32</c:v>
                </c:pt>
                <c:pt idx="37">
                  <c:v>0.33</c:v>
                </c:pt>
                <c:pt idx="38">
                  <c:v>0.34</c:v>
                </c:pt>
                <c:pt idx="39">
                  <c:v>0.35</c:v>
                </c:pt>
                <c:pt idx="40">
                  <c:v>0.36</c:v>
                </c:pt>
                <c:pt idx="41">
                  <c:v>0.37</c:v>
                </c:pt>
                <c:pt idx="42">
                  <c:v>0.38</c:v>
                </c:pt>
                <c:pt idx="43">
                  <c:v>0.39</c:v>
                </c:pt>
                <c:pt idx="44">
                  <c:v>0.4</c:v>
                </c:pt>
                <c:pt idx="45">
                  <c:v>0.41</c:v>
                </c:pt>
                <c:pt idx="46">
                  <c:v>0.42</c:v>
                </c:pt>
                <c:pt idx="47">
                  <c:v>0.43</c:v>
                </c:pt>
                <c:pt idx="48">
                  <c:v>0.44</c:v>
                </c:pt>
                <c:pt idx="49">
                  <c:v>0.45</c:v>
                </c:pt>
                <c:pt idx="50">
                  <c:v>0.46</c:v>
                </c:pt>
                <c:pt idx="51">
                  <c:v>0.47</c:v>
                </c:pt>
                <c:pt idx="52">
                  <c:v>0.48</c:v>
                </c:pt>
                <c:pt idx="53">
                  <c:v>0.49</c:v>
                </c:pt>
                <c:pt idx="54">
                  <c:v>0.5</c:v>
                </c:pt>
                <c:pt idx="55">
                  <c:v>0.51</c:v>
                </c:pt>
                <c:pt idx="56">
                  <c:v>0.52</c:v>
                </c:pt>
                <c:pt idx="57">
                  <c:v>0.53</c:v>
                </c:pt>
                <c:pt idx="58">
                  <c:v>0.54</c:v>
                </c:pt>
                <c:pt idx="59">
                  <c:v>0.55000000000000004</c:v>
                </c:pt>
                <c:pt idx="60">
                  <c:v>0.56000000000000005</c:v>
                </c:pt>
                <c:pt idx="61">
                  <c:v>0.56999999999999995</c:v>
                </c:pt>
                <c:pt idx="62">
                  <c:v>0.57999999999999996</c:v>
                </c:pt>
                <c:pt idx="63">
                  <c:v>0.59</c:v>
                </c:pt>
                <c:pt idx="64">
                  <c:v>0.6</c:v>
                </c:pt>
                <c:pt idx="65">
                  <c:v>0.61</c:v>
                </c:pt>
                <c:pt idx="66">
                  <c:v>0.62</c:v>
                </c:pt>
                <c:pt idx="67">
                  <c:v>0.63</c:v>
                </c:pt>
                <c:pt idx="68">
                  <c:v>0.64</c:v>
                </c:pt>
                <c:pt idx="69">
                  <c:v>0.65</c:v>
                </c:pt>
                <c:pt idx="70">
                  <c:v>0.66</c:v>
                </c:pt>
                <c:pt idx="71">
                  <c:v>0.67</c:v>
                </c:pt>
                <c:pt idx="72">
                  <c:v>0.68</c:v>
                </c:pt>
                <c:pt idx="73">
                  <c:v>0.69</c:v>
                </c:pt>
                <c:pt idx="74">
                  <c:v>0.7</c:v>
                </c:pt>
                <c:pt idx="75">
                  <c:v>0.71</c:v>
                </c:pt>
                <c:pt idx="76">
                  <c:v>0.72</c:v>
                </c:pt>
                <c:pt idx="77">
                  <c:v>0.73</c:v>
                </c:pt>
                <c:pt idx="78">
                  <c:v>0.74</c:v>
                </c:pt>
                <c:pt idx="79">
                  <c:v>0.75</c:v>
                </c:pt>
                <c:pt idx="80">
                  <c:v>0.76</c:v>
                </c:pt>
                <c:pt idx="81">
                  <c:v>0.77</c:v>
                </c:pt>
                <c:pt idx="82">
                  <c:v>0.78</c:v>
                </c:pt>
                <c:pt idx="83">
                  <c:v>0.79</c:v>
                </c:pt>
                <c:pt idx="84">
                  <c:v>0.8</c:v>
                </c:pt>
                <c:pt idx="85">
                  <c:v>0.81</c:v>
                </c:pt>
                <c:pt idx="86">
                  <c:v>0.82</c:v>
                </c:pt>
                <c:pt idx="87">
                  <c:v>0.83</c:v>
                </c:pt>
                <c:pt idx="88">
                  <c:v>0.84</c:v>
                </c:pt>
                <c:pt idx="89">
                  <c:v>0.85</c:v>
                </c:pt>
                <c:pt idx="90">
                  <c:v>0.86</c:v>
                </c:pt>
                <c:pt idx="91">
                  <c:v>0.87</c:v>
                </c:pt>
                <c:pt idx="92">
                  <c:v>0.88</c:v>
                </c:pt>
                <c:pt idx="93">
                  <c:v>0.89</c:v>
                </c:pt>
                <c:pt idx="94">
                  <c:v>0.9</c:v>
                </c:pt>
                <c:pt idx="95">
                  <c:v>0.91</c:v>
                </c:pt>
                <c:pt idx="96">
                  <c:v>0.92</c:v>
                </c:pt>
                <c:pt idx="97">
                  <c:v>0.93</c:v>
                </c:pt>
                <c:pt idx="98">
                  <c:v>0.94</c:v>
                </c:pt>
                <c:pt idx="99">
                  <c:v>0.95</c:v>
                </c:pt>
                <c:pt idx="100">
                  <c:v>0.96</c:v>
                </c:pt>
                <c:pt idx="101">
                  <c:v>0.97</c:v>
                </c:pt>
                <c:pt idx="102">
                  <c:v>0.98</c:v>
                </c:pt>
                <c:pt idx="103">
                  <c:v>0.99</c:v>
                </c:pt>
                <c:pt idx="104">
                  <c:v>1</c:v>
                </c:pt>
                <c:pt idx="105">
                  <c:v>1.01</c:v>
                </c:pt>
                <c:pt idx="106">
                  <c:v>1.02</c:v>
                </c:pt>
                <c:pt idx="107">
                  <c:v>1.03</c:v>
                </c:pt>
                <c:pt idx="108">
                  <c:v>1.04</c:v>
                </c:pt>
                <c:pt idx="109">
                  <c:v>1.05</c:v>
                </c:pt>
                <c:pt idx="110">
                  <c:v>1.06</c:v>
                </c:pt>
                <c:pt idx="111">
                  <c:v>1.07</c:v>
                </c:pt>
                <c:pt idx="112">
                  <c:v>1.08</c:v>
                </c:pt>
                <c:pt idx="113">
                  <c:v>1.0900000000000001</c:v>
                </c:pt>
                <c:pt idx="114">
                  <c:v>1.1000000000000001</c:v>
                </c:pt>
                <c:pt idx="115">
                  <c:v>1.1100000000000001</c:v>
                </c:pt>
                <c:pt idx="116">
                  <c:v>1.1200000000000001</c:v>
                </c:pt>
                <c:pt idx="117">
                  <c:v>1.1299999999999999</c:v>
                </c:pt>
                <c:pt idx="118">
                  <c:v>1.1399999999999999</c:v>
                </c:pt>
                <c:pt idx="119">
                  <c:v>1.1499999999999999</c:v>
                </c:pt>
                <c:pt idx="120">
                  <c:v>1.1599999999999999</c:v>
                </c:pt>
                <c:pt idx="121">
                  <c:v>1.17</c:v>
                </c:pt>
                <c:pt idx="122">
                  <c:v>1.18</c:v>
                </c:pt>
                <c:pt idx="123">
                  <c:v>1.19</c:v>
                </c:pt>
                <c:pt idx="124">
                  <c:v>1.2</c:v>
                </c:pt>
                <c:pt idx="125">
                  <c:v>1.21</c:v>
                </c:pt>
                <c:pt idx="126">
                  <c:v>1.22</c:v>
                </c:pt>
                <c:pt idx="127">
                  <c:v>1.23</c:v>
                </c:pt>
                <c:pt idx="128">
                  <c:v>1.24</c:v>
                </c:pt>
                <c:pt idx="129">
                  <c:v>1.25</c:v>
                </c:pt>
                <c:pt idx="130">
                  <c:v>1.26</c:v>
                </c:pt>
                <c:pt idx="131">
                  <c:v>1.27</c:v>
                </c:pt>
                <c:pt idx="132">
                  <c:v>1.28</c:v>
                </c:pt>
                <c:pt idx="133">
                  <c:v>1.29</c:v>
                </c:pt>
                <c:pt idx="134">
                  <c:v>1.3</c:v>
                </c:pt>
                <c:pt idx="135">
                  <c:v>1.31</c:v>
                </c:pt>
                <c:pt idx="136">
                  <c:v>1.32</c:v>
                </c:pt>
                <c:pt idx="137">
                  <c:v>1.33</c:v>
                </c:pt>
                <c:pt idx="138">
                  <c:v>1.34</c:v>
                </c:pt>
                <c:pt idx="139">
                  <c:v>1.35</c:v>
                </c:pt>
                <c:pt idx="140">
                  <c:v>1.36</c:v>
                </c:pt>
                <c:pt idx="141">
                  <c:v>1.37</c:v>
                </c:pt>
                <c:pt idx="142">
                  <c:v>1.38</c:v>
                </c:pt>
                <c:pt idx="143">
                  <c:v>1.39</c:v>
                </c:pt>
                <c:pt idx="144">
                  <c:v>1.4</c:v>
                </c:pt>
                <c:pt idx="145">
                  <c:v>1.41</c:v>
                </c:pt>
                <c:pt idx="146">
                  <c:v>1.42</c:v>
                </c:pt>
                <c:pt idx="147">
                  <c:v>1.43</c:v>
                </c:pt>
                <c:pt idx="148">
                  <c:v>1.44</c:v>
                </c:pt>
                <c:pt idx="149">
                  <c:v>1.45</c:v>
                </c:pt>
                <c:pt idx="150">
                  <c:v>1.46</c:v>
                </c:pt>
                <c:pt idx="151">
                  <c:v>1.47</c:v>
                </c:pt>
                <c:pt idx="152">
                  <c:v>1.48</c:v>
                </c:pt>
                <c:pt idx="153">
                  <c:v>1.49</c:v>
                </c:pt>
                <c:pt idx="154">
                  <c:v>1.5</c:v>
                </c:pt>
                <c:pt idx="155">
                  <c:v>1.51</c:v>
                </c:pt>
                <c:pt idx="156">
                  <c:v>1.52</c:v>
                </c:pt>
                <c:pt idx="157">
                  <c:v>1.53</c:v>
                </c:pt>
                <c:pt idx="158">
                  <c:v>1.54</c:v>
                </c:pt>
                <c:pt idx="159">
                  <c:v>1.55</c:v>
                </c:pt>
                <c:pt idx="160">
                  <c:v>1.56</c:v>
                </c:pt>
                <c:pt idx="161">
                  <c:v>1.57</c:v>
                </c:pt>
                <c:pt idx="162">
                  <c:v>1.58</c:v>
                </c:pt>
                <c:pt idx="163">
                  <c:v>1.59</c:v>
                </c:pt>
                <c:pt idx="164">
                  <c:v>1.6</c:v>
                </c:pt>
                <c:pt idx="165">
                  <c:v>1.61</c:v>
                </c:pt>
                <c:pt idx="166">
                  <c:v>1.62</c:v>
                </c:pt>
                <c:pt idx="167">
                  <c:v>1.63</c:v>
                </c:pt>
                <c:pt idx="168">
                  <c:v>1.64</c:v>
                </c:pt>
                <c:pt idx="169">
                  <c:v>1.65</c:v>
                </c:pt>
                <c:pt idx="170">
                  <c:v>1.66</c:v>
                </c:pt>
                <c:pt idx="171">
                  <c:v>1.67</c:v>
                </c:pt>
                <c:pt idx="172">
                  <c:v>1.68</c:v>
                </c:pt>
                <c:pt idx="173">
                  <c:v>1.69</c:v>
                </c:pt>
                <c:pt idx="174">
                  <c:v>1.7</c:v>
                </c:pt>
                <c:pt idx="175">
                  <c:v>1.71</c:v>
                </c:pt>
                <c:pt idx="176">
                  <c:v>1.72</c:v>
                </c:pt>
                <c:pt idx="177">
                  <c:v>1.73</c:v>
                </c:pt>
                <c:pt idx="178">
                  <c:v>1.74</c:v>
                </c:pt>
                <c:pt idx="179">
                  <c:v>1.75</c:v>
                </c:pt>
                <c:pt idx="180">
                  <c:v>1.76</c:v>
                </c:pt>
                <c:pt idx="181">
                  <c:v>1.77</c:v>
                </c:pt>
                <c:pt idx="182">
                  <c:v>1.78</c:v>
                </c:pt>
                <c:pt idx="183">
                  <c:v>1.79</c:v>
                </c:pt>
                <c:pt idx="184">
                  <c:v>1.8</c:v>
                </c:pt>
                <c:pt idx="185">
                  <c:v>1.81</c:v>
                </c:pt>
                <c:pt idx="186">
                  <c:v>1.82</c:v>
                </c:pt>
                <c:pt idx="187">
                  <c:v>1.83</c:v>
                </c:pt>
                <c:pt idx="188">
                  <c:v>1.84</c:v>
                </c:pt>
                <c:pt idx="189">
                  <c:v>1.85</c:v>
                </c:pt>
                <c:pt idx="190">
                  <c:v>1.86</c:v>
                </c:pt>
                <c:pt idx="191">
                  <c:v>1.87</c:v>
                </c:pt>
                <c:pt idx="192">
                  <c:v>1.88</c:v>
                </c:pt>
                <c:pt idx="193">
                  <c:v>1.89</c:v>
                </c:pt>
                <c:pt idx="194">
                  <c:v>1.9</c:v>
                </c:pt>
                <c:pt idx="195">
                  <c:v>1.91</c:v>
                </c:pt>
                <c:pt idx="196">
                  <c:v>1.92</c:v>
                </c:pt>
                <c:pt idx="197">
                  <c:v>1.93</c:v>
                </c:pt>
                <c:pt idx="198">
                  <c:v>1.94</c:v>
                </c:pt>
                <c:pt idx="199">
                  <c:v>1.95</c:v>
                </c:pt>
                <c:pt idx="200">
                  <c:v>1.96</c:v>
                </c:pt>
                <c:pt idx="201">
                  <c:v>1.97</c:v>
                </c:pt>
                <c:pt idx="202">
                  <c:v>1.98</c:v>
                </c:pt>
                <c:pt idx="203">
                  <c:v>1.99</c:v>
                </c:pt>
                <c:pt idx="204">
                  <c:v>2</c:v>
                </c:pt>
                <c:pt idx="205">
                  <c:v>2.0099999999999998</c:v>
                </c:pt>
                <c:pt idx="206">
                  <c:v>2.02</c:v>
                </c:pt>
                <c:pt idx="207">
                  <c:v>2.0299999999999998</c:v>
                </c:pt>
                <c:pt idx="208">
                  <c:v>2.04</c:v>
                </c:pt>
                <c:pt idx="209">
                  <c:v>2.0499999999999998</c:v>
                </c:pt>
                <c:pt idx="210">
                  <c:v>2.06</c:v>
                </c:pt>
                <c:pt idx="211">
                  <c:v>2.0699999999999998</c:v>
                </c:pt>
                <c:pt idx="212">
                  <c:v>2.08</c:v>
                </c:pt>
                <c:pt idx="213">
                  <c:v>2.09</c:v>
                </c:pt>
                <c:pt idx="214">
                  <c:v>2.1</c:v>
                </c:pt>
                <c:pt idx="215">
                  <c:v>2.11</c:v>
                </c:pt>
                <c:pt idx="216">
                  <c:v>2.12</c:v>
                </c:pt>
                <c:pt idx="217">
                  <c:v>2.13</c:v>
                </c:pt>
                <c:pt idx="218">
                  <c:v>2.14</c:v>
                </c:pt>
                <c:pt idx="219">
                  <c:v>2.15</c:v>
                </c:pt>
                <c:pt idx="220">
                  <c:v>2.16</c:v>
                </c:pt>
                <c:pt idx="221">
                  <c:v>2.17</c:v>
                </c:pt>
                <c:pt idx="222">
                  <c:v>2.1800000000000002</c:v>
                </c:pt>
                <c:pt idx="223">
                  <c:v>2.19</c:v>
                </c:pt>
                <c:pt idx="224">
                  <c:v>2.2000000000000002</c:v>
                </c:pt>
                <c:pt idx="225">
                  <c:v>2.21</c:v>
                </c:pt>
                <c:pt idx="226">
                  <c:v>2.2200000000000002</c:v>
                </c:pt>
                <c:pt idx="227">
                  <c:v>2.23</c:v>
                </c:pt>
                <c:pt idx="228">
                  <c:v>2.2400000000000002</c:v>
                </c:pt>
                <c:pt idx="229">
                  <c:v>2.25</c:v>
                </c:pt>
                <c:pt idx="230">
                  <c:v>2.2599999999999998</c:v>
                </c:pt>
                <c:pt idx="231">
                  <c:v>2.27</c:v>
                </c:pt>
                <c:pt idx="232">
                  <c:v>2.2799999999999998</c:v>
                </c:pt>
                <c:pt idx="233">
                  <c:v>2.29</c:v>
                </c:pt>
                <c:pt idx="234">
                  <c:v>2.2999999999999998</c:v>
                </c:pt>
                <c:pt idx="235">
                  <c:v>2.31</c:v>
                </c:pt>
                <c:pt idx="236">
                  <c:v>2.3199999999999998</c:v>
                </c:pt>
                <c:pt idx="237">
                  <c:v>2.33</c:v>
                </c:pt>
                <c:pt idx="238">
                  <c:v>2.34</c:v>
                </c:pt>
                <c:pt idx="239">
                  <c:v>2.35</c:v>
                </c:pt>
                <c:pt idx="240">
                  <c:v>2.36</c:v>
                </c:pt>
                <c:pt idx="241">
                  <c:v>2.37</c:v>
                </c:pt>
                <c:pt idx="242">
                  <c:v>2.38</c:v>
                </c:pt>
                <c:pt idx="243">
                  <c:v>2.39</c:v>
                </c:pt>
                <c:pt idx="244">
                  <c:v>2.4</c:v>
                </c:pt>
                <c:pt idx="245">
                  <c:v>2.41</c:v>
                </c:pt>
                <c:pt idx="246">
                  <c:v>2.42</c:v>
                </c:pt>
                <c:pt idx="247">
                  <c:v>2.4300000000000002</c:v>
                </c:pt>
                <c:pt idx="248">
                  <c:v>2.44</c:v>
                </c:pt>
                <c:pt idx="249">
                  <c:v>2.4500000000000002</c:v>
                </c:pt>
                <c:pt idx="250">
                  <c:v>2.46</c:v>
                </c:pt>
                <c:pt idx="251">
                  <c:v>2.4700000000000002</c:v>
                </c:pt>
                <c:pt idx="252">
                  <c:v>2.48</c:v>
                </c:pt>
                <c:pt idx="253">
                  <c:v>2.4900000000000002</c:v>
                </c:pt>
                <c:pt idx="254">
                  <c:v>2.5</c:v>
                </c:pt>
                <c:pt idx="255">
                  <c:v>2.5099999999999998</c:v>
                </c:pt>
                <c:pt idx="256">
                  <c:v>2.52</c:v>
                </c:pt>
                <c:pt idx="257">
                  <c:v>2.5299999999999998</c:v>
                </c:pt>
                <c:pt idx="258">
                  <c:v>2.54</c:v>
                </c:pt>
                <c:pt idx="259">
                  <c:v>2.5499999999999998</c:v>
                </c:pt>
                <c:pt idx="260">
                  <c:v>2.56</c:v>
                </c:pt>
                <c:pt idx="261">
                  <c:v>2.57</c:v>
                </c:pt>
                <c:pt idx="262">
                  <c:v>2.58</c:v>
                </c:pt>
                <c:pt idx="263">
                  <c:v>2.59</c:v>
                </c:pt>
                <c:pt idx="264">
                  <c:v>2.6</c:v>
                </c:pt>
                <c:pt idx="265">
                  <c:v>2.61</c:v>
                </c:pt>
                <c:pt idx="266">
                  <c:v>2.62</c:v>
                </c:pt>
                <c:pt idx="267">
                  <c:v>2.63</c:v>
                </c:pt>
                <c:pt idx="268">
                  <c:v>2.64</c:v>
                </c:pt>
                <c:pt idx="269">
                  <c:v>2.65</c:v>
                </c:pt>
                <c:pt idx="270">
                  <c:v>2.66</c:v>
                </c:pt>
                <c:pt idx="271">
                  <c:v>2.67</c:v>
                </c:pt>
                <c:pt idx="272">
                  <c:v>2.68</c:v>
                </c:pt>
                <c:pt idx="273">
                  <c:v>2.69</c:v>
                </c:pt>
                <c:pt idx="274">
                  <c:v>2.7</c:v>
                </c:pt>
                <c:pt idx="275">
                  <c:v>2.71</c:v>
                </c:pt>
                <c:pt idx="276">
                  <c:v>2.72</c:v>
                </c:pt>
                <c:pt idx="277">
                  <c:v>2.73</c:v>
                </c:pt>
                <c:pt idx="278">
                  <c:v>2.74</c:v>
                </c:pt>
                <c:pt idx="279">
                  <c:v>2.75</c:v>
                </c:pt>
                <c:pt idx="280">
                  <c:v>2.76</c:v>
                </c:pt>
                <c:pt idx="281">
                  <c:v>2.77</c:v>
                </c:pt>
                <c:pt idx="282">
                  <c:v>2.78</c:v>
                </c:pt>
                <c:pt idx="283">
                  <c:v>2.79</c:v>
                </c:pt>
                <c:pt idx="284">
                  <c:v>2.8</c:v>
                </c:pt>
                <c:pt idx="285">
                  <c:v>2.81</c:v>
                </c:pt>
                <c:pt idx="286">
                  <c:v>2.82</c:v>
                </c:pt>
                <c:pt idx="287">
                  <c:v>2.83</c:v>
                </c:pt>
                <c:pt idx="288">
                  <c:v>2.84</c:v>
                </c:pt>
                <c:pt idx="289">
                  <c:v>2.85</c:v>
                </c:pt>
                <c:pt idx="290">
                  <c:v>2.86</c:v>
                </c:pt>
                <c:pt idx="291">
                  <c:v>2.87</c:v>
                </c:pt>
                <c:pt idx="292">
                  <c:v>2.88</c:v>
                </c:pt>
                <c:pt idx="293">
                  <c:v>2.89</c:v>
                </c:pt>
                <c:pt idx="294">
                  <c:v>2.9</c:v>
                </c:pt>
                <c:pt idx="295">
                  <c:v>2.91</c:v>
                </c:pt>
                <c:pt idx="296">
                  <c:v>2.92</c:v>
                </c:pt>
                <c:pt idx="297">
                  <c:v>2.93</c:v>
                </c:pt>
                <c:pt idx="298">
                  <c:v>2.94</c:v>
                </c:pt>
                <c:pt idx="299">
                  <c:v>2.95</c:v>
                </c:pt>
                <c:pt idx="300">
                  <c:v>2.96</c:v>
                </c:pt>
                <c:pt idx="301">
                  <c:v>2.97</c:v>
                </c:pt>
                <c:pt idx="302">
                  <c:v>2.98</c:v>
                </c:pt>
                <c:pt idx="303">
                  <c:v>2.99</c:v>
                </c:pt>
                <c:pt idx="304">
                  <c:v>3</c:v>
                </c:pt>
                <c:pt idx="305">
                  <c:v>3.01</c:v>
                </c:pt>
                <c:pt idx="306">
                  <c:v>3.02</c:v>
                </c:pt>
                <c:pt idx="307">
                  <c:v>3.03</c:v>
                </c:pt>
                <c:pt idx="308">
                  <c:v>3.04</c:v>
                </c:pt>
                <c:pt idx="309">
                  <c:v>3.05</c:v>
                </c:pt>
                <c:pt idx="310">
                  <c:v>3.06</c:v>
                </c:pt>
                <c:pt idx="311">
                  <c:v>3.07</c:v>
                </c:pt>
                <c:pt idx="312">
                  <c:v>3.08</c:v>
                </c:pt>
                <c:pt idx="313">
                  <c:v>3.09</c:v>
                </c:pt>
                <c:pt idx="314">
                  <c:v>3.1</c:v>
                </c:pt>
                <c:pt idx="315">
                  <c:v>3.11</c:v>
                </c:pt>
                <c:pt idx="316">
                  <c:v>3.12</c:v>
                </c:pt>
                <c:pt idx="317">
                  <c:v>3.13</c:v>
                </c:pt>
                <c:pt idx="318">
                  <c:v>3.14</c:v>
                </c:pt>
                <c:pt idx="319">
                  <c:v>3.15</c:v>
                </c:pt>
                <c:pt idx="320">
                  <c:v>3.16</c:v>
                </c:pt>
                <c:pt idx="321">
                  <c:v>3.17</c:v>
                </c:pt>
                <c:pt idx="322">
                  <c:v>3.18</c:v>
                </c:pt>
                <c:pt idx="323">
                  <c:v>3.19</c:v>
                </c:pt>
                <c:pt idx="324">
                  <c:v>3.2</c:v>
                </c:pt>
                <c:pt idx="325">
                  <c:v>3.21</c:v>
                </c:pt>
                <c:pt idx="326">
                  <c:v>3.22</c:v>
                </c:pt>
                <c:pt idx="327">
                  <c:v>3.23</c:v>
                </c:pt>
                <c:pt idx="328">
                  <c:v>3.24</c:v>
                </c:pt>
                <c:pt idx="329">
                  <c:v>3.25</c:v>
                </c:pt>
                <c:pt idx="330">
                  <c:v>3.26</c:v>
                </c:pt>
                <c:pt idx="331">
                  <c:v>3.27</c:v>
                </c:pt>
                <c:pt idx="332">
                  <c:v>3.28</c:v>
                </c:pt>
                <c:pt idx="333">
                  <c:v>3.29</c:v>
                </c:pt>
                <c:pt idx="334">
                  <c:v>3.3</c:v>
                </c:pt>
                <c:pt idx="335">
                  <c:v>3.31</c:v>
                </c:pt>
                <c:pt idx="336">
                  <c:v>3.32</c:v>
                </c:pt>
                <c:pt idx="337">
                  <c:v>3.33</c:v>
                </c:pt>
                <c:pt idx="338">
                  <c:v>3.34</c:v>
                </c:pt>
                <c:pt idx="339">
                  <c:v>3.35</c:v>
                </c:pt>
                <c:pt idx="340">
                  <c:v>3.36</c:v>
                </c:pt>
                <c:pt idx="341">
                  <c:v>3.37</c:v>
                </c:pt>
                <c:pt idx="342">
                  <c:v>3.38</c:v>
                </c:pt>
                <c:pt idx="343">
                  <c:v>3.39</c:v>
                </c:pt>
                <c:pt idx="344">
                  <c:v>3.4</c:v>
                </c:pt>
                <c:pt idx="345">
                  <c:v>3.41</c:v>
                </c:pt>
                <c:pt idx="346">
                  <c:v>3.42</c:v>
                </c:pt>
                <c:pt idx="347">
                  <c:v>3.43</c:v>
                </c:pt>
                <c:pt idx="348">
                  <c:v>3.44</c:v>
                </c:pt>
                <c:pt idx="349">
                  <c:v>3.45</c:v>
                </c:pt>
                <c:pt idx="350">
                  <c:v>3.46</c:v>
                </c:pt>
                <c:pt idx="351">
                  <c:v>3.47</c:v>
                </c:pt>
                <c:pt idx="352">
                  <c:v>3.48</c:v>
                </c:pt>
                <c:pt idx="353">
                  <c:v>3.49</c:v>
                </c:pt>
                <c:pt idx="354">
                  <c:v>3.5</c:v>
                </c:pt>
                <c:pt idx="355">
                  <c:v>3.51</c:v>
                </c:pt>
                <c:pt idx="356">
                  <c:v>3.52</c:v>
                </c:pt>
                <c:pt idx="357">
                  <c:v>3.53</c:v>
                </c:pt>
                <c:pt idx="358">
                  <c:v>3.54</c:v>
                </c:pt>
                <c:pt idx="359">
                  <c:v>3.55</c:v>
                </c:pt>
                <c:pt idx="360">
                  <c:v>3.56</c:v>
                </c:pt>
                <c:pt idx="361">
                  <c:v>3.57</c:v>
                </c:pt>
                <c:pt idx="362">
                  <c:v>3.58</c:v>
                </c:pt>
                <c:pt idx="363">
                  <c:v>3.59</c:v>
                </c:pt>
                <c:pt idx="364">
                  <c:v>3.6</c:v>
                </c:pt>
                <c:pt idx="365">
                  <c:v>3.61</c:v>
                </c:pt>
                <c:pt idx="366">
                  <c:v>3.62</c:v>
                </c:pt>
                <c:pt idx="367">
                  <c:v>3.63</c:v>
                </c:pt>
                <c:pt idx="368">
                  <c:v>3.64</c:v>
                </c:pt>
                <c:pt idx="369">
                  <c:v>3.65</c:v>
                </c:pt>
                <c:pt idx="370">
                  <c:v>3.66</c:v>
                </c:pt>
                <c:pt idx="371">
                  <c:v>3.67</c:v>
                </c:pt>
                <c:pt idx="372">
                  <c:v>3.68</c:v>
                </c:pt>
                <c:pt idx="373">
                  <c:v>3.69</c:v>
                </c:pt>
                <c:pt idx="374">
                  <c:v>3.7</c:v>
                </c:pt>
                <c:pt idx="375">
                  <c:v>3.71</c:v>
                </c:pt>
                <c:pt idx="376">
                  <c:v>3.72</c:v>
                </c:pt>
                <c:pt idx="377">
                  <c:v>3.73</c:v>
                </c:pt>
                <c:pt idx="378">
                  <c:v>3.74</c:v>
                </c:pt>
                <c:pt idx="379">
                  <c:v>3.75</c:v>
                </c:pt>
                <c:pt idx="380">
                  <c:v>3.76</c:v>
                </c:pt>
                <c:pt idx="381">
                  <c:v>3.77</c:v>
                </c:pt>
                <c:pt idx="382">
                  <c:v>3.78</c:v>
                </c:pt>
                <c:pt idx="383">
                  <c:v>3.79</c:v>
                </c:pt>
                <c:pt idx="384">
                  <c:v>3.8</c:v>
                </c:pt>
                <c:pt idx="385">
                  <c:v>3.81</c:v>
                </c:pt>
                <c:pt idx="386">
                  <c:v>3.82</c:v>
                </c:pt>
                <c:pt idx="387">
                  <c:v>3.83</c:v>
                </c:pt>
                <c:pt idx="388">
                  <c:v>3.84</c:v>
                </c:pt>
                <c:pt idx="389">
                  <c:v>3.85</c:v>
                </c:pt>
                <c:pt idx="390">
                  <c:v>3.86</c:v>
                </c:pt>
                <c:pt idx="391">
                  <c:v>3.87</c:v>
                </c:pt>
                <c:pt idx="392">
                  <c:v>3.88</c:v>
                </c:pt>
                <c:pt idx="393">
                  <c:v>3.89</c:v>
                </c:pt>
                <c:pt idx="394">
                  <c:v>3.9</c:v>
                </c:pt>
                <c:pt idx="395">
                  <c:v>3.91</c:v>
                </c:pt>
                <c:pt idx="396">
                  <c:v>3.92</c:v>
                </c:pt>
                <c:pt idx="397">
                  <c:v>3.93</c:v>
                </c:pt>
                <c:pt idx="398">
                  <c:v>3.94</c:v>
                </c:pt>
                <c:pt idx="399">
                  <c:v>3.95</c:v>
                </c:pt>
                <c:pt idx="400">
                  <c:v>3.96</c:v>
                </c:pt>
                <c:pt idx="401">
                  <c:v>3.97</c:v>
                </c:pt>
                <c:pt idx="402">
                  <c:v>3.98</c:v>
                </c:pt>
                <c:pt idx="403">
                  <c:v>3.99</c:v>
                </c:pt>
                <c:pt idx="404">
                  <c:v>4</c:v>
                </c:pt>
                <c:pt idx="405">
                  <c:v>4.01</c:v>
                </c:pt>
                <c:pt idx="406">
                  <c:v>4.0199999999999996</c:v>
                </c:pt>
                <c:pt idx="407">
                  <c:v>4.03</c:v>
                </c:pt>
                <c:pt idx="408">
                  <c:v>4.04</c:v>
                </c:pt>
                <c:pt idx="409">
                  <c:v>4.05</c:v>
                </c:pt>
                <c:pt idx="410">
                  <c:v>4.0599999999999996</c:v>
                </c:pt>
                <c:pt idx="411">
                  <c:v>4.07</c:v>
                </c:pt>
                <c:pt idx="412">
                  <c:v>4.08</c:v>
                </c:pt>
                <c:pt idx="413">
                  <c:v>4.09</c:v>
                </c:pt>
                <c:pt idx="414">
                  <c:v>4.0999999999999996</c:v>
                </c:pt>
                <c:pt idx="415">
                  <c:v>4.1100000000000003</c:v>
                </c:pt>
                <c:pt idx="416">
                  <c:v>4.12</c:v>
                </c:pt>
                <c:pt idx="417">
                  <c:v>4.13</c:v>
                </c:pt>
                <c:pt idx="418">
                  <c:v>4.1399999999999997</c:v>
                </c:pt>
                <c:pt idx="419">
                  <c:v>4.1500000000000004</c:v>
                </c:pt>
                <c:pt idx="420">
                  <c:v>4.16</c:v>
                </c:pt>
                <c:pt idx="421">
                  <c:v>4.17</c:v>
                </c:pt>
                <c:pt idx="422">
                  <c:v>4.18</c:v>
                </c:pt>
                <c:pt idx="423">
                  <c:v>4.1900000000000004</c:v>
                </c:pt>
                <c:pt idx="424">
                  <c:v>4.2</c:v>
                </c:pt>
                <c:pt idx="425">
                  <c:v>4.21</c:v>
                </c:pt>
                <c:pt idx="426">
                  <c:v>4.22</c:v>
                </c:pt>
                <c:pt idx="427">
                  <c:v>4.2300000000000004</c:v>
                </c:pt>
                <c:pt idx="428">
                  <c:v>4.24</c:v>
                </c:pt>
                <c:pt idx="429">
                  <c:v>4.25</c:v>
                </c:pt>
                <c:pt idx="430">
                  <c:v>4.26</c:v>
                </c:pt>
                <c:pt idx="431">
                  <c:v>4.2699999999999996</c:v>
                </c:pt>
                <c:pt idx="432">
                  <c:v>4.28</c:v>
                </c:pt>
                <c:pt idx="433">
                  <c:v>4.29</c:v>
                </c:pt>
                <c:pt idx="434">
                  <c:v>4.3</c:v>
                </c:pt>
                <c:pt idx="435">
                  <c:v>4.3099999999999996</c:v>
                </c:pt>
                <c:pt idx="436">
                  <c:v>4.32</c:v>
                </c:pt>
                <c:pt idx="437">
                  <c:v>4.33</c:v>
                </c:pt>
                <c:pt idx="438">
                  <c:v>4.34</c:v>
                </c:pt>
                <c:pt idx="439">
                  <c:v>4.3499999999999996</c:v>
                </c:pt>
                <c:pt idx="440">
                  <c:v>4.3600000000000003</c:v>
                </c:pt>
                <c:pt idx="441">
                  <c:v>4.37</c:v>
                </c:pt>
                <c:pt idx="442">
                  <c:v>4.38</c:v>
                </c:pt>
                <c:pt idx="443">
                  <c:v>4.3899999999999997</c:v>
                </c:pt>
                <c:pt idx="444">
                  <c:v>4.4000000000000004</c:v>
                </c:pt>
                <c:pt idx="445">
                  <c:v>4.41</c:v>
                </c:pt>
                <c:pt idx="446">
                  <c:v>4.42</c:v>
                </c:pt>
                <c:pt idx="447">
                  <c:v>4.43</c:v>
                </c:pt>
                <c:pt idx="448">
                  <c:v>4.4400000000000004</c:v>
                </c:pt>
                <c:pt idx="449">
                  <c:v>4.45</c:v>
                </c:pt>
                <c:pt idx="450">
                  <c:v>4.46</c:v>
                </c:pt>
                <c:pt idx="451">
                  <c:v>4.47</c:v>
                </c:pt>
                <c:pt idx="452">
                  <c:v>4.4800000000000004</c:v>
                </c:pt>
                <c:pt idx="453">
                  <c:v>4.49</c:v>
                </c:pt>
                <c:pt idx="454">
                  <c:v>4.5</c:v>
                </c:pt>
                <c:pt idx="455">
                  <c:v>4.51</c:v>
                </c:pt>
                <c:pt idx="456">
                  <c:v>4.5199999999999996</c:v>
                </c:pt>
                <c:pt idx="457">
                  <c:v>4.53</c:v>
                </c:pt>
                <c:pt idx="458">
                  <c:v>4.54</c:v>
                </c:pt>
                <c:pt idx="459">
                  <c:v>4.55</c:v>
                </c:pt>
                <c:pt idx="460">
                  <c:v>4.5599999999999996</c:v>
                </c:pt>
                <c:pt idx="461">
                  <c:v>4.57</c:v>
                </c:pt>
                <c:pt idx="462">
                  <c:v>4.58</c:v>
                </c:pt>
                <c:pt idx="463">
                  <c:v>4.59</c:v>
                </c:pt>
                <c:pt idx="464">
                  <c:v>4.5999999999999996</c:v>
                </c:pt>
                <c:pt idx="465">
                  <c:v>4.6100000000000003</c:v>
                </c:pt>
                <c:pt idx="466">
                  <c:v>4.62</c:v>
                </c:pt>
                <c:pt idx="467">
                  <c:v>4.63</c:v>
                </c:pt>
                <c:pt idx="468">
                  <c:v>4.6399999999999997</c:v>
                </c:pt>
                <c:pt idx="469">
                  <c:v>4.6500000000000004</c:v>
                </c:pt>
                <c:pt idx="470">
                  <c:v>4.66</c:v>
                </c:pt>
                <c:pt idx="471">
                  <c:v>4.67</c:v>
                </c:pt>
                <c:pt idx="472">
                  <c:v>4.68</c:v>
                </c:pt>
                <c:pt idx="473">
                  <c:v>4.6900000000000004</c:v>
                </c:pt>
                <c:pt idx="474">
                  <c:v>4.7</c:v>
                </c:pt>
                <c:pt idx="475">
                  <c:v>4.71</c:v>
                </c:pt>
                <c:pt idx="476">
                  <c:v>4.72</c:v>
                </c:pt>
                <c:pt idx="477">
                  <c:v>4.7300000000000004</c:v>
                </c:pt>
                <c:pt idx="478">
                  <c:v>4.74</c:v>
                </c:pt>
                <c:pt idx="479">
                  <c:v>4.75</c:v>
                </c:pt>
                <c:pt idx="480">
                  <c:v>4.76</c:v>
                </c:pt>
                <c:pt idx="481">
                  <c:v>4.7699999999999996</c:v>
                </c:pt>
                <c:pt idx="482">
                  <c:v>4.78</c:v>
                </c:pt>
                <c:pt idx="483">
                  <c:v>4.79</c:v>
                </c:pt>
                <c:pt idx="484">
                  <c:v>4.8</c:v>
                </c:pt>
                <c:pt idx="485">
                  <c:v>4.8099999999999996</c:v>
                </c:pt>
                <c:pt idx="486">
                  <c:v>4.82</c:v>
                </c:pt>
                <c:pt idx="487">
                  <c:v>4.83</c:v>
                </c:pt>
                <c:pt idx="488">
                  <c:v>4.84</c:v>
                </c:pt>
                <c:pt idx="489">
                  <c:v>4.8499999999999996</c:v>
                </c:pt>
                <c:pt idx="490">
                  <c:v>4.8600000000000003</c:v>
                </c:pt>
                <c:pt idx="491">
                  <c:v>4.87</c:v>
                </c:pt>
                <c:pt idx="492">
                  <c:v>4.88</c:v>
                </c:pt>
                <c:pt idx="493">
                  <c:v>4.8899999999999997</c:v>
                </c:pt>
                <c:pt idx="494">
                  <c:v>4.9000000000000004</c:v>
                </c:pt>
                <c:pt idx="495">
                  <c:v>4.91</c:v>
                </c:pt>
                <c:pt idx="496">
                  <c:v>4.92</c:v>
                </c:pt>
                <c:pt idx="497">
                  <c:v>4.93</c:v>
                </c:pt>
                <c:pt idx="498">
                  <c:v>4.9400000000000004</c:v>
                </c:pt>
                <c:pt idx="499">
                  <c:v>4.95</c:v>
                </c:pt>
                <c:pt idx="500">
                  <c:v>4.96</c:v>
                </c:pt>
                <c:pt idx="501">
                  <c:v>4.97</c:v>
                </c:pt>
                <c:pt idx="502">
                  <c:v>4.9800000000000004</c:v>
                </c:pt>
                <c:pt idx="503">
                  <c:v>4.99</c:v>
                </c:pt>
                <c:pt idx="504">
                  <c:v>5</c:v>
                </c:pt>
                <c:pt idx="505">
                  <c:v>5.01</c:v>
                </c:pt>
                <c:pt idx="506">
                  <c:v>5.0199999999999996</c:v>
                </c:pt>
                <c:pt idx="507">
                  <c:v>5.03</c:v>
                </c:pt>
                <c:pt idx="508">
                  <c:v>5.04</c:v>
                </c:pt>
                <c:pt idx="509">
                  <c:v>5.05</c:v>
                </c:pt>
                <c:pt idx="510">
                  <c:v>5.0599999999999996</c:v>
                </c:pt>
                <c:pt idx="511">
                  <c:v>5.07</c:v>
                </c:pt>
                <c:pt idx="512">
                  <c:v>5.08</c:v>
                </c:pt>
                <c:pt idx="513">
                  <c:v>5.09</c:v>
                </c:pt>
                <c:pt idx="514">
                  <c:v>5.0999999999999996</c:v>
                </c:pt>
                <c:pt idx="515">
                  <c:v>5.1100000000000003</c:v>
                </c:pt>
                <c:pt idx="516">
                  <c:v>5.12</c:v>
                </c:pt>
                <c:pt idx="517">
                  <c:v>5.13</c:v>
                </c:pt>
                <c:pt idx="518">
                  <c:v>5.14</c:v>
                </c:pt>
                <c:pt idx="519">
                  <c:v>5.15</c:v>
                </c:pt>
                <c:pt idx="520">
                  <c:v>5.16</c:v>
                </c:pt>
                <c:pt idx="521">
                  <c:v>5.17</c:v>
                </c:pt>
                <c:pt idx="522">
                  <c:v>5.18</c:v>
                </c:pt>
                <c:pt idx="523">
                  <c:v>5.19</c:v>
                </c:pt>
                <c:pt idx="524">
                  <c:v>5.2</c:v>
                </c:pt>
                <c:pt idx="525">
                  <c:v>5.21</c:v>
                </c:pt>
                <c:pt idx="526">
                  <c:v>5.22</c:v>
                </c:pt>
                <c:pt idx="527">
                  <c:v>5.23</c:v>
                </c:pt>
                <c:pt idx="528">
                  <c:v>5.24</c:v>
                </c:pt>
                <c:pt idx="529">
                  <c:v>5.25</c:v>
                </c:pt>
                <c:pt idx="530">
                  <c:v>5.26</c:v>
                </c:pt>
                <c:pt idx="531">
                  <c:v>5.27</c:v>
                </c:pt>
                <c:pt idx="532">
                  <c:v>5.28</c:v>
                </c:pt>
                <c:pt idx="533">
                  <c:v>5.29</c:v>
                </c:pt>
                <c:pt idx="534">
                  <c:v>5.3</c:v>
                </c:pt>
                <c:pt idx="535">
                  <c:v>5.31</c:v>
                </c:pt>
                <c:pt idx="536">
                  <c:v>5.32</c:v>
                </c:pt>
                <c:pt idx="537">
                  <c:v>5.33</c:v>
                </c:pt>
                <c:pt idx="538">
                  <c:v>5.34</c:v>
                </c:pt>
                <c:pt idx="539">
                  <c:v>5.35</c:v>
                </c:pt>
                <c:pt idx="540">
                  <c:v>5.36</c:v>
                </c:pt>
                <c:pt idx="541">
                  <c:v>5.37</c:v>
                </c:pt>
                <c:pt idx="542">
                  <c:v>5.38</c:v>
                </c:pt>
                <c:pt idx="543">
                  <c:v>5.39</c:v>
                </c:pt>
                <c:pt idx="544">
                  <c:v>5.4</c:v>
                </c:pt>
                <c:pt idx="545">
                  <c:v>5.41</c:v>
                </c:pt>
                <c:pt idx="546">
                  <c:v>5.42</c:v>
                </c:pt>
                <c:pt idx="547">
                  <c:v>5.43</c:v>
                </c:pt>
                <c:pt idx="548">
                  <c:v>5.44</c:v>
                </c:pt>
                <c:pt idx="549">
                  <c:v>5.45</c:v>
                </c:pt>
                <c:pt idx="550">
                  <c:v>5.46</c:v>
                </c:pt>
                <c:pt idx="551">
                  <c:v>5.47</c:v>
                </c:pt>
                <c:pt idx="552">
                  <c:v>5.48</c:v>
                </c:pt>
                <c:pt idx="553">
                  <c:v>5.49</c:v>
                </c:pt>
                <c:pt idx="554">
                  <c:v>5.5</c:v>
                </c:pt>
                <c:pt idx="555">
                  <c:v>5.51</c:v>
                </c:pt>
                <c:pt idx="556">
                  <c:v>5.52</c:v>
                </c:pt>
                <c:pt idx="557">
                  <c:v>5.53</c:v>
                </c:pt>
                <c:pt idx="558">
                  <c:v>5.54</c:v>
                </c:pt>
                <c:pt idx="559">
                  <c:v>5.55</c:v>
                </c:pt>
                <c:pt idx="560">
                  <c:v>5.56</c:v>
                </c:pt>
                <c:pt idx="561">
                  <c:v>5.57</c:v>
                </c:pt>
                <c:pt idx="562">
                  <c:v>5.58</c:v>
                </c:pt>
                <c:pt idx="563">
                  <c:v>5.59</c:v>
                </c:pt>
                <c:pt idx="564">
                  <c:v>5.6</c:v>
                </c:pt>
                <c:pt idx="565">
                  <c:v>5.61</c:v>
                </c:pt>
                <c:pt idx="566">
                  <c:v>5.62</c:v>
                </c:pt>
                <c:pt idx="567">
                  <c:v>5.63</c:v>
                </c:pt>
                <c:pt idx="568">
                  <c:v>5.64</c:v>
                </c:pt>
                <c:pt idx="569">
                  <c:v>5.65</c:v>
                </c:pt>
                <c:pt idx="570">
                  <c:v>5.66</c:v>
                </c:pt>
                <c:pt idx="571">
                  <c:v>5.67</c:v>
                </c:pt>
                <c:pt idx="572">
                  <c:v>5.68</c:v>
                </c:pt>
                <c:pt idx="573">
                  <c:v>5.69</c:v>
                </c:pt>
                <c:pt idx="574">
                  <c:v>5.7</c:v>
                </c:pt>
                <c:pt idx="575">
                  <c:v>5.71</c:v>
                </c:pt>
                <c:pt idx="576">
                  <c:v>5.72</c:v>
                </c:pt>
                <c:pt idx="577">
                  <c:v>5.73</c:v>
                </c:pt>
                <c:pt idx="578">
                  <c:v>5.74</c:v>
                </c:pt>
                <c:pt idx="579">
                  <c:v>5.75</c:v>
                </c:pt>
                <c:pt idx="580">
                  <c:v>5.76</c:v>
                </c:pt>
                <c:pt idx="581">
                  <c:v>5.77</c:v>
                </c:pt>
                <c:pt idx="582">
                  <c:v>5.78</c:v>
                </c:pt>
                <c:pt idx="583">
                  <c:v>5.79</c:v>
                </c:pt>
                <c:pt idx="584">
                  <c:v>5.8</c:v>
                </c:pt>
                <c:pt idx="585">
                  <c:v>5.81</c:v>
                </c:pt>
                <c:pt idx="586">
                  <c:v>5.82</c:v>
                </c:pt>
                <c:pt idx="587">
                  <c:v>5.83</c:v>
                </c:pt>
                <c:pt idx="588">
                  <c:v>5.84</c:v>
                </c:pt>
                <c:pt idx="589">
                  <c:v>5.85</c:v>
                </c:pt>
                <c:pt idx="590">
                  <c:v>5.86</c:v>
                </c:pt>
                <c:pt idx="591">
                  <c:v>5.87</c:v>
                </c:pt>
                <c:pt idx="592">
                  <c:v>5.88</c:v>
                </c:pt>
                <c:pt idx="593">
                  <c:v>5.89</c:v>
                </c:pt>
                <c:pt idx="594">
                  <c:v>5.9</c:v>
                </c:pt>
                <c:pt idx="595">
                  <c:v>5.91</c:v>
                </c:pt>
                <c:pt idx="596">
                  <c:v>5.92</c:v>
                </c:pt>
                <c:pt idx="597">
                  <c:v>5.93</c:v>
                </c:pt>
                <c:pt idx="598">
                  <c:v>5.94</c:v>
                </c:pt>
                <c:pt idx="599">
                  <c:v>5.95</c:v>
                </c:pt>
                <c:pt idx="600">
                  <c:v>5.96</c:v>
                </c:pt>
                <c:pt idx="601">
                  <c:v>5.97</c:v>
                </c:pt>
                <c:pt idx="602">
                  <c:v>5.98</c:v>
                </c:pt>
                <c:pt idx="603">
                  <c:v>5.99</c:v>
                </c:pt>
                <c:pt idx="604">
                  <c:v>6</c:v>
                </c:pt>
                <c:pt idx="605">
                  <c:v>6.01</c:v>
                </c:pt>
                <c:pt idx="606">
                  <c:v>6.02</c:v>
                </c:pt>
                <c:pt idx="607">
                  <c:v>6.03</c:v>
                </c:pt>
                <c:pt idx="608">
                  <c:v>6.04</c:v>
                </c:pt>
                <c:pt idx="609">
                  <c:v>6.05</c:v>
                </c:pt>
                <c:pt idx="610">
                  <c:v>6.06</c:v>
                </c:pt>
                <c:pt idx="611">
                  <c:v>6.07</c:v>
                </c:pt>
                <c:pt idx="612">
                  <c:v>6.08</c:v>
                </c:pt>
                <c:pt idx="613">
                  <c:v>6.09</c:v>
                </c:pt>
                <c:pt idx="614">
                  <c:v>6.1</c:v>
                </c:pt>
                <c:pt idx="615">
                  <c:v>6.11</c:v>
                </c:pt>
                <c:pt idx="616">
                  <c:v>6.12</c:v>
                </c:pt>
                <c:pt idx="617">
                  <c:v>6.13</c:v>
                </c:pt>
                <c:pt idx="618">
                  <c:v>6.14</c:v>
                </c:pt>
                <c:pt idx="619">
                  <c:v>6.15</c:v>
                </c:pt>
                <c:pt idx="620">
                  <c:v>6.16</c:v>
                </c:pt>
                <c:pt idx="621">
                  <c:v>6.17</c:v>
                </c:pt>
                <c:pt idx="622">
                  <c:v>6.18</c:v>
                </c:pt>
                <c:pt idx="623">
                  <c:v>6.19</c:v>
                </c:pt>
                <c:pt idx="624">
                  <c:v>6.2</c:v>
                </c:pt>
                <c:pt idx="625">
                  <c:v>6.21</c:v>
                </c:pt>
                <c:pt idx="626">
                  <c:v>6.22</c:v>
                </c:pt>
                <c:pt idx="627">
                  <c:v>6.23</c:v>
                </c:pt>
                <c:pt idx="628">
                  <c:v>6.24</c:v>
                </c:pt>
                <c:pt idx="629">
                  <c:v>6.25</c:v>
                </c:pt>
                <c:pt idx="630">
                  <c:v>6.26</c:v>
                </c:pt>
                <c:pt idx="631">
                  <c:v>6.27</c:v>
                </c:pt>
                <c:pt idx="632">
                  <c:v>6.28</c:v>
                </c:pt>
                <c:pt idx="633">
                  <c:v>6.29</c:v>
                </c:pt>
                <c:pt idx="634">
                  <c:v>6.3</c:v>
                </c:pt>
                <c:pt idx="635">
                  <c:v>6.31</c:v>
                </c:pt>
                <c:pt idx="636">
                  <c:v>6.32</c:v>
                </c:pt>
                <c:pt idx="637">
                  <c:v>6.33</c:v>
                </c:pt>
                <c:pt idx="638">
                  <c:v>6.34</c:v>
                </c:pt>
                <c:pt idx="639">
                  <c:v>6.35</c:v>
                </c:pt>
                <c:pt idx="640">
                  <c:v>6.36</c:v>
                </c:pt>
                <c:pt idx="641">
                  <c:v>6.37</c:v>
                </c:pt>
                <c:pt idx="642">
                  <c:v>6.38</c:v>
                </c:pt>
                <c:pt idx="643">
                  <c:v>6.39</c:v>
                </c:pt>
                <c:pt idx="644">
                  <c:v>6.4</c:v>
                </c:pt>
                <c:pt idx="645">
                  <c:v>6.41</c:v>
                </c:pt>
                <c:pt idx="646">
                  <c:v>6.42</c:v>
                </c:pt>
                <c:pt idx="647">
                  <c:v>6.43</c:v>
                </c:pt>
                <c:pt idx="648">
                  <c:v>6.44</c:v>
                </c:pt>
                <c:pt idx="649">
                  <c:v>6.45</c:v>
                </c:pt>
                <c:pt idx="650">
                  <c:v>6.46</c:v>
                </c:pt>
                <c:pt idx="651">
                  <c:v>6.47</c:v>
                </c:pt>
                <c:pt idx="652">
                  <c:v>6.48</c:v>
                </c:pt>
                <c:pt idx="653">
                  <c:v>6.49</c:v>
                </c:pt>
                <c:pt idx="654">
                  <c:v>6.5</c:v>
                </c:pt>
                <c:pt idx="655">
                  <c:v>6.51</c:v>
                </c:pt>
                <c:pt idx="656">
                  <c:v>6.52</c:v>
                </c:pt>
                <c:pt idx="657">
                  <c:v>6.53</c:v>
                </c:pt>
                <c:pt idx="658">
                  <c:v>6.54</c:v>
                </c:pt>
                <c:pt idx="659">
                  <c:v>6.55</c:v>
                </c:pt>
                <c:pt idx="660">
                  <c:v>6.56</c:v>
                </c:pt>
                <c:pt idx="661">
                  <c:v>6.57</c:v>
                </c:pt>
                <c:pt idx="662">
                  <c:v>6.58</c:v>
                </c:pt>
                <c:pt idx="663">
                  <c:v>6.59</c:v>
                </c:pt>
                <c:pt idx="664">
                  <c:v>6.6</c:v>
                </c:pt>
                <c:pt idx="665">
                  <c:v>6.61</c:v>
                </c:pt>
                <c:pt idx="666">
                  <c:v>6.62</c:v>
                </c:pt>
                <c:pt idx="667">
                  <c:v>6.63</c:v>
                </c:pt>
                <c:pt idx="668">
                  <c:v>6.64</c:v>
                </c:pt>
                <c:pt idx="669">
                  <c:v>6.65</c:v>
                </c:pt>
                <c:pt idx="670">
                  <c:v>6.66</c:v>
                </c:pt>
                <c:pt idx="671">
                  <c:v>6.67</c:v>
                </c:pt>
                <c:pt idx="672">
                  <c:v>6.68</c:v>
                </c:pt>
                <c:pt idx="673">
                  <c:v>6.69</c:v>
                </c:pt>
                <c:pt idx="674">
                  <c:v>6.7</c:v>
                </c:pt>
                <c:pt idx="675">
                  <c:v>6.71</c:v>
                </c:pt>
                <c:pt idx="676">
                  <c:v>6.72</c:v>
                </c:pt>
                <c:pt idx="677">
                  <c:v>6.73</c:v>
                </c:pt>
                <c:pt idx="678">
                  <c:v>6.74</c:v>
                </c:pt>
                <c:pt idx="679">
                  <c:v>6.75</c:v>
                </c:pt>
                <c:pt idx="680">
                  <c:v>6.76</c:v>
                </c:pt>
                <c:pt idx="681">
                  <c:v>6.77</c:v>
                </c:pt>
                <c:pt idx="682">
                  <c:v>6.78</c:v>
                </c:pt>
                <c:pt idx="683">
                  <c:v>6.79</c:v>
                </c:pt>
                <c:pt idx="684">
                  <c:v>6.8</c:v>
                </c:pt>
                <c:pt idx="685">
                  <c:v>6.81</c:v>
                </c:pt>
                <c:pt idx="686">
                  <c:v>6.82</c:v>
                </c:pt>
                <c:pt idx="687">
                  <c:v>6.83</c:v>
                </c:pt>
                <c:pt idx="688">
                  <c:v>6.84</c:v>
                </c:pt>
                <c:pt idx="689">
                  <c:v>6.85</c:v>
                </c:pt>
                <c:pt idx="690">
                  <c:v>6.86</c:v>
                </c:pt>
                <c:pt idx="691">
                  <c:v>6.87</c:v>
                </c:pt>
                <c:pt idx="692">
                  <c:v>6.88</c:v>
                </c:pt>
                <c:pt idx="693">
                  <c:v>6.89</c:v>
                </c:pt>
                <c:pt idx="694">
                  <c:v>6.9</c:v>
                </c:pt>
                <c:pt idx="695">
                  <c:v>6.91</c:v>
                </c:pt>
                <c:pt idx="696">
                  <c:v>6.92</c:v>
                </c:pt>
                <c:pt idx="697">
                  <c:v>6.93</c:v>
                </c:pt>
                <c:pt idx="698">
                  <c:v>6.94</c:v>
                </c:pt>
                <c:pt idx="699">
                  <c:v>6.95</c:v>
                </c:pt>
                <c:pt idx="700">
                  <c:v>6.96</c:v>
                </c:pt>
                <c:pt idx="701">
                  <c:v>6.97</c:v>
                </c:pt>
                <c:pt idx="702">
                  <c:v>6.98</c:v>
                </c:pt>
                <c:pt idx="703">
                  <c:v>6.99</c:v>
                </c:pt>
                <c:pt idx="704">
                  <c:v>7</c:v>
                </c:pt>
                <c:pt idx="705">
                  <c:v>7.01</c:v>
                </c:pt>
                <c:pt idx="706">
                  <c:v>7.02</c:v>
                </c:pt>
                <c:pt idx="707">
                  <c:v>7.03</c:v>
                </c:pt>
                <c:pt idx="708">
                  <c:v>7.04</c:v>
                </c:pt>
                <c:pt idx="709">
                  <c:v>7.05</c:v>
                </c:pt>
                <c:pt idx="710">
                  <c:v>7.06</c:v>
                </c:pt>
                <c:pt idx="711">
                  <c:v>7.07</c:v>
                </c:pt>
                <c:pt idx="712">
                  <c:v>7.08</c:v>
                </c:pt>
                <c:pt idx="713">
                  <c:v>7.09</c:v>
                </c:pt>
                <c:pt idx="714">
                  <c:v>7.1</c:v>
                </c:pt>
                <c:pt idx="715">
                  <c:v>7.11</c:v>
                </c:pt>
                <c:pt idx="716">
                  <c:v>7.12</c:v>
                </c:pt>
                <c:pt idx="717">
                  <c:v>7.13</c:v>
                </c:pt>
                <c:pt idx="718">
                  <c:v>7.14</c:v>
                </c:pt>
                <c:pt idx="719">
                  <c:v>7.15</c:v>
                </c:pt>
                <c:pt idx="720">
                  <c:v>7.16</c:v>
                </c:pt>
                <c:pt idx="721">
                  <c:v>7.17</c:v>
                </c:pt>
                <c:pt idx="722">
                  <c:v>7.18</c:v>
                </c:pt>
                <c:pt idx="723">
                  <c:v>7.19</c:v>
                </c:pt>
                <c:pt idx="724">
                  <c:v>7.2</c:v>
                </c:pt>
                <c:pt idx="725">
                  <c:v>7.21</c:v>
                </c:pt>
                <c:pt idx="726">
                  <c:v>7.22</c:v>
                </c:pt>
                <c:pt idx="727">
                  <c:v>7.23</c:v>
                </c:pt>
                <c:pt idx="728">
                  <c:v>7.24</c:v>
                </c:pt>
                <c:pt idx="729">
                  <c:v>7.25</c:v>
                </c:pt>
                <c:pt idx="730">
                  <c:v>7.26</c:v>
                </c:pt>
                <c:pt idx="731">
                  <c:v>7.27</c:v>
                </c:pt>
                <c:pt idx="732">
                  <c:v>7.28</c:v>
                </c:pt>
                <c:pt idx="733">
                  <c:v>7.29</c:v>
                </c:pt>
                <c:pt idx="734">
                  <c:v>7.3</c:v>
                </c:pt>
                <c:pt idx="735">
                  <c:v>7.31</c:v>
                </c:pt>
                <c:pt idx="736">
                  <c:v>7.32</c:v>
                </c:pt>
                <c:pt idx="737">
                  <c:v>7.33</c:v>
                </c:pt>
                <c:pt idx="738">
                  <c:v>7.34</c:v>
                </c:pt>
                <c:pt idx="739">
                  <c:v>7.35</c:v>
                </c:pt>
                <c:pt idx="740">
                  <c:v>7.36</c:v>
                </c:pt>
                <c:pt idx="741">
                  <c:v>7.37</c:v>
                </c:pt>
                <c:pt idx="742">
                  <c:v>7.38</c:v>
                </c:pt>
                <c:pt idx="743">
                  <c:v>7.39</c:v>
                </c:pt>
                <c:pt idx="744">
                  <c:v>7.4</c:v>
                </c:pt>
                <c:pt idx="745">
                  <c:v>7.41</c:v>
                </c:pt>
                <c:pt idx="746">
                  <c:v>7.42</c:v>
                </c:pt>
                <c:pt idx="747">
                  <c:v>7.43</c:v>
                </c:pt>
                <c:pt idx="748">
                  <c:v>7.44</c:v>
                </c:pt>
                <c:pt idx="749">
                  <c:v>7.45</c:v>
                </c:pt>
                <c:pt idx="750">
                  <c:v>7.46</c:v>
                </c:pt>
                <c:pt idx="751">
                  <c:v>7.47</c:v>
                </c:pt>
                <c:pt idx="752">
                  <c:v>7.48</c:v>
                </c:pt>
                <c:pt idx="753">
                  <c:v>7.49</c:v>
                </c:pt>
                <c:pt idx="754">
                  <c:v>7.5</c:v>
                </c:pt>
                <c:pt idx="755">
                  <c:v>7.51</c:v>
                </c:pt>
                <c:pt idx="756">
                  <c:v>7.52</c:v>
                </c:pt>
                <c:pt idx="757">
                  <c:v>7.53</c:v>
                </c:pt>
                <c:pt idx="758">
                  <c:v>7.54</c:v>
                </c:pt>
                <c:pt idx="759">
                  <c:v>7.55</c:v>
                </c:pt>
                <c:pt idx="760">
                  <c:v>7.56</c:v>
                </c:pt>
                <c:pt idx="761">
                  <c:v>7.57</c:v>
                </c:pt>
                <c:pt idx="762">
                  <c:v>7.58</c:v>
                </c:pt>
                <c:pt idx="763">
                  <c:v>7.59</c:v>
                </c:pt>
                <c:pt idx="764">
                  <c:v>7.6</c:v>
                </c:pt>
                <c:pt idx="765">
                  <c:v>7.61</c:v>
                </c:pt>
                <c:pt idx="766">
                  <c:v>7.62</c:v>
                </c:pt>
                <c:pt idx="767">
                  <c:v>7.63</c:v>
                </c:pt>
                <c:pt idx="768">
                  <c:v>7.64</c:v>
                </c:pt>
                <c:pt idx="769">
                  <c:v>7.65</c:v>
                </c:pt>
                <c:pt idx="770">
                  <c:v>7.66</c:v>
                </c:pt>
                <c:pt idx="771">
                  <c:v>7.67</c:v>
                </c:pt>
                <c:pt idx="772">
                  <c:v>7.68</c:v>
                </c:pt>
                <c:pt idx="773">
                  <c:v>7.69</c:v>
                </c:pt>
                <c:pt idx="774">
                  <c:v>7.7</c:v>
                </c:pt>
                <c:pt idx="775">
                  <c:v>7.71</c:v>
                </c:pt>
                <c:pt idx="776">
                  <c:v>7.72</c:v>
                </c:pt>
                <c:pt idx="777">
                  <c:v>7.73</c:v>
                </c:pt>
                <c:pt idx="778">
                  <c:v>7.74</c:v>
                </c:pt>
                <c:pt idx="779">
                  <c:v>7.75</c:v>
                </c:pt>
                <c:pt idx="780">
                  <c:v>7.76</c:v>
                </c:pt>
                <c:pt idx="781">
                  <c:v>7.77</c:v>
                </c:pt>
                <c:pt idx="782">
                  <c:v>7.78</c:v>
                </c:pt>
                <c:pt idx="783">
                  <c:v>7.79</c:v>
                </c:pt>
                <c:pt idx="784">
                  <c:v>7.8</c:v>
                </c:pt>
                <c:pt idx="785">
                  <c:v>7.81</c:v>
                </c:pt>
                <c:pt idx="786">
                  <c:v>7.82</c:v>
                </c:pt>
                <c:pt idx="787">
                  <c:v>7.83</c:v>
                </c:pt>
                <c:pt idx="788">
                  <c:v>7.84</c:v>
                </c:pt>
                <c:pt idx="789">
                  <c:v>7.85</c:v>
                </c:pt>
                <c:pt idx="790">
                  <c:v>7.86</c:v>
                </c:pt>
                <c:pt idx="791">
                  <c:v>7.87</c:v>
                </c:pt>
                <c:pt idx="792">
                  <c:v>7.88</c:v>
                </c:pt>
                <c:pt idx="793">
                  <c:v>7.89</c:v>
                </c:pt>
                <c:pt idx="794">
                  <c:v>7.9</c:v>
                </c:pt>
                <c:pt idx="795">
                  <c:v>7.91</c:v>
                </c:pt>
                <c:pt idx="796">
                  <c:v>7.92</c:v>
                </c:pt>
                <c:pt idx="797">
                  <c:v>7.93</c:v>
                </c:pt>
                <c:pt idx="798">
                  <c:v>7.94</c:v>
                </c:pt>
                <c:pt idx="799">
                  <c:v>7.95</c:v>
                </c:pt>
                <c:pt idx="800">
                  <c:v>7.96</c:v>
                </c:pt>
                <c:pt idx="801">
                  <c:v>7.97</c:v>
                </c:pt>
                <c:pt idx="802">
                  <c:v>7.98</c:v>
                </c:pt>
                <c:pt idx="803">
                  <c:v>7.99</c:v>
                </c:pt>
                <c:pt idx="804">
                  <c:v>8</c:v>
                </c:pt>
                <c:pt idx="805">
                  <c:v>8.01</c:v>
                </c:pt>
                <c:pt idx="806">
                  <c:v>8.02</c:v>
                </c:pt>
                <c:pt idx="807">
                  <c:v>8.0299999999999994</c:v>
                </c:pt>
                <c:pt idx="808">
                  <c:v>8.0399999999999991</c:v>
                </c:pt>
                <c:pt idx="809">
                  <c:v>8.0500000000000007</c:v>
                </c:pt>
                <c:pt idx="810">
                  <c:v>8.06</c:v>
                </c:pt>
                <c:pt idx="811">
                  <c:v>8.07</c:v>
                </c:pt>
                <c:pt idx="812">
                  <c:v>8.08</c:v>
                </c:pt>
                <c:pt idx="813">
                  <c:v>8.09</c:v>
                </c:pt>
                <c:pt idx="814">
                  <c:v>8.1</c:v>
                </c:pt>
                <c:pt idx="815">
                  <c:v>8.11</c:v>
                </c:pt>
                <c:pt idx="816">
                  <c:v>8.1199999999999992</c:v>
                </c:pt>
                <c:pt idx="817">
                  <c:v>8.1300000000000008</c:v>
                </c:pt>
                <c:pt idx="818">
                  <c:v>8.14</c:v>
                </c:pt>
                <c:pt idx="819">
                  <c:v>8.15</c:v>
                </c:pt>
                <c:pt idx="820">
                  <c:v>8.16</c:v>
                </c:pt>
                <c:pt idx="821">
                  <c:v>8.17</c:v>
                </c:pt>
                <c:pt idx="822">
                  <c:v>8.18</c:v>
                </c:pt>
                <c:pt idx="823">
                  <c:v>8.19</c:v>
                </c:pt>
                <c:pt idx="824">
                  <c:v>8.1999999999999993</c:v>
                </c:pt>
                <c:pt idx="825">
                  <c:v>8.2100000000000009</c:v>
                </c:pt>
                <c:pt idx="826">
                  <c:v>8.2200000000000006</c:v>
                </c:pt>
                <c:pt idx="827">
                  <c:v>8.23</c:v>
                </c:pt>
                <c:pt idx="828">
                  <c:v>8.24</c:v>
                </c:pt>
                <c:pt idx="829">
                  <c:v>8.25</c:v>
                </c:pt>
                <c:pt idx="830">
                  <c:v>8.26</c:v>
                </c:pt>
                <c:pt idx="831">
                  <c:v>8.27</c:v>
                </c:pt>
                <c:pt idx="832">
                  <c:v>8.2799999999999994</c:v>
                </c:pt>
                <c:pt idx="833">
                  <c:v>8.2899999999999991</c:v>
                </c:pt>
                <c:pt idx="834">
                  <c:v>8.3000000000000007</c:v>
                </c:pt>
                <c:pt idx="835">
                  <c:v>8.31</c:v>
                </c:pt>
                <c:pt idx="836">
                  <c:v>8.32</c:v>
                </c:pt>
                <c:pt idx="837">
                  <c:v>8.33</c:v>
                </c:pt>
                <c:pt idx="838">
                  <c:v>8.34</c:v>
                </c:pt>
                <c:pt idx="839">
                  <c:v>8.35</c:v>
                </c:pt>
                <c:pt idx="840">
                  <c:v>8.36</c:v>
                </c:pt>
                <c:pt idx="841">
                  <c:v>8.3699999999999992</c:v>
                </c:pt>
                <c:pt idx="842">
                  <c:v>8.3800000000000008</c:v>
                </c:pt>
                <c:pt idx="843">
                  <c:v>8.39</c:v>
                </c:pt>
                <c:pt idx="844">
                  <c:v>8.4</c:v>
                </c:pt>
                <c:pt idx="845">
                  <c:v>8.41</c:v>
                </c:pt>
                <c:pt idx="846">
                  <c:v>8.42</c:v>
                </c:pt>
                <c:pt idx="847">
                  <c:v>8.43</c:v>
                </c:pt>
                <c:pt idx="848">
                  <c:v>8.44</c:v>
                </c:pt>
                <c:pt idx="849">
                  <c:v>8.4499999999999993</c:v>
                </c:pt>
                <c:pt idx="850">
                  <c:v>8.4600000000000009</c:v>
                </c:pt>
                <c:pt idx="851">
                  <c:v>8.4700000000000006</c:v>
                </c:pt>
                <c:pt idx="852">
                  <c:v>8.48</c:v>
                </c:pt>
                <c:pt idx="853">
                  <c:v>8.49</c:v>
                </c:pt>
                <c:pt idx="854">
                  <c:v>8.5</c:v>
                </c:pt>
                <c:pt idx="855">
                  <c:v>8.51</c:v>
                </c:pt>
                <c:pt idx="856">
                  <c:v>8.52</c:v>
                </c:pt>
                <c:pt idx="857">
                  <c:v>8.5299999999999994</c:v>
                </c:pt>
                <c:pt idx="858">
                  <c:v>8.5399999999999991</c:v>
                </c:pt>
                <c:pt idx="859">
                  <c:v>8.5500000000000007</c:v>
                </c:pt>
                <c:pt idx="860">
                  <c:v>8.56</c:v>
                </c:pt>
                <c:pt idx="861">
                  <c:v>8.57</c:v>
                </c:pt>
                <c:pt idx="862">
                  <c:v>8.58</c:v>
                </c:pt>
                <c:pt idx="863">
                  <c:v>8.59</c:v>
                </c:pt>
                <c:pt idx="864">
                  <c:v>8.6</c:v>
                </c:pt>
                <c:pt idx="865">
                  <c:v>8.61</c:v>
                </c:pt>
                <c:pt idx="866">
                  <c:v>8.6199999999999992</c:v>
                </c:pt>
                <c:pt idx="867">
                  <c:v>8.6300000000000008</c:v>
                </c:pt>
                <c:pt idx="868">
                  <c:v>8.64</c:v>
                </c:pt>
                <c:pt idx="869">
                  <c:v>8.65</c:v>
                </c:pt>
                <c:pt idx="870">
                  <c:v>8.66</c:v>
                </c:pt>
                <c:pt idx="871">
                  <c:v>8.67</c:v>
                </c:pt>
                <c:pt idx="872">
                  <c:v>8.68</c:v>
                </c:pt>
                <c:pt idx="873">
                  <c:v>8.69</c:v>
                </c:pt>
                <c:pt idx="874">
                  <c:v>8.6999999999999993</c:v>
                </c:pt>
                <c:pt idx="875">
                  <c:v>8.7100000000000009</c:v>
                </c:pt>
                <c:pt idx="876">
                  <c:v>8.7200000000000006</c:v>
                </c:pt>
                <c:pt idx="877">
                  <c:v>8.73</c:v>
                </c:pt>
                <c:pt idx="878">
                  <c:v>8.74</c:v>
                </c:pt>
                <c:pt idx="879">
                  <c:v>8.75</c:v>
                </c:pt>
                <c:pt idx="880">
                  <c:v>8.76</c:v>
                </c:pt>
                <c:pt idx="881">
                  <c:v>8.77</c:v>
                </c:pt>
                <c:pt idx="882">
                  <c:v>8.7799999999999994</c:v>
                </c:pt>
                <c:pt idx="883">
                  <c:v>8.7899999999999991</c:v>
                </c:pt>
                <c:pt idx="884">
                  <c:v>8.8000000000000007</c:v>
                </c:pt>
                <c:pt idx="885">
                  <c:v>8.81</c:v>
                </c:pt>
                <c:pt idx="886">
                  <c:v>8.82</c:v>
                </c:pt>
                <c:pt idx="887">
                  <c:v>8.83</c:v>
                </c:pt>
                <c:pt idx="888">
                  <c:v>8.84</c:v>
                </c:pt>
                <c:pt idx="889">
                  <c:v>8.85</c:v>
                </c:pt>
                <c:pt idx="890">
                  <c:v>8.86</c:v>
                </c:pt>
                <c:pt idx="891">
                  <c:v>8.8699999999999992</c:v>
                </c:pt>
                <c:pt idx="892">
                  <c:v>8.8800000000000008</c:v>
                </c:pt>
                <c:pt idx="893">
                  <c:v>8.89</c:v>
                </c:pt>
                <c:pt idx="894">
                  <c:v>8.9</c:v>
                </c:pt>
                <c:pt idx="895">
                  <c:v>8.91</c:v>
                </c:pt>
                <c:pt idx="896">
                  <c:v>8.92</c:v>
                </c:pt>
                <c:pt idx="897">
                  <c:v>8.93</c:v>
                </c:pt>
                <c:pt idx="898">
                  <c:v>8.94</c:v>
                </c:pt>
                <c:pt idx="899">
                  <c:v>8.9499999999999993</c:v>
                </c:pt>
                <c:pt idx="900">
                  <c:v>8.9600000000000009</c:v>
                </c:pt>
                <c:pt idx="901">
                  <c:v>8.9700000000000006</c:v>
                </c:pt>
                <c:pt idx="902">
                  <c:v>8.98</c:v>
                </c:pt>
                <c:pt idx="903">
                  <c:v>8.99</c:v>
                </c:pt>
                <c:pt idx="904">
                  <c:v>9</c:v>
                </c:pt>
                <c:pt idx="905">
                  <c:v>9.01</c:v>
                </c:pt>
                <c:pt idx="906">
                  <c:v>9.02</c:v>
                </c:pt>
                <c:pt idx="907">
                  <c:v>9.0299999999999994</c:v>
                </c:pt>
                <c:pt idx="908">
                  <c:v>9.0399999999999991</c:v>
                </c:pt>
                <c:pt idx="909">
                  <c:v>9.0500000000000007</c:v>
                </c:pt>
                <c:pt idx="910">
                  <c:v>9.06</c:v>
                </c:pt>
                <c:pt idx="911">
                  <c:v>9.07</c:v>
                </c:pt>
                <c:pt idx="912">
                  <c:v>9.08</c:v>
                </c:pt>
                <c:pt idx="913">
                  <c:v>9.09</c:v>
                </c:pt>
                <c:pt idx="914">
                  <c:v>9.1</c:v>
                </c:pt>
                <c:pt idx="915">
                  <c:v>9.11</c:v>
                </c:pt>
                <c:pt idx="916">
                  <c:v>9.1199999999999992</c:v>
                </c:pt>
                <c:pt idx="917">
                  <c:v>9.1300000000000008</c:v>
                </c:pt>
                <c:pt idx="918">
                  <c:v>9.14</c:v>
                </c:pt>
                <c:pt idx="919">
                  <c:v>9.15</c:v>
                </c:pt>
                <c:pt idx="920">
                  <c:v>9.16</c:v>
                </c:pt>
                <c:pt idx="921">
                  <c:v>9.17</c:v>
                </c:pt>
                <c:pt idx="922">
                  <c:v>9.18</c:v>
                </c:pt>
                <c:pt idx="923">
                  <c:v>9.19</c:v>
                </c:pt>
                <c:pt idx="924">
                  <c:v>9.1999999999999993</c:v>
                </c:pt>
                <c:pt idx="925">
                  <c:v>9.2100000000000009</c:v>
                </c:pt>
                <c:pt idx="926">
                  <c:v>9.2200000000000006</c:v>
                </c:pt>
                <c:pt idx="927">
                  <c:v>9.23</c:v>
                </c:pt>
                <c:pt idx="928">
                  <c:v>9.24</c:v>
                </c:pt>
                <c:pt idx="929">
                  <c:v>9.25</c:v>
                </c:pt>
                <c:pt idx="930">
                  <c:v>9.26</c:v>
                </c:pt>
                <c:pt idx="931">
                  <c:v>9.27</c:v>
                </c:pt>
                <c:pt idx="932">
                  <c:v>9.2799999999999994</c:v>
                </c:pt>
                <c:pt idx="933">
                  <c:v>9.2899999999999991</c:v>
                </c:pt>
                <c:pt idx="934">
                  <c:v>9.3000000000000007</c:v>
                </c:pt>
                <c:pt idx="935">
                  <c:v>9.31</c:v>
                </c:pt>
                <c:pt idx="936">
                  <c:v>9.32</c:v>
                </c:pt>
                <c:pt idx="937">
                  <c:v>9.33</c:v>
                </c:pt>
                <c:pt idx="938">
                  <c:v>9.34</c:v>
                </c:pt>
                <c:pt idx="939">
                  <c:v>9.35</c:v>
                </c:pt>
                <c:pt idx="940">
                  <c:v>9.36</c:v>
                </c:pt>
                <c:pt idx="941">
                  <c:v>9.3699999999999992</c:v>
                </c:pt>
                <c:pt idx="942">
                  <c:v>9.3800000000000008</c:v>
                </c:pt>
                <c:pt idx="943">
                  <c:v>9.39</c:v>
                </c:pt>
                <c:pt idx="944">
                  <c:v>9.4</c:v>
                </c:pt>
                <c:pt idx="945">
                  <c:v>9.41</c:v>
                </c:pt>
                <c:pt idx="946">
                  <c:v>9.42</c:v>
                </c:pt>
                <c:pt idx="947">
                  <c:v>9.43</c:v>
                </c:pt>
                <c:pt idx="948">
                  <c:v>9.44</c:v>
                </c:pt>
                <c:pt idx="949">
                  <c:v>9.4499999999999993</c:v>
                </c:pt>
                <c:pt idx="950">
                  <c:v>9.4600000000000009</c:v>
                </c:pt>
                <c:pt idx="951">
                  <c:v>9.4700000000000006</c:v>
                </c:pt>
                <c:pt idx="952">
                  <c:v>9.48</c:v>
                </c:pt>
                <c:pt idx="953">
                  <c:v>9.49</c:v>
                </c:pt>
                <c:pt idx="954">
                  <c:v>9.5</c:v>
                </c:pt>
                <c:pt idx="955">
                  <c:v>9.51</c:v>
                </c:pt>
                <c:pt idx="956">
                  <c:v>9.52</c:v>
                </c:pt>
                <c:pt idx="957">
                  <c:v>9.5299999999999994</c:v>
                </c:pt>
                <c:pt idx="958">
                  <c:v>9.5399999999999991</c:v>
                </c:pt>
                <c:pt idx="959">
                  <c:v>9.5500000000000007</c:v>
                </c:pt>
                <c:pt idx="960">
                  <c:v>9.56</c:v>
                </c:pt>
                <c:pt idx="961">
                  <c:v>9.57</c:v>
                </c:pt>
                <c:pt idx="962">
                  <c:v>9.58</c:v>
                </c:pt>
                <c:pt idx="963">
                  <c:v>9.59</c:v>
                </c:pt>
                <c:pt idx="964">
                  <c:v>9.6</c:v>
                </c:pt>
                <c:pt idx="965">
                  <c:v>9.61</c:v>
                </c:pt>
                <c:pt idx="966">
                  <c:v>9.6199999999999992</c:v>
                </c:pt>
                <c:pt idx="967">
                  <c:v>9.6300000000000008</c:v>
                </c:pt>
                <c:pt idx="968">
                  <c:v>9.64</c:v>
                </c:pt>
                <c:pt idx="969">
                  <c:v>9.65</c:v>
                </c:pt>
                <c:pt idx="970">
                  <c:v>9.66</c:v>
                </c:pt>
                <c:pt idx="971">
                  <c:v>9.67</c:v>
                </c:pt>
                <c:pt idx="972">
                  <c:v>9.68</c:v>
                </c:pt>
                <c:pt idx="973">
                  <c:v>9.69</c:v>
                </c:pt>
                <c:pt idx="974">
                  <c:v>9.6999999999999993</c:v>
                </c:pt>
                <c:pt idx="975">
                  <c:v>9.7100000000000009</c:v>
                </c:pt>
                <c:pt idx="976">
                  <c:v>9.7200000000000006</c:v>
                </c:pt>
                <c:pt idx="977">
                  <c:v>9.73</c:v>
                </c:pt>
                <c:pt idx="978">
                  <c:v>9.74</c:v>
                </c:pt>
                <c:pt idx="979">
                  <c:v>9.75</c:v>
                </c:pt>
                <c:pt idx="980">
                  <c:v>9.76</c:v>
                </c:pt>
                <c:pt idx="981">
                  <c:v>9.77</c:v>
                </c:pt>
                <c:pt idx="982">
                  <c:v>9.7799999999999994</c:v>
                </c:pt>
                <c:pt idx="983">
                  <c:v>9.7899999999999991</c:v>
                </c:pt>
                <c:pt idx="984">
                  <c:v>9.8000000000000007</c:v>
                </c:pt>
                <c:pt idx="985">
                  <c:v>9.81</c:v>
                </c:pt>
                <c:pt idx="986">
                  <c:v>9.82</c:v>
                </c:pt>
                <c:pt idx="987">
                  <c:v>9.83</c:v>
                </c:pt>
                <c:pt idx="988">
                  <c:v>9.84</c:v>
                </c:pt>
                <c:pt idx="989">
                  <c:v>9.85</c:v>
                </c:pt>
                <c:pt idx="990">
                  <c:v>9.86</c:v>
                </c:pt>
                <c:pt idx="991">
                  <c:v>9.8699999999999992</c:v>
                </c:pt>
                <c:pt idx="992">
                  <c:v>9.8800000000000008</c:v>
                </c:pt>
                <c:pt idx="993">
                  <c:v>9.89</c:v>
                </c:pt>
                <c:pt idx="994">
                  <c:v>9.9</c:v>
                </c:pt>
                <c:pt idx="995">
                  <c:v>9.91</c:v>
                </c:pt>
                <c:pt idx="996">
                  <c:v>9.92</c:v>
                </c:pt>
                <c:pt idx="997">
                  <c:v>9.93</c:v>
                </c:pt>
                <c:pt idx="998">
                  <c:v>9.94</c:v>
                </c:pt>
                <c:pt idx="999">
                  <c:v>9.9499999999999993</c:v>
                </c:pt>
                <c:pt idx="1000">
                  <c:v>9.9600000000000009</c:v>
                </c:pt>
                <c:pt idx="1001">
                  <c:v>9.9700000000000006</c:v>
                </c:pt>
                <c:pt idx="1002">
                  <c:v>9.98</c:v>
                </c:pt>
                <c:pt idx="1003">
                  <c:v>9.99</c:v>
                </c:pt>
                <c:pt idx="1004">
                  <c:v>10</c:v>
                </c:pt>
                <c:pt idx="1005">
                  <c:v>10.01</c:v>
                </c:pt>
                <c:pt idx="1006">
                  <c:v>10.02</c:v>
                </c:pt>
                <c:pt idx="1007">
                  <c:v>10.029999999999999</c:v>
                </c:pt>
                <c:pt idx="1008">
                  <c:v>10.039999999999999</c:v>
                </c:pt>
                <c:pt idx="1009">
                  <c:v>10.050000000000001</c:v>
                </c:pt>
                <c:pt idx="1010">
                  <c:v>10.06</c:v>
                </c:pt>
                <c:pt idx="1011">
                  <c:v>10.07</c:v>
                </c:pt>
                <c:pt idx="1012">
                  <c:v>10.08</c:v>
                </c:pt>
                <c:pt idx="1013">
                  <c:v>10.09</c:v>
                </c:pt>
                <c:pt idx="1014">
                  <c:v>10.1</c:v>
                </c:pt>
                <c:pt idx="1015">
                  <c:v>10.11</c:v>
                </c:pt>
                <c:pt idx="1016">
                  <c:v>10.119999999999999</c:v>
                </c:pt>
                <c:pt idx="1017">
                  <c:v>10.130000000000001</c:v>
                </c:pt>
                <c:pt idx="1018">
                  <c:v>10.14</c:v>
                </c:pt>
                <c:pt idx="1019">
                  <c:v>10.15</c:v>
                </c:pt>
                <c:pt idx="1020">
                  <c:v>10.16</c:v>
                </c:pt>
                <c:pt idx="1021">
                  <c:v>10.17</c:v>
                </c:pt>
                <c:pt idx="1022">
                  <c:v>10.18</c:v>
                </c:pt>
                <c:pt idx="1023">
                  <c:v>10.19</c:v>
                </c:pt>
                <c:pt idx="1024">
                  <c:v>10.199999999999999</c:v>
                </c:pt>
                <c:pt idx="1025">
                  <c:v>10.210000000000001</c:v>
                </c:pt>
                <c:pt idx="1026">
                  <c:v>10.220000000000001</c:v>
                </c:pt>
                <c:pt idx="1027">
                  <c:v>10.23</c:v>
                </c:pt>
                <c:pt idx="1028">
                  <c:v>10.24</c:v>
                </c:pt>
                <c:pt idx="1029">
                  <c:v>10.25</c:v>
                </c:pt>
                <c:pt idx="1030">
                  <c:v>10.26</c:v>
                </c:pt>
                <c:pt idx="1031">
                  <c:v>10.27</c:v>
                </c:pt>
                <c:pt idx="1032">
                  <c:v>10.28</c:v>
                </c:pt>
                <c:pt idx="1033">
                  <c:v>10.29</c:v>
                </c:pt>
                <c:pt idx="1034">
                  <c:v>10.3</c:v>
                </c:pt>
                <c:pt idx="1035">
                  <c:v>10.31</c:v>
                </c:pt>
                <c:pt idx="1036">
                  <c:v>10.32</c:v>
                </c:pt>
                <c:pt idx="1037">
                  <c:v>10.33</c:v>
                </c:pt>
                <c:pt idx="1038">
                  <c:v>10.34</c:v>
                </c:pt>
                <c:pt idx="1039">
                  <c:v>10.35</c:v>
                </c:pt>
                <c:pt idx="1040">
                  <c:v>10.36</c:v>
                </c:pt>
                <c:pt idx="1041">
                  <c:v>10.37</c:v>
                </c:pt>
                <c:pt idx="1042">
                  <c:v>10.38</c:v>
                </c:pt>
                <c:pt idx="1043">
                  <c:v>10.39</c:v>
                </c:pt>
                <c:pt idx="1044">
                  <c:v>10.4</c:v>
                </c:pt>
                <c:pt idx="1045">
                  <c:v>10.41</c:v>
                </c:pt>
                <c:pt idx="1046">
                  <c:v>10.42</c:v>
                </c:pt>
                <c:pt idx="1047">
                  <c:v>10.43</c:v>
                </c:pt>
                <c:pt idx="1048">
                  <c:v>10.44</c:v>
                </c:pt>
                <c:pt idx="1049">
                  <c:v>10.45</c:v>
                </c:pt>
                <c:pt idx="1050">
                  <c:v>10.46</c:v>
                </c:pt>
                <c:pt idx="1051">
                  <c:v>10.47</c:v>
                </c:pt>
                <c:pt idx="1052">
                  <c:v>10.48</c:v>
                </c:pt>
                <c:pt idx="1053">
                  <c:v>10.49</c:v>
                </c:pt>
                <c:pt idx="1054">
                  <c:v>10.5</c:v>
                </c:pt>
                <c:pt idx="1055">
                  <c:v>10.51</c:v>
                </c:pt>
                <c:pt idx="1056">
                  <c:v>10.52</c:v>
                </c:pt>
                <c:pt idx="1057">
                  <c:v>10.53</c:v>
                </c:pt>
                <c:pt idx="1058">
                  <c:v>10.54</c:v>
                </c:pt>
                <c:pt idx="1059">
                  <c:v>10.55</c:v>
                </c:pt>
                <c:pt idx="1060">
                  <c:v>10.56</c:v>
                </c:pt>
                <c:pt idx="1061">
                  <c:v>10.57</c:v>
                </c:pt>
                <c:pt idx="1062">
                  <c:v>10.58</c:v>
                </c:pt>
                <c:pt idx="1063">
                  <c:v>10.59</c:v>
                </c:pt>
                <c:pt idx="1064">
                  <c:v>10.6</c:v>
                </c:pt>
                <c:pt idx="1065">
                  <c:v>10.61</c:v>
                </c:pt>
                <c:pt idx="1066">
                  <c:v>10.62</c:v>
                </c:pt>
                <c:pt idx="1067">
                  <c:v>10.63</c:v>
                </c:pt>
                <c:pt idx="1068">
                  <c:v>10.64</c:v>
                </c:pt>
                <c:pt idx="1069">
                  <c:v>10.65</c:v>
                </c:pt>
                <c:pt idx="1070">
                  <c:v>10.66</c:v>
                </c:pt>
                <c:pt idx="1071">
                  <c:v>10.67</c:v>
                </c:pt>
                <c:pt idx="1072">
                  <c:v>10.68</c:v>
                </c:pt>
                <c:pt idx="1073">
                  <c:v>10.69</c:v>
                </c:pt>
                <c:pt idx="1074">
                  <c:v>10.7</c:v>
                </c:pt>
                <c:pt idx="1075">
                  <c:v>10.71</c:v>
                </c:pt>
                <c:pt idx="1076">
                  <c:v>10.72</c:v>
                </c:pt>
                <c:pt idx="1077">
                  <c:v>10.73</c:v>
                </c:pt>
                <c:pt idx="1078">
                  <c:v>10.74</c:v>
                </c:pt>
                <c:pt idx="1079">
                  <c:v>10.75</c:v>
                </c:pt>
                <c:pt idx="1080">
                  <c:v>10.76</c:v>
                </c:pt>
                <c:pt idx="1081">
                  <c:v>10.77</c:v>
                </c:pt>
                <c:pt idx="1082">
                  <c:v>10.78</c:v>
                </c:pt>
                <c:pt idx="1083">
                  <c:v>10.79</c:v>
                </c:pt>
                <c:pt idx="1084">
                  <c:v>10.8</c:v>
                </c:pt>
                <c:pt idx="1085">
                  <c:v>10.81</c:v>
                </c:pt>
                <c:pt idx="1086">
                  <c:v>10.82</c:v>
                </c:pt>
                <c:pt idx="1087">
                  <c:v>10.83</c:v>
                </c:pt>
                <c:pt idx="1088">
                  <c:v>10.84</c:v>
                </c:pt>
                <c:pt idx="1089">
                  <c:v>10.85</c:v>
                </c:pt>
                <c:pt idx="1090">
                  <c:v>10.86</c:v>
                </c:pt>
                <c:pt idx="1091">
                  <c:v>10.87</c:v>
                </c:pt>
                <c:pt idx="1092">
                  <c:v>10.88</c:v>
                </c:pt>
                <c:pt idx="1093">
                  <c:v>10.89</c:v>
                </c:pt>
                <c:pt idx="1094">
                  <c:v>10.9</c:v>
                </c:pt>
                <c:pt idx="1095">
                  <c:v>10.91</c:v>
                </c:pt>
                <c:pt idx="1096">
                  <c:v>10.92</c:v>
                </c:pt>
                <c:pt idx="1097">
                  <c:v>10.93</c:v>
                </c:pt>
                <c:pt idx="1098">
                  <c:v>10.94</c:v>
                </c:pt>
                <c:pt idx="1099">
                  <c:v>10.95</c:v>
                </c:pt>
                <c:pt idx="1100">
                  <c:v>10.96</c:v>
                </c:pt>
                <c:pt idx="1101">
                  <c:v>10.97</c:v>
                </c:pt>
                <c:pt idx="1102">
                  <c:v>10.98</c:v>
                </c:pt>
                <c:pt idx="1103">
                  <c:v>10.99</c:v>
                </c:pt>
                <c:pt idx="1104">
                  <c:v>11</c:v>
                </c:pt>
                <c:pt idx="1105">
                  <c:v>11.01</c:v>
                </c:pt>
                <c:pt idx="1106">
                  <c:v>11.02</c:v>
                </c:pt>
                <c:pt idx="1107">
                  <c:v>11.03</c:v>
                </c:pt>
                <c:pt idx="1108">
                  <c:v>11.04</c:v>
                </c:pt>
                <c:pt idx="1109">
                  <c:v>11.05</c:v>
                </c:pt>
                <c:pt idx="1110">
                  <c:v>11.06</c:v>
                </c:pt>
                <c:pt idx="1111">
                  <c:v>11.07</c:v>
                </c:pt>
                <c:pt idx="1112">
                  <c:v>11.08</c:v>
                </c:pt>
                <c:pt idx="1113">
                  <c:v>11.09</c:v>
                </c:pt>
                <c:pt idx="1114">
                  <c:v>11.1</c:v>
                </c:pt>
                <c:pt idx="1115">
                  <c:v>11.11</c:v>
                </c:pt>
                <c:pt idx="1116">
                  <c:v>11.12</c:v>
                </c:pt>
                <c:pt idx="1117">
                  <c:v>11.13</c:v>
                </c:pt>
                <c:pt idx="1118">
                  <c:v>11.14</c:v>
                </c:pt>
                <c:pt idx="1119">
                  <c:v>11.15</c:v>
                </c:pt>
                <c:pt idx="1120">
                  <c:v>11.16</c:v>
                </c:pt>
                <c:pt idx="1121">
                  <c:v>11.17</c:v>
                </c:pt>
                <c:pt idx="1122">
                  <c:v>11.18</c:v>
                </c:pt>
                <c:pt idx="1123">
                  <c:v>11.19</c:v>
                </c:pt>
                <c:pt idx="1124">
                  <c:v>11.2</c:v>
                </c:pt>
                <c:pt idx="1125">
                  <c:v>11.21</c:v>
                </c:pt>
                <c:pt idx="1126">
                  <c:v>11.22</c:v>
                </c:pt>
                <c:pt idx="1127">
                  <c:v>11.23</c:v>
                </c:pt>
                <c:pt idx="1128">
                  <c:v>11.24</c:v>
                </c:pt>
                <c:pt idx="1129">
                  <c:v>11.25</c:v>
                </c:pt>
                <c:pt idx="1130">
                  <c:v>11.26</c:v>
                </c:pt>
                <c:pt idx="1131">
                  <c:v>11.27</c:v>
                </c:pt>
                <c:pt idx="1132">
                  <c:v>11.28</c:v>
                </c:pt>
                <c:pt idx="1133">
                  <c:v>11.29</c:v>
                </c:pt>
                <c:pt idx="1134">
                  <c:v>11.3</c:v>
                </c:pt>
                <c:pt idx="1135">
                  <c:v>11.31</c:v>
                </c:pt>
                <c:pt idx="1136">
                  <c:v>11.32</c:v>
                </c:pt>
                <c:pt idx="1137">
                  <c:v>11.33</c:v>
                </c:pt>
                <c:pt idx="1138">
                  <c:v>11.34</c:v>
                </c:pt>
                <c:pt idx="1139">
                  <c:v>11.35</c:v>
                </c:pt>
                <c:pt idx="1140">
                  <c:v>11.36</c:v>
                </c:pt>
                <c:pt idx="1141">
                  <c:v>11.37</c:v>
                </c:pt>
                <c:pt idx="1142">
                  <c:v>11.38</c:v>
                </c:pt>
                <c:pt idx="1143">
                  <c:v>11.39</c:v>
                </c:pt>
                <c:pt idx="1144">
                  <c:v>11.4</c:v>
                </c:pt>
                <c:pt idx="1145">
                  <c:v>11.41</c:v>
                </c:pt>
                <c:pt idx="1146">
                  <c:v>11.42</c:v>
                </c:pt>
                <c:pt idx="1147">
                  <c:v>11.43</c:v>
                </c:pt>
                <c:pt idx="1148">
                  <c:v>11.44</c:v>
                </c:pt>
                <c:pt idx="1149">
                  <c:v>11.45</c:v>
                </c:pt>
                <c:pt idx="1150">
                  <c:v>11.46</c:v>
                </c:pt>
                <c:pt idx="1151">
                  <c:v>11.47</c:v>
                </c:pt>
                <c:pt idx="1152">
                  <c:v>11.48</c:v>
                </c:pt>
                <c:pt idx="1153">
                  <c:v>11.49</c:v>
                </c:pt>
                <c:pt idx="1154">
                  <c:v>11.5</c:v>
                </c:pt>
                <c:pt idx="1155">
                  <c:v>11.51</c:v>
                </c:pt>
                <c:pt idx="1156">
                  <c:v>11.52</c:v>
                </c:pt>
                <c:pt idx="1157">
                  <c:v>11.53</c:v>
                </c:pt>
                <c:pt idx="1158">
                  <c:v>11.54</c:v>
                </c:pt>
                <c:pt idx="1159">
                  <c:v>11.55</c:v>
                </c:pt>
                <c:pt idx="1160">
                  <c:v>11.56</c:v>
                </c:pt>
                <c:pt idx="1161">
                  <c:v>11.57</c:v>
                </c:pt>
                <c:pt idx="1162">
                  <c:v>11.58</c:v>
                </c:pt>
                <c:pt idx="1163">
                  <c:v>11.59</c:v>
                </c:pt>
                <c:pt idx="1164">
                  <c:v>11.6</c:v>
                </c:pt>
                <c:pt idx="1165">
                  <c:v>11.61</c:v>
                </c:pt>
                <c:pt idx="1166">
                  <c:v>11.62</c:v>
                </c:pt>
                <c:pt idx="1167">
                  <c:v>11.63</c:v>
                </c:pt>
                <c:pt idx="1168">
                  <c:v>11.64</c:v>
                </c:pt>
                <c:pt idx="1169">
                  <c:v>11.65</c:v>
                </c:pt>
                <c:pt idx="1170">
                  <c:v>11.66</c:v>
                </c:pt>
                <c:pt idx="1171">
                  <c:v>11.67</c:v>
                </c:pt>
                <c:pt idx="1172">
                  <c:v>11.68</c:v>
                </c:pt>
                <c:pt idx="1173">
                  <c:v>11.69</c:v>
                </c:pt>
                <c:pt idx="1174">
                  <c:v>11.7</c:v>
                </c:pt>
                <c:pt idx="1175">
                  <c:v>11.71</c:v>
                </c:pt>
                <c:pt idx="1176">
                  <c:v>11.72</c:v>
                </c:pt>
                <c:pt idx="1177">
                  <c:v>11.73</c:v>
                </c:pt>
                <c:pt idx="1178">
                  <c:v>11.74</c:v>
                </c:pt>
                <c:pt idx="1179">
                  <c:v>11.75</c:v>
                </c:pt>
                <c:pt idx="1180">
                  <c:v>11.76</c:v>
                </c:pt>
                <c:pt idx="1181">
                  <c:v>11.77</c:v>
                </c:pt>
                <c:pt idx="1182">
                  <c:v>11.78</c:v>
                </c:pt>
                <c:pt idx="1183">
                  <c:v>11.79</c:v>
                </c:pt>
                <c:pt idx="1184">
                  <c:v>11.8</c:v>
                </c:pt>
                <c:pt idx="1185">
                  <c:v>11.81</c:v>
                </c:pt>
                <c:pt idx="1186">
                  <c:v>11.82</c:v>
                </c:pt>
                <c:pt idx="1187">
                  <c:v>11.83</c:v>
                </c:pt>
                <c:pt idx="1188">
                  <c:v>11.84</c:v>
                </c:pt>
                <c:pt idx="1189">
                  <c:v>11.85</c:v>
                </c:pt>
                <c:pt idx="1190">
                  <c:v>11.86</c:v>
                </c:pt>
                <c:pt idx="1191">
                  <c:v>11.87</c:v>
                </c:pt>
                <c:pt idx="1192">
                  <c:v>11.88</c:v>
                </c:pt>
                <c:pt idx="1193">
                  <c:v>11.89</c:v>
                </c:pt>
                <c:pt idx="1194">
                  <c:v>11.9</c:v>
                </c:pt>
                <c:pt idx="1195">
                  <c:v>11.91</c:v>
                </c:pt>
                <c:pt idx="1196">
                  <c:v>11.92</c:v>
                </c:pt>
                <c:pt idx="1197">
                  <c:v>11.93</c:v>
                </c:pt>
                <c:pt idx="1198">
                  <c:v>11.94</c:v>
                </c:pt>
                <c:pt idx="1199">
                  <c:v>11.95</c:v>
                </c:pt>
                <c:pt idx="1200">
                  <c:v>11.96</c:v>
                </c:pt>
                <c:pt idx="1201">
                  <c:v>11.97</c:v>
                </c:pt>
                <c:pt idx="1202">
                  <c:v>11.98</c:v>
                </c:pt>
                <c:pt idx="1203">
                  <c:v>11.99</c:v>
                </c:pt>
                <c:pt idx="1204">
                  <c:v>12</c:v>
                </c:pt>
                <c:pt idx="1205">
                  <c:v>12.01</c:v>
                </c:pt>
                <c:pt idx="1206">
                  <c:v>12.02</c:v>
                </c:pt>
                <c:pt idx="1207">
                  <c:v>12.03</c:v>
                </c:pt>
                <c:pt idx="1208">
                  <c:v>12.04</c:v>
                </c:pt>
                <c:pt idx="1209">
                  <c:v>12.05</c:v>
                </c:pt>
                <c:pt idx="1210">
                  <c:v>12.06</c:v>
                </c:pt>
                <c:pt idx="1211">
                  <c:v>12.07</c:v>
                </c:pt>
                <c:pt idx="1212">
                  <c:v>12.08</c:v>
                </c:pt>
                <c:pt idx="1213">
                  <c:v>12.09</c:v>
                </c:pt>
                <c:pt idx="1214">
                  <c:v>12.1</c:v>
                </c:pt>
                <c:pt idx="1215">
                  <c:v>12.11</c:v>
                </c:pt>
                <c:pt idx="1216">
                  <c:v>12.12</c:v>
                </c:pt>
                <c:pt idx="1217">
                  <c:v>12.13</c:v>
                </c:pt>
                <c:pt idx="1218">
                  <c:v>12.14</c:v>
                </c:pt>
                <c:pt idx="1219">
                  <c:v>12.15</c:v>
                </c:pt>
                <c:pt idx="1220">
                  <c:v>12.16</c:v>
                </c:pt>
                <c:pt idx="1221">
                  <c:v>12.17</c:v>
                </c:pt>
                <c:pt idx="1222">
                  <c:v>12.18</c:v>
                </c:pt>
                <c:pt idx="1223">
                  <c:v>12.19</c:v>
                </c:pt>
                <c:pt idx="1224">
                  <c:v>12.2</c:v>
                </c:pt>
                <c:pt idx="1225">
                  <c:v>12.21</c:v>
                </c:pt>
                <c:pt idx="1226">
                  <c:v>12.22</c:v>
                </c:pt>
                <c:pt idx="1227">
                  <c:v>12.23</c:v>
                </c:pt>
                <c:pt idx="1228">
                  <c:v>12.24</c:v>
                </c:pt>
                <c:pt idx="1229">
                  <c:v>12.25</c:v>
                </c:pt>
                <c:pt idx="1230">
                  <c:v>12.26</c:v>
                </c:pt>
                <c:pt idx="1231">
                  <c:v>12.27</c:v>
                </c:pt>
                <c:pt idx="1232">
                  <c:v>12.28</c:v>
                </c:pt>
                <c:pt idx="1233">
                  <c:v>12.29</c:v>
                </c:pt>
                <c:pt idx="1234">
                  <c:v>12.3</c:v>
                </c:pt>
                <c:pt idx="1235">
                  <c:v>12.31</c:v>
                </c:pt>
                <c:pt idx="1236">
                  <c:v>12.32</c:v>
                </c:pt>
                <c:pt idx="1237">
                  <c:v>12.33</c:v>
                </c:pt>
                <c:pt idx="1238">
                  <c:v>12.34</c:v>
                </c:pt>
                <c:pt idx="1239">
                  <c:v>12.35</c:v>
                </c:pt>
                <c:pt idx="1240">
                  <c:v>12.36</c:v>
                </c:pt>
                <c:pt idx="1241">
                  <c:v>12.37</c:v>
                </c:pt>
                <c:pt idx="1242">
                  <c:v>12.38</c:v>
                </c:pt>
                <c:pt idx="1243">
                  <c:v>12.39</c:v>
                </c:pt>
                <c:pt idx="1244">
                  <c:v>12.4</c:v>
                </c:pt>
                <c:pt idx="1245">
                  <c:v>12.41</c:v>
                </c:pt>
                <c:pt idx="1246">
                  <c:v>12.42</c:v>
                </c:pt>
                <c:pt idx="1247">
                  <c:v>12.43</c:v>
                </c:pt>
                <c:pt idx="1248">
                  <c:v>12.44</c:v>
                </c:pt>
                <c:pt idx="1249">
                  <c:v>12.45</c:v>
                </c:pt>
                <c:pt idx="1250">
                  <c:v>12.46</c:v>
                </c:pt>
                <c:pt idx="1251">
                  <c:v>12.47</c:v>
                </c:pt>
                <c:pt idx="1252">
                  <c:v>12.48</c:v>
                </c:pt>
                <c:pt idx="1253">
                  <c:v>12.49</c:v>
                </c:pt>
                <c:pt idx="1254">
                  <c:v>12.5</c:v>
                </c:pt>
                <c:pt idx="1255">
                  <c:v>12.51</c:v>
                </c:pt>
                <c:pt idx="1256">
                  <c:v>12.52</c:v>
                </c:pt>
                <c:pt idx="1257">
                  <c:v>12.53</c:v>
                </c:pt>
                <c:pt idx="1258">
                  <c:v>12.54</c:v>
                </c:pt>
                <c:pt idx="1259">
                  <c:v>12.55</c:v>
                </c:pt>
                <c:pt idx="1260">
                  <c:v>12.56</c:v>
                </c:pt>
                <c:pt idx="1261">
                  <c:v>12.57</c:v>
                </c:pt>
                <c:pt idx="1262">
                  <c:v>12.58</c:v>
                </c:pt>
                <c:pt idx="1263">
                  <c:v>12.59</c:v>
                </c:pt>
                <c:pt idx="1264">
                  <c:v>12.6</c:v>
                </c:pt>
                <c:pt idx="1265">
                  <c:v>12.61</c:v>
                </c:pt>
                <c:pt idx="1266">
                  <c:v>12.62</c:v>
                </c:pt>
                <c:pt idx="1267">
                  <c:v>12.63</c:v>
                </c:pt>
                <c:pt idx="1268">
                  <c:v>12.64</c:v>
                </c:pt>
                <c:pt idx="1269">
                  <c:v>12.65</c:v>
                </c:pt>
                <c:pt idx="1270">
                  <c:v>12.66</c:v>
                </c:pt>
                <c:pt idx="1271">
                  <c:v>12.67</c:v>
                </c:pt>
                <c:pt idx="1272">
                  <c:v>12.68</c:v>
                </c:pt>
                <c:pt idx="1273">
                  <c:v>12.69</c:v>
                </c:pt>
                <c:pt idx="1274">
                  <c:v>12.7</c:v>
                </c:pt>
                <c:pt idx="1275">
                  <c:v>12.71</c:v>
                </c:pt>
                <c:pt idx="1276">
                  <c:v>12.72</c:v>
                </c:pt>
                <c:pt idx="1277">
                  <c:v>12.73</c:v>
                </c:pt>
                <c:pt idx="1278">
                  <c:v>12.74</c:v>
                </c:pt>
                <c:pt idx="1279">
                  <c:v>12.75</c:v>
                </c:pt>
                <c:pt idx="1280">
                  <c:v>12.76</c:v>
                </c:pt>
                <c:pt idx="1281">
                  <c:v>12.77</c:v>
                </c:pt>
                <c:pt idx="1282">
                  <c:v>12.78</c:v>
                </c:pt>
                <c:pt idx="1283">
                  <c:v>12.79</c:v>
                </c:pt>
                <c:pt idx="1284">
                  <c:v>12.8</c:v>
                </c:pt>
                <c:pt idx="1285">
                  <c:v>12.81</c:v>
                </c:pt>
                <c:pt idx="1286">
                  <c:v>12.82</c:v>
                </c:pt>
                <c:pt idx="1287">
                  <c:v>12.83</c:v>
                </c:pt>
                <c:pt idx="1288">
                  <c:v>12.84</c:v>
                </c:pt>
                <c:pt idx="1289">
                  <c:v>12.85</c:v>
                </c:pt>
                <c:pt idx="1290">
                  <c:v>12.86</c:v>
                </c:pt>
                <c:pt idx="1291">
                  <c:v>12.87</c:v>
                </c:pt>
                <c:pt idx="1292">
                  <c:v>12.88</c:v>
                </c:pt>
                <c:pt idx="1293">
                  <c:v>12.89</c:v>
                </c:pt>
                <c:pt idx="1294">
                  <c:v>12.9</c:v>
                </c:pt>
                <c:pt idx="1295">
                  <c:v>12.91</c:v>
                </c:pt>
                <c:pt idx="1296">
                  <c:v>12.92</c:v>
                </c:pt>
                <c:pt idx="1297">
                  <c:v>12.93</c:v>
                </c:pt>
                <c:pt idx="1298">
                  <c:v>12.94</c:v>
                </c:pt>
                <c:pt idx="1299">
                  <c:v>12.95</c:v>
                </c:pt>
                <c:pt idx="1300">
                  <c:v>12.96</c:v>
                </c:pt>
                <c:pt idx="1301">
                  <c:v>12.97</c:v>
                </c:pt>
                <c:pt idx="1302">
                  <c:v>12.98</c:v>
                </c:pt>
                <c:pt idx="1303">
                  <c:v>12.99</c:v>
                </c:pt>
                <c:pt idx="1304">
                  <c:v>13</c:v>
                </c:pt>
                <c:pt idx="1305">
                  <c:v>13.01</c:v>
                </c:pt>
                <c:pt idx="1306">
                  <c:v>13.02</c:v>
                </c:pt>
                <c:pt idx="1307">
                  <c:v>13.03</c:v>
                </c:pt>
                <c:pt idx="1308">
                  <c:v>13.04</c:v>
                </c:pt>
                <c:pt idx="1309">
                  <c:v>13.05</c:v>
                </c:pt>
                <c:pt idx="1310">
                  <c:v>13.06</c:v>
                </c:pt>
                <c:pt idx="1311">
                  <c:v>13.07</c:v>
                </c:pt>
                <c:pt idx="1312">
                  <c:v>13.08</c:v>
                </c:pt>
                <c:pt idx="1313">
                  <c:v>13.09</c:v>
                </c:pt>
                <c:pt idx="1314">
                  <c:v>13.1</c:v>
                </c:pt>
                <c:pt idx="1315">
                  <c:v>13.11</c:v>
                </c:pt>
                <c:pt idx="1316">
                  <c:v>13.12</c:v>
                </c:pt>
                <c:pt idx="1317">
                  <c:v>13.13</c:v>
                </c:pt>
                <c:pt idx="1318">
                  <c:v>13.14</c:v>
                </c:pt>
                <c:pt idx="1319">
                  <c:v>13.15</c:v>
                </c:pt>
                <c:pt idx="1320">
                  <c:v>13.16</c:v>
                </c:pt>
                <c:pt idx="1321">
                  <c:v>13.17</c:v>
                </c:pt>
                <c:pt idx="1322">
                  <c:v>13.18</c:v>
                </c:pt>
                <c:pt idx="1323">
                  <c:v>13.19</c:v>
                </c:pt>
                <c:pt idx="1324">
                  <c:v>13.2</c:v>
                </c:pt>
                <c:pt idx="1325">
                  <c:v>13.21</c:v>
                </c:pt>
                <c:pt idx="1326">
                  <c:v>13.22</c:v>
                </c:pt>
                <c:pt idx="1327">
                  <c:v>13.23</c:v>
                </c:pt>
                <c:pt idx="1328">
                  <c:v>13.24</c:v>
                </c:pt>
                <c:pt idx="1329">
                  <c:v>13.25</c:v>
                </c:pt>
                <c:pt idx="1330">
                  <c:v>13.26</c:v>
                </c:pt>
                <c:pt idx="1331">
                  <c:v>13.27</c:v>
                </c:pt>
                <c:pt idx="1332">
                  <c:v>13.28</c:v>
                </c:pt>
                <c:pt idx="1333">
                  <c:v>13.29</c:v>
                </c:pt>
                <c:pt idx="1334">
                  <c:v>13.3</c:v>
                </c:pt>
                <c:pt idx="1335">
                  <c:v>13.31</c:v>
                </c:pt>
                <c:pt idx="1336">
                  <c:v>13.32</c:v>
                </c:pt>
                <c:pt idx="1337">
                  <c:v>13.33</c:v>
                </c:pt>
                <c:pt idx="1338">
                  <c:v>13.34</c:v>
                </c:pt>
                <c:pt idx="1339">
                  <c:v>13.35</c:v>
                </c:pt>
                <c:pt idx="1340">
                  <c:v>13.36</c:v>
                </c:pt>
                <c:pt idx="1341">
                  <c:v>13.37</c:v>
                </c:pt>
                <c:pt idx="1342">
                  <c:v>13.38</c:v>
                </c:pt>
                <c:pt idx="1343">
                  <c:v>13.39</c:v>
                </c:pt>
                <c:pt idx="1344">
                  <c:v>13.4</c:v>
                </c:pt>
                <c:pt idx="1345">
                  <c:v>13.41</c:v>
                </c:pt>
                <c:pt idx="1346">
                  <c:v>13.42</c:v>
                </c:pt>
                <c:pt idx="1347">
                  <c:v>13.43</c:v>
                </c:pt>
                <c:pt idx="1348">
                  <c:v>13.44</c:v>
                </c:pt>
                <c:pt idx="1349">
                  <c:v>13.45</c:v>
                </c:pt>
                <c:pt idx="1350">
                  <c:v>13.46</c:v>
                </c:pt>
                <c:pt idx="1351">
                  <c:v>13.47</c:v>
                </c:pt>
                <c:pt idx="1352">
                  <c:v>13.48</c:v>
                </c:pt>
                <c:pt idx="1353">
                  <c:v>13.49</c:v>
                </c:pt>
                <c:pt idx="1354">
                  <c:v>13.5</c:v>
                </c:pt>
                <c:pt idx="1355">
                  <c:v>13.51</c:v>
                </c:pt>
                <c:pt idx="1356">
                  <c:v>13.52</c:v>
                </c:pt>
                <c:pt idx="1357">
                  <c:v>13.53</c:v>
                </c:pt>
                <c:pt idx="1358">
                  <c:v>13.54</c:v>
                </c:pt>
                <c:pt idx="1359">
                  <c:v>13.55</c:v>
                </c:pt>
                <c:pt idx="1360">
                  <c:v>13.56</c:v>
                </c:pt>
                <c:pt idx="1361">
                  <c:v>13.57</c:v>
                </c:pt>
                <c:pt idx="1362">
                  <c:v>13.58</c:v>
                </c:pt>
                <c:pt idx="1363">
                  <c:v>13.59</c:v>
                </c:pt>
                <c:pt idx="1364">
                  <c:v>13.6</c:v>
                </c:pt>
                <c:pt idx="1365">
                  <c:v>13.61</c:v>
                </c:pt>
                <c:pt idx="1366">
                  <c:v>13.62</c:v>
                </c:pt>
                <c:pt idx="1367">
                  <c:v>13.63</c:v>
                </c:pt>
                <c:pt idx="1368">
                  <c:v>13.64</c:v>
                </c:pt>
                <c:pt idx="1369">
                  <c:v>13.65</c:v>
                </c:pt>
                <c:pt idx="1370">
                  <c:v>13.66</c:v>
                </c:pt>
                <c:pt idx="1371">
                  <c:v>13.67</c:v>
                </c:pt>
                <c:pt idx="1372">
                  <c:v>13.68</c:v>
                </c:pt>
                <c:pt idx="1373">
                  <c:v>13.69</c:v>
                </c:pt>
                <c:pt idx="1374">
                  <c:v>13.7</c:v>
                </c:pt>
                <c:pt idx="1375">
                  <c:v>13.71</c:v>
                </c:pt>
                <c:pt idx="1376">
                  <c:v>13.72</c:v>
                </c:pt>
                <c:pt idx="1377">
                  <c:v>13.73</c:v>
                </c:pt>
                <c:pt idx="1378">
                  <c:v>13.74</c:v>
                </c:pt>
                <c:pt idx="1379">
                  <c:v>13.75</c:v>
                </c:pt>
                <c:pt idx="1380">
                  <c:v>13.76</c:v>
                </c:pt>
                <c:pt idx="1381">
                  <c:v>13.77</c:v>
                </c:pt>
                <c:pt idx="1382">
                  <c:v>13.78</c:v>
                </c:pt>
                <c:pt idx="1383">
                  <c:v>13.79</c:v>
                </c:pt>
                <c:pt idx="1384">
                  <c:v>13.8</c:v>
                </c:pt>
                <c:pt idx="1385">
                  <c:v>13.81</c:v>
                </c:pt>
                <c:pt idx="1386">
                  <c:v>13.82</c:v>
                </c:pt>
                <c:pt idx="1387">
                  <c:v>13.83</c:v>
                </c:pt>
                <c:pt idx="1388">
                  <c:v>13.84</c:v>
                </c:pt>
                <c:pt idx="1389">
                  <c:v>13.85</c:v>
                </c:pt>
                <c:pt idx="1390">
                  <c:v>13.86</c:v>
                </c:pt>
                <c:pt idx="1391">
                  <c:v>13.87</c:v>
                </c:pt>
                <c:pt idx="1392">
                  <c:v>13.88</c:v>
                </c:pt>
                <c:pt idx="1393">
                  <c:v>13.89</c:v>
                </c:pt>
                <c:pt idx="1394">
                  <c:v>13.9</c:v>
                </c:pt>
                <c:pt idx="1395">
                  <c:v>13.91</c:v>
                </c:pt>
                <c:pt idx="1396">
                  <c:v>13.92</c:v>
                </c:pt>
                <c:pt idx="1397">
                  <c:v>13.93</c:v>
                </c:pt>
                <c:pt idx="1398">
                  <c:v>13.94</c:v>
                </c:pt>
                <c:pt idx="1399">
                  <c:v>13.95</c:v>
                </c:pt>
                <c:pt idx="1400">
                  <c:v>13.96</c:v>
                </c:pt>
                <c:pt idx="1401">
                  <c:v>13.97</c:v>
                </c:pt>
                <c:pt idx="1402">
                  <c:v>13.98</c:v>
                </c:pt>
                <c:pt idx="1403">
                  <c:v>13.99</c:v>
                </c:pt>
                <c:pt idx="1404">
                  <c:v>14</c:v>
                </c:pt>
                <c:pt idx="1405">
                  <c:v>14.01</c:v>
                </c:pt>
                <c:pt idx="1406">
                  <c:v>14.02</c:v>
                </c:pt>
                <c:pt idx="1407">
                  <c:v>14.03</c:v>
                </c:pt>
                <c:pt idx="1408">
                  <c:v>14.04</c:v>
                </c:pt>
                <c:pt idx="1409">
                  <c:v>14.05</c:v>
                </c:pt>
                <c:pt idx="1410">
                  <c:v>14.06</c:v>
                </c:pt>
                <c:pt idx="1411">
                  <c:v>14.07</c:v>
                </c:pt>
                <c:pt idx="1412">
                  <c:v>14.08</c:v>
                </c:pt>
                <c:pt idx="1413">
                  <c:v>14.09</c:v>
                </c:pt>
                <c:pt idx="1414">
                  <c:v>14.1</c:v>
                </c:pt>
                <c:pt idx="1415">
                  <c:v>14.11</c:v>
                </c:pt>
                <c:pt idx="1416">
                  <c:v>14.12</c:v>
                </c:pt>
                <c:pt idx="1417">
                  <c:v>14.13</c:v>
                </c:pt>
                <c:pt idx="1418">
                  <c:v>14.14</c:v>
                </c:pt>
                <c:pt idx="1419">
                  <c:v>14.15</c:v>
                </c:pt>
                <c:pt idx="1420">
                  <c:v>14.16</c:v>
                </c:pt>
                <c:pt idx="1421">
                  <c:v>14.17</c:v>
                </c:pt>
                <c:pt idx="1422">
                  <c:v>14.18</c:v>
                </c:pt>
                <c:pt idx="1423">
                  <c:v>14.19</c:v>
                </c:pt>
                <c:pt idx="1424">
                  <c:v>14.2</c:v>
                </c:pt>
                <c:pt idx="1425">
                  <c:v>14.21</c:v>
                </c:pt>
                <c:pt idx="1426">
                  <c:v>14.22</c:v>
                </c:pt>
                <c:pt idx="1427">
                  <c:v>14.23</c:v>
                </c:pt>
                <c:pt idx="1428">
                  <c:v>14.24</c:v>
                </c:pt>
                <c:pt idx="1429">
                  <c:v>14.25</c:v>
                </c:pt>
                <c:pt idx="1430">
                  <c:v>14.26</c:v>
                </c:pt>
                <c:pt idx="1431">
                  <c:v>14.27</c:v>
                </c:pt>
                <c:pt idx="1432">
                  <c:v>14.28</c:v>
                </c:pt>
                <c:pt idx="1433">
                  <c:v>14.29</c:v>
                </c:pt>
                <c:pt idx="1434">
                  <c:v>14.3</c:v>
                </c:pt>
                <c:pt idx="1435">
                  <c:v>14.31</c:v>
                </c:pt>
                <c:pt idx="1436">
                  <c:v>14.32</c:v>
                </c:pt>
                <c:pt idx="1437">
                  <c:v>14.33</c:v>
                </c:pt>
                <c:pt idx="1438">
                  <c:v>14.34</c:v>
                </c:pt>
                <c:pt idx="1439">
                  <c:v>14.35</c:v>
                </c:pt>
                <c:pt idx="1440">
                  <c:v>14.36</c:v>
                </c:pt>
                <c:pt idx="1441">
                  <c:v>14.37</c:v>
                </c:pt>
                <c:pt idx="1442">
                  <c:v>14.38</c:v>
                </c:pt>
                <c:pt idx="1443">
                  <c:v>14.39</c:v>
                </c:pt>
                <c:pt idx="1444">
                  <c:v>14.4</c:v>
                </c:pt>
                <c:pt idx="1445">
                  <c:v>14.41</c:v>
                </c:pt>
                <c:pt idx="1446">
                  <c:v>14.42</c:v>
                </c:pt>
                <c:pt idx="1447">
                  <c:v>14.43</c:v>
                </c:pt>
                <c:pt idx="1448">
                  <c:v>14.44</c:v>
                </c:pt>
                <c:pt idx="1449">
                  <c:v>14.45</c:v>
                </c:pt>
                <c:pt idx="1450">
                  <c:v>14.46</c:v>
                </c:pt>
                <c:pt idx="1451">
                  <c:v>14.47</c:v>
                </c:pt>
                <c:pt idx="1452">
                  <c:v>14.48</c:v>
                </c:pt>
                <c:pt idx="1453">
                  <c:v>14.49</c:v>
                </c:pt>
                <c:pt idx="1454">
                  <c:v>14.5</c:v>
                </c:pt>
                <c:pt idx="1455">
                  <c:v>14.51</c:v>
                </c:pt>
                <c:pt idx="1456">
                  <c:v>14.52</c:v>
                </c:pt>
                <c:pt idx="1457">
                  <c:v>14.53</c:v>
                </c:pt>
                <c:pt idx="1458">
                  <c:v>14.54</c:v>
                </c:pt>
                <c:pt idx="1459">
                  <c:v>14.55</c:v>
                </c:pt>
                <c:pt idx="1460">
                  <c:v>14.56</c:v>
                </c:pt>
                <c:pt idx="1461">
                  <c:v>14.57</c:v>
                </c:pt>
                <c:pt idx="1462">
                  <c:v>14.58</c:v>
                </c:pt>
                <c:pt idx="1463">
                  <c:v>14.59</c:v>
                </c:pt>
                <c:pt idx="1464">
                  <c:v>14.6</c:v>
                </c:pt>
                <c:pt idx="1465">
                  <c:v>14.61</c:v>
                </c:pt>
                <c:pt idx="1466">
                  <c:v>14.62</c:v>
                </c:pt>
                <c:pt idx="1467">
                  <c:v>14.63</c:v>
                </c:pt>
                <c:pt idx="1468">
                  <c:v>14.64</c:v>
                </c:pt>
                <c:pt idx="1469">
                  <c:v>14.65</c:v>
                </c:pt>
                <c:pt idx="1470">
                  <c:v>14.66</c:v>
                </c:pt>
                <c:pt idx="1471">
                  <c:v>14.67</c:v>
                </c:pt>
                <c:pt idx="1472">
                  <c:v>14.68</c:v>
                </c:pt>
                <c:pt idx="1473">
                  <c:v>14.69</c:v>
                </c:pt>
                <c:pt idx="1474">
                  <c:v>14.7</c:v>
                </c:pt>
                <c:pt idx="1475">
                  <c:v>14.71</c:v>
                </c:pt>
                <c:pt idx="1476">
                  <c:v>14.72</c:v>
                </c:pt>
                <c:pt idx="1477">
                  <c:v>14.73</c:v>
                </c:pt>
                <c:pt idx="1478">
                  <c:v>14.74</c:v>
                </c:pt>
                <c:pt idx="1479">
                  <c:v>14.75</c:v>
                </c:pt>
                <c:pt idx="1480">
                  <c:v>14.76</c:v>
                </c:pt>
                <c:pt idx="1481">
                  <c:v>14.77</c:v>
                </c:pt>
                <c:pt idx="1482">
                  <c:v>14.78</c:v>
                </c:pt>
                <c:pt idx="1483">
                  <c:v>14.79</c:v>
                </c:pt>
                <c:pt idx="1484">
                  <c:v>14.8</c:v>
                </c:pt>
                <c:pt idx="1485">
                  <c:v>14.81</c:v>
                </c:pt>
                <c:pt idx="1486">
                  <c:v>14.82</c:v>
                </c:pt>
                <c:pt idx="1487">
                  <c:v>14.83</c:v>
                </c:pt>
                <c:pt idx="1488">
                  <c:v>14.84</c:v>
                </c:pt>
                <c:pt idx="1489">
                  <c:v>14.85</c:v>
                </c:pt>
                <c:pt idx="1490">
                  <c:v>14.86</c:v>
                </c:pt>
                <c:pt idx="1491">
                  <c:v>14.87</c:v>
                </c:pt>
                <c:pt idx="1492">
                  <c:v>14.88</c:v>
                </c:pt>
                <c:pt idx="1493">
                  <c:v>14.89</c:v>
                </c:pt>
                <c:pt idx="1494">
                  <c:v>14.9</c:v>
                </c:pt>
                <c:pt idx="1495">
                  <c:v>14.91</c:v>
                </c:pt>
                <c:pt idx="1496">
                  <c:v>14.92</c:v>
                </c:pt>
                <c:pt idx="1497">
                  <c:v>14.93</c:v>
                </c:pt>
                <c:pt idx="1498">
                  <c:v>14.94</c:v>
                </c:pt>
                <c:pt idx="1499">
                  <c:v>14.95</c:v>
                </c:pt>
                <c:pt idx="1500">
                  <c:v>14.96</c:v>
                </c:pt>
                <c:pt idx="1501">
                  <c:v>14.97</c:v>
                </c:pt>
                <c:pt idx="1502">
                  <c:v>14.98</c:v>
                </c:pt>
                <c:pt idx="1503">
                  <c:v>14.99</c:v>
                </c:pt>
                <c:pt idx="1504">
                  <c:v>15</c:v>
                </c:pt>
                <c:pt idx="1505">
                  <c:v>15.01</c:v>
                </c:pt>
                <c:pt idx="1506">
                  <c:v>15.02</c:v>
                </c:pt>
                <c:pt idx="1507">
                  <c:v>15.03</c:v>
                </c:pt>
                <c:pt idx="1508">
                  <c:v>15.04</c:v>
                </c:pt>
                <c:pt idx="1509">
                  <c:v>15.05</c:v>
                </c:pt>
                <c:pt idx="1510">
                  <c:v>15.06</c:v>
                </c:pt>
                <c:pt idx="1511">
                  <c:v>15.07</c:v>
                </c:pt>
                <c:pt idx="1512">
                  <c:v>15.08</c:v>
                </c:pt>
                <c:pt idx="1513">
                  <c:v>15.09</c:v>
                </c:pt>
                <c:pt idx="1514">
                  <c:v>15.1</c:v>
                </c:pt>
                <c:pt idx="1515">
                  <c:v>15.11</c:v>
                </c:pt>
                <c:pt idx="1516">
                  <c:v>15.12</c:v>
                </c:pt>
                <c:pt idx="1517">
                  <c:v>15.13</c:v>
                </c:pt>
                <c:pt idx="1518">
                  <c:v>15.14</c:v>
                </c:pt>
                <c:pt idx="1519">
                  <c:v>15.15</c:v>
                </c:pt>
                <c:pt idx="1520">
                  <c:v>15.16</c:v>
                </c:pt>
                <c:pt idx="1521">
                  <c:v>15.17</c:v>
                </c:pt>
                <c:pt idx="1522">
                  <c:v>15.18</c:v>
                </c:pt>
                <c:pt idx="1523">
                  <c:v>15.19</c:v>
                </c:pt>
                <c:pt idx="1524">
                  <c:v>15.2</c:v>
                </c:pt>
                <c:pt idx="1525">
                  <c:v>15.21</c:v>
                </c:pt>
                <c:pt idx="1526">
                  <c:v>15.22</c:v>
                </c:pt>
                <c:pt idx="1527">
                  <c:v>15.23</c:v>
                </c:pt>
                <c:pt idx="1528">
                  <c:v>15.24</c:v>
                </c:pt>
                <c:pt idx="1529">
                  <c:v>15.25</c:v>
                </c:pt>
                <c:pt idx="1530">
                  <c:v>15.26</c:v>
                </c:pt>
                <c:pt idx="1531">
                  <c:v>15.27</c:v>
                </c:pt>
                <c:pt idx="1532">
                  <c:v>15.28</c:v>
                </c:pt>
                <c:pt idx="1533">
                  <c:v>15.29</c:v>
                </c:pt>
                <c:pt idx="1534">
                  <c:v>15.3</c:v>
                </c:pt>
                <c:pt idx="1535">
                  <c:v>15.31</c:v>
                </c:pt>
                <c:pt idx="1536">
                  <c:v>15.32</c:v>
                </c:pt>
                <c:pt idx="1537">
                  <c:v>15.33</c:v>
                </c:pt>
                <c:pt idx="1538">
                  <c:v>15.34</c:v>
                </c:pt>
                <c:pt idx="1539">
                  <c:v>15.35</c:v>
                </c:pt>
                <c:pt idx="1540">
                  <c:v>15.36</c:v>
                </c:pt>
                <c:pt idx="1541">
                  <c:v>15.37</c:v>
                </c:pt>
                <c:pt idx="1542">
                  <c:v>15.38</c:v>
                </c:pt>
                <c:pt idx="1543">
                  <c:v>15.39</c:v>
                </c:pt>
                <c:pt idx="1544">
                  <c:v>15.4</c:v>
                </c:pt>
                <c:pt idx="1545">
                  <c:v>15.41</c:v>
                </c:pt>
                <c:pt idx="1546">
                  <c:v>15.42</c:v>
                </c:pt>
                <c:pt idx="1547">
                  <c:v>15.43</c:v>
                </c:pt>
                <c:pt idx="1548">
                  <c:v>15.44</c:v>
                </c:pt>
                <c:pt idx="1549">
                  <c:v>15.45</c:v>
                </c:pt>
                <c:pt idx="1550">
                  <c:v>15.46</c:v>
                </c:pt>
                <c:pt idx="1551">
                  <c:v>15.47</c:v>
                </c:pt>
                <c:pt idx="1552">
                  <c:v>15.48</c:v>
                </c:pt>
                <c:pt idx="1553">
                  <c:v>15.49</c:v>
                </c:pt>
                <c:pt idx="1554">
                  <c:v>15.5</c:v>
                </c:pt>
                <c:pt idx="1555">
                  <c:v>15.51</c:v>
                </c:pt>
                <c:pt idx="1556">
                  <c:v>15.52</c:v>
                </c:pt>
                <c:pt idx="1557">
                  <c:v>15.53</c:v>
                </c:pt>
                <c:pt idx="1558">
                  <c:v>15.54</c:v>
                </c:pt>
                <c:pt idx="1559">
                  <c:v>15.55</c:v>
                </c:pt>
                <c:pt idx="1560">
                  <c:v>15.56</c:v>
                </c:pt>
                <c:pt idx="1561">
                  <c:v>15.57</c:v>
                </c:pt>
                <c:pt idx="1562">
                  <c:v>15.58</c:v>
                </c:pt>
                <c:pt idx="1563">
                  <c:v>15.59</c:v>
                </c:pt>
                <c:pt idx="1564">
                  <c:v>15.6</c:v>
                </c:pt>
                <c:pt idx="1565">
                  <c:v>15.61</c:v>
                </c:pt>
                <c:pt idx="1566">
                  <c:v>15.62</c:v>
                </c:pt>
                <c:pt idx="1567">
                  <c:v>15.63</c:v>
                </c:pt>
                <c:pt idx="1568">
                  <c:v>15.64</c:v>
                </c:pt>
                <c:pt idx="1569">
                  <c:v>15.65</c:v>
                </c:pt>
                <c:pt idx="1570">
                  <c:v>15.66</c:v>
                </c:pt>
                <c:pt idx="1571">
                  <c:v>15.67</c:v>
                </c:pt>
                <c:pt idx="1572">
                  <c:v>15.68</c:v>
                </c:pt>
                <c:pt idx="1573">
                  <c:v>15.69</c:v>
                </c:pt>
                <c:pt idx="1574">
                  <c:v>15.7</c:v>
                </c:pt>
                <c:pt idx="1575">
                  <c:v>15.71</c:v>
                </c:pt>
                <c:pt idx="1576">
                  <c:v>15.72</c:v>
                </c:pt>
                <c:pt idx="1577">
                  <c:v>15.73</c:v>
                </c:pt>
                <c:pt idx="1578">
                  <c:v>15.74</c:v>
                </c:pt>
                <c:pt idx="1579">
                  <c:v>15.75</c:v>
                </c:pt>
                <c:pt idx="1580">
                  <c:v>15.76</c:v>
                </c:pt>
                <c:pt idx="1581">
                  <c:v>15.77</c:v>
                </c:pt>
                <c:pt idx="1582">
                  <c:v>15.78</c:v>
                </c:pt>
                <c:pt idx="1583">
                  <c:v>15.79</c:v>
                </c:pt>
                <c:pt idx="1584">
                  <c:v>15.8</c:v>
                </c:pt>
                <c:pt idx="1585">
                  <c:v>15.81</c:v>
                </c:pt>
                <c:pt idx="1586">
                  <c:v>15.82</c:v>
                </c:pt>
                <c:pt idx="1587">
                  <c:v>15.83</c:v>
                </c:pt>
                <c:pt idx="1588">
                  <c:v>15.84</c:v>
                </c:pt>
                <c:pt idx="1589">
                  <c:v>15.85</c:v>
                </c:pt>
                <c:pt idx="1590">
                  <c:v>15.86</c:v>
                </c:pt>
                <c:pt idx="1591">
                  <c:v>15.87</c:v>
                </c:pt>
                <c:pt idx="1592">
                  <c:v>15.88</c:v>
                </c:pt>
                <c:pt idx="1593">
                  <c:v>15.89</c:v>
                </c:pt>
                <c:pt idx="1594">
                  <c:v>15.9</c:v>
                </c:pt>
                <c:pt idx="1595">
                  <c:v>15.91</c:v>
                </c:pt>
                <c:pt idx="1596">
                  <c:v>15.92</c:v>
                </c:pt>
                <c:pt idx="1597">
                  <c:v>15.93</c:v>
                </c:pt>
                <c:pt idx="1598">
                  <c:v>15.94</c:v>
                </c:pt>
                <c:pt idx="1599">
                  <c:v>15.95</c:v>
                </c:pt>
                <c:pt idx="1600">
                  <c:v>15.96</c:v>
                </c:pt>
                <c:pt idx="1601">
                  <c:v>15.97</c:v>
                </c:pt>
                <c:pt idx="1602">
                  <c:v>15.98</c:v>
                </c:pt>
                <c:pt idx="1603">
                  <c:v>15.99</c:v>
                </c:pt>
                <c:pt idx="1604">
                  <c:v>16</c:v>
                </c:pt>
                <c:pt idx="1605">
                  <c:v>16.010000000000002</c:v>
                </c:pt>
                <c:pt idx="1606">
                  <c:v>16.02</c:v>
                </c:pt>
                <c:pt idx="1607">
                  <c:v>16.03</c:v>
                </c:pt>
                <c:pt idx="1608">
                  <c:v>16.04</c:v>
                </c:pt>
                <c:pt idx="1609">
                  <c:v>16.05</c:v>
                </c:pt>
                <c:pt idx="1610">
                  <c:v>16.059999999999999</c:v>
                </c:pt>
                <c:pt idx="1611">
                  <c:v>16.07</c:v>
                </c:pt>
                <c:pt idx="1612">
                  <c:v>16.079999999999998</c:v>
                </c:pt>
                <c:pt idx="1613">
                  <c:v>16.09</c:v>
                </c:pt>
                <c:pt idx="1614">
                  <c:v>16.100000000000001</c:v>
                </c:pt>
                <c:pt idx="1615">
                  <c:v>16.11</c:v>
                </c:pt>
                <c:pt idx="1616">
                  <c:v>16.12</c:v>
                </c:pt>
                <c:pt idx="1617">
                  <c:v>16.13</c:v>
                </c:pt>
                <c:pt idx="1618">
                  <c:v>16.14</c:v>
                </c:pt>
                <c:pt idx="1619">
                  <c:v>16.149999999999999</c:v>
                </c:pt>
                <c:pt idx="1620">
                  <c:v>16.16</c:v>
                </c:pt>
                <c:pt idx="1621">
                  <c:v>16.170000000000002</c:v>
                </c:pt>
                <c:pt idx="1622">
                  <c:v>16.18</c:v>
                </c:pt>
                <c:pt idx="1623">
                  <c:v>16.190000000000001</c:v>
                </c:pt>
                <c:pt idx="1624">
                  <c:v>16.2</c:v>
                </c:pt>
                <c:pt idx="1625">
                  <c:v>16.21</c:v>
                </c:pt>
                <c:pt idx="1626">
                  <c:v>16.22</c:v>
                </c:pt>
                <c:pt idx="1627">
                  <c:v>16.23</c:v>
                </c:pt>
                <c:pt idx="1628">
                  <c:v>16.239999999999998</c:v>
                </c:pt>
                <c:pt idx="1629">
                  <c:v>16.25</c:v>
                </c:pt>
                <c:pt idx="1630">
                  <c:v>16.260000000000002</c:v>
                </c:pt>
                <c:pt idx="1631">
                  <c:v>16.27</c:v>
                </c:pt>
                <c:pt idx="1632">
                  <c:v>16.28</c:v>
                </c:pt>
                <c:pt idx="1633">
                  <c:v>16.29</c:v>
                </c:pt>
                <c:pt idx="1634">
                  <c:v>16.3</c:v>
                </c:pt>
                <c:pt idx="1635">
                  <c:v>16.309999999999999</c:v>
                </c:pt>
                <c:pt idx="1636">
                  <c:v>16.32</c:v>
                </c:pt>
                <c:pt idx="1637">
                  <c:v>16.329999999999998</c:v>
                </c:pt>
                <c:pt idx="1638">
                  <c:v>16.34</c:v>
                </c:pt>
                <c:pt idx="1639">
                  <c:v>16.350000000000001</c:v>
                </c:pt>
                <c:pt idx="1640">
                  <c:v>16.36</c:v>
                </c:pt>
                <c:pt idx="1641">
                  <c:v>16.37</c:v>
                </c:pt>
                <c:pt idx="1642">
                  <c:v>16.38</c:v>
                </c:pt>
                <c:pt idx="1643">
                  <c:v>16.39</c:v>
                </c:pt>
                <c:pt idx="1644">
                  <c:v>16.399999999999999</c:v>
                </c:pt>
                <c:pt idx="1645">
                  <c:v>16.41</c:v>
                </c:pt>
                <c:pt idx="1646">
                  <c:v>16.420000000000002</c:v>
                </c:pt>
                <c:pt idx="1647">
                  <c:v>16.43</c:v>
                </c:pt>
                <c:pt idx="1648">
                  <c:v>16.440000000000001</c:v>
                </c:pt>
                <c:pt idx="1649">
                  <c:v>16.45</c:v>
                </c:pt>
                <c:pt idx="1650">
                  <c:v>16.46</c:v>
                </c:pt>
                <c:pt idx="1651">
                  <c:v>16.47</c:v>
                </c:pt>
                <c:pt idx="1652">
                  <c:v>16.48</c:v>
                </c:pt>
                <c:pt idx="1653">
                  <c:v>16.489999999999998</c:v>
                </c:pt>
                <c:pt idx="1654">
                  <c:v>16.5</c:v>
                </c:pt>
                <c:pt idx="1655">
                  <c:v>16.510000000000002</c:v>
                </c:pt>
                <c:pt idx="1656">
                  <c:v>16.52</c:v>
                </c:pt>
                <c:pt idx="1657">
                  <c:v>16.53</c:v>
                </c:pt>
                <c:pt idx="1658">
                  <c:v>16.54</c:v>
                </c:pt>
                <c:pt idx="1659">
                  <c:v>16.55</c:v>
                </c:pt>
                <c:pt idx="1660">
                  <c:v>16.559999999999999</c:v>
                </c:pt>
                <c:pt idx="1661">
                  <c:v>16.57</c:v>
                </c:pt>
                <c:pt idx="1662">
                  <c:v>16.579999999999998</c:v>
                </c:pt>
                <c:pt idx="1663">
                  <c:v>16.59</c:v>
                </c:pt>
                <c:pt idx="1664">
                  <c:v>16.600000000000001</c:v>
                </c:pt>
                <c:pt idx="1665">
                  <c:v>16.61</c:v>
                </c:pt>
                <c:pt idx="1666">
                  <c:v>16.62</c:v>
                </c:pt>
                <c:pt idx="1667">
                  <c:v>16.63</c:v>
                </c:pt>
                <c:pt idx="1668">
                  <c:v>16.64</c:v>
                </c:pt>
                <c:pt idx="1669">
                  <c:v>16.649999999999999</c:v>
                </c:pt>
                <c:pt idx="1670">
                  <c:v>16.66</c:v>
                </c:pt>
                <c:pt idx="1671">
                  <c:v>16.670000000000002</c:v>
                </c:pt>
                <c:pt idx="1672">
                  <c:v>16.68</c:v>
                </c:pt>
                <c:pt idx="1673">
                  <c:v>16.690000000000001</c:v>
                </c:pt>
                <c:pt idx="1674">
                  <c:v>16.7</c:v>
                </c:pt>
                <c:pt idx="1675">
                  <c:v>16.71</c:v>
                </c:pt>
                <c:pt idx="1676">
                  <c:v>16.72</c:v>
                </c:pt>
                <c:pt idx="1677">
                  <c:v>16.73</c:v>
                </c:pt>
                <c:pt idx="1678">
                  <c:v>16.739999999999998</c:v>
                </c:pt>
                <c:pt idx="1679">
                  <c:v>16.75</c:v>
                </c:pt>
                <c:pt idx="1680">
                  <c:v>16.760000000000002</c:v>
                </c:pt>
                <c:pt idx="1681">
                  <c:v>16.77</c:v>
                </c:pt>
                <c:pt idx="1682">
                  <c:v>16.78</c:v>
                </c:pt>
                <c:pt idx="1683">
                  <c:v>16.79</c:v>
                </c:pt>
                <c:pt idx="1684">
                  <c:v>16.8</c:v>
                </c:pt>
                <c:pt idx="1685">
                  <c:v>16.809999999999999</c:v>
                </c:pt>
                <c:pt idx="1686">
                  <c:v>16.82</c:v>
                </c:pt>
                <c:pt idx="1687">
                  <c:v>16.829999999999998</c:v>
                </c:pt>
                <c:pt idx="1688">
                  <c:v>16.84</c:v>
                </c:pt>
                <c:pt idx="1689">
                  <c:v>16.850000000000001</c:v>
                </c:pt>
                <c:pt idx="1690">
                  <c:v>16.86</c:v>
                </c:pt>
                <c:pt idx="1691">
                  <c:v>16.87</c:v>
                </c:pt>
                <c:pt idx="1692">
                  <c:v>16.88</c:v>
                </c:pt>
                <c:pt idx="1693">
                  <c:v>16.89</c:v>
                </c:pt>
                <c:pt idx="1694">
                  <c:v>16.899999999999999</c:v>
                </c:pt>
                <c:pt idx="1695">
                  <c:v>16.91</c:v>
                </c:pt>
                <c:pt idx="1696">
                  <c:v>16.920000000000002</c:v>
                </c:pt>
                <c:pt idx="1697">
                  <c:v>16.93</c:v>
                </c:pt>
                <c:pt idx="1698">
                  <c:v>16.940000000000001</c:v>
                </c:pt>
                <c:pt idx="1699">
                  <c:v>16.95</c:v>
                </c:pt>
                <c:pt idx="1700">
                  <c:v>16.96</c:v>
                </c:pt>
                <c:pt idx="1701">
                  <c:v>16.97</c:v>
                </c:pt>
                <c:pt idx="1702">
                  <c:v>16.98</c:v>
                </c:pt>
                <c:pt idx="1703">
                  <c:v>16.989999999999998</c:v>
                </c:pt>
                <c:pt idx="1704">
                  <c:v>17</c:v>
                </c:pt>
                <c:pt idx="1705">
                  <c:v>17.010000000000002</c:v>
                </c:pt>
                <c:pt idx="1706">
                  <c:v>17.02</c:v>
                </c:pt>
                <c:pt idx="1707">
                  <c:v>17.03</c:v>
                </c:pt>
                <c:pt idx="1708">
                  <c:v>17.04</c:v>
                </c:pt>
                <c:pt idx="1709">
                  <c:v>17.05</c:v>
                </c:pt>
                <c:pt idx="1710">
                  <c:v>17.059999999999999</c:v>
                </c:pt>
                <c:pt idx="1711">
                  <c:v>17.07</c:v>
                </c:pt>
                <c:pt idx="1712">
                  <c:v>17.079999999999998</c:v>
                </c:pt>
                <c:pt idx="1713">
                  <c:v>17.09</c:v>
                </c:pt>
                <c:pt idx="1714">
                  <c:v>17.100000000000001</c:v>
                </c:pt>
                <c:pt idx="1715">
                  <c:v>17.11</c:v>
                </c:pt>
                <c:pt idx="1716">
                  <c:v>17.12</c:v>
                </c:pt>
                <c:pt idx="1717">
                  <c:v>17.13</c:v>
                </c:pt>
                <c:pt idx="1718">
                  <c:v>17.14</c:v>
                </c:pt>
                <c:pt idx="1719">
                  <c:v>17.149999999999999</c:v>
                </c:pt>
                <c:pt idx="1720">
                  <c:v>17.16</c:v>
                </c:pt>
                <c:pt idx="1721">
                  <c:v>17.170000000000002</c:v>
                </c:pt>
                <c:pt idx="1722">
                  <c:v>17.18</c:v>
                </c:pt>
                <c:pt idx="1723">
                  <c:v>17.190000000000001</c:v>
                </c:pt>
                <c:pt idx="1724">
                  <c:v>17.2</c:v>
                </c:pt>
                <c:pt idx="1725">
                  <c:v>17.21</c:v>
                </c:pt>
                <c:pt idx="1726">
                  <c:v>17.22</c:v>
                </c:pt>
                <c:pt idx="1727">
                  <c:v>17.23</c:v>
                </c:pt>
                <c:pt idx="1728">
                  <c:v>17.239999999999998</c:v>
                </c:pt>
                <c:pt idx="1729">
                  <c:v>17.25</c:v>
                </c:pt>
                <c:pt idx="1730">
                  <c:v>17.260000000000002</c:v>
                </c:pt>
                <c:pt idx="1731">
                  <c:v>17.27</c:v>
                </c:pt>
                <c:pt idx="1732">
                  <c:v>17.28</c:v>
                </c:pt>
                <c:pt idx="1733">
                  <c:v>17.29</c:v>
                </c:pt>
                <c:pt idx="1734">
                  <c:v>17.3</c:v>
                </c:pt>
                <c:pt idx="1735">
                  <c:v>17.309999999999999</c:v>
                </c:pt>
                <c:pt idx="1736">
                  <c:v>17.32</c:v>
                </c:pt>
                <c:pt idx="1737">
                  <c:v>17.329999999999998</c:v>
                </c:pt>
                <c:pt idx="1738">
                  <c:v>17.34</c:v>
                </c:pt>
                <c:pt idx="1739">
                  <c:v>17.350000000000001</c:v>
                </c:pt>
                <c:pt idx="1740">
                  <c:v>17.36</c:v>
                </c:pt>
                <c:pt idx="1741">
                  <c:v>17.37</c:v>
                </c:pt>
                <c:pt idx="1742">
                  <c:v>17.38</c:v>
                </c:pt>
                <c:pt idx="1743">
                  <c:v>17.39</c:v>
                </c:pt>
                <c:pt idx="1744">
                  <c:v>17.399999999999999</c:v>
                </c:pt>
                <c:pt idx="1745">
                  <c:v>17.41</c:v>
                </c:pt>
                <c:pt idx="1746">
                  <c:v>17.420000000000002</c:v>
                </c:pt>
                <c:pt idx="1747">
                  <c:v>17.43</c:v>
                </c:pt>
                <c:pt idx="1748">
                  <c:v>17.440000000000001</c:v>
                </c:pt>
                <c:pt idx="1749">
                  <c:v>17.45</c:v>
                </c:pt>
                <c:pt idx="1750">
                  <c:v>17.46</c:v>
                </c:pt>
                <c:pt idx="1751">
                  <c:v>17.47</c:v>
                </c:pt>
                <c:pt idx="1752">
                  <c:v>17.48</c:v>
                </c:pt>
                <c:pt idx="1753">
                  <c:v>17.489999999999998</c:v>
                </c:pt>
                <c:pt idx="1754">
                  <c:v>17.5</c:v>
                </c:pt>
                <c:pt idx="1755">
                  <c:v>17.510000000000002</c:v>
                </c:pt>
                <c:pt idx="1756">
                  <c:v>17.52</c:v>
                </c:pt>
                <c:pt idx="1757">
                  <c:v>17.53</c:v>
                </c:pt>
                <c:pt idx="1758">
                  <c:v>17.54</c:v>
                </c:pt>
                <c:pt idx="1759">
                  <c:v>17.55</c:v>
                </c:pt>
                <c:pt idx="1760">
                  <c:v>17.559999999999999</c:v>
                </c:pt>
                <c:pt idx="1761">
                  <c:v>17.57</c:v>
                </c:pt>
                <c:pt idx="1762">
                  <c:v>17.579999999999998</c:v>
                </c:pt>
                <c:pt idx="1763">
                  <c:v>17.59</c:v>
                </c:pt>
                <c:pt idx="1764">
                  <c:v>17.600000000000001</c:v>
                </c:pt>
                <c:pt idx="1765">
                  <c:v>17.61</c:v>
                </c:pt>
                <c:pt idx="1766">
                  <c:v>17.62</c:v>
                </c:pt>
                <c:pt idx="1767">
                  <c:v>17.63</c:v>
                </c:pt>
                <c:pt idx="1768">
                  <c:v>17.64</c:v>
                </c:pt>
                <c:pt idx="1769">
                  <c:v>17.649999999999999</c:v>
                </c:pt>
                <c:pt idx="1770">
                  <c:v>17.66</c:v>
                </c:pt>
                <c:pt idx="1771">
                  <c:v>17.670000000000002</c:v>
                </c:pt>
                <c:pt idx="1772">
                  <c:v>17.68</c:v>
                </c:pt>
                <c:pt idx="1773">
                  <c:v>17.690000000000001</c:v>
                </c:pt>
                <c:pt idx="1774">
                  <c:v>17.7</c:v>
                </c:pt>
                <c:pt idx="1775">
                  <c:v>17.71</c:v>
                </c:pt>
                <c:pt idx="1776">
                  <c:v>17.72</c:v>
                </c:pt>
                <c:pt idx="1777">
                  <c:v>17.73</c:v>
                </c:pt>
                <c:pt idx="1778">
                  <c:v>17.739999999999998</c:v>
                </c:pt>
                <c:pt idx="1779">
                  <c:v>17.75</c:v>
                </c:pt>
                <c:pt idx="1780">
                  <c:v>17.760000000000002</c:v>
                </c:pt>
                <c:pt idx="1781">
                  <c:v>17.77</c:v>
                </c:pt>
                <c:pt idx="1782">
                  <c:v>17.78</c:v>
                </c:pt>
                <c:pt idx="1783">
                  <c:v>17.79</c:v>
                </c:pt>
                <c:pt idx="1784">
                  <c:v>17.8</c:v>
                </c:pt>
                <c:pt idx="1785">
                  <c:v>17.809999999999999</c:v>
                </c:pt>
                <c:pt idx="1786">
                  <c:v>17.82</c:v>
                </c:pt>
                <c:pt idx="1787">
                  <c:v>17.829999999999998</c:v>
                </c:pt>
                <c:pt idx="1788">
                  <c:v>17.84</c:v>
                </c:pt>
                <c:pt idx="1789">
                  <c:v>17.850000000000001</c:v>
                </c:pt>
                <c:pt idx="1790">
                  <c:v>17.86</c:v>
                </c:pt>
                <c:pt idx="1791">
                  <c:v>17.87</c:v>
                </c:pt>
                <c:pt idx="1792">
                  <c:v>17.88</c:v>
                </c:pt>
                <c:pt idx="1793">
                  <c:v>17.89</c:v>
                </c:pt>
                <c:pt idx="1794">
                  <c:v>17.899999999999999</c:v>
                </c:pt>
                <c:pt idx="1795">
                  <c:v>17.91</c:v>
                </c:pt>
                <c:pt idx="1796">
                  <c:v>17.920000000000002</c:v>
                </c:pt>
                <c:pt idx="1797">
                  <c:v>17.93</c:v>
                </c:pt>
                <c:pt idx="1798">
                  <c:v>17.940000000000001</c:v>
                </c:pt>
                <c:pt idx="1799">
                  <c:v>17.95</c:v>
                </c:pt>
                <c:pt idx="1800">
                  <c:v>17.96</c:v>
                </c:pt>
                <c:pt idx="1801">
                  <c:v>17.97</c:v>
                </c:pt>
                <c:pt idx="1802">
                  <c:v>17.98</c:v>
                </c:pt>
                <c:pt idx="1803">
                  <c:v>17.989999999999998</c:v>
                </c:pt>
                <c:pt idx="1804">
                  <c:v>18</c:v>
                </c:pt>
                <c:pt idx="1805">
                  <c:v>18.010000000000002</c:v>
                </c:pt>
                <c:pt idx="1806">
                  <c:v>18.02</c:v>
                </c:pt>
                <c:pt idx="1807">
                  <c:v>18.03</c:v>
                </c:pt>
                <c:pt idx="1808">
                  <c:v>18.04</c:v>
                </c:pt>
                <c:pt idx="1809">
                  <c:v>18.05</c:v>
                </c:pt>
                <c:pt idx="1810">
                  <c:v>18.059999999999999</c:v>
                </c:pt>
                <c:pt idx="1811">
                  <c:v>18.07</c:v>
                </c:pt>
                <c:pt idx="1812">
                  <c:v>18.079999999999998</c:v>
                </c:pt>
                <c:pt idx="1813">
                  <c:v>18.09</c:v>
                </c:pt>
                <c:pt idx="1814">
                  <c:v>18.100000000000001</c:v>
                </c:pt>
                <c:pt idx="1815">
                  <c:v>18.11</c:v>
                </c:pt>
                <c:pt idx="1816">
                  <c:v>18.12</c:v>
                </c:pt>
                <c:pt idx="1817">
                  <c:v>18.13</c:v>
                </c:pt>
                <c:pt idx="1818">
                  <c:v>18.14</c:v>
                </c:pt>
                <c:pt idx="1819">
                  <c:v>18.149999999999999</c:v>
                </c:pt>
                <c:pt idx="1820">
                  <c:v>18.16</c:v>
                </c:pt>
                <c:pt idx="1821">
                  <c:v>18.170000000000002</c:v>
                </c:pt>
                <c:pt idx="1822">
                  <c:v>18.18</c:v>
                </c:pt>
                <c:pt idx="1823">
                  <c:v>18.190000000000001</c:v>
                </c:pt>
                <c:pt idx="1824">
                  <c:v>18.2</c:v>
                </c:pt>
                <c:pt idx="1825">
                  <c:v>18.21</c:v>
                </c:pt>
                <c:pt idx="1826">
                  <c:v>18.22</c:v>
                </c:pt>
                <c:pt idx="1827">
                  <c:v>18.23</c:v>
                </c:pt>
                <c:pt idx="1828">
                  <c:v>18.239999999999998</c:v>
                </c:pt>
                <c:pt idx="1829">
                  <c:v>18.25</c:v>
                </c:pt>
                <c:pt idx="1830">
                  <c:v>18.260000000000002</c:v>
                </c:pt>
                <c:pt idx="1831">
                  <c:v>18.27</c:v>
                </c:pt>
                <c:pt idx="1832">
                  <c:v>18.28</c:v>
                </c:pt>
                <c:pt idx="1833">
                  <c:v>18.29</c:v>
                </c:pt>
                <c:pt idx="1834">
                  <c:v>18.3</c:v>
                </c:pt>
                <c:pt idx="1835">
                  <c:v>18.309999999999999</c:v>
                </c:pt>
                <c:pt idx="1836">
                  <c:v>18.32</c:v>
                </c:pt>
                <c:pt idx="1837">
                  <c:v>18.329999999999998</c:v>
                </c:pt>
                <c:pt idx="1838">
                  <c:v>18.34</c:v>
                </c:pt>
                <c:pt idx="1839">
                  <c:v>18.350000000000001</c:v>
                </c:pt>
                <c:pt idx="1840">
                  <c:v>18.36</c:v>
                </c:pt>
                <c:pt idx="1841">
                  <c:v>18.37</c:v>
                </c:pt>
                <c:pt idx="1842">
                  <c:v>18.38</c:v>
                </c:pt>
                <c:pt idx="1843">
                  <c:v>18.39</c:v>
                </c:pt>
                <c:pt idx="1844">
                  <c:v>18.399999999999999</c:v>
                </c:pt>
                <c:pt idx="1845">
                  <c:v>18.41</c:v>
                </c:pt>
                <c:pt idx="1846">
                  <c:v>18.420000000000002</c:v>
                </c:pt>
                <c:pt idx="1847">
                  <c:v>18.43</c:v>
                </c:pt>
                <c:pt idx="1848">
                  <c:v>18.440000000000001</c:v>
                </c:pt>
                <c:pt idx="1849">
                  <c:v>18.45</c:v>
                </c:pt>
                <c:pt idx="1850">
                  <c:v>18.46</c:v>
                </c:pt>
                <c:pt idx="1851">
                  <c:v>18.47</c:v>
                </c:pt>
                <c:pt idx="1852">
                  <c:v>18.48</c:v>
                </c:pt>
                <c:pt idx="1853">
                  <c:v>18.489999999999998</c:v>
                </c:pt>
                <c:pt idx="1854">
                  <c:v>18.5</c:v>
                </c:pt>
                <c:pt idx="1855">
                  <c:v>18.510000000000002</c:v>
                </c:pt>
                <c:pt idx="1856">
                  <c:v>18.52</c:v>
                </c:pt>
                <c:pt idx="1857">
                  <c:v>18.53</c:v>
                </c:pt>
                <c:pt idx="1858">
                  <c:v>18.54</c:v>
                </c:pt>
                <c:pt idx="1859">
                  <c:v>18.55</c:v>
                </c:pt>
                <c:pt idx="1860">
                  <c:v>18.559999999999999</c:v>
                </c:pt>
                <c:pt idx="1861">
                  <c:v>18.57</c:v>
                </c:pt>
                <c:pt idx="1862">
                  <c:v>18.579999999999998</c:v>
                </c:pt>
                <c:pt idx="1863">
                  <c:v>18.59</c:v>
                </c:pt>
                <c:pt idx="1864">
                  <c:v>18.600000000000001</c:v>
                </c:pt>
                <c:pt idx="1865">
                  <c:v>18.61</c:v>
                </c:pt>
                <c:pt idx="1866">
                  <c:v>18.62</c:v>
                </c:pt>
                <c:pt idx="1867">
                  <c:v>18.63</c:v>
                </c:pt>
                <c:pt idx="1868">
                  <c:v>18.64</c:v>
                </c:pt>
                <c:pt idx="1869">
                  <c:v>18.649999999999999</c:v>
                </c:pt>
                <c:pt idx="1870">
                  <c:v>18.66</c:v>
                </c:pt>
                <c:pt idx="1871">
                  <c:v>18.670000000000002</c:v>
                </c:pt>
                <c:pt idx="1872">
                  <c:v>18.68</c:v>
                </c:pt>
                <c:pt idx="1873">
                  <c:v>18.690000000000001</c:v>
                </c:pt>
                <c:pt idx="1874">
                  <c:v>18.7</c:v>
                </c:pt>
                <c:pt idx="1875">
                  <c:v>18.71</c:v>
                </c:pt>
                <c:pt idx="1876">
                  <c:v>18.72</c:v>
                </c:pt>
                <c:pt idx="1877">
                  <c:v>18.73</c:v>
                </c:pt>
                <c:pt idx="1878">
                  <c:v>18.739999999999998</c:v>
                </c:pt>
                <c:pt idx="1879">
                  <c:v>18.75</c:v>
                </c:pt>
                <c:pt idx="1880">
                  <c:v>18.760000000000002</c:v>
                </c:pt>
                <c:pt idx="1881">
                  <c:v>18.77</c:v>
                </c:pt>
                <c:pt idx="1882">
                  <c:v>18.78</c:v>
                </c:pt>
                <c:pt idx="1883">
                  <c:v>18.79</c:v>
                </c:pt>
                <c:pt idx="1884">
                  <c:v>18.8</c:v>
                </c:pt>
                <c:pt idx="1885">
                  <c:v>18.809999999999999</c:v>
                </c:pt>
                <c:pt idx="1886">
                  <c:v>18.82</c:v>
                </c:pt>
                <c:pt idx="1887">
                  <c:v>18.829999999999998</c:v>
                </c:pt>
                <c:pt idx="1888">
                  <c:v>18.84</c:v>
                </c:pt>
                <c:pt idx="1889">
                  <c:v>18.850000000000001</c:v>
                </c:pt>
                <c:pt idx="1890">
                  <c:v>18.86</c:v>
                </c:pt>
                <c:pt idx="1891">
                  <c:v>18.87</c:v>
                </c:pt>
                <c:pt idx="1892">
                  <c:v>18.88</c:v>
                </c:pt>
                <c:pt idx="1893">
                  <c:v>18.89</c:v>
                </c:pt>
                <c:pt idx="1894">
                  <c:v>18.899999999999999</c:v>
                </c:pt>
                <c:pt idx="1895">
                  <c:v>18.91</c:v>
                </c:pt>
                <c:pt idx="1896">
                  <c:v>18.920000000000002</c:v>
                </c:pt>
                <c:pt idx="1897">
                  <c:v>18.93</c:v>
                </c:pt>
                <c:pt idx="1898">
                  <c:v>18.940000000000001</c:v>
                </c:pt>
                <c:pt idx="1899">
                  <c:v>18.95</c:v>
                </c:pt>
                <c:pt idx="1900">
                  <c:v>18.96</c:v>
                </c:pt>
                <c:pt idx="1901">
                  <c:v>18.97</c:v>
                </c:pt>
                <c:pt idx="1902">
                  <c:v>18.98</c:v>
                </c:pt>
                <c:pt idx="1903">
                  <c:v>18.989999999999998</c:v>
                </c:pt>
                <c:pt idx="1904">
                  <c:v>19</c:v>
                </c:pt>
                <c:pt idx="1905">
                  <c:v>19.010000000000002</c:v>
                </c:pt>
                <c:pt idx="1906">
                  <c:v>19.02</c:v>
                </c:pt>
                <c:pt idx="1907">
                  <c:v>19.03</c:v>
                </c:pt>
                <c:pt idx="1908">
                  <c:v>19.04</c:v>
                </c:pt>
                <c:pt idx="1909">
                  <c:v>19.05</c:v>
                </c:pt>
                <c:pt idx="1910">
                  <c:v>19.059999999999999</c:v>
                </c:pt>
                <c:pt idx="1911">
                  <c:v>19.07</c:v>
                </c:pt>
                <c:pt idx="1912">
                  <c:v>19.079999999999998</c:v>
                </c:pt>
                <c:pt idx="1913">
                  <c:v>19.09</c:v>
                </c:pt>
                <c:pt idx="1914">
                  <c:v>19.100000000000001</c:v>
                </c:pt>
                <c:pt idx="1915">
                  <c:v>19.11</c:v>
                </c:pt>
                <c:pt idx="1916">
                  <c:v>19.12</c:v>
                </c:pt>
                <c:pt idx="1917">
                  <c:v>19.13</c:v>
                </c:pt>
                <c:pt idx="1918">
                  <c:v>19.14</c:v>
                </c:pt>
                <c:pt idx="1919">
                  <c:v>19.149999999999999</c:v>
                </c:pt>
                <c:pt idx="1920">
                  <c:v>19.16</c:v>
                </c:pt>
                <c:pt idx="1921">
                  <c:v>19.170000000000002</c:v>
                </c:pt>
                <c:pt idx="1922">
                  <c:v>19.18</c:v>
                </c:pt>
                <c:pt idx="1923">
                  <c:v>19.190000000000001</c:v>
                </c:pt>
                <c:pt idx="1924">
                  <c:v>19.2</c:v>
                </c:pt>
                <c:pt idx="1925">
                  <c:v>19.21</c:v>
                </c:pt>
                <c:pt idx="1926">
                  <c:v>19.22</c:v>
                </c:pt>
                <c:pt idx="1927">
                  <c:v>19.23</c:v>
                </c:pt>
                <c:pt idx="1928">
                  <c:v>19.239999999999998</c:v>
                </c:pt>
                <c:pt idx="1929">
                  <c:v>19.25</c:v>
                </c:pt>
                <c:pt idx="1930">
                  <c:v>19.260000000000002</c:v>
                </c:pt>
                <c:pt idx="1931">
                  <c:v>19.27</c:v>
                </c:pt>
                <c:pt idx="1932">
                  <c:v>19.28</c:v>
                </c:pt>
                <c:pt idx="1933">
                  <c:v>19.29</c:v>
                </c:pt>
                <c:pt idx="1934">
                  <c:v>19.3</c:v>
                </c:pt>
                <c:pt idx="1935">
                  <c:v>19.309999999999999</c:v>
                </c:pt>
                <c:pt idx="1936">
                  <c:v>19.32</c:v>
                </c:pt>
                <c:pt idx="1937">
                  <c:v>19.329999999999998</c:v>
                </c:pt>
                <c:pt idx="1938">
                  <c:v>19.34</c:v>
                </c:pt>
                <c:pt idx="1939">
                  <c:v>19.350000000000001</c:v>
                </c:pt>
                <c:pt idx="1940">
                  <c:v>19.36</c:v>
                </c:pt>
                <c:pt idx="1941">
                  <c:v>19.37</c:v>
                </c:pt>
                <c:pt idx="1942">
                  <c:v>19.38</c:v>
                </c:pt>
                <c:pt idx="1943">
                  <c:v>19.39</c:v>
                </c:pt>
                <c:pt idx="1944">
                  <c:v>19.399999999999999</c:v>
                </c:pt>
                <c:pt idx="1945">
                  <c:v>19.41</c:v>
                </c:pt>
                <c:pt idx="1946">
                  <c:v>19.420000000000002</c:v>
                </c:pt>
                <c:pt idx="1947">
                  <c:v>19.43</c:v>
                </c:pt>
                <c:pt idx="1948">
                  <c:v>19.440000000000001</c:v>
                </c:pt>
                <c:pt idx="1949">
                  <c:v>19.45</c:v>
                </c:pt>
                <c:pt idx="1950">
                  <c:v>19.46</c:v>
                </c:pt>
                <c:pt idx="1951">
                  <c:v>19.47</c:v>
                </c:pt>
                <c:pt idx="1952">
                  <c:v>19.48</c:v>
                </c:pt>
                <c:pt idx="1953">
                  <c:v>19.489999999999998</c:v>
                </c:pt>
                <c:pt idx="1954">
                  <c:v>19.5</c:v>
                </c:pt>
                <c:pt idx="1955">
                  <c:v>19.510000000000002</c:v>
                </c:pt>
                <c:pt idx="1956">
                  <c:v>19.52</c:v>
                </c:pt>
                <c:pt idx="1957">
                  <c:v>19.53</c:v>
                </c:pt>
                <c:pt idx="1958">
                  <c:v>19.54</c:v>
                </c:pt>
                <c:pt idx="1959">
                  <c:v>19.55</c:v>
                </c:pt>
                <c:pt idx="1960">
                  <c:v>19.559999999999999</c:v>
                </c:pt>
                <c:pt idx="1961">
                  <c:v>19.57</c:v>
                </c:pt>
                <c:pt idx="1962">
                  <c:v>19.579999999999998</c:v>
                </c:pt>
                <c:pt idx="1963">
                  <c:v>19.59</c:v>
                </c:pt>
                <c:pt idx="1964">
                  <c:v>19.600000000000001</c:v>
                </c:pt>
                <c:pt idx="1965">
                  <c:v>19.61</c:v>
                </c:pt>
                <c:pt idx="1966">
                  <c:v>19.62</c:v>
                </c:pt>
                <c:pt idx="1967">
                  <c:v>19.63</c:v>
                </c:pt>
                <c:pt idx="1968">
                  <c:v>19.64</c:v>
                </c:pt>
                <c:pt idx="1969">
                  <c:v>19.649999999999999</c:v>
                </c:pt>
                <c:pt idx="1970">
                  <c:v>19.66</c:v>
                </c:pt>
                <c:pt idx="1971">
                  <c:v>19.670000000000002</c:v>
                </c:pt>
                <c:pt idx="1972">
                  <c:v>19.68</c:v>
                </c:pt>
                <c:pt idx="1973">
                  <c:v>19.690000000000001</c:v>
                </c:pt>
                <c:pt idx="1974">
                  <c:v>19.7</c:v>
                </c:pt>
                <c:pt idx="1975">
                  <c:v>19.71</c:v>
                </c:pt>
                <c:pt idx="1976">
                  <c:v>19.72</c:v>
                </c:pt>
                <c:pt idx="1977">
                  <c:v>19.73</c:v>
                </c:pt>
                <c:pt idx="1978">
                  <c:v>19.739999999999998</c:v>
                </c:pt>
                <c:pt idx="1979">
                  <c:v>19.75</c:v>
                </c:pt>
                <c:pt idx="1980">
                  <c:v>19.760000000000002</c:v>
                </c:pt>
                <c:pt idx="1981">
                  <c:v>19.77</c:v>
                </c:pt>
                <c:pt idx="1982">
                  <c:v>19.78</c:v>
                </c:pt>
                <c:pt idx="1983">
                  <c:v>19.79</c:v>
                </c:pt>
                <c:pt idx="1984">
                  <c:v>19.8</c:v>
                </c:pt>
                <c:pt idx="1985">
                  <c:v>19.809999999999999</c:v>
                </c:pt>
                <c:pt idx="1986">
                  <c:v>19.82</c:v>
                </c:pt>
                <c:pt idx="1987">
                  <c:v>19.829999999999998</c:v>
                </c:pt>
                <c:pt idx="1988">
                  <c:v>19.84</c:v>
                </c:pt>
                <c:pt idx="1989">
                  <c:v>19.850000000000001</c:v>
                </c:pt>
                <c:pt idx="1990">
                  <c:v>19.86</c:v>
                </c:pt>
                <c:pt idx="1991">
                  <c:v>19.87</c:v>
                </c:pt>
                <c:pt idx="1992">
                  <c:v>19.88</c:v>
                </c:pt>
                <c:pt idx="1993">
                  <c:v>19.89</c:v>
                </c:pt>
                <c:pt idx="1994">
                  <c:v>19.899999999999999</c:v>
                </c:pt>
                <c:pt idx="1995">
                  <c:v>19.91</c:v>
                </c:pt>
                <c:pt idx="1996">
                  <c:v>19.920000000000002</c:v>
                </c:pt>
                <c:pt idx="1997">
                  <c:v>19.93</c:v>
                </c:pt>
                <c:pt idx="1998">
                  <c:v>19.940000000000001</c:v>
                </c:pt>
                <c:pt idx="1999">
                  <c:v>19.95</c:v>
                </c:pt>
                <c:pt idx="2000">
                  <c:v>19.96</c:v>
                </c:pt>
                <c:pt idx="2001">
                  <c:v>19.97</c:v>
                </c:pt>
                <c:pt idx="2002">
                  <c:v>19.98</c:v>
                </c:pt>
                <c:pt idx="2003">
                  <c:v>19.989999999999998</c:v>
                </c:pt>
                <c:pt idx="2004">
                  <c:v>20</c:v>
                </c:pt>
                <c:pt idx="2005">
                  <c:v>21</c:v>
                </c:pt>
                <c:pt idx="2006">
                  <c:v>22</c:v>
                </c:pt>
                <c:pt idx="2007">
                  <c:v>23</c:v>
                </c:pt>
                <c:pt idx="2008">
                  <c:v>24</c:v>
                </c:pt>
                <c:pt idx="2009">
                  <c:v>25</c:v>
                </c:pt>
              </c:numCache>
            </c:numRef>
          </c:xVal>
          <c:yVal>
            <c:numRef>
              <c:f>Sheet1!$V$1:$V$642817</c:f>
              <c:numCache>
                <c:formatCode>General</c:formatCode>
                <c:ptCount val="642817"/>
                <c:pt idx="2">
                  <c:v>0</c:v>
                </c:pt>
                <c:pt idx="3">
                  <c:v>0</c:v>
                </c:pt>
                <c:pt idx="4">
                  <c:v>9.2500103116632988E-3</c:v>
                </c:pt>
                <c:pt idx="5">
                  <c:v>9.2500103116632988E-3</c:v>
                </c:pt>
                <c:pt idx="6">
                  <c:v>9.2500103116632988E-3</c:v>
                </c:pt>
                <c:pt idx="7">
                  <c:v>9.2500103116632988E-3</c:v>
                </c:pt>
                <c:pt idx="8">
                  <c:v>9.2500103116632988E-3</c:v>
                </c:pt>
                <c:pt idx="9">
                  <c:v>9.2500103116632988E-3</c:v>
                </c:pt>
                <c:pt idx="10">
                  <c:v>9.2500103116632988E-3</c:v>
                </c:pt>
                <c:pt idx="11">
                  <c:v>9.2500103116632988E-3</c:v>
                </c:pt>
                <c:pt idx="12">
                  <c:v>9.2500103116632988E-3</c:v>
                </c:pt>
                <c:pt idx="13">
                  <c:v>9.2500103116632988E-3</c:v>
                </c:pt>
                <c:pt idx="14">
                  <c:v>9.2500103116632988E-3</c:v>
                </c:pt>
                <c:pt idx="15">
                  <c:v>9.2500103116632988E-3</c:v>
                </c:pt>
                <c:pt idx="16">
                  <c:v>9.2500103116632988E-3</c:v>
                </c:pt>
                <c:pt idx="17">
                  <c:v>9.2500103116632988E-3</c:v>
                </c:pt>
                <c:pt idx="18">
                  <c:v>9.2500103116632988E-3</c:v>
                </c:pt>
                <c:pt idx="19">
                  <c:v>9.2500103116632988E-3</c:v>
                </c:pt>
                <c:pt idx="20">
                  <c:v>9.2500103116632988E-3</c:v>
                </c:pt>
                <c:pt idx="21">
                  <c:v>9.2518036444108089E-3</c:v>
                </c:pt>
                <c:pt idx="22">
                  <c:v>9.2518036444108089E-3</c:v>
                </c:pt>
                <c:pt idx="23">
                  <c:v>9.2518036444108089E-3</c:v>
                </c:pt>
                <c:pt idx="24">
                  <c:v>9.2518036444108089E-3</c:v>
                </c:pt>
                <c:pt idx="25">
                  <c:v>9.2518036444108089E-3</c:v>
                </c:pt>
                <c:pt idx="26">
                  <c:v>9.2535969771583206E-3</c:v>
                </c:pt>
                <c:pt idx="27">
                  <c:v>9.2535969771583206E-3</c:v>
                </c:pt>
                <c:pt idx="28">
                  <c:v>9.2535969771583206E-3</c:v>
                </c:pt>
                <c:pt idx="29">
                  <c:v>9.2697369718859231E-3</c:v>
                </c:pt>
                <c:pt idx="30">
                  <c:v>9.2697369718859231E-3</c:v>
                </c:pt>
                <c:pt idx="31">
                  <c:v>9.2697369718859231E-3</c:v>
                </c:pt>
                <c:pt idx="32">
                  <c:v>9.2697369718859231E-3</c:v>
                </c:pt>
                <c:pt idx="33">
                  <c:v>9.2697369718859231E-3</c:v>
                </c:pt>
                <c:pt idx="34">
                  <c:v>9.282290301118502E-3</c:v>
                </c:pt>
                <c:pt idx="35">
                  <c:v>9.282290301118502E-3</c:v>
                </c:pt>
                <c:pt idx="36">
                  <c:v>9.282290301118502E-3</c:v>
                </c:pt>
                <c:pt idx="37">
                  <c:v>9.282290301118502E-3</c:v>
                </c:pt>
                <c:pt idx="38">
                  <c:v>9.2840836338660138E-3</c:v>
                </c:pt>
                <c:pt idx="39">
                  <c:v>9.2858769666135238E-3</c:v>
                </c:pt>
                <c:pt idx="40">
                  <c:v>9.2858769666135238E-3</c:v>
                </c:pt>
                <c:pt idx="41">
                  <c:v>9.2858769666135238E-3</c:v>
                </c:pt>
                <c:pt idx="42">
                  <c:v>9.3594036092614873E-3</c:v>
                </c:pt>
                <c:pt idx="43">
                  <c:v>9.3594036092614873E-3</c:v>
                </c:pt>
                <c:pt idx="44">
                  <c:v>9.3594036092614873E-3</c:v>
                </c:pt>
                <c:pt idx="45">
                  <c:v>9.3594036092614873E-3</c:v>
                </c:pt>
                <c:pt idx="46">
                  <c:v>9.3629902747565108E-3</c:v>
                </c:pt>
                <c:pt idx="47">
                  <c:v>9.3629902747565108E-3</c:v>
                </c:pt>
                <c:pt idx="48">
                  <c:v>9.3647836075040208E-3</c:v>
                </c:pt>
                <c:pt idx="49">
                  <c:v>9.3647836075040208E-3</c:v>
                </c:pt>
                <c:pt idx="50">
                  <c:v>9.3647836075040208E-3</c:v>
                </c:pt>
                <c:pt idx="51">
                  <c:v>9.3647836075040208E-3</c:v>
                </c:pt>
                <c:pt idx="52">
                  <c:v>9.3647836075040208E-3</c:v>
                </c:pt>
                <c:pt idx="53">
                  <c:v>9.3647836075040208E-3</c:v>
                </c:pt>
                <c:pt idx="54">
                  <c:v>1.0887323110141118E-2</c:v>
                </c:pt>
                <c:pt idx="55">
                  <c:v>1.0889116442888629E-2</c:v>
                </c:pt>
                <c:pt idx="56">
                  <c:v>1.0890909775636139E-2</c:v>
                </c:pt>
                <c:pt idx="57">
                  <c:v>1.0914223101353787E-2</c:v>
                </c:pt>
                <c:pt idx="58">
                  <c:v>1.0914223101353787E-2</c:v>
                </c:pt>
                <c:pt idx="59">
                  <c:v>1.0914223101353787E-2</c:v>
                </c:pt>
                <c:pt idx="60">
                  <c:v>1.0914223101353787E-2</c:v>
                </c:pt>
                <c:pt idx="61">
                  <c:v>1.0914223101353787E-2</c:v>
                </c:pt>
                <c:pt idx="62">
                  <c:v>1.0914223101353787E-2</c:v>
                </c:pt>
                <c:pt idx="63">
                  <c:v>1.0916016434101299E-2</c:v>
                </c:pt>
                <c:pt idx="64">
                  <c:v>1.0935743094323923E-2</c:v>
                </c:pt>
                <c:pt idx="65">
                  <c:v>1.0935743094323923E-2</c:v>
                </c:pt>
                <c:pt idx="66">
                  <c:v>1.0935743094323923E-2</c:v>
                </c:pt>
                <c:pt idx="67">
                  <c:v>1.0937536427071433E-2</c:v>
                </c:pt>
                <c:pt idx="68">
                  <c:v>1.0941123092566457E-2</c:v>
                </c:pt>
                <c:pt idx="69">
                  <c:v>1.0959056420041569E-2</c:v>
                </c:pt>
                <c:pt idx="70">
                  <c:v>1.0960849752789081E-2</c:v>
                </c:pt>
                <c:pt idx="71">
                  <c:v>1.0968023083779126E-2</c:v>
                </c:pt>
                <c:pt idx="72">
                  <c:v>1.0968023083779126E-2</c:v>
                </c:pt>
                <c:pt idx="73">
                  <c:v>1.0968023083779126E-2</c:v>
                </c:pt>
                <c:pt idx="74">
                  <c:v>1.1032583062689533E-2</c:v>
                </c:pt>
                <c:pt idx="75">
                  <c:v>1.1032583062689533E-2</c:v>
                </c:pt>
                <c:pt idx="76">
                  <c:v>1.10433430591746E-2</c:v>
                </c:pt>
                <c:pt idx="77">
                  <c:v>1.1050516390164645E-2</c:v>
                </c:pt>
                <c:pt idx="78">
                  <c:v>1.1050516390164645E-2</c:v>
                </c:pt>
                <c:pt idx="79">
                  <c:v>1.2108582711196315E-2</c:v>
                </c:pt>
                <c:pt idx="80">
                  <c:v>1.2108582711196315E-2</c:v>
                </c:pt>
                <c:pt idx="81">
                  <c:v>1.2108582711196315E-2</c:v>
                </c:pt>
                <c:pt idx="82">
                  <c:v>1.2108582711196315E-2</c:v>
                </c:pt>
                <c:pt idx="83">
                  <c:v>1.2110376043943825E-2</c:v>
                </c:pt>
                <c:pt idx="84">
                  <c:v>1.2121136040428894E-2</c:v>
                </c:pt>
                <c:pt idx="85">
                  <c:v>1.2122929373176404E-2</c:v>
                </c:pt>
                <c:pt idx="86">
                  <c:v>1.2133689369661473E-2</c:v>
                </c:pt>
                <c:pt idx="87">
                  <c:v>1.2133689369661473E-2</c:v>
                </c:pt>
                <c:pt idx="88">
                  <c:v>1.2142656033399028E-2</c:v>
                </c:pt>
                <c:pt idx="89">
                  <c:v>1.214444936614654E-2</c:v>
                </c:pt>
                <c:pt idx="90">
                  <c:v>1.2148036031641564E-2</c:v>
                </c:pt>
                <c:pt idx="91">
                  <c:v>1.2198249348571879E-2</c:v>
                </c:pt>
                <c:pt idx="92">
                  <c:v>1.2200042681319391E-2</c:v>
                </c:pt>
                <c:pt idx="93">
                  <c:v>1.2201836014066903E-2</c:v>
                </c:pt>
                <c:pt idx="94">
                  <c:v>1.2268189325724821E-2</c:v>
                </c:pt>
                <c:pt idx="95">
                  <c:v>1.2268189325724821E-2</c:v>
                </c:pt>
                <c:pt idx="96">
                  <c:v>1.2268189325724821E-2</c:v>
                </c:pt>
                <c:pt idx="97">
                  <c:v>1.2269982658472331E-2</c:v>
                </c:pt>
                <c:pt idx="98">
                  <c:v>1.2271775991219843E-2</c:v>
                </c:pt>
                <c:pt idx="99">
                  <c:v>1.2278949322209888E-2</c:v>
                </c:pt>
                <c:pt idx="100">
                  <c:v>1.228253598770491E-2</c:v>
                </c:pt>
                <c:pt idx="101">
                  <c:v>1.2284329320452422E-2</c:v>
                </c:pt>
                <c:pt idx="102">
                  <c:v>1.2284329320452422E-2</c:v>
                </c:pt>
                <c:pt idx="103">
                  <c:v>1.2284329320452422E-2</c:v>
                </c:pt>
                <c:pt idx="104">
                  <c:v>1.7549554267145606E-2</c:v>
                </c:pt>
                <c:pt idx="105">
                  <c:v>1.7549554267145606E-2</c:v>
                </c:pt>
                <c:pt idx="106">
                  <c:v>1.7563900929125697E-2</c:v>
                </c:pt>
                <c:pt idx="107">
                  <c:v>1.7589007587590855E-2</c:v>
                </c:pt>
                <c:pt idx="108">
                  <c:v>1.7606940915065969E-2</c:v>
                </c:pt>
                <c:pt idx="109">
                  <c:v>1.8374487331000805E-2</c:v>
                </c:pt>
                <c:pt idx="110">
                  <c:v>1.8374487331000805E-2</c:v>
                </c:pt>
                <c:pt idx="111">
                  <c:v>1.8374487331000805E-2</c:v>
                </c:pt>
                <c:pt idx="112">
                  <c:v>1.8376280663748315E-2</c:v>
                </c:pt>
                <c:pt idx="113">
                  <c:v>1.8378073996495829E-2</c:v>
                </c:pt>
                <c:pt idx="114">
                  <c:v>1.8390627325728406E-2</c:v>
                </c:pt>
                <c:pt idx="115">
                  <c:v>1.8390627325728406E-2</c:v>
                </c:pt>
                <c:pt idx="116">
                  <c:v>1.8397800656718453E-2</c:v>
                </c:pt>
                <c:pt idx="117">
                  <c:v>1.8415733984193564E-2</c:v>
                </c:pt>
                <c:pt idx="118">
                  <c:v>1.8422907315183611E-2</c:v>
                </c:pt>
                <c:pt idx="119">
                  <c:v>1.8433667311668678E-2</c:v>
                </c:pt>
                <c:pt idx="120">
                  <c:v>1.8433667311668678E-2</c:v>
                </c:pt>
                <c:pt idx="121">
                  <c:v>1.8444427308153745E-2</c:v>
                </c:pt>
                <c:pt idx="122">
                  <c:v>1.8465947301123883E-2</c:v>
                </c:pt>
                <c:pt idx="123">
                  <c:v>1.847491396486144E-2</c:v>
                </c:pt>
                <c:pt idx="124">
                  <c:v>1.8609413920924786E-2</c:v>
                </c:pt>
                <c:pt idx="125">
                  <c:v>1.8609413920924786E-2</c:v>
                </c:pt>
                <c:pt idx="126">
                  <c:v>1.861479391916732E-2</c:v>
                </c:pt>
                <c:pt idx="127">
                  <c:v>1.861479391916732E-2</c:v>
                </c:pt>
                <c:pt idx="128">
                  <c:v>1.8625553915652387E-2</c:v>
                </c:pt>
                <c:pt idx="129">
                  <c:v>1.8752880540725689E-2</c:v>
                </c:pt>
                <c:pt idx="130">
                  <c:v>1.8758260538968223E-2</c:v>
                </c:pt>
                <c:pt idx="131">
                  <c:v>1.8760053871715737E-2</c:v>
                </c:pt>
                <c:pt idx="132">
                  <c:v>1.8817440519636096E-2</c:v>
                </c:pt>
                <c:pt idx="133">
                  <c:v>1.8821027185131119E-2</c:v>
                </c:pt>
                <c:pt idx="134">
                  <c:v>1.9346473680151931E-2</c:v>
                </c:pt>
                <c:pt idx="135">
                  <c:v>1.9346473680151931E-2</c:v>
                </c:pt>
                <c:pt idx="136">
                  <c:v>1.9362613674879531E-2</c:v>
                </c:pt>
                <c:pt idx="137">
                  <c:v>1.9375167004112112E-2</c:v>
                </c:pt>
                <c:pt idx="138">
                  <c:v>1.9389513666092203E-2</c:v>
                </c:pt>
                <c:pt idx="139">
                  <c:v>1.9396686997082246E-2</c:v>
                </c:pt>
                <c:pt idx="140">
                  <c:v>1.939848032982976E-2</c:v>
                </c:pt>
                <c:pt idx="141">
                  <c:v>1.9459453643245143E-2</c:v>
                </c:pt>
                <c:pt idx="142">
                  <c:v>1.9461246975992656E-2</c:v>
                </c:pt>
                <c:pt idx="143">
                  <c:v>1.946662697423519E-2</c:v>
                </c:pt>
                <c:pt idx="144">
                  <c:v>1.9572433606338355E-2</c:v>
                </c:pt>
                <c:pt idx="145">
                  <c:v>1.9572433606338355E-2</c:v>
                </c:pt>
                <c:pt idx="146">
                  <c:v>1.9583193602823422E-2</c:v>
                </c:pt>
                <c:pt idx="147">
                  <c:v>1.962085359052116E-2</c:v>
                </c:pt>
                <c:pt idx="148">
                  <c:v>1.9638786917996275E-2</c:v>
                </c:pt>
                <c:pt idx="149">
                  <c:v>1.9642373583491295E-2</c:v>
                </c:pt>
                <c:pt idx="150">
                  <c:v>1.9644166916238808E-2</c:v>
                </c:pt>
                <c:pt idx="151">
                  <c:v>1.9649546914481342E-2</c:v>
                </c:pt>
                <c:pt idx="152">
                  <c:v>1.9656720245471385E-2</c:v>
                </c:pt>
                <c:pt idx="153">
                  <c:v>1.9662100243713919E-2</c:v>
                </c:pt>
                <c:pt idx="154">
                  <c:v>4.006664024489752E-2</c:v>
                </c:pt>
                <c:pt idx="155">
                  <c:v>4.006664024489752E-2</c:v>
                </c:pt>
                <c:pt idx="156">
                  <c:v>4.007022691039254E-2</c:v>
                </c:pt>
                <c:pt idx="157">
                  <c:v>4.0086366905120144E-2</c:v>
                </c:pt>
                <c:pt idx="158">
                  <c:v>4.0122233560070372E-2</c:v>
                </c:pt>
                <c:pt idx="159">
                  <c:v>4.0479106776825119E-2</c:v>
                </c:pt>
                <c:pt idx="160">
                  <c:v>4.0489866773310186E-2</c:v>
                </c:pt>
                <c:pt idx="161">
                  <c:v>4.0536493424745482E-2</c:v>
                </c:pt>
                <c:pt idx="162">
                  <c:v>4.0549046753978059E-2</c:v>
                </c:pt>
                <c:pt idx="163">
                  <c:v>4.0549046753978059E-2</c:v>
                </c:pt>
                <c:pt idx="164">
                  <c:v>4.0550840086725569E-2</c:v>
                </c:pt>
                <c:pt idx="165">
                  <c:v>4.0550840086725569E-2</c:v>
                </c:pt>
                <c:pt idx="166">
                  <c:v>4.0565186748705663E-2</c:v>
                </c:pt>
                <c:pt idx="167">
                  <c:v>4.0583120076180777E-2</c:v>
                </c:pt>
                <c:pt idx="168">
                  <c:v>4.0588500074423307E-2</c:v>
                </c:pt>
                <c:pt idx="169">
                  <c:v>4.0624366729373536E-2</c:v>
                </c:pt>
                <c:pt idx="170">
                  <c:v>4.0635126725858603E-2</c:v>
                </c:pt>
                <c:pt idx="171">
                  <c:v>4.0651266720586207E-2</c:v>
                </c:pt>
                <c:pt idx="172">
                  <c:v>4.0679960044546389E-2</c:v>
                </c:pt>
                <c:pt idx="173">
                  <c:v>4.0687133375536429E-2</c:v>
                </c:pt>
                <c:pt idx="174">
                  <c:v>4.085211998830747E-2</c:v>
                </c:pt>
                <c:pt idx="175">
                  <c:v>4.085211998830747E-2</c:v>
                </c:pt>
                <c:pt idx="176">
                  <c:v>4.0868259983035074E-2</c:v>
                </c:pt>
                <c:pt idx="177">
                  <c:v>4.0868259983035074E-2</c:v>
                </c:pt>
                <c:pt idx="178">
                  <c:v>4.092205996546041E-2</c:v>
                </c:pt>
                <c:pt idx="179">
                  <c:v>4.105835325427127E-2</c:v>
                </c:pt>
                <c:pt idx="180">
                  <c:v>4.1067319918008827E-2</c:v>
                </c:pt>
                <c:pt idx="181">
                  <c:v>4.1067319918008827E-2</c:v>
                </c:pt>
                <c:pt idx="182">
                  <c:v>4.1096013241969008E-2</c:v>
                </c:pt>
                <c:pt idx="183">
                  <c:v>4.1110359903949095E-2</c:v>
                </c:pt>
                <c:pt idx="184">
                  <c:v>4.2503779448765378E-2</c:v>
                </c:pt>
                <c:pt idx="185">
                  <c:v>4.2503779448765378E-2</c:v>
                </c:pt>
                <c:pt idx="186">
                  <c:v>4.2512746112502935E-2</c:v>
                </c:pt>
                <c:pt idx="187">
                  <c:v>4.2543232769210626E-2</c:v>
                </c:pt>
                <c:pt idx="188">
                  <c:v>4.2568339427675787E-2</c:v>
                </c:pt>
                <c:pt idx="189">
                  <c:v>4.2588066087898412E-2</c:v>
                </c:pt>
                <c:pt idx="190">
                  <c:v>4.2616759411858593E-2</c:v>
                </c:pt>
                <c:pt idx="191">
                  <c:v>4.2711806047476694E-2</c:v>
                </c:pt>
                <c:pt idx="192">
                  <c:v>4.2718979378466734E-2</c:v>
                </c:pt>
                <c:pt idx="193">
                  <c:v>4.2724359376709271E-2</c:v>
                </c:pt>
                <c:pt idx="194">
                  <c:v>4.2916245980692977E-2</c:v>
                </c:pt>
                <c:pt idx="195">
                  <c:v>4.2916245980692977E-2</c:v>
                </c:pt>
                <c:pt idx="196">
                  <c:v>4.2925212644430534E-2</c:v>
                </c:pt>
                <c:pt idx="197">
                  <c:v>4.2986185957845924E-2</c:v>
                </c:pt>
                <c:pt idx="198">
                  <c:v>4.2991565956088454E-2</c:v>
                </c:pt>
                <c:pt idx="199">
                  <c:v>4.3056125934998864E-2</c:v>
                </c:pt>
                <c:pt idx="200">
                  <c:v>4.3066885931483931E-2</c:v>
                </c:pt>
                <c:pt idx="201">
                  <c:v>4.3066885931483931E-2</c:v>
                </c:pt>
                <c:pt idx="202">
                  <c:v>4.3074059262473971E-2</c:v>
                </c:pt>
                <c:pt idx="203">
                  <c:v>4.3095579255444112E-2</c:v>
                </c:pt>
                <c:pt idx="204">
                  <c:v>4.348473246165406E-2</c:v>
                </c:pt>
                <c:pt idx="205">
                  <c:v>4.348473246165406E-2</c:v>
                </c:pt>
                <c:pt idx="206">
                  <c:v>4.3490112459896597E-2</c:v>
                </c:pt>
                <c:pt idx="207">
                  <c:v>4.3506252454624202E-2</c:v>
                </c:pt>
                <c:pt idx="208">
                  <c:v>4.3588745761009719E-2</c:v>
                </c:pt>
                <c:pt idx="209">
                  <c:v>4.4768758708872154E-2</c:v>
                </c:pt>
                <c:pt idx="210">
                  <c:v>4.4792072034589805E-2</c:v>
                </c:pt>
                <c:pt idx="211">
                  <c:v>4.4946298650875773E-2</c:v>
                </c:pt>
                <c:pt idx="212">
                  <c:v>4.5044931951988894E-2</c:v>
                </c:pt>
                <c:pt idx="213">
                  <c:v>4.5057485281221478E-2</c:v>
                </c:pt>
                <c:pt idx="214">
                  <c:v>7.5221342094361585E-2</c:v>
                </c:pt>
                <c:pt idx="215">
                  <c:v>7.5221342094361585E-2</c:v>
                </c:pt>
                <c:pt idx="216">
                  <c:v>7.5224928759856605E-2</c:v>
                </c:pt>
                <c:pt idx="217">
                  <c:v>7.5237482089089189E-2</c:v>
                </c:pt>
                <c:pt idx="218">
                  <c:v>7.5241068754584209E-2</c:v>
                </c:pt>
                <c:pt idx="219">
                  <c:v>7.5262588747554343E-2</c:v>
                </c:pt>
                <c:pt idx="220">
                  <c:v>7.5285902073271987E-2</c:v>
                </c:pt>
                <c:pt idx="221">
                  <c:v>7.5300248735252082E-2</c:v>
                </c:pt>
                <c:pt idx="222">
                  <c:v>7.533970205569733E-2</c:v>
                </c:pt>
                <c:pt idx="223">
                  <c:v>7.534149538844484E-2</c:v>
                </c:pt>
                <c:pt idx="224">
                  <c:v>7.5501102002973344E-2</c:v>
                </c:pt>
                <c:pt idx="225">
                  <c:v>7.5501102002973344E-2</c:v>
                </c:pt>
                <c:pt idx="226">
                  <c:v>7.5526208661438499E-2</c:v>
                </c:pt>
                <c:pt idx="227">
                  <c:v>7.5569248647378781E-2</c:v>
                </c:pt>
                <c:pt idx="228">
                  <c:v>7.5689401941462037E-2</c:v>
                </c:pt>
                <c:pt idx="229">
                  <c:v>7.5728855261907285E-2</c:v>
                </c:pt>
                <c:pt idx="230">
                  <c:v>7.5732441927402305E-2</c:v>
                </c:pt>
                <c:pt idx="231">
                  <c:v>7.5879495212698225E-2</c:v>
                </c:pt>
                <c:pt idx="232">
                  <c:v>7.5909981869405924E-2</c:v>
                </c:pt>
                <c:pt idx="233">
                  <c:v>7.5938675193366098E-2</c:v>
                </c:pt>
                <c:pt idx="234">
                  <c:v>7.6890934882294606E-2</c:v>
                </c:pt>
                <c:pt idx="235">
                  <c:v>7.6892728215042117E-2</c:v>
                </c:pt>
                <c:pt idx="236">
                  <c:v>7.6894521547789627E-2</c:v>
                </c:pt>
                <c:pt idx="237">
                  <c:v>7.6948321530214969E-2</c:v>
                </c:pt>
                <c:pt idx="238">
                  <c:v>7.6969841523185104E-2</c:v>
                </c:pt>
                <c:pt idx="239">
                  <c:v>7.8576667664955233E-2</c:v>
                </c:pt>
                <c:pt idx="240">
                  <c:v>7.8616120985400481E-2</c:v>
                </c:pt>
                <c:pt idx="241">
                  <c:v>7.8684267629805904E-2</c:v>
                </c:pt>
                <c:pt idx="242">
                  <c:v>7.8730894281241207E-2</c:v>
                </c:pt>
                <c:pt idx="243">
                  <c:v>7.8739860944978757E-2</c:v>
                </c:pt>
                <c:pt idx="244">
                  <c:v>7.8860014239062012E-2</c:v>
                </c:pt>
                <c:pt idx="245">
                  <c:v>7.8860014239062012E-2</c:v>
                </c:pt>
                <c:pt idx="246">
                  <c:v>7.8876154233789617E-2</c:v>
                </c:pt>
                <c:pt idx="247">
                  <c:v>7.8906640890497315E-2</c:v>
                </c:pt>
                <c:pt idx="248">
                  <c:v>7.916308747339143E-2</c:v>
                </c:pt>
                <c:pt idx="249">
                  <c:v>7.9259927441757042E-2</c:v>
                </c:pt>
                <c:pt idx="250">
                  <c:v>7.9276067436484632E-2</c:v>
                </c:pt>
                <c:pt idx="251">
                  <c:v>7.9279654101979666E-2</c:v>
                </c:pt>
                <c:pt idx="252">
                  <c:v>7.9385460734082827E-2</c:v>
                </c:pt>
                <c:pt idx="253">
                  <c:v>7.9396220730567901E-2</c:v>
                </c:pt>
                <c:pt idx="254">
                  <c:v>7.944643404749821E-2</c:v>
                </c:pt>
                <c:pt idx="255">
                  <c:v>7.944643404749821E-2</c:v>
                </c:pt>
                <c:pt idx="256">
                  <c:v>7.9485887367943459E-2</c:v>
                </c:pt>
                <c:pt idx="257">
                  <c:v>7.9505614028166083E-2</c:v>
                </c:pt>
                <c:pt idx="258">
                  <c:v>7.958631400180409E-2</c:v>
                </c:pt>
                <c:pt idx="259">
                  <c:v>8.0477600377317215E-2</c:v>
                </c:pt>
                <c:pt idx="260">
                  <c:v>8.0486567041054766E-2</c:v>
                </c:pt>
                <c:pt idx="261">
                  <c:v>8.0588787007662907E-2</c:v>
                </c:pt>
                <c:pt idx="262">
                  <c:v>8.0685626976028518E-2</c:v>
                </c:pt>
                <c:pt idx="263">
                  <c:v>8.0710733634493673E-2</c:v>
                </c:pt>
                <c:pt idx="264">
                  <c:v>0.12492893918987986</c:v>
                </c:pt>
                <c:pt idx="265">
                  <c:v>0.12492893918987986</c:v>
                </c:pt>
                <c:pt idx="266">
                  <c:v>0.12493252585537488</c:v>
                </c:pt>
                <c:pt idx="267">
                  <c:v>0.12494149251911245</c:v>
                </c:pt>
                <c:pt idx="268">
                  <c:v>0.12494507918460747</c:v>
                </c:pt>
                <c:pt idx="269">
                  <c:v>0.12497377250856764</c:v>
                </c:pt>
                <c:pt idx="270">
                  <c:v>0.12499887916703281</c:v>
                </c:pt>
                <c:pt idx="271">
                  <c:v>0.12500963916351787</c:v>
                </c:pt>
                <c:pt idx="272">
                  <c:v>0.12505447248220566</c:v>
                </c:pt>
                <c:pt idx="273">
                  <c:v>0.12506881914418574</c:v>
                </c:pt>
                <c:pt idx="274">
                  <c:v>0.12520331910024909</c:v>
                </c:pt>
                <c:pt idx="275">
                  <c:v>0.12520331910024909</c:v>
                </c:pt>
                <c:pt idx="276">
                  <c:v>0.12521049243123913</c:v>
                </c:pt>
                <c:pt idx="277">
                  <c:v>0.1254113456989604</c:v>
                </c:pt>
                <c:pt idx="278">
                  <c:v>0.12546873234688077</c:v>
                </c:pt>
                <c:pt idx="279">
                  <c:v>0.12550818566732602</c:v>
                </c:pt>
                <c:pt idx="280">
                  <c:v>0.12550818566732602</c:v>
                </c:pt>
                <c:pt idx="281">
                  <c:v>0.12582919222913053</c:v>
                </c:pt>
                <c:pt idx="282">
                  <c:v>0.12584891888935315</c:v>
                </c:pt>
                <c:pt idx="283">
                  <c:v>0.12585967888583824</c:v>
                </c:pt>
                <c:pt idx="284">
                  <c:v>0.12663798529825815</c:v>
                </c:pt>
                <c:pt idx="285">
                  <c:v>0.12663798529825815</c:v>
                </c:pt>
                <c:pt idx="286">
                  <c:v>0.12668281861694591</c:v>
                </c:pt>
                <c:pt idx="287">
                  <c:v>0.12674379193036131</c:v>
                </c:pt>
                <c:pt idx="288">
                  <c:v>0.12675096526135135</c:v>
                </c:pt>
                <c:pt idx="289">
                  <c:v>0.12962209099011696</c:v>
                </c:pt>
                <c:pt idx="290">
                  <c:v>0.12963105765385449</c:v>
                </c:pt>
                <c:pt idx="291">
                  <c:v>0.12970099763100745</c:v>
                </c:pt>
                <c:pt idx="292">
                  <c:v>0.12974403761694772</c:v>
                </c:pt>
                <c:pt idx="293">
                  <c:v>0.12978707760288799</c:v>
                </c:pt>
                <c:pt idx="294">
                  <c:v>0.12990723089697123</c:v>
                </c:pt>
                <c:pt idx="295">
                  <c:v>0.12990723089697123</c:v>
                </c:pt>
                <c:pt idx="296">
                  <c:v>0.12991440422796127</c:v>
                </c:pt>
                <c:pt idx="297">
                  <c:v>0.12992516422444636</c:v>
                </c:pt>
                <c:pt idx="298">
                  <c:v>0.13029459077043368</c:v>
                </c:pt>
                <c:pt idx="299">
                  <c:v>0.13033942408912147</c:v>
                </c:pt>
                <c:pt idx="300">
                  <c:v>0.13038963740605178</c:v>
                </c:pt>
                <c:pt idx="301">
                  <c:v>0.1303914307387993</c:v>
                </c:pt>
                <c:pt idx="302">
                  <c:v>0.13054027735684273</c:v>
                </c:pt>
                <c:pt idx="303">
                  <c:v>0.13054565735508528</c:v>
                </c:pt>
                <c:pt idx="304">
                  <c:v>0.13059049067377304</c:v>
                </c:pt>
                <c:pt idx="305">
                  <c:v>0.13059228400652056</c:v>
                </c:pt>
                <c:pt idx="306">
                  <c:v>0.13064070399070335</c:v>
                </c:pt>
                <c:pt idx="307">
                  <c:v>0.13069809063862373</c:v>
                </c:pt>
                <c:pt idx="308">
                  <c:v>0.13075368395379658</c:v>
                </c:pt>
                <c:pt idx="309">
                  <c:v>0.13128989044530245</c:v>
                </c:pt>
                <c:pt idx="310">
                  <c:v>0.13129347711079747</c:v>
                </c:pt>
                <c:pt idx="311">
                  <c:v>0.13136879708619295</c:v>
                </c:pt>
                <c:pt idx="312">
                  <c:v>0.13138673041366805</c:v>
                </c:pt>
                <c:pt idx="313">
                  <c:v>0.1314243904013658</c:v>
                </c:pt>
                <c:pt idx="314">
                  <c:v>0.19008609790520803</c:v>
                </c:pt>
                <c:pt idx="315">
                  <c:v>0.19008609790520803</c:v>
                </c:pt>
                <c:pt idx="316">
                  <c:v>0.19008609790520803</c:v>
                </c:pt>
                <c:pt idx="317">
                  <c:v>0.19009147790345055</c:v>
                </c:pt>
                <c:pt idx="318">
                  <c:v>0.19009685790169309</c:v>
                </c:pt>
                <c:pt idx="319">
                  <c:v>0.19010582456543065</c:v>
                </c:pt>
                <c:pt idx="320">
                  <c:v>0.19013093122389579</c:v>
                </c:pt>
                <c:pt idx="321">
                  <c:v>0.19013810455488583</c:v>
                </c:pt>
                <c:pt idx="322">
                  <c:v>0.19020266453379625</c:v>
                </c:pt>
                <c:pt idx="323">
                  <c:v>0.19022059786127138</c:v>
                </c:pt>
                <c:pt idx="324">
                  <c:v>0.19031385116414196</c:v>
                </c:pt>
                <c:pt idx="325">
                  <c:v>0.19031564449688945</c:v>
                </c:pt>
                <c:pt idx="326">
                  <c:v>0.190321024495132</c:v>
                </c:pt>
                <c:pt idx="327">
                  <c:v>0.19055774441780349</c:v>
                </c:pt>
                <c:pt idx="328">
                  <c:v>0.19065099772067406</c:v>
                </c:pt>
                <c:pt idx="329">
                  <c:v>0.1907191443650795</c:v>
                </c:pt>
                <c:pt idx="330">
                  <c:v>0.19072452436332205</c:v>
                </c:pt>
                <c:pt idx="331">
                  <c:v>0.19116747755195734</c:v>
                </c:pt>
                <c:pt idx="332">
                  <c:v>0.19117285755019986</c:v>
                </c:pt>
                <c:pt idx="333">
                  <c:v>0.19118182421393742</c:v>
                </c:pt>
                <c:pt idx="334">
                  <c:v>0.19162477740257272</c:v>
                </c:pt>
                <c:pt idx="335">
                  <c:v>0.19162477740257272</c:v>
                </c:pt>
                <c:pt idx="336">
                  <c:v>0.19169292404697816</c:v>
                </c:pt>
                <c:pt idx="337">
                  <c:v>0.19171982403819082</c:v>
                </c:pt>
                <c:pt idx="338">
                  <c:v>0.19172341070368584</c:v>
                </c:pt>
                <c:pt idx="339">
                  <c:v>0.19558624944182518</c:v>
                </c:pt>
                <c:pt idx="340">
                  <c:v>0.1955880427745727</c:v>
                </c:pt>
                <c:pt idx="341">
                  <c:v>0.19559342277281522</c:v>
                </c:pt>
                <c:pt idx="342">
                  <c:v>0.19560956276754282</c:v>
                </c:pt>
                <c:pt idx="343">
                  <c:v>0.1956830894101908</c:v>
                </c:pt>
                <c:pt idx="344">
                  <c:v>0.195796069373284</c:v>
                </c:pt>
                <c:pt idx="345">
                  <c:v>0.195796069373284</c:v>
                </c:pt>
                <c:pt idx="346">
                  <c:v>0.19581220936801161</c:v>
                </c:pt>
                <c:pt idx="347">
                  <c:v>0.19582117603174917</c:v>
                </c:pt>
                <c:pt idx="348">
                  <c:v>0.19627668254961703</c:v>
                </c:pt>
                <c:pt idx="349">
                  <c:v>0.19630537587357721</c:v>
                </c:pt>
                <c:pt idx="350">
                  <c:v>0.19638966251271026</c:v>
                </c:pt>
                <c:pt idx="351">
                  <c:v>0.1963968358437003</c:v>
                </c:pt>
                <c:pt idx="352">
                  <c:v>0.19662996910087677</c:v>
                </c:pt>
                <c:pt idx="353">
                  <c:v>0.19663355576637179</c:v>
                </c:pt>
                <c:pt idx="354">
                  <c:v>0.19668914908154464</c:v>
                </c:pt>
                <c:pt idx="355">
                  <c:v>0.19669273574703966</c:v>
                </c:pt>
                <c:pt idx="356">
                  <c:v>0.19670887574176726</c:v>
                </c:pt>
                <c:pt idx="357">
                  <c:v>0.19678240238441522</c:v>
                </c:pt>
                <c:pt idx="358">
                  <c:v>0.19680212904463784</c:v>
                </c:pt>
                <c:pt idx="359">
                  <c:v>0.19701015564334914</c:v>
                </c:pt>
                <c:pt idx="360">
                  <c:v>0.19701912230708671</c:v>
                </c:pt>
                <c:pt idx="361">
                  <c:v>0.19707292228951206</c:v>
                </c:pt>
                <c:pt idx="362">
                  <c:v>0.19708547561874462</c:v>
                </c:pt>
                <c:pt idx="363">
                  <c:v>0.19709264894973469</c:v>
                </c:pt>
                <c:pt idx="364">
                  <c:v>0.26789163248873338</c:v>
                </c:pt>
                <c:pt idx="365">
                  <c:v>0.2678934258214809</c:v>
                </c:pt>
                <c:pt idx="366">
                  <c:v>0.26793287914192615</c:v>
                </c:pt>
                <c:pt idx="367">
                  <c:v>0.26794005247291619</c:v>
                </c:pt>
                <c:pt idx="368">
                  <c:v>0.26794363913841124</c:v>
                </c:pt>
                <c:pt idx="369">
                  <c:v>0.26796336579863383</c:v>
                </c:pt>
                <c:pt idx="370">
                  <c:v>0.26797053912962387</c:v>
                </c:pt>
                <c:pt idx="371">
                  <c:v>0.26797771246061391</c:v>
                </c:pt>
                <c:pt idx="372">
                  <c:v>0.2680673790979895</c:v>
                </c:pt>
                <c:pt idx="373">
                  <c:v>0.26811400574942479</c:v>
                </c:pt>
                <c:pt idx="374">
                  <c:v>0.26817856572833521</c:v>
                </c:pt>
                <c:pt idx="375">
                  <c:v>0.26817856572833521</c:v>
                </c:pt>
                <c:pt idx="376">
                  <c:v>0.26818753239207277</c:v>
                </c:pt>
                <c:pt idx="377">
                  <c:v>0.26839017899254153</c:v>
                </c:pt>
                <c:pt idx="378">
                  <c:v>0.26843501231122929</c:v>
                </c:pt>
                <c:pt idx="379">
                  <c:v>0.26852109228310983</c:v>
                </c:pt>
                <c:pt idx="380">
                  <c:v>0.26858206559652525</c:v>
                </c:pt>
                <c:pt idx="381">
                  <c:v>0.26919179873067905</c:v>
                </c:pt>
                <c:pt idx="382">
                  <c:v>0.26919717872892163</c:v>
                </c:pt>
                <c:pt idx="383">
                  <c:v>0.26921152539090171</c:v>
                </c:pt>
                <c:pt idx="384">
                  <c:v>0.2693262986867424</c:v>
                </c:pt>
                <c:pt idx="385">
                  <c:v>0.26933167868498498</c:v>
                </c:pt>
                <c:pt idx="386">
                  <c:v>0.26939623866389539</c:v>
                </c:pt>
                <c:pt idx="387">
                  <c:v>0.26944465864807815</c:v>
                </c:pt>
                <c:pt idx="388">
                  <c:v>0.26944645198082567</c:v>
                </c:pt>
                <c:pt idx="389">
                  <c:v>0.27408939046413244</c:v>
                </c:pt>
                <c:pt idx="390">
                  <c:v>0.27408939046413244</c:v>
                </c:pt>
                <c:pt idx="391">
                  <c:v>0.27410553045886005</c:v>
                </c:pt>
                <c:pt idx="392">
                  <c:v>0.27413781044831526</c:v>
                </c:pt>
                <c:pt idx="393">
                  <c:v>0.27420057709447815</c:v>
                </c:pt>
                <c:pt idx="394">
                  <c:v>0.27436915037274423</c:v>
                </c:pt>
                <c:pt idx="395">
                  <c:v>0.27437273703823922</c:v>
                </c:pt>
                <c:pt idx="396">
                  <c:v>0.274413983691432</c:v>
                </c:pt>
                <c:pt idx="397">
                  <c:v>0.27441936368967451</c:v>
                </c:pt>
                <c:pt idx="398">
                  <c:v>0.27492867018996775</c:v>
                </c:pt>
                <c:pt idx="399">
                  <c:v>0.27493763685370531</c:v>
                </c:pt>
                <c:pt idx="400">
                  <c:v>0.27499681683437316</c:v>
                </c:pt>
                <c:pt idx="401">
                  <c:v>0.27501833682734328</c:v>
                </c:pt>
                <c:pt idx="402">
                  <c:v>0.27526581674649986</c:v>
                </c:pt>
                <c:pt idx="403">
                  <c:v>0.27526940341199491</c:v>
                </c:pt>
                <c:pt idx="404">
                  <c:v>0.27533396339090527</c:v>
                </c:pt>
                <c:pt idx="405">
                  <c:v>0.27533396339090527</c:v>
                </c:pt>
                <c:pt idx="406">
                  <c:v>0.27535727671662291</c:v>
                </c:pt>
                <c:pt idx="407">
                  <c:v>0.27538597004058313</c:v>
                </c:pt>
                <c:pt idx="408">
                  <c:v>0.27539493670432069</c:v>
                </c:pt>
                <c:pt idx="409">
                  <c:v>0.27545232335224101</c:v>
                </c:pt>
                <c:pt idx="410">
                  <c:v>0.27548639667444375</c:v>
                </c:pt>
                <c:pt idx="411">
                  <c:v>0.27550433000191887</c:v>
                </c:pt>
                <c:pt idx="412">
                  <c:v>0.27551329666565644</c:v>
                </c:pt>
                <c:pt idx="413">
                  <c:v>0.27551329666565644</c:v>
                </c:pt>
                <c:pt idx="414">
                  <c:v>0.35692163673893201</c:v>
                </c:pt>
                <c:pt idx="415">
                  <c:v>0.35692163673893201</c:v>
                </c:pt>
                <c:pt idx="416">
                  <c:v>0.35699157671608495</c:v>
                </c:pt>
                <c:pt idx="417">
                  <c:v>0.35709379668269309</c:v>
                </c:pt>
                <c:pt idx="418">
                  <c:v>0.35716014999435103</c:v>
                </c:pt>
                <c:pt idx="419">
                  <c:v>0.35737534992405234</c:v>
                </c:pt>
                <c:pt idx="420">
                  <c:v>0.35737893658954739</c:v>
                </c:pt>
                <c:pt idx="421">
                  <c:v>0.35737893658954739</c:v>
                </c:pt>
                <c:pt idx="422">
                  <c:v>0.35741300991175007</c:v>
                </c:pt>
                <c:pt idx="423">
                  <c:v>0.35747218989241797</c:v>
                </c:pt>
                <c:pt idx="424">
                  <c:v>0.35753136987308587</c:v>
                </c:pt>
                <c:pt idx="425">
                  <c:v>0.35753136987308587</c:v>
                </c:pt>
                <c:pt idx="426">
                  <c:v>0.35755647653155098</c:v>
                </c:pt>
                <c:pt idx="427">
                  <c:v>0.35770352981684694</c:v>
                </c:pt>
                <c:pt idx="428">
                  <c:v>0.35771249648058451</c:v>
                </c:pt>
                <c:pt idx="429">
                  <c:v>0.35780395645070756</c:v>
                </c:pt>
                <c:pt idx="430">
                  <c:v>0.35783802977291029</c:v>
                </c:pt>
                <c:pt idx="431">
                  <c:v>0.35832043628199084</c:v>
                </c:pt>
                <c:pt idx="432">
                  <c:v>0.35839037625914377</c:v>
                </c:pt>
                <c:pt idx="433">
                  <c:v>0.35841189625211389</c:v>
                </c:pt>
                <c:pt idx="434">
                  <c:v>0.35853384287894469</c:v>
                </c:pt>
                <c:pt idx="435">
                  <c:v>0.35853742954443968</c:v>
                </c:pt>
                <c:pt idx="436">
                  <c:v>0.35856791620114736</c:v>
                </c:pt>
                <c:pt idx="437">
                  <c:v>0.35861633618533018</c:v>
                </c:pt>
                <c:pt idx="438">
                  <c:v>0.35861992285082522</c:v>
                </c:pt>
                <c:pt idx="439">
                  <c:v>0.36274458817010119</c:v>
                </c:pt>
                <c:pt idx="440">
                  <c:v>0.36277507482680887</c:v>
                </c:pt>
                <c:pt idx="441">
                  <c:v>0.3627768681595564</c:v>
                </c:pt>
                <c:pt idx="442">
                  <c:v>0.3628719147951745</c:v>
                </c:pt>
                <c:pt idx="443">
                  <c:v>0.36289881478638719</c:v>
                </c:pt>
                <c:pt idx="444">
                  <c:v>0.36355876123747133</c:v>
                </c:pt>
                <c:pt idx="445">
                  <c:v>0.36355876123747133</c:v>
                </c:pt>
                <c:pt idx="446">
                  <c:v>0.36361435455264418</c:v>
                </c:pt>
                <c:pt idx="447">
                  <c:v>0.36363766787836183</c:v>
                </c:pt>
                <c:pt idx="448">
                  <c:v>0.36401606108808671</c:v>
                </c:pt>
                <c:pt idx="449">
                  <c:v>0.36402682108457179</c:v>
                </c:pt>
                <c:pt idx="450">
                  <c:v>0.36403578774830936</c:v>
                </c:pt>
                <c:pt idx="451">
                  <c:v>0.36415056104415006</c:v>
                </c:pt>
                <c:pt idx="452">
                  <c:v>0.36429044099845592</c:v>
                </c:pt>
                <c:pt idx="453">
                  <c:v>0.36433886098263873</c:v>
                </c:pt>
                <c:pt idx="454">
                  <c:v>0.36452716092112741</c:v>
                </c:pt>
                <c:pt idx="455">
                  <c:v>0.36452716092112741</c:v>
                </c:pt>
                <c:pt idx="456">
                  <c:v>0.3645576475778351</c:v>
                </c:pt>
                <c:pt idx="457">
                  <c:v>0.3645809609035528</c:v>
                </c:pt>
                <c:pt idx="458">
                  <c:v>0.36459530756553288</c:v>
                </c:pt>
                <c:pt idx="459">
                  <c:v>0.36462400088949304</c:v>
                </c:pt>
                <c:pt idx="460">
                  <c:v>0.36465448754620072</c:v>
                </c:pt>
                <c:pt idx="461">
                  <c:v>0.36465807421169577</c:v>
                </c:pt>
                <c:pt idx="462">
                  <c:v>0.36468497420290841</c:v>
                </c:pt>
                <c:pt idx="463">
                  <c:v>0.36469394086664597</c:v>
                </c:pt>
                <c:pt idx="464">
                  <c:v>0.44010178956674872</c:v>
                </c:pt>
                <c:pt idx="465">
                  <c:v>0.44010178956674872</c:v>
                </c:pt>
                <c:pt idx="466">
                  <c:v>0.44013586288895146</c:v>
                </c:pt>
                <c:pt idx="467">
                  <c:v>0.44031160949820758</c:v>
                </c:pt>
                <c:pt idx="468">
                  <c:v>0.44049632277120121</c:v>
                </c:pt>
                <c:pt idx="469">
                  <c:v>0.44171220237401387</c:v>
                </c:pt>
                <c:pt idx="470">
                  <c:v>0.44172834236874148</c:v>
                </c:pt>
                <c:pt idx="471">
                  <c:v>0.44173730903247904</c:v>
                </c:pt>
                <c:pt idx="472">
                  <c:v>0.44173910236522657</c:v>
                </c:pt>
                <c:pt idx="473">
                  <c:v>0.44174448236346908</c:v>
                </c:pt>
                <c:pt idx="474">
                  <c:v>0.44180545567688451</c:v>
                </c:pt>
                <c:pt idx="475">
                  <c:v>0.44180724900963197</c:v>
                </c:pt>
                <c:pt idx="476">
                  <c:v>0.441884362317775</c:v>
                </c:pt>
                <c:pt idx="477">
                  <c:v>0.44194533563119037</c:v>
                </c:pt>
                <c:pt idx="478">
                  <c:v>0.44196506229141297</c:v>
                </c:pt>
                <c:pt idx="479">
                  <c:v>0.44208700891824376</c:v>
                </c:pt>
                <c:pt idx="480">
                  <c:v>0.44209597558198133</c:v>
                </c:pt>
                <c:pt idx="481">
                  <c:v>0.44236676882685549</c:v>
                </c:pt>
                <c:pt idx="482">
                  <c:v>0.44246540212796864</c:v>
                </c:pt>
                <c:pt idx="483">
                  <c:v>0.44251920211039397</c:v>
                </c:pt>
                <c:pt idx="484">
                  <c:v>0.44281330868098584</c:v>
                </c:pt>
                <c:pt idx="485">
                  <c:v>0.44281510201373336</c:v>
                </c:pt>
                <c:pt idx="486">
                  <c:v>0.44283303534120844</c:v>
                </c:pt>
                <c:pt idx="487">
                  <c:v>0.44283841533945101</c:v>
                </c:pt>
                <c:pt idx="488">
                  <c:v>0.44287248866165368</c:v>
                </c:pt>
                <c:pt idx="489">
                  <c:v>0.44528810787255141</c:v>
                </c:pt>
                <c:pt idx="490">
                  <c:v>0.4453347345239867</c:v>
                </c:pt>
                <c:pt idx="491">
                  <c:v>0.44533832118948175</c:v>
                </c:pt>
                <c:pt idx="492">
                  <c:v>0.44545309448532244</c:v>
                </c:pt>
                <c:pt idx="493">
                  <c:v>0.44546564781455505</c:v>
                </c:pt>
                <c:pt idx="494">
                  <c:v>0.44751363381221293</c:v>
                </c:pt>
                <c:pt idx="495">
                  <c:v>0.44751363381221293</c:v>
                </c:pt>
                <c:pt idx="496">
                  <c:v>0.44753515380518311</c:v>
                </c:pt>
                <c:pt idx="497">
                  <c:v>0.44759971378409352</c:v>
                </c:pt>
                <c:pt idx="498">
                  <c:v>0.44773600707290434</c:v>
                </c:pt>
                <c:pt idx="499">
                  <c:v>0.44778980705532967</c:v>
                </c:pt>
                <c:pt idx="500">
                  <c:v>0.44780236038456228</c:v>
                </c:pt>
                <c:pt idx="501">
                  <c:v>0.44808032696042654</c:v>
                </c:pt>
                <c:pt idx="502">
                  <c:v>0.44810722695163918</c:v>
                </c:pt>
                <c:pt idx="503">
                  <c:v>0.44812516027911431</c:v>
                </c:pt>
                <c:pt idx="504">
                  <c:v>0.44827042023166275</c:v>
                </c:pt>
                <c:pt idx="505">
                  <c:v>0.44827221356441022</c:v>
                </c:pt>
                <c:pt idx="506">
                  <c:v>0.44832780687958307</c:v>
                </c:pt>
                <c:pt idx="507">
                  <c:v>0.44846589350114147</c:v>
                </c:pt>
                <c:pt idx="508">
                  <c:v>0.44848203349586907</c:v>
                </c:pt>
                <c:pt idx="509">
                  <c:v>0.44851252015257675</c:v>
                </c:pt>
                <c:pt idx="510">
                  <c:v>0.44852686681455683</c:v>
                </c:pt>
                <c:pt idx="511">
                  <c:v>0.44853224681279935</c:v>
                </c:pt>
                <c:pt idx="512">
                  <c:v>0.44855735347126452</c:v>
                </c:pt>
                <c:pt idx="513">
                  <c:v>0.44862012011742741</c:v>
                </c:pt>
                <c:pt idx="514">
                  <c:v>0.45776611712973508</c:v>
                </c:pt>
                <c:pt idx="515">
                  <c:v>0.45776611712973508</c:v>
                </c:pt>
                <c:pt idx="516">
                  <c:v>0.45777508379347265</c:v>
                </c:pt>
                <c:pt idx="517">
                  <c:v>0.4578306771086455</c:v>
                </c:pt>
                <c:pt idx="518">
                  <c:v>0.45819293032364278</c:v>
                </c:pt>
                <c:pt idx="519">
                  <c:v>0.46144962259312328</c:v>
                </c:pt>
                <c:pt idx="520">
                  <c:v>0.46150342257554861</c:v>
                </c:pt>
                <c:pt idx="521">
                  <c:v>0.46160205587666175</c:v>
                </c:pt>
                <c:pt idx="522">
                  <c:v>0.46166482252282465</c:v>
                </c:pt>
                <c:pt idx="523">
                  <c:v>0.46167378918656221</c:v>
                </c:pt>
                <c:pt idx="524">
                  <c:v>0.54546008848303773</c:v>
                </c:pt>
                <c:pt idx="525">
                  <c:v>0.54546367514853278</c:v>
                </c:pt>
                <c:pt idx="526">
                  <c:v>0.54548340180875543</c:v>
                </c:pt>
                <c:pt idx="527">
                  <c:v>0.54554616845491832</c:v>
                </c:pt>
                <c:pt idx="528">
                  <c:v>0.54557127511338344</c:v>
                </c:pt>
                <c:pt idx="529">
                  <c:v>0.54563583509229385</c:v>
                </c:pt>
                <c:pt idx="530">
                  <c:v>0.54566632174900154</c:v>
                </c:pt>
                <c:pt idx="531">
                  <c:v>0.54570398173669932</c:v>
                </c:pt>
                <c:pt idx="532">
                  <c:v>0.54579902837231742</c:v>
                </c:pt>
                <c:pt idx="533">
                  <c:v>0.54581158170154997</c:v>
                </c:pt>
                <c:pt idx="534">
                  <c:v>0.54615948825456717</c:v>
                </c:pt>
                <c:pt idx="535">
                  <c:v>0.54615948825456717</c:v>
                </c:pt>
                <c:pt idx="536">
                  <c:v>0.54623839489545767</c:v>
                </c:pt>
                <c:pt idx="537">
                  <c:v>0.54625453489018527</c:v>
                </c:pt>
                <c:pt idx="538">
                  <c:v>0.54640158817548123</c:v>
                </c:pt>
                <c:pt idx="539">
                  <c:v>0.54659168144671744</c:v>
                </c:pt>
                <c:pt idx="540">
                  <c:v>0.54662575476892006</c:v>
                </c:pt>
                <c:pt idx="541">
                  <c:v>0.54663292809991015</c:v>
                </c:pt>
                <c:pt idx="542">
                  <c:v>0.54671900807179075</c:v>
                </c:pt>
                <c:pt idx="543">
                  <c:v>0.54676742805597345</c:v>
                </c:pt>
                <c:pt idx="544">
                  <c:v>0.55040251353517888</c:v>
                </c:pt>
                <c:pt idx="545">
                  <c:v>0.55040251353517888</c:v>
                </c:pt>
                <c:pt idx="546">
                  <c:v>0.5504114801989165</c:v>
                </c:pt>
                <c:pt idx="547">
                  <c:v>0.55050473350178708</c:v>
                </c:pt>
                <c:pt idx="548">
                  <c:v>0.55054418682223227</c:v>
                </c:pt>
                <c:pt idx="549">
                  <c:v>0.55092258003195715</c:v>
                </c:pt>
                <c:pt idx="550">
                  <c:v>0.55097638001438254</c:v>
                </c:pt>
                <c:pt idx="551">
                  <c:v>0.5511162599686884</c:v>
                </c:pt>
                <c:pt idx="552">
                  <c:v>0.55115033329089114</c:v>
                </c:pt>
                <c:pt idx="553">
                  <c:v>0.55116288662012369</c:v>
                </c:pt>
                <c:pt idx="554">
                  <c:v>0.55139422654455261</c:v>
                </c:pt>
                <c:pt idx="555">
                  <c:v>0.55139422654455261</c:v>
                </c:pt>
                <c:pt idx="556">
                  <c:v>0.55143905986324049</c:v>
                </c:pt>
                <c:pt idx="557">
                  <c:v>0.5515430731625961</c:v>
                </c:pt>
                <c:pt idx="558">
                  <c:v>0.55157893981754635</c:v>
                </c:pt>
                <c:pt idx="559">
                  <c:v>0.55171343977360965</c:v>
                </c:pt>
                <c:pt idx="560">
                  <c:v>0.55173137310108478</c:v>
                </c:pt>
                <c:pt idx="561">
                  <c:v>0.55173495976657982</c:v>
                </c:pt>
                <c:pt idx="562">
                  <c:v>0.55176185975779246</c:v>
                </c:pt>
                <c:pt idx="563">
                  <c:v>0.55178337975076264</c:v>
                </c:pt>
                <c:pt idx="564">
                  <c:v>0.55242897953986669</c:v>
                </c:pt>
                <c:pt idx="565">
                  <c:v>0.55243256620536174</c:v>
                </c:pt>
                <c:pt idx="566">
                  <c:v>0.55247560619130198</c:v>
                </c:pt>
                <c:pt idx="567">
                  <c:v>0.55248995285328206</c:v>
                </c:pt>
                <c:pt idx="568">
                  <c:v>0.5526352128058305</c:v>
                </c:pt>
                <c:pt idx="569">
                  <c:v>0.55509028533717342</c:v>
                </c:pt>
                <c:pt idx="570">
                  <c:v>0.55512256532662863</c:v>
                </c:pt>
                <c:pt idx="571">
                  <c:v>0.55533059192533996</c:v>
                </c:pt>
                <c:pt idx="572">
                  <c:v>0.5554848185416259</c:v>
                </c:pt>
                <c:pt idx="573">
                  <c:v>0.55553682519130376</c:v>
                </c:pt>
                <c:pt idx="574">
                  <c:v>0.61999817080059749</c:v>
                </c:pt>
                <c:pt idx="575">
                  <c:v>0.61999817080059749</c:v>
                </c:pt>
                <c:pt idx="576">
                  <c:v>0.61999996413334502</c:v>
                </c:pt>
                <c:pt idx="577">
                  <c:v>0.62002148412631519</c:v>
                </c:pt>
                <c:pt idx="578">
                  <c:v>0.62002327745906272</c:v>
                </c:pt>
                <c:pt idx="579">
                  <c:v>0.62008066410698304</c:v>
                </c:pt>
                <c:pt idx="580">
                  <c:v>0.6201326707566609</c:v>
                </c:pt>
                <c:pt idx="581">
                  <c:v>0.62015777741512601</c:v>
                </c:pt>
                <c:pt idx="582">
                  <c:v>0.62022233739403643</c:v>
                </c:pt>
                <c:pt idx="583">
                  <c:v>0.62022413072678395</c:v>
                </c:pt>
                <c:pt idx="584">
                  <c:v>0.62043036399274776</c:v>
                </c:pt>
                <c:pt idx="585">
                  <c:v>0.62043036399274776</c:v>
                </c:pt>
                <c:pt idx="586">
                  <c:v>0.62046443731495049</c:v>
                </c:pt>
                <c:pt idx="587">
                  <c:v>0.62056665728155858</c:v>
                </c:pt>
                <c:pt idx="588">
                  <c:v>0.62073523055982471</c:v>
                </c:pt>
                <c:pt idx="589">
                  <c:v>0.62078903054224999</c:v>
                </c:pt>
                <c:pt idx="590">
                  <c:v>0.62080517053697759</c:v>
                </c:pt>
                <c:pt idx="591">
                  <c:v>0.62094325715853604</c:v>
                </c:pt>
                <c:pt idx="592">
                  <c:v>0.62096657048425363</c:v>
                </c:pt>
                <c:pt idx="593">
                  <c:v>0.62099885047370884</c:v>
                </c:pt>
                <c:pt idx="594">
                  <c:v>0.62270789658208714</c:v>
                </c:pt>
                <c:pt idx="595">
                  <c:v>0.62270789658208714</c:v>
                </c:pt>
                <c:pt idx="596">
                  <c:v>0.6227365899060473</c:v>
                </c:pt>
                <c:pt idx="597">
                  <c:v>0.62282087654518037</c:v>
                </c:pt>
                <c:pt idx="598">
                  <c:v>0.62282984320891788</c:v>
                </c:pt>
                <c:pt idx="599">
                  <c:v>0.62460524262895412</c:v>
                </c:pt>
                <c:pt idx="600">
                  <c:v>0.62463752261840932</c:v>
                </c:pt>
                <c:pt idx="601">
                  <c:v>0.62470208259731963</c:v>
                </c:pt>
                <c:pt idx="602">
                  <c:v>0.62475588257974501</c:v>
                </c:pt>
                <c:pt idx="603">
                  <c:v>0.6247863692364527</c:v>
                </c:pt>
                <c:pt idx="604">
                  <c:v>0.62491548919427353</c:v>
                </c:pt>
                <c:pt idx="605">
                  <c:v>0.62491548919427353</c:v>
                </c:pt>
                <c:pt idx="606">
                  <c:v>0.62493162918900114</c:v>
                </c:pt>
                <c:pt idx="607">
                  <c:v>0.62498901583692146</c:v>
                </c:pt>
                <c:pt idx="608">
                  <c:v>0.62517552244266272</c:v>
                </c:pt>
                <c:pt idx="609">
                  <c:v>0.62525622241630063</c:v>
                </c:pt>
                <c:pt idx="610">
                  <c:v>0.62529388240399841</c:v>
                </c:pt>
                <c:pt idx="611">
                  <c:v>0.62529746906949346</c:v>
                </c:pt>
                <c:pt idx="612">
                  <c:v>0.62537278904488891</c:v>
                </c:pt>
                <c:pt idx="613">
                  <c:v>0.62537816904313148</c:v>
                </c:pt>
                <c:pt idx="614">
                  <c:v>0.62581753556627173</c:v>
                </c:pt>
                <c:pt idx="615">
                  <c:v>0.62581753556627173</c:v>
                </c:pt>
                <c:pt idx="616">
                  <c:v>0.62587133554869701</c:v>
                </c:pt>
                <c:pt idx="617">
                  <c:v>0.62591975553287982</c:v>
                </c:pt>
                <c:pt idx="618">
                  <c:v>0.62601480216849792</c:v>
                </c:pt>
                <c:pt idx="619">
                  <c:v>0.62714101513393505</c:v>
                </c:pt>
                <c:pt idx="620">
                  <c:v>0.62714818846492515</c:v>
                </c:pt>
                <c:pt idx="621">
                  <c:v>0.62726654842626084</c:v>
                </c:pt>
                <c:pt idx="622">
                  <c:v>0.62734366173440381</c:v>
                </c:pt>
                <c:pt idx="623">
                  <c:v>0.6273974617168292</c:v>
                </c:pt>
                <c:pt idx="624">
                  <c:v>0.69641745917029663</c:v>
                </c:pt>
                <c:pt idx="625">
                  <c:v>0.69641745917029663</c:v>
                </c:pt>
                <c:pt idx="626">
                  <c:v>0.69641745917029663</c:v>
                </c:pt>
                <c:pt idx="627">
                  <c:v>0.69642463250128672</c:v>
                </c:pt>
                <c:pt idx="628">
                  <c:v>0.69642821916678177</c:v>
                </c:pt>
                <c:pt idx="629">
                  <c:v>0.69645870582348945</c:v>
                </c:pt>
                <c:pt idx="630">
                  <c:v>0.69651250580591473</c:v>
                </c:pt>
                <c:pt idx="631">
                  <c:v>0.69652147246965235</c:v>
                </c:pt>
                <c:pt idx="632">
                  <c:v>0.69658244578306772</c:v>
                </c:pt>
                <c:pt idx="633">
                  <c:v>0.69659320577955275</c:v>
                </c:pt>
                <c:pt idx="634">
                  <c:v>0.69670977240814103</c:v>
                </c:pt>
                <c:pt idx="635">
                  <c:v>0.69670977240814103</c:v>
                </c:pt>
                <c:pt idx="636">
                  <c:v>0.69672770573561615</c:v>
                </c:pt>
                <c:pt idx="637">
                  <c:v>0.69684068569870938</c:v>
                </c:pt>
                <c:pt idx="638">
                  <c:v>0.69692317900509482</c:v>
                </c:pt>
                <c:pt idx="639">
                  <c:v>0.6969769789875202</c:v>
                </c:pt>
                <c:pt idx="640">
                  <c:v>0.69698056565301525</c:v>
                </c:pt>
                <c:pt idx="641">
                  <c:v>0.69719755891546409</c:v>
                </c:pt>
                <c:pt idx="642">
                  <c:v>0.69720831891194912</c:v>
                </c:pt>
                <c:pt idx="643">
                  <c:v>0.69721728557568674</c:v>
                </c:pt>
                <c:pt idx="644">
                  <c:v>0.69806732529800708</c:v>
                </c:pt>
                <c:pt idx="645">
                  <c:v>0.6980691186307546</c:v>
                </c:pt>
                <c:pt idx="646">
                  <c:v>0.69811215861669484</c:v>
                </c:pt>
                <c:pt idx="647">
                  <c:v>0.69815519860263509</c:v>
                </c:pt>
                <c:pt idx="648">
                  <c:v>0.69816595859912023</c:v>
                </c:pt>
                <c:pt idx="649">
                  <c:v>0.70034485788734646</c:v>
                </c:pt>
                <c:pt idx="650">
                  <c:v>0.70035382455108397</c:v>
                </c:pt>
                <c:pt idx="651">
                  <c:v>0.70038251787504413</c:v>
                </c:pt>
                <c:pt idx="652">
                  <c:v>0.7004273511937319</c:v>
                </c:pt>
                <c:pt idx="653">
                  <c:v>0.70047577117791471</c:v>
                </c:pt>
                <c:pt idx="654">
                  <c:v>0.70056364448254282</c:v>
                </c:pt>
                <c:pt idx="655">
                  <c:v>0.70056543781529035</c:v>
                </c:pt>
                <c:pt idx="656">
                  <c:v>0.70057440447902786</c:v>
                </c:pt>
                <c:pt idx="657">
                  <c:v>0.70058516447551289</c:v>
                </c:pt>
                <c:pt idx="658">
                  <c:v>0.7008236777309319</c:v>
                </c:pt>
                <c:pt idx="659">
                  <c:v>0.70087209771511472</c:v>
                </c:pt>
                <c:pt idx="660">
                  <c:v>0.70092948436303515</c:v>
                </c:pt>
                <c:pt idx="661">
                  <c:v>0.70092948436303515</c:v>
                </c:pt>
                <c:pt idx="662">
                  <c:v>0.70105143098986589</c:v>
                </c:pt>
                <c:pt idx="663">
                  <c:v>0.70105501765536093</c:v>
                </c:pt>
                <c:pt idx="664">
                  <c:v>0.70149079751300614</c:v>
                </c:pt>
                <c:pt idx="665">
                  <c:v>0.70149079751300614</c:v>
                </c:pt>
                <c:pt idx="666">
                  <c:v>0.70151590417147125</c:v>
                </c:pt>
                <c:pt idx="667">
                  <c:v>0.70156073749015913</c:v>
                </c:pt>
                <c:pt idx="668">
                  <c:v>0.70159481081236175</c:v>
                </c:pt>
                <c:pt idx="669">
                  <c:v>0.7021130839763926</c:v>
                </c:pt>
                <c:pt idx="670">
                  <c:v>0.70211487730914013</c:v>
                </c:pt>
                <c:pt idx="671">
                  <c:v>0.70215433062958532</c:v>
                </c:pt>
                <c:pt idx="672">
                  <c:v>0.70217226395706045</c:v>
                </c:pt>
                <c:pt idx="673">
                  <c:v>0.70218661061904053</c:v>
                </c:pt>
                <c:pt idx="674">
                  <c:v>0.75937419860442845</c:v>
                </c:pt>
                <c:pt idx="675">
                  <c:v>0.75937419860442845</c:v>
                </c:pt>
                <c:pt idx="676">
                  <c:v>0.75938854526640853</c:v>
                </c:pt>
                <c:pt idx="677">
                  <c:v>0.75939751193014615</c:v>
                </c:pt>
                <c:pt idx="678">
                  <c:v>0.75939751193014615</c:v>
                </c:pt>
                <c:pt idx="679">
                  <c:v>0.75940468526113614</c:v>
                </c:pt>
                <c:pt idx="680">
                  <c:v>0.75941365192487376</c:v>
                </c:pt>
                <c:pt idx="681">
                  <c:v>0.75942799858685384</c:v>
                </c:pt>
                <c:pt idx="682">
                  <c:v>0.75948179856927911</c:v>
                </c:pt>
                <c:pt idx="683">
                  <c:v>0.75950511189499681</c:v>
                </c:pt>
                <c:pt idx="684">
                  <c:v>0.75956429187566465</c:v>
                </c:pt>
                <c:pt idx="685">
                  <c:v>0.75956608520841218</c:v>
                </c:pt>
                <c:pt idx="686">
                  <c:v>0.75956967187390723</c:v>
                </c:pt>
                <c:pt idx="687">
                  <c:v>0.75968265183700034</c:v>
                </c:pt>
                <c:pt idx="688">
                  <c:v>0.75973824515217325</c:v>
                </c:pt>
                <c:pt idx="689">
                  <c:v>0.75979563180009357</c:v>
                </c:pt>
                <c:pt idx="690">
                  <c:v>0.7598135651275687</c:v>
                </c:pt>
                <c:pt idx="691">
                  <c:v>0.76004131838650268</c:v>
                </c:pt>
                <c:pt idx="692">
                  <c:v>0.76005028505024019</c:v>
                </c:pt>
                <c:pt idx="693">
                  <c:v>0.76006283837947275</c:v>
                </c:pt>
                <c:pt idx="694">
                  <c:v>0.76037308494479228</c:v>
                </c:pt>
                <c:pt idx="695">
                  <c:v>0.7603748782775398</c:v>
                </c:pt>
                <c:pt idx="696">
                  <c:v>0.76042688492721755</c:v>
                </c:pt>
                <c:pt idx="697">
                  <c:v>0.76046275158216781</c:v>
                </c:pt>
                <c:pt idx="698">
                  <c:v>0.76046813158041038</c:v>
                </c:pt>
                <c:pt idx="699">
                  <c:v>0.76263268420665653</c:v>
                </c:pt>
                <c:pt idx="700">
                  <c:v>0.76263447753940405</c:v>
                </c:pt>
                <c:pt idx="701">
                  <c:v>0.76265599753237412</c:v>
                </c:pt>
                <c:pt idx="702">
                  <c:v>0.76268469085633428</c:v>
                </c:pt>
                <c:pt idx="703">
                  <c:v>0.76273311084051709</c:v>
                </c:pt>
                <c:pt idx="704">
                  <c:v>0.76281560414690264</c:v>
                </c:pt>
                <c:pt idx="705">
                  <c:v>0.76281739747965016</c:v>
                </c:pt>
                <c:pt idx="706">
                  <c:v>0.76282277747789273</c:v>
                </c:pt>
                <c:pt idx="707">
                  <c:v>0.76282636414338767</c:v>
                </c:pt>
                <c:pt idx="708">
                  <c:v>0.76303977074034157</c:v>
                </c:pt>
                <c:pt idx="709">
                  <c:v>0.7630577040678167</c:v>
                </c:pt>
                <c:pt idx="710">
                  <c:v>0.76309536405551437</c:v>
                </c:pt>
                <c:pt idx="711">
                  <c:v>0.76310971071749445</c:v>
                </c:pt>
                <c:pt idx="712">
                  <c:v>0.76320655068586007</c:v>
                </c:pt>
                <c:pt idx="713">
                  <c:v>0.76321731068234522</c:v>
                </c:pt>
                <c:pt idx="714">
                  <c:v>0.76354369724239224</c:v>
                </c:pt>
                <c:pt idx="715">
                  <c:v>0.76354369724239224</c:v>
                </c:pt>
                <c:pt idx="716">
                  <c:v>0.76355983723711984</c:v>
                </c:pt>
                <c:pt idx="717">
                  <c:v>0.76358853056108</c:v>
                </c:pt>
                <c:pt idx="718">
                  <c:v>0.76360287722306008</c:v>
                </c:pt>
                <c:pt idx="719">
                  <c:v>0.76379297049429629</c:v>
                </c:pt>
                <c:pt idx="720">
                  <c:v>0.76379655715979133</c:v>
                </c:pt>
                <c:pt idx="721">
                  <c:v>0.76382345715100397</c:v>
                </c:pt>
                <c:pt idx="722">
                  <c:v>0.76383242381474159</c:v>
                </c:pt>
                <c:pt idx="723">
                  <c:v>0.76383242381474159</c:v>
                </c:pt>
                <c:pt idx="724">
                  <c:v>0.811657021525373</c:v>
                </c:pt>
                <c:pt idx="725">
                  <c:v>0.811657021525373</c:v>
                </c:pt>
                <c:pt idx="726">
                  <c:v>0.81168033485109059</c:v>
                </c:pt>
                <c:pt idx="727">
                  <c:v>0.81170902817505075</c:v>
                </c:pt>
                <c:pt idx="728">
                  <c:v>0.81173054816802093</c:v>
                </c:pt>
                <c:pt idx="729">
                  <c:v>0.81180407481066885</c:v>
                </c:pt>
                <c:pt idx="730">
                  <c:v>0.81181124814165895</c:v>
                </c:pt>
                <c:pt idx="731">
                  <c:v>0.811814834807154</c:v>
                </c:pt>
                <c:pt idx="732">
                  <c:v>0.81183276813462912</c:v>
                </c:pt>
                <c:pt idx="733">
                  <c:v>0.81186146145858928</c:v>
                </c:pt>
                <c:pt idx="734">
                  <c:v>0.81190808811002457</c:v>
                </c:pt>
                <c:pt idx="735">
                  <c:v>0.81190808811002457</c:v>
                </c:pt>
                <c:pt idx="736">
                  <c:v>0.81191346810826703</c:v>
                </c:pt>
                <c:pt idx="737">
                  <c:v>0.81199058141641012</c:v>
                </c:pt>
                <c:pt idx="738">
                  <c:v>0.81201210140938018</c:v>
                </c:pt>
                <c:pt idx="739">
                  <c:v>0.81204796806433044</c:v>
                </c:pt>
                <c:pt idx="740">
                  <c:v>0.81207307472279555</c:v>
                </c:pt>
                <c:pt idx="741">
                  <c:v>0.81223447467007159</c:v>
                </c:pt>
                <c:pt idx="742">
                  <c:v>0.81224523466655663</c:v>
                </c:pt>
                <c:pt idx="743">
                  <c:v>0.81225420133029425</c:v>
                </c:pt>
                <c:pt idx="744">
                  <c:v>0.81239587461734764</c:v>
                </c:pt>
                <c:pt idx="745">
                  <c:v>0.81239587461734764</c:v>
                </c:pt>
                <c:pt idx="746">
                  <c:v>0.81241560127757029</c:v>
                </c:pt>
                <c:pt idx="747">
                  <c:v>0.81244250126878292</c:v>
                </c:pt>
                <c:pt idx="748">
                  <c:v>0.81244429460153045</c:v>
                </c:pt>
                <c:pt idx="749">
                  <c:v>0.81402601408483544</c:v>
                </c:pt>
                <c:pt idx="750">
                  <c:v>0.81402960075033037</c:v>
                </c:pt>
                <c:pt idx="751">
                  <c:v>0.81403498074857294</c:v>
                </c:pt>
                <c:pt idx="752">
                  <c:v>0.8140708474035232</c:v>
                </c:pt>
                <c:pt idx="753">
                  <c:v>0.81408519406550328</c:v>
                </c:pt>
                <c:pt idx="754">
                  <c:v>0.81430756732619469</c:v>
                </c:pt>
                <c:pt idx="755">
                  <c:v>0.81430756732619469</c:v>
                </c:pt>
                <c:pt idx="756">
                  <c:v>0.81433088065191228</c:v>
                </c:pt>
                <c:pt idx="757">
                  <c:v>0.81433805398290238</c:v>
                </c:pt>
                <c:pt idx="758">
                  <c:v>0.81449407393193585</c:v>
                </c:pt>
                <c:pt idx="759">
                  <c:v>0.8145066272611684</c:v>
                </c:pt>
                <c:pt idx="760">
                  <c:v>0.81452276725589601</c:v>
                </c:pt>
                <c:pt idx="761">
                  <c:v>0.81456042724359379</c:v>
                </c:pt>
                <c:pt idx="762">
                  <c:v>0.81463395388624171</c:v>
                </c:pt>
                <c:pt idx="763">
                  <c:v>0.81465188721371684</c:v>
                </c:pt>
                <c:pt idx="764">
                  <c:v>0.81470748052888975</c:v>
                </c:pt>
                <c:pt idx="765">
                  <c:v>0.81470748052888975</c:v>
                </c:pt>
                <c:pt idx="766">
                  <c:v>0.81472182719086983</c:v>
                </c:pt>
                <c:pt idx="767">
                  <c:v>0.81472541385636477</c:v>
                </c:pt>
                <c:pt idx="768">
                  <c:v>0.81472900052185981</c:v>
                </c:pt>
                <c:pt idx="769">
                  <c:v>0.8147828005042852</c:v>
                </c:pt>
                <c:pt idx="770">
                  <c:v>0.81479714716626528</c:v>
                </c:pt>
                <c:pt idx="771">
                  <c:v>0.81480611383000279</c:v>
                </c:pt>
                <c:pt idx="772">
                  <c:v>0.81481328716099288</c:v>
                </c:pt>
                <c:pt idx="773">
                  <c:v>0.81481328716099288</c:v>
                </c:pt>
                <c:pt idx="774">
                  <c:v>0.85616216032036097</c:v>
                </c:pt>
                <c:pt idx="775">
                  <c:v>0.85616216032036097</c:v>
                </c:pt>
                <c:pt idx="776">
                  <c:v>0.85618547364607855</c:v>
                </c:pt>
                <c:pt idx="777">
                  <c:v>0.85624106696125146</c:v>
                </c:pt>
                <c:pt idx="778">
                  <c:v>0.85630204027466683</c:v>
                </c:pt>
                <c:pt idx="779">
                  <c:v>0.85662304683647139</c:v>
                </c:pt>
                <c:pt idx="780">
                  <c:v>0.85662484016921892</c:v>
                </c:pt>
                <c:pt idx="781">
                  <c:v>0.85662663350196644</c:v>
                </c:pt>
                <c:pt idx="782">
                  <c:v>0.85663022016746138</c:v>
                </c:pt>
                <c:pt idx="783">
                  <c:v>0.8566481534949365</c:v>
                </c:pt>
                <c:pt idx="784">
                  <c:v>0.85668760681538181</c:v>
                </c:pt>
                <c:pt idx="785">
                  <c:v>0.85668760681538181</c:v>
                </c:pt>
                <c:pt idx="786">
                  <c:v>0.85670912680835187</c:v>
                </c:pt>
                <c:pt idx="787">
                  <c:v>0.85675575345978716</c:v>
                </c:pt>
                <c:pt idx="788">
                  <c:v>0.85676830678901983</c:v>
                </c:pt>
                <c:pt idx="789">
                  <c:v>0.85682031343869758</c:v>
                </c:pt>
                <c:pt idx="790">
                  <c:v>0.8568292801024352</c:v>
                </c:pt>
                <c:pt idx="791">
                  <c:v>0.85693688006728586</c:v>
                </c:pt>
                <c:pt idx="792">
                  <c:v>0.85697633338773105</c:v>
                </c:pt>
                <c:pt idx="793">
                  <c:v>0.85699426671520618</c:v>
                </c:pt>
                <c:pt idx="794">
                  <c:v>0.85709469334906685</c:v>
                </c:pt>
                <c:pt idx="795">
                  <c:v>0.85709469334906685</c:v>
                </c:pt>
                <c:pt idx="796">
                  <c:v>0.85711083334379445</c:v>
                </c:pt>
                <c:pt idx="797">
                  <c:v>0.85712697333852206</c:v>
                </c:pt>
                <c:pt idx="798">
                  <c:v>0.85714132000050214</c:v>
                </c:pt>
                <c:pt idx="799">
                  <c:v>0.85819759298878628</c:v>
                </c:pt>
                <c:pt idx="800">
                  <c:v>0.85820655965252379</c:v>
                </c:pt>
                <c:pt idx="801">
                  <c:v>0.85821373298351389</c:v>
                </c:pt>
                <c:pt idx="802">
                  <c:v>0.8582621529676967</c:v>
                </c:pt>
                <c:pt idx="803">
                  <c:v>0.85826573963319175</c:v>
                </c:pt>
                <c:pt idx="804">
                  <c:v>0.85873021281479711</c:v>
                </c:pt>
                <c:pt idx="805">
                  <c:v>0.85873021281479711</c:v>
                </c:pt>
                <c:pt idx="806">
                  <c:v>0.85875531947326234</c:v>
                </c:pt>
                <c:pt idx="807">
                  <c:v>0.85876787280249489</c:v>
                </c:pt>
                <c:pt idx="808">
                  <c:v>0.85887726610009307</c:v>
                </c:pt>
                <c:pt idx="809">
                  <c:v>0.85888264609833564</c:v>
                </c:pt>
                <c:pt idx="810">
                  <c:v>0.85888264609833564</c:v>
                </c:pt>
                <c:pt idx="811">
                  <c:v>0.85897948606670127</c:v>
                </c:pt>
                <c:pt idx="812">
                  <c:v>0.85900100605967133</c:v>
                </c:pt>
                <c:pt idx="813">
                  <c:v>0.85901893938714646</c:v>
                </c:pt>
                <c:pt idx="814">
                  <c:v>0.85908349936605688</c:v>
                </c:pt>
                <c:pt idx="815">
                  <c:v>0.85908349936605688</c:v>
                </c:pt>
                <c:pt idx="816">
                  <c:v>0.85910501935902706</c:v>
                </c:pt>
                <c:pt idx="817">
                  <c:v>0.8591247460192496</c:v>
                </c:pt>
                <c:pt idx="818">
                  <c:v>0.85914267934672472</c:v>
                </c:pt>
                <c:pt idx="819">
                  <c:v>0.85915343934320987</c:v>
                </c:pt>
                <c:pt idx="820">
                  <c:v>0.85916240600694738</c:v>
                </c:pt>
                <c:pt idx="821">
                  <c:v>0.85916599267244242</c:v>
                </c:pt>
                <c:pt idx="822">
                  <c:v>0.85918392599991755</c:v>
                </c:pt>
                <c:pt idx="823">
                  <c:v>0.85918751266541249</c:v>
                </c:pt>
                <c:pt idx="824">
                  <c:v>0.8934150614844133</c:v>
                </c:pt>
                <c:pt idx="825">
                  <c:v>0.8934150614844133</c:v>
                </c:pt>
                <c:pt idx="826">
                  <c:v>0.89342761481364585</c:v>
                </c:pt>
                <c:pt idx="827">
                  <c:v>0.89346886146683857</c:v>
                </c:pt>
                <c:pt idx="828">
                  <c:v>0.89357108143344677</c:v>
                </c:pt>
                <c:pt idx="829">
                  <c:v>0.89422385455354081</c:v>
                </c:pt>
                <c:pt idx="830">
                  <c:v>0.89422744121903586</c:v>
                </c:pt>
                <c:pt idx="831">
                  <c:v>0.89424178788101594</c:v>
                </c:pt>
                <c:pt idx="832">
                  <c:v>0.89424716787925851</c:v>
                </c:pt>
                <c:pt idx="833">
                  <c:v>0.89424716787925851</c:v>
                </c:pt>
                <c:pt idx="834">
                  <c:v>0.89426151454123859</c:v>
                </c:pt>
                <c:pt idx="835">
                  <c:v>0.89426330787398611</c:v>
                </c:pt>
                <c:pt idx="836">
                  <c:v>0.89428303453420877</c:v>
                </c:pt>
                <c:pt idx="837">
                  <c:v>0.89429558786344132</c:v>
                </c:pt>
                <c:pt idx="838">
                  <c:v>0.89431710785641139</c:v>
                </c:pt>
                <c:pt idx="839">
                  <c:v>0.89433683451663404</c:v>
                </c:pt>
                <c:pt idx="840">
                  <c:v>0.89434400784762413</c:v>
                </c:pt>
                <c:pt idx="841">
                  <c:v>0.89436732117334172</c:v>
                </c:pt>
                <c:pt idx="842">
                  <c:v>0.89439063449905942</c:v>
                </c:pt>
                <c:pt idx="843">
                  <c:v>0.89439960116279693</c:v>
                </c:pt>
                <c:pt idx="844">
                  <c:v>0.8945000277966576</c:v>
                </c:pt>
                <c:pt idx="845">
                  <c:v>0.8945000277966576</c:v>
                </c:pt>
                <c:pt idx="846">
                  <c:v>0.89450720112764759</c:v>
                </c:pt>
                <c:pt idx="847">
                  <c:v>0.89450899446039511</c:v>
                </c:pt>
                <c:pt idx="848">
                  <c:v>0.89456458777556802</c:v>
                </c:pt>
                <c:pt idx="849">
                  <c:v>0.89487124767539239</c:v>
                </c:pt>
                <c:pt idx="850">
                  <c:v>0.89488918100286752</c:v>
                </c:pt>
                <c:pt idx="851">
                  <c:v>0.89488918100286752</c:v>
                </c:pt>
                <c:pt idx="852">
                  <c:v>0.89491428766133274</c:v>
                </c:pt>
                <c:pt idx="853">
                  <c:v>0.89491608099408015</c:v>
                </c:pt>
                <c:pt idx="854">
                  <c:v>0.89576074071815803</c:v>
                </c:pt>
                <c:pt idx="855">
                  <c:v>0.89576074071815803</c:v>
                </c:pt>
                <c:pt idx="856">
                  <c:v>0.8957661207164006</c:v>
                </c:pt>
                <c:pt idx="857">
                  <c:v>0.89578226071112821</c:v>
                </c:pt>
                <c:pt idx="858">
                  <c:v>0.89581095403508837</c:v>
                </c:pt>
                <c:pt idx="859">
                  <c:v>0.89581454070058342</c:v>
                </c:pt>
                <c:pt idx="860">
                  <c:v>0.89582530069706845</c:v>
                </c:pt>
                <c:pt idx="861">
                  <c:v>0.89588986067597887</c:v>
                </c:pt>
                <c:pt idx="862">
                  <c:v>0.89589703400696885</c:v>
                </c:pt>
                <c:pt idx="863">
                  <c:v>0.89590241400521142</c:v>
                </c:pt>
                <c:pt idx="864">
                  <c:v>0.89597235398236441</c:v>
                </c:pt>
                <c:pt idx="865">
                  <c:v>0.89597414731511182</c:v>
                </c:pt>
                <c:pt idx="866">
                  <c:v>0.89598132064610192</c:v>
                </c:pt>
                <c:pt idx="867">
                  <c:v>0.89601001397006208</c:v>
                </c:pt>
                <c:pt idx="868">
                  <c:v>0.8960189806337997</c:v>
                </c:pt>
                <c:pt idx="869">
                  <c:v>0.89602974063028473</c:v>
                </c:pt>
                <c:pt idx="870">
                  <c:v>0.8960351206285273</c:v>
                </c:pt>
                <c:pt idx="871">
                  <c:v>0.8960351206285273</c:v>
                </c:pt>
                <c:pt idx="872">
                  <c:v>0.89604229395951729</c:v>
                </c:pt>
                <c:pt idx="873">
                  <c:v>0.89605664062149737</c:v>
                </c:pt>
                <c:pt idx="874">
                  <c:v>0.89629336054416886</c:v>
                </c:pt>
                <c:pt idx="875">
                  <c:v>0.89629336054416886</c:v>
                </c:pt>
                <c:pt idx="876">
                  <c:v>0.89629336054416886</c:v>
                </c:pt>
                <c:pt idx="877">
                  <c:v>0.89629874054241143</c:v>
                </c:pt>
                <c:pt idx="878">
                  <c:v>0.89637047385231183</c:v>
                </c:pt>
                <c:pt idx="879">
                  <c:v>0.89718464691968203</c:v>
                </c:pt>
                <c:pt idx="880">
                  <c:v>0.89720078691440963</c:v>
                </c:pt>
                <c:pt idx="881">
                  <c:v>0.89728148688804765</c:v>
                </c:pt>
                <c:pt idx="882">
                  <c:v>0.89730659354651277</c:v>
                </c:pt>
                <c:pt idx="883">
                  <c:v>0.89730659354651277</c:v>
                </c:pt>
                <c:pt idx="884">
                  <c:v>0.91927491970352626</c:v>
                </c:pt>
                <c:pt idx="885">
                  <c:v>0.91927491970352626</c:v>
                </c:pt>
                <c:pt idx="886">
                  <c:v>0.91928209303451625</c:v>
                </c:pt>
                <c:pt idx="887">
                  <c:v>0.91929105969825387</c:v>
                </c:pt>
                <c:pt idx="888">
                  <c:v>0.91929643969649633</c:v>
                </c:pt>
                <c:pt idx="889">
                  <c:v>0.91930540636023395</c:v>
                </c:pt>
                <c:pt idx="890">
                  <c:v>0.91931257969122393</c:v>
                </c:pt>
                <c:pt idx="891">
                  <c:v>0.91932871968595153</c:v>
                </c:pt>
                <c:pt idx="892">
                  <c:v>0.91936099967540674</c:v>
                </c:pt>
                <c:pt idx="893">
                  <c:v>0.91936996633914436</c:v>
                </c:pt>
                <c:pt idx="894">
                  <c:v>0.91942376632156964</c:v>
                </c:pt>
                <c:pt idx="895">
                  <c:v>0.91942376632156964</c:v>
                </c:pt>
                <c:pt idx="896">
                  <c:v>0.91943452631805478</c:v>
                </c:pt>
                <c:pt idx="897">
                  <c:v>0.91944169964904476</c:v>
                </c:pt>
                <c:pt idx="898">
                  <c:v>0.91951163962619775</c:v>
                </c:pt>
                <c:pt idx="899">
                  <c:v>0.91956723294137055</c:v>
                </c:pt>
                <c:pt idx="900">
                  <c:v>0.91957799293785569</c:v>
                </c:pt>
                <c:pt idx="901">
                  <c:v>0.9195869596015932</c:v>
                </c:pt>
                <c:pt idx="902">
                  <c:v>0.91960130626357328</c:v>
                </c:pt>
                <c:pt idx="903">
                  <c:v>0.91961027292731079</c:v>
                </c:pt>
                <c:pt idx="904">
                  <c:v>0.92014647941881678</c:v>
                </c:pt>
                <c:pt idx="905">
                  <c:v>0.92014647941881678</c:v>
                </c:pt>
                <c:pt idx="906">
                  <c:v>0.92015365274980676</c:v>
                </c:pt>
                <c:pt idx="907">
                  <c:v>0.92017875940827187</c:v>
                </c:pt>
                <c:pt idx="908">
                  <c:v>0.92019848606849453</c:v>
                </c:pt>
                <c:pt idx="909">
                  <c:v>0.92043699932391354</c:v>
                </c:pt>
                <c:pt idx="910">
                  <c:v>0.9204495526531461</c:v>
                </c:pt>
                <c:pt idx="911">
                  <c:v>0.92046748598062123</c:v>
                </c:pt>
                <c:pt idx="912">
                  <c:v>0.92048003930985378</c:v>
                </c:pt>
                <c:pt idx="913">
                  <c:v>0.92048003930985378</c:v>
                </c:pt>
                <c:pt idx="914">
                  <c:v>0.92055356595250182</c:v>
                </c:pt>
                <c:pt idx="915">
                  <c:v>0.92055356595250182</c:v>
                </c:pt>
                <c:pt idx="916">
                  <c:v>0.92056253261623933</c:v>
                </c:pt>
                <c:pt idx="917">
                  <c:v>0.92057867261096693</c:v>
                </c:pt>
                <c:pt idx="918">
                  <c:v>0.92060557260217957</c:v>
                </c:pt>
                <c:pt idx="919">
                  <c:v>0.92062529926240222</c:v>
                </c:pt>
                <c:pt idx="920">
                  <c:v>0.92063067926064479</c:v>
                </c:pt>
                <c:pt idx="921">
                  <c:v>0.92063247259339231</c:v>
                </c:pt>
                <c:pt idx="922">
                  <c:v>0.92065040592086744</c:v>
                </c:pt>
                <c:pt idx="923">
                  <c:v>0.9206629592501</c:v>
                </c:pt>
                <c:pt idx="924">
                  <c:v>0.92081001253539585</c:v>
                </c:pt>
                <c:pt idx="925">
                  <c:v>0.92081180586814337</c:v>
                </c:pt>
                <c:pt idx="926">
                  <c:v>0.92082256586462852</c:v>
                </c:pt>
                <c:pt idx="927">
                  <c:v>0.92082435919737604</c:v>
                </c:pt>
                <c:pt idx="928">
                  <c:v>0.92084587919034611</c:v>
                </c:pt>
                <c:pt idx="929">
                  <c:v>0.92121530573633348</c:v>
                </c:pt>
                <c:pt idx="930">
                  <c:v>0.92122247906732346</c:v>
                </c:pt>
                <c:pt idx="931">
                  <c:v>0.92127807238249637</c:v>
                </c:pt>
                <c:pt idx="932">
                  <c:v>0.92131035237195158</c:v>
                </c:pt>
                <c:pt idx="933">
                  <c:v>0.92131752570294156</c:v>
                </c:pt>
                <c:pt idx="934">
                  <c:v>0.93939790646335053</c:v>
                </c:pt>
                <c:pt idx="935">
                  <c:v>0.93939790646335053</c:v>
                </c:pt>
                <c:pt idx="936">
                  <c:v>0.93939969979609805</c:v>
                </c:pt>
                <c:pt idx="937">
                  <c:v>0.93940866645983567</c:v>
                </c:pt>
                <c:pt idx="938">
                  <c:v>0.93940866645983567</c:v>
                </c:pt>
                <c:pt idx="939">
                  <c:v>0.93942301312181575</c:v>
                </c:pt>
                <c:pt idx="940">
                  <c:v>0.93942839312005821</c:v>
                </c:pt>
                <c:pt idx="941">
                  <c:v>0.93943556645104831</c:v>
                </c:pt>
                <c:pt idx="942">
                  <c:v>0.93944632644753334</c:v>
                </c:pt>
                <c:pt idx="943">
                  <c:v>0.93944632644753334</c:v>
                </c:pt>
                <c:pt idx="944">
                  <c:v>0.93950012642995873</c:v>
                </c:pt>
                <c:pt idx="945">
                  <c:v>0.93950012642995873</c:v>
                </c:pt>
                <c:pt idx="946">
                  <c:v>0.93950729976094871</c:v>
                </c:pt>
                <c:pt idx="947">
                  <c:v>0.93953061308666641</c:v>
                </c:pt>
                <c:pt idx="948">
                  <c:v>0.93957544640535418</c:v>
                </c:pt>
                <c:pt idx="949">
                  <c:v>0.93958979306733426</c:v>
                </c:pt>
                <c:pt idx="950">
                  <c:v>0.93959158640008178</c:v>
                </c:pt>
                <c:pt idx="951">
                  <c:v>0.93964717971525458</c:v>
                </c:pt>
                <c:pt idx="952">
                  <c:v>0.9396561463789922</c:v>
                </c:pt>
                <c:pt idx="953">
                  <c:v>0.93965793971173972</c:v>
                </c:pt>
                <c:pt idx="954">
                  <c:v>0.93991079962913882</c:v>
                </c:pt>
                <c:pt idx="955">
                  <c:v>0.93991079962913882</c:v>
                </c:pt>
                <c:pt idx="956">
                  <c:v>0.93991259296188634</c:v>
                </c:pt>
                <c:pt idx="957">
                  <c:v>0.93992873295661394</c:v>
                </c:pt>
                <c:pt idx="958">
                  <c:v>0.93993231962210888</c:v>
                </c:pt>
                <c:pt idx="959">
                  <c:v>0.94028560617336865</c:v>
                </c:pt>
                <c:pt idx="960">
                  <c:v>0.94029098617161122</c:v>
                </c:pt>
                <c:pt idx="961">
                  <c:v>0.94030174616809625</c:v>
                </c:pt>
                <c:pt idx="962">
                  <c:v>0.94031967949557138</c:v>
                </c:pt>
                <c:pt idx="963">
                  <c:v>0.94031967949557138</c:v>
                </c:pt>
                <c:pt idx="964">
                  <c:v>0.9403609261487641</c:v>
                </c:pt>
                <c:pt idx="965">
                  <c:v>0.9403609261487641</c:v>
                </c:pt>
                <c:pt idx="966">
                  <c:v>0.94036451281425915</c:v>
                </c:pt>
                <c:pt idx="967">
                  <c:v>0.94037168614524924</c:v>
                </c:pt>
                <c:pt idx="968">
                  <c:v>0.94041472613118948</c:v>
                </c:pt>
                <c:pt idx="969">
                  <c:v>0.94044341945514964</c:v>
                </c:pt>
                <c:pt idx="970">
                  <c:v>0.94044700612064469</c:v>
                </c:pt>
                <c:pt idx="971">
                  <c:v>0.94044700612064469</c:v>
                </c:pt>
                <c:pt idx="972">
                  <c:v>0.94046314611537229</c:v>
                </c:pt>
                <c:pt idx="973">
                  <c:v>0.94046314611537229</c:v>
                </c:pt>
                <c:pt idx="974">
                  <c:v>0.94055281275274782</c:v>
                </c:pt>
                <c:pt idx="975">
                  <c:v>0.94055460608549535</c:v>
                </c:pt>
                <c:pt idx="976">
                  <c:v>0.94055998608373792</c:v>
                </c:pt>
                <c:pt idx="977">
                  <c:v>0.94055998608373792</c:v>
                </c:pt>
                <c:pt idx="978">
                  <c:v>0.94057253941297048</c:v>
                </c:pt>
                <c:pt idx="979">
                  <c:v>0.94078235934442933</c:v>
                </c:pt>
                <c:pt idx="980">
                  <c:v>0.94078235934442933</c:v>
                </c:pt>
                <c:pt idx="981">
                  <c:v>0.94081105266838949</c:v>
                </c:pt>
                <c:pt idx="982">
                  <c:v>0.94082181266487452</c:v>
                </c:pt>
                <c:pt idx="983">
                  <c:v>0.9408271926631171</c:v>
                </c:pt>
                <c:pt idx="984">
                  <c:v>0.95209111565023552</c:v>
                </c:pt>
                <c:pt idx="985">
                  <c:v>0.95209111565023552</c:v>
                </c:pt>
                <c:pt idx="986">
                  <c:v>0.95209111565023552</c:v>
                </c:pt>
                <c:pt idx="987">
                  <c:v>0.95209470231573057</c:v>
                </c:pt>
                <c:pt idx="988">
                  <c:v>0.95209649564847809</c:v>
                </c:pt>
                <c:pt idx="989">
                  <c:v>0.95210366897946819</c:v>
                </c:pt>
                <c:pt idx="990">
                  <c:v>0.95210904897771065</c:v>
                </c:pt>
                <c:pt idx="991">
                  <c:v>0.9521126356432057</c:v>
                </c:pt>
                <c:pt idx="992">
                  <c:v>0.95211801564144827</c:v>
                </c:pt>
                <c:pt idx="993">
                  <c:v>0.9521216023069432</c:v>
                </c:pt>
                <c:pt idx="994">
                  <c:v>0.95215388229639841</c:v>
                </c:pt>
                <c:pt idx="995">
                  <c:v>0.95215388229639841</c:v>
                </c:pt>
                <c:pt idx="996">
                  <c:v>0.95215388229639841</c:v>
                </c:pt>
                <c:pt idx="997">
                  <c:v>0.95217898895486364</c:v>
                </c:pt>
                <c:pt idx="998">
                  <c:v>0.95219154228409619</c:v>
                </c:pt>
                <c:pt idx="999">
                  <c:v>0.95221126894431884</c:v>
                </c:pt>
                <c:pt idx="1000">
                  <c:v>0.95221306227706637</c:v>
                </c:pt>
                <c:pt idx="1001">
                  <c:v>0.95228120892147172</c:v>
                </c:pt>
                <c:pt idx="1002">
                  <c:v>0.95228300225421925</c:v>
                </c:pt>
                <c:pt idx="1003">
                  <c:v>0.95228300225421925</c:v>
                </c:pt>
                <c:pt idx="1004">
                  <c:v>0.9524139155447876</c:v>
                </c:pt>
                <c:pt idx="1005">
                  <c:v>0.9524139155447876</c:v>
                </c:pt>
                <c:pt idx="1006">
                  <c:v>0.95241750221028265</c:v>
                </c:pt>
                <c:pt idx="1007">
                  <c:v>0.95242467554127264</c:v>
                </c:pt>
                <c:pt idx="1008">
                  <c:v>0.95242826220676768</c:v>
                </c:pt>
                <c:pt idx="1009">
                  <c:v>0.95280127541824999</c:v>
                </c:pt>
                <c:pt idx="1010">
                  <c:v>0.95280306875099752</c:v>
                </c:pt>
                <c:pt idx="1011">
                  <c:v>0.95281024208198761</c:v>
                </c:pt>
                <c:pt idx="1012">
                  <c:v>0.95282100207847265</c:v>
                </c:pt>
                <c:pt idx="1013">
                  <c:v>0.95282279541122017</c:v>
                </c:pt>
                <c:pt idx="1014">
                  <c:v>0.95285507540067538</c:v>
                </c:pt>
                <c:pt idx="1015">
                  <c:v>0.95285507540067538</c:v>
                </c:pt>
                <c:pt idx="1016">
                  <c:v>0.95285507540067538</c:v>
                </c:pt>
                <c:pt idx="1017">
                  <c:v>0.95286224873166536</c:v>
                </c:pt>
                <c:pt idx="1018">
                  <c:v>0.9529286020433233</c:v>
                </c:pt>
                <c:pt idx="1019">
                  <c:v>0.95294294870530338</c:v>
                </c:pt>
                <c:pt idx="1020">
                  <c:v>0.95294294870530338</c:v>
                </c:pt>
                <c:pt idx="1021">
                  <c:v>0.95294294870530338</c:v>
                </c:pt>
                <c:pt idx="1022">
                  <c:v>0.95296626203102108</c:v>
                </c:pt>
                <c:pt idx="1023">
                  <c:v>0.95296805536376861</c:v>
                </c:pt>
                <c:pt idx="1024">
                  <c:v>0.95303799534092148</c:v>
                </c:pt>
                <c:pt idx="1025">
                  <c:v>0.95303799534092148</c:v>
                </c:pt>
                <c:pt idx="1026">
                  <c:v>0.95304337533916406</c:v>
                </c:pt>
                <c:pt idx="1027">
                  <c:v>0.9530469620046591</c:v>
                </c:pt>
                <c:pt idx="1028">
                  <c:v>0.95305234200290156</c:v>
                </c:pt>
                <c:pt idx="1029">
                  <c:v>0.95316173530049986</c:v>
                </c:pt>
                <c:pt idx="1030">
                  <c:v>0.95316173530049986</c:v>
                </c:pt>
                <c:pt idx="1031">
                  <c:v>0.95317966862797487</c:v>
                </c:pt>
                <c:pt idx="1032">
                  <c:v>0.95318325529346992</c:v>
                </c:pt>
                <c:pt idx="1033">
                  <c:v>0.95318504862621745</c:v>
                </c:pt>
                <c:pt idx="1034">
                  <c:v>0.9658280444961721</c:v>
                </c:pt>
                <c:pt idx="1035">
                  <c:v>0.9658280444961721</c:v>
                </c:pt>
                <c:pt idx="1036">
                  <c:v>0.9658352178271622</c:v>
                </c:pt>
                <c:pt idx="1037">
                  <c:v>0.9658352178271622</c:v>
                </c:pt>
                <c:pt idx="1038">
                  <c:v>0.96583880449265724</c:v>
                </c:pt>
                <c:pt idx="1039">
                  <c:v>0.96583880449265724</c:v>
                </c:pt>
                <c:pt idx="1040">
                  <c:v>0.9658441844908997</c:v>
                </c:pt>
                <c:pt idx="1041">
                  <c:v>0.9658441844908997</c:v>
                </c:pt>
                <c:pt idx="1042">
                  <c:v>0.96584597782364723</c:v>
                </c:pt>
                <c:pt idx="1043">
                  <c:v>0.96585315115463732</c:v>
                </c:pt>
                <c:pt idx="1044">
                  <c:v>0.96586391115112236</c:v>
                </c:pt>
                <c:pt idx="1045">
                  <c:v>0.96586391115112236</c:v>
                </c:pt>
                <c:pt idx="1046">
                  <c:v>0.96586391115112236</c:v>
                </c:pt>
                <c:pt idx="1047">
                  <c:v>0.96588005114584996</c:v>
                </c:pt>
                <c:pt idx="1048">
                  <c:v>0.96588722447684006</c:v>
                </c:pt>
                <c:pt idx="1049">
                  <c:v>0.96589619114057756</c:v>
                </c:pt>
                <c:pt idx="1050">
                  <c:v>0.96589977780607261</c:v>
                </c:pt>
                <c:pt idx="1051">
                  <c:v>0.96594461112476038</c:v>
                </c:pt>
                <c:pt idx="1052">
                  <c:v>0.96594461112476038</c:v>
                </c:pt>
                <c:pt idx="1053">
                  <c:v>0.96594461112476038</c:v>
                </c:pt>
                <c:pt idx="1054">
                  <c:v>0.96600020443993317</c:v>
                </c:pt>
                <c:pt idx="1055">
                  <c:v>0.96600020443993317</c:v>
                </c:pt>
                <c:pt idx="1056">
                  <c:v>0.96600379110542822</c:v>
                </c:pt>
                <c:pt idx="1057">
                  <c:v>0.96601275776916584</c:v>
                </c:pt>
                <c:pt idx="1058">
                  <c:v>0.96601275776916584</c:v>
                </c:pt>
                <c:pt idx="1059">
                  <c:v>0.96624947769183733</c:v>
                </c:pt>
                <c:pt idx="1060">
                  <c:v>0.96624947769183733</c:v>
                </c:pt>
                <c:pt idx="1061">
                  <c:v>0.96625127102458475</c:v>
                </c:pt>
                <c:pt idx="1062">
                  <c:v>0.96625665102282732</c:v>
                </c:pt>
                <c:pt idx="1063">
                  <c:v>0.96626023768832237</c:v>
                </c:pt>
                <c:pt idx="1064">
                  <c:v>0.96627637768304997</c:v>
                </c:pt>
                <c:pt idx="1065">
                  <c:v>0.96627637768304997</c:v>
                </c:pt>
                <c:pt idx="1066">
                  <c:v>0.96627996434854502</c:v>
                </c:pt>
                <c:pt idx="1067">
                  <c:v>0.96628175768129254</c:v>
                </c:pt>
                <c:pt idx="1068">
                  <c:v>0.96632838433272783</c:v>
                </c:pt>
                <c:pt idx="1069">
                  <c:v>0.96633017766547524</c:v>
                </c:pt>
                <c:pt idx="1070">
                  <c:v>0.96633555766371781</c:v>
                </c:pt>
                <c:pt idx="1071">
                  <c:v>0.96634273099470791</c:v>
                </c:pt>
                <c:pt idx="1072">
                  <c:v>0.96635528432394047</c:v>
                </c:pt>
                <c:pt idx="1073">
                  <c:v>0.96635707765668799</c:v>
                </c:pt>
                <c:pt idx="1074">
                  <c:v>0.9663893576461432</c:v>
                </c:pt>
                <c:pt idx="1075">
                  <c:v>0.9663893576461432</c:v>
                </c:pt>
                <c:pt idx="1076">
                  <c:v>0.96639832430988071</c:v>
                </c:pt>
                <c:pt idx="1077">
                  <c:v>0.96639832430988071</c:v>
                </c:pt>
                <c:pt idx="1078">
                  <c:v>0.96640011764262823</c:v>
                </c:pt>
                <c:pt idx="1079">
                  <c:v>0.96642701763384087</c:v>
                </c:pt>
                <c:pt idx="1080">
                  <c:v>0.96642701763384087</c:v>
                </c:pt>
                <c:pt idx="1081">
                  <c:v>0.96643419096483096</c:v>
                </c:pt>
                <c:pt idx="1082">
                  <c:v>0.96643419096483096</c:v>
                </c:pt>
                <c:pt idx="1083">
                  <c:v>0.96643419096483096</c:v>
                </c:pt>
                <c:pt idx="1084">
                  <c:v>0.97293502217455941</c:v>
                </c:pt>
                <c:pt idx="1085">
                  <c:v>0.97293502217455941</c:v>
                </c:pt>
                <c:pt idx="1086">
                  <c:v>0.97293860884005445</c:v>
                </c:pt>
                <c:pt idx="1087">
                  <c:v>0.97295116216928701</c:v>
                </c:pt>
                <c:pt idx="1088">
                  <c:v>0.97295474883478206</c:v>
                </c:pt>
                <c:pt idx="1089">
                  <c:v>0.97297088882950966</c:v>
                </c:pt>
                <c:pt idx="1090">
                  <c:v>0.97297268216225719</c:v>
                </c:pt>
                <c:pt idx="1091">
                  <c:v>0.97297268216225719</c:v>
                </c:pt>
                <c:pt idx="1092">
                  <c:v>0.97297268216225719</c:v>
                </c:pt>
                <c:pt idx="1093">
                  <c:v>0.97297268216225719</c:v>
                </c:pt>
                <c:pt idx="1094">
                  <c:v>0.97297626882775223</c:v>
                </c:pt>
                <c:pt idx="1095">
                  <c:v>0.97297626882775223</c:v>
                </c:pt>
                <c:pt idx="1096">
                  <c:v>0.97297806216049965</c:v>
                </c:pt>
                <c:pt idx="1097">
                  <c:v>0.97298882215698479</c:v>
                </c:pt>
                <c:pt idx="1098">
                  <c:v>0.97299599548797477</c:v>
                </c:pt>
                <c:pt idx="1099">
                  <c:v>0.97300496215171239</c:v>
                </c:pt>
                <c:pt idx="1100">
                  <c:v>0.97300496215171239</c:v>
                </c:pt>
                <c:pt idx="1101">
                  <c:v>0.97304800213765263</c:v>
                </c:pt>
                <c:pt idx="1102">
                  <c:v>0.97305158880314768</c:v>
                </c:pt>
                <c:pt idx="1103">
                  <c:v>0.97305158880314768</c:v>
                </c:pt>
                <c:pt idx="1104">
                  <c:v>0.97307310879611775</c:v>
                </c:pt>
                <c:pt idx="1105">
                  <c:v>0.97307310879611775</c:v>
                </c:pt>
                <c:pt idx="1106">
                  <c:v>0.97307490212886527</c:v>
                </c:pt>
                <c:pt idx="1107">
                  <c:v>0.97307490212886527</c:v>
                </c:pt>
                <c:pt idx="1108">
                  <c:v>0.97307490212886527</c:v>
                </c:pt>
                <c:pt idx="1109">
                  <c:v>0.97328472206032413</c:v>
                </c:pt>
                <c:pt idx="1110">
                  <c:v>0.97328651539307165</c:v>
                </c:pt>
                <c:pt idx="1111">
                  <c:v>0.97329368872406163</c:v>
                </c:pt>
                <c:pt idx="1112">
                  <c:v>0.97329548205680916</c:v>
                </c:pt>
                <c:pt idx="1113">
                  <c:v>0.97329548205680916</c:v>
                </c:pt>
                <c:pt idx="1114">
                  <c:v>0.97335107537198207</c:v>
                </c:pt>
                <c:pt idx="1115">
                  <c:v>0.97335107537198207</c:v>
                </c:pt>
                <c:pt idx="1116">
                  <c:v>0.97335645537022453</c:v>
                </c:pt>
                <c:pt idx="1117">
                  <c:v>0.97335824870297205</c:v>
                </c:pt>
                <c:pt idx="1118">
                  <c:v>0.97337618203044718</c:v>
                </c:pt>
                <c:pt idx="1119">
                  <c:v>0.9733779753631947</c:v>
                </c:pt>
                <c:pt idx="1120">
                  <c:v>0.9733779753631947</c:v>
                </c:pt>
                <c:pt idx="1121">
                  <c:v>0.97340487535440734</c:v>
                </c:pt>
                <c:pt idx="1122">
                  <c:v>0.97341922201638742</c:v>
                </c:pt>
                <c:pt idx="1123">
                  <c:v>0.97341922201638742</c:v>
                </c:pt>
                <c:pt idx="1124">
                  <c:v>0.9734568820040852</c:v>
                </c:pt>
                <c:pt idx="1125">
                  <c:v>0.9734568820040852</c:v>
                </c:pt>
                <c:pt idx="1126">
                  <c:v>0.97346226200232777</c:v>
                </c:pt>
                <c:pt idx="1127">
                  <c:v>0.9734640553350753</c:v>
                </c:pt>
                <c:pt idx="1128">
                  <c:v>0.97346764200057023</c:v>
                </c:pt>
                <c:pt idx="1129">
                  <c:v>0.9734730219988128</c:v>
                </c:pt>
                <c:pt idx="1130">
                  <c:v>0.97347660866430785</c:v>
                </c:pt>
                <c:pt idx="1131">
                  <c:v>0.97347840199705538</c:v>
                </c:pt>
                <c:pt idx="1132">
                  <c:v>0.9734801953298029</c:v>
                </c:pt>
                <c:pt idx="1133">
                  <c:v>0.9734801953298029</c:v>
                </c:pt>
                <c:pt idx="1134">
                  <c:v>0.97965463997948432</c:v>
                </c:pt>
                <c:pt idx="1135">
                  <c:v>0.97965463997948432</c:v>
                </c:pt>
                <c:pt idx="1136">
                  <c:v>0.97965463997948432</c:v>
                </c:pt>
                <c:pt idx="1137">
                  <c:v>0.97966181331047431</c:v>
                </c:pt>
                <c:pt idx="1138">
                  <c:v>0.97968691996893953</c:v>
                </c:pt>
                <c:pt idx="1139">
                  <c:v>0.97973354662037482</c:v>
                </c:pt>
                <c:pt idx="1140">
                  <c:v>0.97973354662037482</c:v>
                </c:pt>
                <c:pt idx="1141">
                  <c:v>0.97973354662037482</c:v>
                </c:pt>
                <c:pt idx="1142">
                  <c:v>0.97973354662037482</c:v>
                </c:pt>
                <c:pt idx="1143">
                  <c:v>0.97973533995312223</c:v>
                </c:pt>
                <c:pt idx="1144">
                  <c:v>0.97973892661861728</c:v>
                </c:pt>
                <c:pt idx="1145">
                  <c:v>0.97973892661861728</c:v>
                </c:pt>
                <c:pt idx="1146">
                  <c:v>0.97974430661685985</c:v>
                </c:pt>
                <c:pt idx="1147">
                  <c:v>0.97975147994784983</c:v>
                </c:pt>
                <c:pt idx="1148">
                  <c:v>0.97975327328059736</c:v>
                </c:pt>
                <c:pt idx="1149">
                  <c:v>0.97976044661158745</c:v>
                </c:pt>
                <c:pt idx="1150">
                  <c:v>0.97976223994433498</c:v>
                </c:pt>
                <c:pt idx="1151">
                  <c:v>0.97978555327005257</c:v>
                </c:pt>
                <c:pt idx="1152">
                  <c:v>0.97978555327005257</c:v>
                </c:pt>
                <c:pt idx="1153">
                  <c:v>0.97978913993554761</c:v>
                </c:pt>
                <c:pt idx="1154">
                  <c:v>0.97980527993027522</c:v>
                </c:pt>
                <c:pt idx="1155">
                  <c:v>0.97980527993027522</c:v>
                </c:pt>
                <c:pt idx="1156">
                  <c:v>0.97981245326126531</c:v>
                </c:pt>
                <c:pt idx="1157">
                  <c:v>0.97981424659401273</c:v>
                </c:pt>
                <c:pt idx="1158">
                  <c:v>0.97981783325950778</c:v>
                </c:pt>
                <c:pt idx="1159">
                  <c:v>0.97996129987930869</c:v>
                </c:pt>
                <c:pt idx="1160">
                  <c:v>0.97996129987930869</c:v>
                </c:pt>
                <c:pt idx="1161">
                  <c:v>0.97996129987930869</c:v>
                </c:pt>
                <c:pt idx="1162">
                  <c:v>0.97996667987755126</c:v>
                </c:pt>
                <c:pt idx="1163">
                  <c:v>0.97996847321029878</c:v>
                </c:pt>
                <c:pt idx="1164">
                  <c:v>0.98004917318393681</c:v>
                </c:pt>
                <c:pt idx="1165">
                  <c:v>0.98004917318393681</c:v>
                </c:pt>
                <c:pt idx="1166">
                  <c:v>0.98005275984943174</c:v>
                </c:pt>
                <c:pt idx="1167">
                  <c:v>0.98005455318217927</c:v>
                </c:pt>
                <c:pt idx="1168">
                  <c:v>0.98006889984415935</c:v>
                </c:pt>
                <c:pt idx="1169">
                  <c:v>0.98006889984415935</c:v>
                </c:pt>
                <c:pt idx="1170">
                  <c:v>0.98006889984415935</c:v>
                </c:pt>
                <c:pt idx="1171">
                  <c:v>0.980088626504382</c:v>
                </c:pt>
                <c:pt idx="1172">
                  <c:v>0.98009221316987705</c:v>
                </c:pt>
                <c:pt idx="1173">
                  <c:v>0.98009400650262457</c:v>
                </c:pt>
                <c:pt idx="1174">
                  <c:v>0.98014242648680738</c:v>
                </c:pt>
                <c:pt idx="1175">
                  <c:v>0.98014242648680738</c:v>
                </c:pt>
                <c:pt idx="1176">
                  <c:v>0.98014421981955491</c:v>
                </c:pt>
                <c:pt idx="1177">
                  <c:v>0.98014601315230232</c:v>
                </c:pt>
                <c:pt idx="1178">
                  <c:v>0.98014601315230232</c:v>
                </c:pt>
                <c:pt idx="1179">
                  <c:v>0.98014780648504984</c:v>
                </c:pt>
                <c:pt idx="1180">
                  <c:v>0.98014780648504984</c:v>
                </c:pt>
                <c:pt idx="1181">
                  <c:v>0.98014959981779737</c:v>
                </c:pt>
                <c:pt idx="1182">
                  <c:v>0.98015677314878746</c:v>
                </c:pt>
                <c:pt idx="1183">
                  <c:v>0.98015677314878746</c:v>
                </c:pt>
                <c:pt idx="1184">
                  <c:v>0.98511533819565622</c:v>
                </c:pt>
                <c:pt idx="1185">
                  <c:v>0.98511533819565622</c:v>
                </c:pt>
                <c:pt idx="1186">
                  <c:v>0.98511892486115116</c:v>
                </c:pt>
                <c:pt idx="1187">
                  <c:v>0.98512430485939373</c:v>
                </c:pt>
                <c:pt idx="1188">
                  <c:v>0.98515120485060637</c:v>
                </c:pt>
                <c:pt idx="1189">
                  <c:v>0.98526059814820466</c:v>
                </c:pt>
                <c:pt idx="1190">
                  <c:v>0.98526059814820466</c:v>
                </c:pt>
                <c:pt idx="1191">
                  <c:v>0.9852641848136996</c:v>
                </c:pt>
                <c:pt idx="1192">
                  <c:v>0.9852641848136996</c:v>
                </c:pt>
                <c:pt idx="1193">
                  <c:v>0.9852641848136996</c:v>
                </c:pt>
                <c:pt idx="1194">
                  <c:v>0.98526597814644712</c:v>
                </c:pt>
                <c:pt idx="1195">
                  <c:v>0.98526597814644712</c:v>
                </c:pt>
                <c:pt idx="1196">
                  <c:v>0.98526777147919464</c:v>
                </c:pt>
                <c:pt idx="1197">
                  <c:v>0.98526777147919464</c:v>
                </c:pt>
                <c:pt idx="1198">
                  <c:v>0.98526777147919464</c:v>
                </c:pt>
                <c:pt idx="1199">
                  <c:v>0.98527315147743721</c:v>
                </c:pt>
                <c:pt idx="1200">
                  <c:v>0.98527315147743721</c:v>
                </c:pt>
                <c:pt idx="1201">
                  <c:v>0.98527853147567968</c:v>
                </c:pt>
                <c:pt idx="1202">
                  <c:v>0.98528391147392225</c:v>
                </c:pt>
                <c:pt idx="1203">
                  <c:v>0.98528391147392225</c:v>
                </c:pt>
                <c:pt idx="1204">
                  <c:v>0.98530184480139738</c:v>
                </c:pt>
                <c:pt idx="1205">
                  <c:v>0.98530184480139738</c:v>
                </c:pt>
                <c:pt idx="1206">
                  <c:v>0.9853036381341449</c:v>
                </c:pt>
                <c:pt idx="1207">
                  <c:v>0.9853036381341449</c:v>
                </c:pt>
                <c:pt idx="1208">
                  <c:v>0.98530901813238736</c:v>
                </c:pt>
                <c:pt idx="1209">
                  <c:v>0.98534667812008514</c:v>
                </c:pt>
                <c:pt idx="1210">
                  <c:v>0.98534847145283266</c:v>
                </c:pt>
                <c:pt idx="1211">
                  <c:v>0.98535026478558019</c:v>
                </c:pt>
                <c:pt idx="1212">
                  <c:v>0.98535026478558019</c:v>
                </c:pt>
                <c:pt idx="1213">
                  <c:v>0.98535026478558019</c:v>
                </c:pt>
                <c:pt idx="1214">
                  <c:v>0.98550090473637109</c:v>
                </c:pt>
                <c:pt idx="1215">
                  <c:v>0.98550090473637109</c:v>
                </c:pt>
                <c:pt idx="1216">
                  <c:v>0.98550269806911861</c:v>
                </c:pt>
                <c:pt idx="1217">
                  <c:v>0.98550449140186613</c:v>
                </c:pt>
                <c:pt idx="1218">
                  <c:v>0.98551345806560375</c:v>
                </c:pt>
                <c:pt idx="1219">
                  <c:v>0.98551345806560375</c:v>
                </c:pt>
                <c:pt idx="1220">
                  <c:v>0.98551525139835117</c:v>
                </c:pt>
                <c:pt idx="1221">
                  <c:v>0.98553318472582629</c:v>
                </c:pt>
                <c:pt idx="1222">
                  <c:v>0.98553677139132134</c:v>
                </c:pt>
                <c:pt idx="1223">
                  <c:v>0.98553677139132134</c:v>
                </c:pt>
                <c:pt idx="1224">
                  <c:v>0.98555649805154399</c:v>
                </c:pt>
                <c:pt idx="1225">
                  <c:v>0.98555649805154399</c:v>
                </c:pt>
                <c:pt idx="1226">
                  <c:v>0.98555829138429152</c:v>
                </c:pt>
                <c:pt idx="1227">
                  <c:v>0.9855654647152815</c:v>
                </c:pt>
                <c:pt idx="1228">
                  <c:v>0.9855654647152815</c:v>
                </c:pt>
                <c:pt idx="1229">
                  <c:v>0.98556725804802903</c:v>
                </c:pt>
                <c:pt idx="1230">
                  <c:v>0.98556725804802903</c:v>
                </c:pt>
                <c:pt idx="1231">
                  <c:v>0.98556725804802903</c:v>
                </c:pt>
                <c:pt idx="1232">
                  <c:v>0.9855726380462716</c:v>
                </c:pt>
                <c:pt idx="1233">
                  <c:v>0.98557622471176665</c:v>
                </c:pt>
                <c:pt idx="1234">
                  <c:v>0.98559774470473671</c:v>
                </c:pt>
                <c:pt idx="1235">
                  <c:v>0.98559774470473671</c:v>
                </c:pt>
                <c:pt idx="1236">
                  <c:v>0.98559774470473671</c:v>
                </c:pt>
                <c:pt idx="1237">
                  <c:v>0.98559953803748424</c:v>
                </c:pt>
                <c:pt idx="1238">
                  <c:v>0.98561029803396927</c:v>
                </c:pt>
                <c:pt idx="1239">
                  <c:v>0.98571789799882004</c:v>
                </c:pt>
                <c:pt idx="1240">
                  <c:v>0.98571969133156745</c:v>
                </c:pt>
                <c:pt idx="1241">
                  <c:v>0.98572865799530507</c:v>
                </c:pt>
                <c:pt idx="1242">
                  <c:v>0.98573045132805259</c:v>
                </c:pt>
                <c:pt idx="1243">
                  <c:v>0.98573224466080012</c:v>
                </c:pt>
                <c:pt idx="1244">
                  <c:v>0.98895486360807794</c:v>
                </c:pt>
                <c:pt idx="1245">
                  <c:v>0.98895486360807794</c:v>
                </c:pt>
                <c:pt idx="1246">
                  <c:v>0.98895486360807794</c:v>
                </c:pt>
                <c:pt idx="1247">
                  <c:v>0.98895486360807794</c:v>
                </c:pt>
                <c:pt idx="1248">
                  <c:v>0.98895665694082535</c:v>
                </c:pt>
                <c:pt idx="1249">
                  <c:v>0.98895665694082535</c:v>
                </c:pt>
                <c:pt idx="1250">
                  <c:v>0.98895665694082535</c:v>
                </c:pt>
                <c:pt idx="1251">
                  <c:v>0.9889602436063204</c:v>
                </c:pt>
                <c:pt idx="1252">
                  <c:v>0.9889602436063204</c:v>
                </c:pt>
                <c:pt idx="1253">
                  <c:v>0.98896203693906792</c:v>
                </c:pt>
                <c:pt idx="1254">
                  <c:v>0.98897817693379553</c:v>
                </c:pt>
                <c:pt idx="1255">
                  <c:v>0.98897817693379553</c:v>
                </c:pt>
                <c:pt idx="1256">
                  <c:v>0.98897817693379553</c:v>
                </c:pt>
                <c:pt idx="1257">
                  <c:v>0.98897997026654305</c:v>
                </c:pt>
                <c:pt idx="1258">
                  <c:v>0.98900687025775569</c:v>
                </c:pt>
                <c:pt idx="1259">
                  <c:v>0.98901404358874578</c:v>
                </c:pt>
                <c:pt idx="1260">
                  <c:v>0.98901404358874578</c:v>
                </c:pt>
                <c:pt idx="1261">
                  <c:v>0.98901763025424083</c:v>
                </c:pt>
                <c:pt idx="1262">
                  <c:v>0.98902121691973577</c:v>
                </c:pt>
                <c:pt idx="1263">
                  <c:v>0.98902121691973577</c:v>
                </c:pt>
                <c:pt idx="1264">
                  <c:v>0.98910729689161636</c:v>
                </c:pt>
                <c:pt idx="1265">
                  <c:v>0.98910729689161636</c:v>
                </c:pt>
                <c:pt idx="1266">
                  <c:v>0.98910729689161636</c:v>
                </c:pt>
                <c:pt idx="1267">
                  <c:v>0.98911267688985893</c:v>
                </c:pt>
                <c:pt idx="1268">
                  <c:v>0.98911447022260635</c:v>
                </c:pt>
                <c:pt idx="1269">
                  <c:v>0.98915213021030413</c:v>
                </c:pt>
                <c:pt idx="1270">
                  <c:v>0.98915392354305165</c:v>
                </c:pt>
                <c:pt idx="1271">
                  <c:v>0.98915930354129422</c:v>
                </c:pt>
                <c:pt idx="1272">
                  <c:v>0.98915930354129422</c:v>
                </c:pt>
                <c:pt idx="1273">
                  <c:v>0.98915930354129422</c:v>
                </c:pt>
                <c:pt idx="1274">
                  <c:v>0.98917185687052678</c:v>
                </c:pt>
                <c:pt idx="1275">
                  <c:v>0.98917185687052678</c:v>
                </c:pt>
                <c:pt idx="1276">
                  <c:v>0.98917185687052678</c:v>
                </c:pt>
                <c:pt idx="1277">
                  <c:v>0.98917185687052678</c:v>
                </c:pt>
                <c:pt idx="1278">
                  <c:v>0.98917544353602183</c:v>
                </c:pt>
                <c:pt idx="1279">
                  <c:v>0.98918620353250686</c:v>
                </c:pt>
                <c:pt idx="1280">
                  <c:v>0.98918620353250686</c:v>
                </c:pt>
                <c:pt idx="1281">
                  <c:v>0.98918620353250686</c:v>
                </c:pt>
                <c:pt idx="1282">
                  <c:v>0.98918620353250686</c:v>
                </c:pt>
                <c:pt idx="1283">
                  <c:v>0.98918620353250686</c:v>
                </c:pt>
                <c:pt idx="1284">
                  <c:v>0.98919875686173941</c:v>
                </c:pt>
                <c:pt idx="1285">
                  <c:v>0.98919875686173941</c:v>
                </c:pt>
                <c:pt idx="1286">
                  <c:v>0.98919875686173941</c:v>
                </c:pt>
                <c:pt idx="1287">
                  <c:v>0.98920055019448694</c:v>
                </c:pt>
                <c:pt idx="1288">
                  <c:v>0.98920234352723446</c:v>
                </c:pt>
                <c:pt idx="1289">
                  <c:v>0.9892453835131747</c:v>
                </c:pt>
                <c:pt idx="1290">
                  <c:v>0.98924717684592223</c:v>
                </c:pt>
                <c:pt idx="1291">
                  <c:v>0.98925793684240726</c:v>
                </c:pt>
                <c:pt idx="1292">
                  <c:v>0.98926511017339736</c:v>
                </c:pt>
                <c:pt idx="1293">
                  <c:v>0.98926511017339736</c:v>
                </c:pt>
                <c:pt idx="1294">
                  <c:v>0.99194255596543168</c:v>
                </c:pt>
                <c:pt idx="1295">
                  <c:v>0.99194255596543168</c:v>
                </c:pt>
                <c:pt idx="1296">
                  <c:v>0.99194255596543168</c:v>
                </c:pt>
                <c:pt idx="1297">
                  <c:v>0.99194255596543168</c:v>
                </c:pt>
                <c:pt idx="1298">
                  <c:v>0.99194255596543168</c:v>
                </c:pt>
                <c:pt idx="1299">
                  <c:v>0.99194614263092673</c:v>
                </c:pt>
                <c:pt idx="1300">
                  <c:v>0.99194793596367425</c:v>
                </c:pt>
                <c:pt idx="1301">
                  <c:v>0.99194793596367425</c:v>
                </c:pt>
                <c:pt idx="1302">
                  <c:v>0.99194972929642178</c:v>
                </c:pt>
                <c:pt idx="1303">
                  <c:v>0.99194972929642178</c:v>
                </c:pt>
                <c:pt idx="1304">
                  <c:v>0.99196228262565433</c:v>
                </c:pt>
                <c:pt idx="1305">
                  <c:v>0.99196228262565433</c:v>
                </c:pt>
                <c:pt idx="1306">
                  <c:v>0.99196228262565433</c:v>
                </c:pt>
                <c:pt idx="1307">
                  <c:v>0.99196407595840186</c:v>
                </c:pt>
                <c:pt idx="1308">
                  <c:v>0.99197842262038194</c:v>
                </c:pt>
                <c:pt idx="1309">
                  <c:v>0.99197842262038194</c:v>
                </c:pt>
                <c:pt idx="1310">
                  <c:v>0.99197842262038194</c:v>
                </c:pt>
                <c:pt idx="1311">
                  <c:v>0.99198918261686697</c:v>
                </c:pt>
                <c:pt idx="1312">
                  <c:v>0.9919909759496145</c:v>
                </c:pt>
                <c:pt idx="1313">
                  <c:v>0.9919909759496145</c:v>
                </c:pt>
                <c:pt idx="1314">
                  <c:v>0.99203939593379731</c:v>
                </c:pt>
                <c:pt idx="1315">
                  <c:v>0.99203939593379731</c:v>
                </c:pt>
                <c:pt idx="1316">
                  <c:v>0.99203939593379731</c:v>
                </c:pt>
                <c:pt idx="1317">
                  <c:v>0.99204298259929236</c:v>
                </c:pt>
                <c:pt idx="1318">
                  <c:v>0.99204298259929236</c:v>
                </c:pt>
                <c:pt idx="1319">
                  <c:v>0.99207705592149509</c:v>
                </c:pt>
                <c:pt idx="1320">
                  <c:v>0.99207884925424261</c:v>
                </c:pt>
                <c:pt idx="1321">
                  <c:v>0.99208243591973755</c:v>
                </c:pt>
                <c:pt idx="1322">
                  <c:v>0.99208422925248507</c:v>
                </c:pt>
                <c:pt idx="1323">
                  <c:v>0.99208422925248507</c:v>
                </c:pt>
                <c:pt idx="1324">
                  <c:v>0.9920860225852326</c:v>
                </c:pt>
                <c:pt idx="1325">
                  <c:v>0.9920860225852326</c:v>
                </c:pt>
                <c:pt idx="1326">
                  <c:v>0.9920860225852326</c:v>
                </c:pt>
                <c:pt idx="1327">
                  <c:v>0.99208960925072764</c:v>
                </c:pt>
                <c:pt idx="1328">
                  <c:v>0.99210395591270772</c:v>
                </c:pt>
                <c:pt idx="1329">
                  <c:v>0.99210574924545525</c:v>
                </c:pt>
                <c:pt idx="1330">
                  <c:v>0.99210754257820277</c:v>
                </c:pt>
                <c:pt idx="1331">
                  <c:v>0.99210754257820277</c:v>
                </c:pt>
                <c:pt idx="1332">
                  <c:v>0.99211112924369782</c:v>
                </c:pt>
                <c:pt idx="1333">
                  <c:v>0.99211112924369782</c:v>
                </c:pt>
                <c:pt idx="1334">
                  <c:v>0.9921183025746878</c:v>
                </c:pt>
                <c:pt idx="1335">
                  <c:v>0.9921183025746878</c:v>
                </c:pt>
                <c:pt idx="1336">
                  <c:v>0.99212009590743533</c:v>
                </c:pt>
                <c:pt idx="1337">
                  <c:v>0.99212009590743533</c:v>
                </c:pt>
                <c:pt idx="1338">
                  <c:v>0.99212009590743533</c:v>
                </c:pt>
                <c:pt idx="1339">
                  <c:v>0.99214520256590044</c:v>
                </c:pt>
                <c:pt idx="1340">
                  <c:v>0.99214699589864797</c:v>
                </c:pt>
                <c:pt idx="1341">
                  <c:v>0.99215596256238558</c:v>
                </c:pt>
                <c:pt idx="1342">
                  <c:v>0.99216134256062805</c:v>
                </c:pt>
                <c:pt idx="1343">
                  <c:v>0.99216313589337557</c:v>
                </c:pt>
                <c:pt idx="1344">
                  <c:v>0.99416628857234568</c:v>
                </c:pt>
                <c:pt idx="1345">
                  <c:v>0.99416628857234568</c:v>
                </c:pt>
                <c:pt idx="1346">
                  <c:v>0.99416628857234568</c:v>
                </c:pt>
                <c:pt idx="1347">
                  <c:v>0.99416628857234568</c:v>
                </c:pt>
                <c:pt idx="1348">
                  <c:v>0.99416628857234568</c:v>
                </c:pt>
                <c:pt idx="1349">
                  <c:v>0.99416628857234568</c:v>
                </c:pt>
                <c:pt idx="1350">
                  <c:v>0.99416628857234568</c:v>
                </c:pt>
                <c:pt idx="1351">
                  <c:v>0.99416628857234568</c:v>
                </c:pt>
                <c:pt idx="1352">
                  <c:v>0.99416628857234568</c:v>
                </c:pt>
                <c:pt idx="1353">
                  <c:v>0.99416628857234568</c:v>
                </c:pt>
                <c:pt idx="1354">
                  <c:v>0.99416987523784073</c:v>
                </c:pt>
                <c:pt idx="1355">
                  <c:v>0.99416987523784073</c:v>
                </c:pt>
                <c:pt idx="1356">
                  <c:v>0.99416987523784073</c:v>
                </c:pt>
                <c:pt idx="1357">
                  <c:v>0.99417166857058825</c:v>
                </c:pt>
                <c:pt idx="1358">
                  <c:v>0.99417346190333578</c:v>
                </c:pt>
                <c:pt idx="1359">
                  <c:v>0.99417704856883082</c:v>
                </c:pt>
                <c:pt idx="1360">
                  <c:v>0.99417704856883082</c:v>
                </c:pt>
                <c:pt idx="1361">
                  <c:v>0.99418601523256833</c:v>
                </c:pt>
                <c:pt idx="1362">
                  <c:v>0.99418601523256833</c:v>
                </c:pt>
                <c:pt idx="1363">
                  <c:v>0.99418780856531586</c:v>
                </c:pt>
                <c:pt idx="1364">
                  <c:v>0.99421291522378108</c:v>
                </c:pt>
                <c:pt idx="1365">
                  <c:v>0.99421291522378108</c:v>
                </c:pt>
                <c:pt idx="1366">
                  <c:v>0.99421291522378108</c:v>
                </c:pt>
                <c:pt idx="1367">
                  <c:v>0.99421829522202354</c:v>
                </c:pt>
                <c:pt idx="1368">
                  <c:v>0.99422008855477106</c:v>
                </c:pt>
                <c:pt idx="1369">
                  <c:v>0.99426312854071131</c:v>
                </c:pt>
                <c:pt idx="1370">
                  <c:v>0.99426312854071131</c:v>
                </c:pt>
                <c:pt idx="1371">
                  <c:v>0.99426671520620635</c:v>
                </c:pt>
                <c:pt idx="1372">
                  <c:v>0.99426850853895388</c:v>
                </c:pt>
                <c:pt idx="1373">
                  <c:v>0.99426850853895388</c:v>
                </c:pt>
                <c:pt idx="1374">
                  <c:v>0.9942703018717014</c:v>
                </c:pt>
                <c:pt idx="1375">
                  <c:v>0.9942703018717014</c:v>
                </c:pt>
                <c:pt idx="1376">
                  <c:v>0.99427209520444892</c:v>
                </c:pt>
                <c:pt idx="1377">
                  <c:v>0.99427209520444892</c:v>
                </c:pt>
                <c:pt idx="1378">
                  <c:v>0.99428106186818643</c:v>
                </c:pt>
                <c:pt idx="1379">
                  <c:v>0.99428464853368148</c:v>
                </c:pt>
                <c:pt idx="1380">
                  <c:v>0.994286441866429</c:v>
                </c:pt>
                <c:pt idx="1381">
                  <c:v>0.994286441866429</c:v>
                </c:pt>
                <c:pt idx="1382">
                  <c:v>0.99429182186467158</c:v>
                </c:pt>
                <c:pt idx="1383">
                  <c:v>0.99429182186467158</c:v>
                </c:pt>
                <c:pt idx="1384">
                  <c:v>0.99429182186467158</c:v>
                </c:pt>
                <c:pt idx="1385">
                  <c:v>0.99429182186467158</c:v>
                </c:pt>
                <c:pt idx="1386">
                  <c:v>0.99429182186467158</c:v>
                </c:pt>
                <c:pt idx="1387">
                  <c:v>0.99429182186467158</c:v>
                </c:pt>
                <c:pt idx="1388">
                  <c:v>0.99429182186467158</c:v>
                </c:pt>
                <c:pt idx="1389">
                  <c:v>0.99430258186115661</c:v>
                </c:pt>
                <c:pt idx="1390">
                  <c:v>0.99430258186115661</c:v>
                </c:pt>
                <c:pt idx="1391">
                  <c:v>0.99430437519390413</c:v>
                </c:pt>
                <c:pt idx="1392">
                  <c:v>0.99430437519390413</c:v>
                </c:pt>
                <c:pt idx="1393">
                  <c:v>0.99430437519390413</c:v>
                </c:pt>
                <c:pt idx="1394">
                  <c:v>0.99549873480374662</c:v>
                </c:pt>
                <c:pt idx="1395">
                  <c:v>0.99549873480374662</c:v>
                </c:pt>
                <c:pt idx="1396">
                  <c:v>0.99549873480374662</c:v>
                </c:pt>
                <c:pt idx="1397">
                  <c:v>0.99550052813649414</c:v>
                </c:pt>
                <c:pt idx="1398">
                  <c:v>0.99550232146924167</c:v>
                </c:pt>
                <c:pt idx="1399">
                  <c:v>0.99550232146924167</c:v>
                </c:pt>
                <c:pt idx="1400">
                  <c:v>0.99550232146924167</c:v>
                </c:pt>
                <c:pt idx="1401">
                  <c:v>0.99550232146924167</c:v>
                </c:pt>
                <c:pt idx="1402">
                  <c:v>0.99550232146924167</c:v>
                </c:pt>
                <c:pt idx="1403">
                  <c:v>0.99550232146924167</c:v>
                </c:pt>
                <c:pt idx="1404">
                  <c:v>0.99550411480198919</c:v>
                </c:pt>
                <c:pt idx="1405">
                  <c:v>0.99550411480198919</c:v>
                </c:pt>
                <c:pt idx="1406">
                  <c:v>0.99550411480198919</c:v>
                </c:pt>
                <c:pt idx="1407">
                  <c:v>0.99550411480198919</c:v>
                </c:pt>
                <c:pt idx="1408">
                  <c:v>0.99550770146748424</c:v>
                </c:pt>
                <c:pt idx="1409">
                  <c:v>0.99550949480023165</c:v>
                </c:pt>
                <c:pt idx="1410">
                  <c:v>0.99550949480023165</c:v>
                </c:pt>
                <c:pt idx="1411">
                  <c:v>0.99552563479495926</c:v>
                </c:pt>
                <c:pt idx="1412">
                  <c:v>0.99552563479495926</c:v>
                </c:pt>
                <c:pt idx="1413">
                  <c:v>0.99552563479495926</c:v>
                </c:pt>
                <c:pt idx="1414">
                  <c:v>0.99552922146045431</c:v>
                </c:pt>
                <c:pt idx="1415">
                  <c:v>0.99552922146045431</c:v>
                </c:pt>
                <c:pt idx="1416">
                  <c:v>0.99552922146045431</c:v>
                </c:pt>
                <c:pt idx="1417">
                  <c:v>0.99552922146045431</c:v>
                </c:pt>
                <c:pt idx="1418">
                  <c:v>0.99552922146045431</c:v>
                </c:pt>
                <c:pt idx="1419">
                  <c:v>0.99557046811364713</c:v>
                </c:pt>
                <c:pt idx="1420">
                  <c:v>0.99557046811364713</c:v>
                </c:pt>
                <c:pt idx="1421">
                  <c:v>0.99557046811364713</c:v>
                </c:pt>
                <c:pt idx="1422">
                  <c:v>0.99557046811364713</c:v>
                </c:pt>
                <c:pt idx="1423">
                  <c:v>0.99557046811364713</c:v>
                </c:pt>
                <c:pt idx="1424">
                  <c:v>0.99557764144463712</c:v>
                </c:pt>
                <c:pt idx="1425">
                  <c:v>0.99557764144463712</c:v>
                </c:pt>
                <c:pt idx="1426">
                  <c:v>0.99557764144463712</c:v>
                </c:pt>
                <c:pt idx="1427">
                  <c:v>0.99557764144463712</c:v>
                </c:pt>
                <c:pt idx="1428">
                  <c:v>0.99559019477386967</c:v>
                </c:pt>
                <c:pt idx="1429">
                  <c:v>0.99559019477386967</c:v>
                </c:pt>
                <c:pt idx="1430">
                  <c:v>0.99559019477386967</c:v>
                </c:pt>
                <c:pt idx="1431">
                  <c:v>0.99559019477386967</c:v>
                </c:pt>
                <c:pt idx="1432">
                  <c:v>0.99559557477211225</c:v>
                </c:pt>
                <c:pt idx="1433">
                  <c:v>0.99559557477211225</c:v>
                </c:pt>
                <c:pt idx="1434">
                  <c:v>0.99560274810310223</c:v>
                </c:pt>
                <c:pt idx="1435">
                  <c:v>0.99560274810310223</c:v>
                </c:pt>
                <c:pt idx="1436">
                  <c:v>0.99560454143584975</c:v>
                </c:pt>
                <c:pt idx="1437">
                  <c:v>0.99560454143584975</c:v>
                </c:pt>
                <c:pt idx="1438">
                  <c:v>0.99560454143584975</c:v>
                </c:pt>
                <c:pt idx="1439">
                  <c:v>0.99560454143584975</c:v>
                </c:pt>
                <c:pt idx="1440">
                  <c:v>0.99560454143584975</c:v>
                </c:pt>
                <c:pt idx="1441">
                  <c:v>0.99560454143584975</c:v>
                </c:pt>
                <c:pt idx="1442">
                  <c:v>0.99560454143584975</c:v>
                </c:pt>
                <c:pt idx="1443">
                  <c:v>0.99560454143584975</c:v>
                </c:pt>
                <c:pt idx="1444">
                  <c:v>0.99670564774282178</c:v>
                </c:pt>
                <c:pt idx="1445">
                  <c:v>0.99670564774282178</c:v>
                </c:pt>
                <c:pt idx="1446">
                  <c:v>0.99670564774282178</c:v>
                </c:pt>
                <c:pt idx="1447">
                  <c:v>0.99670564774282178</c:v>
                </c:pt>
                <c:pt idx="1448">
                  <c:v>0.99670564774282178</c:v>
                </c:pt>
                <c:pt idx="1449">
                  <c:v>0.99671461440655928</c:v>
                </c:pt>
                <c:pt idx="1450">
                  <c:v>0.99671461440655928</c:v>
                </c:pt>
                <c:pt idx="1451">
                  <c:v>0.99671461440655928</c:v>
                </c:pt>
                <c:pt idx="1452">
                  <c:v>0.99671461440655928</c:v>
                </c:pt>
                <c:pt idx="1453">
                  <c:v>0.99671461440655928</c:v>
                </c:pt>
                <c:pt idx="1454">
                  <c:v>0.99671461440655928</c:v>
                </c:pt>
                <c:pt idx="1455">
                  <c:v>0.99671461440655928</c:v>
                </c:pt>
                <c:pt idx="1456">
                  <c:v>0.99671461440655928</c:v>
                </c:pt>
                <c:pt idx="1457">
                  <c:v>0.99671820107205433</c:v>
                </c:pt>
                <c:pt idx="1458">
                  <c:v>0.99671820107205433</c:v>
                </c:pt>
                <c:pt idx="1459">
                  <c:v>0.99671999440480186</c:v>
                </c:pt>
                <c:pt idx="1460">
                  <c:v>0.99671999440480186</c:v>
                </c:pt>
                <c:pt idx="1461">
                  <c:v>0.99672537440304432</c:v>
                </c:pt>
                <c:pt idx="1462">
                  <c:v>0.99672537440304432</c:v>
                </c:pt>
                <c:pt idx="1463">
                  <c:v>0.99672537440304432</c:v>
                </c:pt>
                <c:pt idx="1464">
                  <c:v>0.99673075440128689</c:v>
                </c:pt>
                <c:pt idx="1465">
                  <c:v>0.99673075440128689</c:v>
                </c:pt>
                <c:pt idx="1466">
                  <c:v>0.99673075440128689</c:v>
                </c:pt>
                <c:pt idx="1467">
                  <c:v>0.99673075440128689</c:v>
                </c:pt>
                <c:pt idx="1468">
                  <c:v>0.99673254773403441</c:v>
                </c:pt>
                <c:pt idx="1469">
                  <c:v>0.99675944772524705</c:v>
                </c:pt>
                <c:pt idx="1470">
                  <c:v>0.99675944772524705</c:v>
                </c:pt>
                <c:pt idx="1471">
                  <c:v>0.99675944772524705</c:v>
                </c:pt>
                <c:pt idx="1472">
                  <c:v>0.99676124105799457</c:v>
                </c:pt>
                <c:pt idx="1473">
                  <c:v>0.99676124105799457</c:v>
                </c:pt>
                <c:pt idx="1474">
                  <c:v>0.99677020772173219</c:v>
                </c:pt>
                <c:pt idx="1475">
                  <c:v>0.99677020772173219</c:v>
                </c:pt>
                <c:pt idx="1476">
                  <c:v>0.99677020772173219</c:v>
                </c:pt>
                <c:pt idx="1477">
                  <c:v>0.99677020772173219</c:v>
                </c:pt>
                <c:pt idx="1478">
                  <c:v>0.99677379438722713</c:v>
                </c:pt>
                <c:pt idx="1479">
                  <c:v>0.99677379438722713</c:v>
                </c:pt>
                <c:pt idx="1480">
                  <c:v>0.99677379438722713</c:v>
                </c:pt>
                <c:pt idx="1481">
                  <c:v>0.99677379438722713</c:v>
                </c:pt>
                <c:pt idx="1482">
                  <c:v>0.99677558771997465</c:v>
                </c:pt>
                <c:pt idx="1483">
                  <c:v>0.99677558771997465</c:v>
                </c:pt>
                <c:pt idx="1484">
                  <c:v>0.99677738105272218</c:v>
                </c:pt>
                <c:pt idx="1485">
                  <c:v>0.99677738105272218</c:v>
                </c:pt>
                <c:pt idx="1486">
                  <c:v>0.99677738105272218</c:v>
                </c:pt>
                <c:pt idx="1487">
                  <c:v>0.9967791743854697</c:v>
                </c:pt>
                <c:pt idx="1488">
                  <c:v>0.9967791743854697</c:v>
                </c:pt>
                <c:pt idx="1489">
                  <c:v>0.9967791743854697</c:v>
                </c:pt>
                <c:pt idx="1490">
                  <c:v>0.9967791743854697</c:v>
                </c:pt>
                <c:pt idx="1491">
                  <c:v>0.9967791743854697</c:v>
                </c:pt>
                <c:pt idx="1492">
                  <c:v>0.9967791743854697</c:v>
                </c:pt>
                <c:pt idx="1493">
                  <c:v>0.9967791743854697</c:v>
                </c:pt>
                <c:pt idx="1494">
                  <c:v>0.99736918085940096</c:v>
                </c:pt>
                <c:pt idx="1495">
                  <c:v>0.99736918085940096</c:v>
                </c:pt>
                <c:pt idx="1496">
                  <c:v>0.99737097419214849</c:v>
                </c:pt>
                <c:pt idx="1497">
                  <c:v>0.99737097419214849</c:v>
                </c:pt>
                <c:pt idx="1498">
                  <c:v>0.99737994085588599</c:v>
                </c:pt>
                <c:pt idx="1499">
                  <c:v>0.99738711418687598</c:v>
                </c:pt>
                <c:pt idx="1500">
                  <c:v>0.99738711418687598</c:v>
                </c:pt>
                <c:pt idx="1501">
                  <c:v>0.99738711418687598</c:v>
                </c:pt>
                <c:pt idx="1502">
                  <c:v>0.99738711418687598</c:v>
                </c:pt>
                <c:pt idx="1503">
                  <c:v>0.99738711418687598</c:v>
                </c:pt>
                <c:pt idx="1504">
                  <c:v>0.99738711418687598</c:v>
                </c:pt>
                <c:pt idx="1505">
                  <c:v>0.99738711418687598</c:v>
                </c:pt>
                <c:pt idx="1506">
                  <c:v>0.9973889075196235</c:v>
                </c:pt>
                <c:pt idx="1507">
                  <c:v>0.99739070085237103</c:v>
                </c:pt>
                <c:pt idx="1508">
                  <c:v>0.99739070085237103</c:v>
                </c:pt>
                <c:pt idx="1509">
                  <c:v>0.9973960808506136</c:v>
                </c:pt>
                <c:pt idx="1510">
                  <c:v>0.9973960808506136</c:v>
                </c:pt>
                <c:pt idx="1511">
                  <c:v>0.99740146084885617</c:v>
                </c:pt>
                <c:pt idx="1512">
                  <c:v>0.99740146084885617</c:v>
                </c:pt>
                <c:pt idx="1513">
                  <c:v>0.99740146084885617</c:v>
                </c:pt>
                <c:pt idx="1514">
                  <c:v>0.99740863417984615</c:v>
                </c:pt>
                <c:pt idx="1515">
                  <c:v>0.99740863417984615</c:v>
                </c:pt>
                <c:pt idx="1516">
                  <c:v>0.99740863417984615</c:v>
                </c:pt>
                <c:pt idx="1517">
                  <c:v>0.99740863417984615</c:v>
                </c:pt>
                <c:pt idx="1518">
                  <c:v>0.99740863417984615</c:v>
                </c:pt>
                <c:pt idx="1519">
                  <c:v>0.99742298084182623</c:v>
                </c:pt>
                <c:pt idx="1520">
                  <c:v>0.99742298084182623</c:v>
                </c:pt>
                <c:pt idx="1521">
                  <c:v>0.99742298084182623</c:v>
                </c:pt>
                <c:pt idx="1522">
                  <c:v>0.99742298084182623</c:v>
                </c:pt>
                <c:pt idx="1523">
                  <c:v>0.99742298084182623</c:v>
                </c:pt>
                <c:pt idx="1524">
                  <c:v>0.99743732750380631</c:v>
                </c:pt>
                <c:pt idx="1525">
                  <c:v>0.99743732750380631</c:v>
                </c:pt>
                <c:pt idx="1526">
                  <c:v>0.99743732750380631</c:v>
                </c:pt>
                <c:pt idx="1527">
                  <c:v>0.99743732750380631</c:v>
                </c:pt>
                <c:pt idx="1528">
                  <c:v>0.99743912083655384</c:v>
                </c:pt>
                <c:pt idx="1529">
                  <c:v>0.99743912083655384</c:v>
                </c:pt>
                <c:pt idx="1530">
                  <c:v>0.99743912083655384</c:v>
                </c:pt>
                <c:pt idx="1531">
                  <c:v>0.99744450083479641</c:v>
                </c:pt>
                <c:pt idx="1532">
                  <c:v>0.99744450083479641</c:v>
                </c:pt>
                <c:pt idx="1533">
                  <c:v>0.99744450083479641</c:v>
                </c:pt>
                <c:pt idx="1534">
                  <c:v>0.99744629416754393</c:v>
                </c:pt>
                <c:pt idx="1535">
                  <c:v>0.99744629416754393</c:v>
                </c:pt>
                <c:pt idx="1536">
                  <c:v>0.99744629416754393</c:v>
                </c:pt>
                <c:pt idx="1537">
                  <c:v>0.99744808750029146</c:v>
                </c:pt>
                <c:pt idx="1538">
                  <c:v>0.99744808750029146</c:v>
                </c:pt>
                <c:pt idx="1539">
                  <c:v>0.99744808750029146</c:v>
                </c:pt>
                <c:pt idx="1540">
                  <c:v>0.99744808750029146</c:v>
                </c:pt>
                <c:pt idx="1541">
                  <c:v>0.99744808750029146</c:v>
                </c:pt>
                <c:pt idx="1542">
                  <c:v>0.99744808750029146</c:v>
                </c:pt>
                <c:pt idx="1543">
                  <c:v>0.99744808750029146</c:v>
                </c:pt>
                <c:pt idx="1544">
                  <c:v>0.99746602082776648</c:v>
                </c:pt>
                <c:pt idx="1545">
                  <c:v>0.99746602082776648</c:v>
                </c:pt>
                <c:pt idx="1546">
                  <c:v>0.99746602082776648</c:v>
                </c:pt>
                <c:pt idx="1547">
                  <c:v>0.99746602082776648</c:v>
                </c:pt>
                <c:pt idx="1548">
                  <c:v>0.99747140082600905</c:v>
                </c:pt>
                <c:pt idx="1549">
                  <c:v>0.9974839541552416</c:v>
                </c:pt>
                <c:pt idx="1550">
                  <c:v>0.9974839541552416</c:v>
                </c:pt>
                <c:pt idx="1551">
                  <c:v>0.9974839541552416</c:v>
                </c:pt>
                <c:pt idx="1552">
                  <c:v>0.9974839541552416</c:v>
                </c:pt>
                <c:pt idx="1553">
                  <c:v>0.9974839541552416</c:v>
                </c:pt>
                <c:pt idx="1554">
                  <c:v>0.99832323388107691</c:v>
                </c:pt>
                <c:pt idx="1555">
                  <c:v>0.99832323388107691</c:v>
                </c:pt>
                <c:pt idx="1556">
                  <c:v>0.99832323388107691</c:v>
                </c:pt>
                <c:pt idx="1557">
                  <c:v>0.99832323388107691</c:v>
                </c:pt>
                <c:pt idx="1558">
                  <c:v>0.99832323388107691</c:v>
                </c:pt>
                <c:pt idx="1559">
                  <c:v>0.99832323388107691</c:v>
                </c:pt>
                <c:pt idx="1560">
                  <c:v>0.99832323388107691</c:v>
                </c:pt>
                <c:pt idx="1561">
                  <c:v>0.99832502721382443</c:v>
                </c:pt>
                <c:pt idx="1562">
                  <c:v>0.99832502721382443</c:v>
                </c:pt>
                <c:pt idx="1563">
                  <c:v>0.99832502721382443</c:v>
                </c:pt>
                <c:pt idx="1564">
                  <c:v>0.99833040721206701</c:v>
                </c:pt>
                <c:pt idx="1565">
                  <c:v>0.99833040721206701</c:v>
                </c:pt>
                <c:pt idx="1566">
                  <c:v>0.99833040721206701</c:v>
                </c:pt>
                <c:pt idx="1567">
                  <c:v>0.99833040721206701</c:v>
                </c:pt>
                <c:pt idx="1568">
                  <c:v>0.99833220054481453</c:v>
                </c:pt>
                <c:pt idx="1569">
                  <c:v>0.99833399387756205</c:v>
                </c:pt>
                <c:pt idx="1570">
                  <c:v>0.99833399387756205</c:v>
                </c:pt>
                <c:pt idx="1571">
                  <c:v>0.99833399387756205</c:v>
                </c:pt>
                <c:pt idx="1572">
                  <c:v>0.99833578721030947</c:v>
                </c:pt>
                <c:pt idx="1573">
                  <c:v>0.99833578721030947</c:v>
                </c:pt>
                <c:pt idx="1574">
                  <c:v>0.99834834053954213</c:v>
                </c:pt>
                <c:pt idx="1575">
                  <c:v>0.99834834053954213</c:v>
                </c:pt>
                <c:pt idx="1576">
                  <c:v>0.99834834053954213</c:v>
                </c:pt>
                <c:pt idx="1577">
                  <c:v>0.99834834053954213</c:v>
                </c:pt>
                <c:pt idx="1578">
                  <c:v>0.99834834053954213</c:v>
                </c:pt>
                <c:pt idx="1579">
                  <c:v>0.99834834053954213</c:v>
                </c:pt>
                <c:pt idx="1580">
                  <c:v>0.99834834053954213</c:v>
                </c:pt>
                <c:pt idx="1581">
                  <c:v>0.99835192720503707</c:v>
                </c:pt>
                <c:pt idx="1582">
                  <c:v>0.99835192720503707</c:v>
                </c:pt>
                <c:pt idx="1583">
                  <c:v>0.99835192720503707</c:v>
                </c:pt>
                <c:pt idx="1584">
                  <c:v>0.99835551387053212</c:v>
                </c:pt>
                <c:pt idx="1585">
                  <c:v>0.99835551387053212</c:v>
                </c:pt>
                <c:pt idx="1586">
                  <c:v>0.99835551387053212</c:v>
                </c:pt>
                <c:pt idx="1587">
                  <c:v>0.99835551387053212</c:v>
                </c:pt>
                <c:pt idx="1588">
                  <c:v>0.99835551387053212</c:v>
                </c:pt>
                <c:pt idx="1589">
                  <c:v>0.99835551387053212</c:v>
                </c:pt>
                <c:pt idx="1590">
                  <c:v>0.99835551387053212</c:v>
                </c:pt>
                <c:pt idx="1591">
                  <c:v>0.99835551387053212</c:v>
                </c:pt>
                <c:pt idx="1592">
                  <c:v>0.99835551387053212</c:v>
                </c:pt>
                <c:pt idx="1593">
                  <c:v>0.99835551387053212</c:v>
                </c:pt>
                <c:pt idx="1594">
                  <c:v>0.99835551387053212</c:v>
                </c:pt>
                <c:pt idx="1595">
                  <c:v>0.99835551387053212</c:v>
                </c:pt>
                <c:pt idx="1596">
                  <c:v>0.99835551387053212</c:v>
                </c:pt>
                <c:pt idx="1597">
                  <c:v>0.99835730720327964</c:v>
                </c:pt>
                <c:pt idx="1598">
                  <c:v>0.99836089386877469</c:v>
                </c:pt>
                <c:pt idx="1599">
                  <c:v>0.99838241386174476</c:v>
                </c:pt>
                <c:pt idx="1600">
                  <c:v>0.99838241386174476</c:v>
                </c:pt>
                <c:pt idx="1601">
                  <c:v>0.99838779385998733</c:v>
                </c:pt>
                <c:pt idx="1602">
                  <c:v>0.99838779385998733</c:v>
                </c:pt>
                <c:pt idx="1603">
                  <c:v>0.99838779385998733</c:v>
                </c:pt>
                <c:pt idx="1604">
                  <c:v>0.99870342042354932</c:v>
                </c:pt>
                <c:pt idx="1605">
                  <c:v>0.99870342042354932</c:v>
                </c:pt>
                <c:pt idx="1606">
                  <c:v>0.99870342042354932</c:v>
                </c:pt>
                <c:pt idx="1607">
                  <c:v>0.99870342042354932</c:v>
                </c:pt>
                <c:pt idx="1608">
                  <c:v>0.99870342042354932</c:v>
                </c:pt>
                <c:pt idx="1609">
                  <c:v>0.99870342042354932</c:v>
                </c:pt>
                <c:pt idx="1610">
                  <c:v>0.99870521375629684</c:v>
                </c:pt>
                <c:pt idx="1611">
                  <c:v>0.99870700708904436</c:v>
                </c:pt>
                <c:pt idx="1612">
                  <c:v>0.99870880042179189</c:v>
                </c:pt>
                <c:pt idx="1613">
                  <c:v>0.99870880042179189</c:v>
                </c:pt>
                <c:pt idx="1614">
                  <c:v>0.99870880042179189</c:v>
                </c:pt>
                <c:pt idx="1615">
                  <c:v>0.99870880042179189</c:v>
                </c:pt>
                <c:pt idx="1616">
                  <c:v>0.99870880042179189</c:v>
                </c:pt>
                <c:pt idx="1617">
                  <c:v>0.99870880042179189</c:v>
                </c:pt>
                <c:pt idx="1618">
                  <c:v>0.99870880042179189</c:v>
                </c:pt>
                <c:pt idx="1619">
                  <c:v>0.99870880042179189</c:v>
                </c:pt>
                <c:pt idx="1620">
                  <c:v>0.99870880042179189</c:v>
                </c:pt>
                <c:pt idx="1621">
                  <c:v>0.99870880042179189</c:v>
                </c:pt>
                <c:pt idx="1622">
                  <c:v>0.99870880042179189</c:v>
                </c:pt>
                <c:pt idx="1623">
                  <c:v>0.99870880042179189</c:v>
                </c:pt>
                <c:pt idx="1624">
                  <c:v>0.99871956041827692</c:v>
                </c:pt>
                <c:pt idx="1625">
                  <c:v>0.99871956041827692</c:v>
                </c:pt>
                <c:pt idx="1626">
                  <c:v>0.99871956041827692</c:v>
                </c:pt>
                <c:pt idx="1627">
                  <c:v>0.99871956041827692</c:v>
                </c:pt>
                <c:pt idx="1628">
                  <c:v>0.99871956041827692</c:v>
                </c:pt>
                <c:pt idx="1629">
                  <c:v>0.99872494041651949</c:v>
                </c:pt>
                <c:pt idx="1630">
                  <c:v>0.99872494041651949</c:v>
                </c:pt>
                <c:pt idx="1631">
                  <c:v>0.99872494041651949</c:v>
                </c:pt>
                <c:pt idx="1632">
                  <c:v>0.99872494041651949</c:v>
                </c:pt>
                <c:pt idx="1633">
                  <c:v>0.99872494041651949</c:v>
                </c:pt>
                <c:pt idx="1634">
                  <c:v>0.99872852708201454</c:v>
                </c:pt>
                <c:pt idx="1635">
                  <c:v>0.99872852708201454</c:v>
                </c:pt>
                <c:pt idx="1636">
                  <c:v>0.99872852708201454</c:v>
                </c:pt>
                <c:pt idx="1637">
                  <c:v>0.99872852708201454</c:v>
                </c:pt>
                <c:pt idx="1638">
                  <c:v>0.99872852708201454</c:v>
                </c:pt>
                <c:pt idx="1639">
                  <c:v>0.99872852708201454</c:v>
                </c:pt>
                <c:pt idx="1640">
                  <c:v>0.99872852708201454</c:v>
                </c:pt>
                <c:pt idx="1641">
                  <c:v>0.99872852708201454</c:v>
                </c:pt>
                <c:pt idx="1642">
                  <c:v>0.99872852708201454</c:v>
                </c:pt>
                <c:pt idx="1643">
                  <c:v>0.99872852708201454</c:v>
                </c:pt>
                <c:pt idx="1644">
                  <c:v>0.99872852708201454</c:v>
                </c:pt>
                <c:pt idx="1645">
                  <c:v>0.99872852708201454</c:v>
                </c:pt>
                <c:pt idx="1646">
                  <c:v>0.99872852708201454</c:v>
                </c:pt>
                <c:pt idx="1647">
                  <c:v>0.99872852708201454</c:v>
                </c:pt>
                <c:pt idx="1648">
                  <c:v>0.99872852708201454</c:v>
                </c:pt>
                <c:pt idx="1649">
                  <c:v>0.99873928707849957</c:v>
                </c:pt>
                <c:pt idx="1650">
                  <c:v>0.99873928707849957</c:v>
                </c:pt>
                <c:pt idx="1651">
                  <c:v>0.99873928707849957</c:v>
                </c:pt>
                <c:pt idx="1652">
                  <c:v>0.99873928707849957</c:v>
                </c:pt>
                <c:pt idx="1653">
                  <c:v>0.99873928707849957</c:v>
                </c:pt>
                <c:pt idx="1654">
                  <c:v>0.99903160031634386</c:v>
                </c:pt>
                <c:pt idx="1655">
                  <c:v>0.99903160031634386</c:v>
                </c:pt>
                <c:pt idx="1656">
                  <c:v>0.99903160031634386</c:v>
                </c:pt>
                <c:pt idx="1657">
                  <c:v>0.99903160031634386</c:v>
                </c:pt>
                <c:pt idx="1658">
                  <c:v>0.99903160031634386</c:v>
                </c:pt>
                <c:pt idx="1659">
                  <c:v>0.99903160031634386</c:v>
                </c:pt>
                <c:pt idx="1660">
                  <c:v>0.99903160031634386</c:v>
                </c:pt>
                <c:pt idx="1661">
                  <c:v>0.99903160031634386</c:v>
                </c:pt>
                <c:pt idx="1662">
                  <c:v>0.99903339364909138</c:v>
                </c:pt>
                <c:pt idx="1663">
                  <c:v>0.99903339364909138</c:v>
                </c:pt>
                <c:pt idx="1664">
                  <c:v>0.99903339364909138</c:v>
                </c:pt>
                <c:pt idx="1665">
                  <c:v>0.99903339364909138</c:v>
                </c:pt>
                <c:pt idx="1666">
                  <c:v>0.99903339364909138</c:v>
                </c:pt>
                <c:pt idx="1667">
                  <c:v>0.99903339364909138</c:v>
                </c:pt>
                <c:pt idx="1668">
                  <c:v>0.99903339364909138</c:v>
                </c:pt>
                <c:pt idx="1669">
                  <c:v>0.99903339364909138</c:v>
                </c:pt>
                <c:pt idx="1670">
                  <c:v>0.99903339364909138</c:v>
                </c:pt>
                <c:pt idx="1671">
                  <c:v>0.99903339364909138</c:v>
                </c:pt>
                <c:pt idx="1672">
                  <c:v>0.99903339364909138</c:v>
                </c:pt>
                <c:pt idx="1673">
                  <c:v>0.99903339364909138</c:v>
                </c:pt>
                <c:pt idx="1674">
                  <c:v>0.99903698031458643</c:v>
                </c:pt>
                <c:pt idx="1675">
                  <c:v>0.99903698031458643</c:v>
                </c:pt>
                <c:pt idx="1676">
                  <c:v>0.99903698031458643</c:v>
                </c:pt>
                <c:pt idx="1677">
                  <c:v>0.99903877364733396</c:v>
                </c:pt>
                <c:pt idx="1678">
                  <c:v>0.99903877364733396</c:v>
                </c:pt>
                <c:pt idx="1679">
                  <c:v>0.99904415364557653</c:v>
                </c:pt>
                <c:pt idx="1680">
                  <c:v>0.99904415364557653</c:v>
                </c:pt>
                <c:pt idx="1681">
                  <c:v>0.99904415364557653</c:v>
                </c:pt>
                <c:pt idx="1682">
                  <c:v>0.99904415364557653</c:v>
                </c:pt>
                <c:pt idx="1683">
                  <c:v>0.99904415364557653</c:v>
                </c:pt>
                <c:pt idx="1684">
                  <c:v>0.99904594697832394</c:v>
                </c:pt>
                <c:pt idx="1685">
                  <c:v>0.99904594697832394</c:v>
                </c:pt>
                <c:pt idx="1686">
                  <c:v>0.99904594697832394</c:v>
                </c:pt>
                <c:pt idx="1687">
                  <c:v>0.99904594697832394</c:v>
                </c:pt>
                <c:pt idx="1688">
                  <c:v>0.99904953364381899</c:v>
                </c:pt>
                <c:pt idx="1689">
                  <c:v>0.99904953364381899</c:v>
                </c:pt>
                <c:pt idx="1690">
                  <c:v>0.99904953364381899</c:v>
                </c:pt>
                <c:pt idx="1691">
                  <c:v>0.99904953364381899</c:v>
                </c:pt>
                <c:pt idx="1692">
                  <c:v>0.99905132697656651</c:v>
                </c:pt>
                <c:pt idx="1693">
                  <c:v>0.99905132697656651</c:v>
                </c:pt>
                <c:pt idx="1694">
                  <c:v>0.99905132697656651</c:v>
                </c:pt>
                <c:pt idx="1695">
                  <c:v>0.99905132697656651</c:v>
                </c:pt>
                <c:pt idx="1696">
                  <c:v>0.99905132697656651</c:v>
                </c:pt>
                <c:pt idx="1697">
                  <c:v>0.99905132697656651</c:v>
                </c:pt>
                <c:pt idx="1698">
                  <c:v>0.99905132697656651</c:v>
                </c:pt>
                <c:pt idx="1699">
                  <c:v>0.99905491364206156</c:v>
                </c:pt>
                <c:pt idx="1700">
                  <c:v>0.99905491364206156</c:v>
                </c:pt>
                <c:pt idx="1701">
                  <c:v>0.99905491364206156</c:v>
                </c:pt>
                <c:pt idx="1702">
                  <c:v>0.99905670697480908</c:v>
                </c:pt>
                <c:pt idx="1703">
                  <c:v>0.99905670697480908</c:v>
                </c:pt>
                <c:pt idx="1704">
                  <c:v>0.99927370023725792</c:v>
                </c:pt>
                <c:pt idx="1705">
                  <c:v>0.99927370023725792</c:v>
                </c:pt>
                <c:pt idx="1706">
                  <c:v>0.99927370023725792</c:v>
                </c:pt>
                <c:pt idx="1707">
                  <c:v>0.99927370023725792</c:v>
                </c:pt>
                <c:pt idx="1708">
                  <c:v>0.99927370023725792</c:v>
                </c:pt>
                <c:pt idx="1709">
                  <c:v>0.99927370023725792</c:v>
                </c:pt>
                <c:pt idx="1710">
                  <c:v>0.99927370023725792</c:v>
                </c:pt>
                <c:pt idx="1711">
                  <c:v>0.99927370023725792</c:v>
                </c:pt>
                <c:pt idx="1712">
                  <c:v>0.99927370023725792</c:v>
                </c:pt>
                <c:pt idx="1713">
                  <c:v>0.99927370023725792</c:v>
                </c:pt>
                <c:pt idx="1714">
                  <c:v>0.99927549357000545</c:v>
                </c:pt>
                <c:pt idx="1715">
                  <c:v>0.99927549357000545</c:v>
                </c:pt>
                <c:pt idx="1716">
                  <c:v>0.99927549357000545</c:v>
                </c:pt>
                <c:pt idx="1717">
                  <c:v>0.99927549357000545</c:v>
                </c:pt>
                <c:pt idx="1718">
                  <c:v>0.99927549357000545</c:v>
                </c:pt>
                <c:pt idx="1719">
                  <c:v>0.99927549357000545</c:v>
                </c:pt>
                <c:pt idx="1720">
                  <c:v>0.99927549357000545</c:v>
                </c:pt>
                <c:pt idx="1721">
                  <c:v>0.99927549357000545</c:v>
                </c:pt>
                <c:pt idx="1722">
                  <c:v>0.99927549357000545</c:v>
                </c:pt>
                <c:pt idx="1723">
                  <c:v>0.99927549357000545</c:v>
                </c:pt>
                <c:pt idx="1724">
                  <c:v>0.99927908023550049</c:v>
                </c:pt>
                <c:pt idx="1725">
                  <c:v>0.99927908023550049</c:v>
                </c:pt>
                <c:pt idx="1726">
                  <c:v>0.99927908023550049</c:v>
                </c:pt>
                <c:pt idx="1727">
                  <c:v>0.99927908023550049</c:v>
                </c:pt>
                <c:pt idx="1728">
                  <c:v>0.99927908023550049</c:v>
                </c:pt>
                <c:pt idx="1729">
                  <c:v>0.99928266690099543</c:v>
                </c:pt>
                <c:pt idx="1730">
                  <c:v>0.99928266690099543</c:v>
                </c:pt>
                <c:pt idx="1731">
                  <c:v>0.99928266690099543</c:v>
                </c:pt>
                <c:pt idx="1732">
                  <c:v>0.99928266690099543</c:v>
                </c:pt>
                <c:pt idx="1733">
                  <c:v>0.99928266690099543</c:v>
                </c:pt>
                <c:pt idx="1734">
                  <c:v>0.99928446023374295</c:v>
                </c:pt>
                <c:pt idx="1735">
                  <c:v>0.99928446023374295</c:v>
                </c:pt>
                <c:pt idx="1736">
                  <c:v>0.99928446023374295</c:v>
                </c:pt>
                <c:pt idx="1737">
                  <c:v>0.99928446023374295</c:v>
                </c:pt>
                <c:pt idx="1738">
                  <c:v>0.99928625356649048</c:v>
                </c:pt>
                <c:pt idx="1739">
                  <c:v>0.99928625356649048</c:v>
                </c:pt>
                <c:pt idx="1740">
                  <c:v>0.99928625356649048</c:v>
                </c:pt>
                <c:pt idx="1741">
                  <c:v>0.99928625356649048</c:v>
                </c:pt>
                <c:pt idx="1742">
                  <c:v>0.99928625356649048</c:v>
                </c:pt>
                <c:pt idx="1743">
                  <c:v>0.99928625356649048</c:v>
                </c:pt>
                <c:pt idx="1744">
                  <c:v>0.99928625356649048</c:v>
                </c:pt>
                <c:pt idx="1745">
                  <c:v>0.99928625356649048</c:v>
                </c:pt>
                <c:pt idx="1746">
                  <c:v>0.99928625356649048</c:v>
                </c:pt>
                <c:pt idx="1747">
                  <c:v>0.99928625356649048</c:v>
                </c:pt>
                <c:pt idx="1748">
                  <c:v>0.99928625356649048</c:v>
                </c:pt>
                <c:pt idx="1749">
                  <c:v>0.999288046899238</c:v>
                </c:pt>
                <c:pt idx="1750">
                  <c:v>0.999288046899238</c:v>
                </c:pt>
                <c:pt idx="1751">
                  <c:v>0.999288046899238</c:v>
                </c:pt>
                <c:pt idx="1752">
                  <c:v>0.999288046899238</c:v>
                </c:pt>
                <c:pt idx="1753">
                  <c:v>0.999288046899238</c:v>
                </c:pt>
                <c:pt idx="1754">
                  <c:v>0.99945482684475662</c:v>
                </c:pt>
                <c:pt idx="1755">
                  <c:v>0.99945482684475662</c:v>
                </c:pt>
                <c:pt idx="1756">
                  <c:v>0.99945482684475662</c:v>
                </c:pt>
                <c:pt idx="1757">
                  <c:v>0.99945482684475662</c:v>
                </c:pt>
                <c:pt idx="1758">
                  <c:v>0.99945482684475662</c:v>
                </c:pt>
                <c:pt idx="1759">
                  <c:v>0.99945482684475662</c:v>
                </c:pt>
                <c:pt idx="1760">
                  <c:v>0.99945482684475662</c:v>
                </c:pt>
                <c:pt idx="1761">
                  <c:v>0.99945482684475662</c:v>
                </c:pt>
                <c:pt idx="1762">
                  <c:v>0.99945482684475662</c:v>
                </c:pt>
                <c:pt idx="1763">
                  <c:v>0.99945482684475662</c:v>
                </c:pt>
                <c:pt idx="1764">
                  <c:v>0.99945482684475662</c:v>
                </c:pt>
                <c:pt idx="1765">
                  <c:v>0.99945482684475662</c:v>
                </c:pt>
                <c:pt idx="1766">
                  <c:v>0.99945482684475662</c:v>
                </c:pt>
                <c:pt idx="1767">
                  <c:v>0.99945482684475662</c:v>
                </c:pt>
                <c:pt idx="1768">
                  <c:v>0.99945482684475662</c:v>
                </c:pt>
                <c:pt idx="1769">
                  <c:v>0.99945482684475662</c:v>
                </c:pt>
                <c:pt idx="1770">
                  <c:v>0.99945482684475662</c:v>
                </c:pt>
                <c:pt idx="1771">
                  <c:v>0.99945482684475662</c:v>
                </c:pt>
                <c:pt idx="1772">
                  <c:v>0.99945482684475662</c:v>
                </c:pt>
                <c:pt idx="1773">
                  <c:v>0.99945482684475662</c:v>
                </c:pt>
                <c:pt idx="1774">
                  <c:v>0.99945482684475662</c:v>
                </c:pt>
                <c:pt idx="1775">
                  <c:v>0.99945482684475662</c:v>
                </c:pt>
                <c:pt idx="1776">
                  <c:v>0.99945482684475662</c:v>
                </c:pt>
                <c:pt idx="1777">
                  <c:v>0.99945482684475662</c:v>
                </c:pt>
                <c:pt idx="1778">
                  <c:v>0.99945482684475662</c:v>
                </c:pt>
                <c:pt idx="1779">
                  <c:v>0.99945841351025155</c:v>
                </c:pt>
                <c:pt idx="1780">
                  <c:v>0.99945841351025155</c:v>
                </c:pt>
                <c:pt idx="1781">
                  <c:v>0.99945841351025155</c:v>
                </c:pt>
                <c:pt idx="1782">
                  <c:v>0.99945841351025155</c:v>
                </c:pt>
                <c:pt idx="1783">
                  <c:v>0.99945841351025155</c:v>
                </c:pt>
                <c:pt idx="1784">
                  <c:v>0.99945841351025155</c:v>
                </c:pt>
                <c:pt idx="1785">
                  <c:v>0.99945841351025155</c:v>
                </c:pt>
                <c:pt idx="1786">
                  <c:v>0.99945841351025155</c:v>
                </c:pt>
                <c:pt idx="1787">
                  <c:v>0.99945841351025155</c:v>
                </c:pt>
                <c:pt idx="1788">
                  <c:v>0.99945841351025155</c:v>
                </c:pt>
                <c:pt idx="1789">
                  <c:v>0.99945841351025155</c:v>
                </c:pt>
                <c:pt idx="1790">
                  <c:v>0.99945841351025155</c:v>
                </c:pt>
                <c:pt idx="1791">
                  <c:v>0.99946020684299908</c:v>
                </c:pt>
                <c:pt idx="1792">
                  <c:v>0.99946020684299908</c:v>
                </c:pt>
                <c:pt idx="1793">
                  <c:v>0.99946020684299908</c:v>
                </c:pt>
                <c:pt idx="1794">
                  <c:v>0.99946020684299908</c:v>
                </c:pt>
                <c:pt idx="1795">
                  <c:v>0.99946020684299908</c:v>
                </c:pt>
                <c:pt idx="1796">
                  <c:v>0.99946020684299908</c:v>
                </c:pt>
                <c:pt idx="1797">
                  <c:v>0.99946020684299908</c:v>
                </c:pt>
                <c:pt idx="1798">
                  <c:v>0.99946020684299908</c:v>
                </c:pt>
                <c:pt idx="1799">
                  <c:v>0.99946020684299908</c:v>
                </c:pt>
                <c:pt idx="1800">
                  <c:v>0.99946020684299908</c:v>
                </c:pt>
                <c:pt idx="1801">
                  <c:v>0.99946020684299908</c:v>
                </c:pt>
                <c:pt idx="1802">
                  <c:v>0.99946020684299908</c:v>
                </c:pt>
                <c:pt idx="1803">
                  <c:v>0.99946020684299908</c:v>
                </c:pt>
                <c:pt idx="1804">
                  <c:v>0.99960726012829504</c:v>
                </c:pt>
                <c:pt idx="1805">
                  <c:v>0.99960726012829504</c:v>
                </c:pt>
                <c:pt idx="1806">
                  <c:v>0.99960726012829504</c:v>
                </c:pt>
                <c:pt idx="1807">
                  <c:v>0.99960726012829504</c:v>
                </c:pt>
                <c:pt idx="1808">
                  <c:v>0.99960726012829504</c:v>
                </c:pt>
                <c:pt idx="1809">
                  <c:v>0.99960726012829504</c:v>
                </c:pt>
                <c:pt idx="1810">
                  <c:v>0.99960726012829504</c:v>
                </c:pt>
                <c:pt idx="1811">
                  <c:v>0.99960726012829504</c:v>
                </c:pt>
                <c:pt idx="1812">
                  <c:v>0.99960726012829504</c:v>
                </c:pt>
                <c:pt idx="1813">
                  <c:v>0.99960726012829504</c:v>
                </c:pt>
                <c:pt idx="1814">
                  <c:v>0.99960726012829504</c:v>
                </c:pt>
                <c:pt idx="1815">
                  <c:v>0.99960726012829504</c:v>
                </c:pt>
                <c:pt idx="1816">
                  <c:v>0.99960726012829504</c:v>
                </c:pt>
                <c:pt idx="1817">
                  <c:v>0.99960726012829504</c:v>
                </c:pt>
                <c:pt idx="1818">
                  <c:v>0.99960726012829504</c:v>
                </c:pt>
                <c:pt idx="1819">
                  <c:v>0.99960726012829504</c:v>
                </c:pt>
                <c:pt idx="1820">
                  <c:v>0.99960726012829504</c:v>
                </c:pt>
                <c:pt idx="1821">
                  <c:v>0.99961084679379009</c:v>
                </c:pt>
                <c:pt idx="1822">
                  <c:v>0.99961084679379009</c:v>
                </c:pt>
                <c:pt idx="1823">
                  <c:v>0.99961084679379009</c:v>
                </c:pt>
                <c:pt idx="1824">
                  <c:v>0.99961084679379009</c:v>
                </c:pt>
                <c:pt idx="1825">
                  <c:v>0.99961084679379009</c:v>
                </c:pt>
                <c:pt idx="1826">
                  <c:v>0.99961084679379009</c:v>
                </c:pt>
                <c:pt idx="1827">
                  <c:v>0.99961084679379009</c:v>
                </c:pt>
                <c:pt idx="1828">
                  <c:v>0.99961084679379009</c:v>
                </c:pt>
                <c:pt idx="1829">
                  <c:v>0.99961264012653761</c:v>
                </c:pt>
                <c:pt idx="1830">
                  <c:v>0.99961264012653761</c:v>
                </c:pt>
                <c:pt idx="1831">
                  <c:v>0.99961264012653761</c:v>
                </c:pt>
                <c:pt idx="1832">
                  <c:v>0.99961264012653761</c:v>
                </c:pt>
                <c:pt idx="1833">
                  <c:v>0.99961264012653761</c:v>
                </c:pt>
                <c:pt idx="1834">
                  <c:v>0.99961264012653761</c:v>
                </c:pt>
                <c:pt idx="1835">
                  <c:v>0.99961264012653761</c:v>
                </c:pt>
                <c:pt idx="1836">
                  <c:v>0.99961264012653761</c:v>
                </c:pt>
                <c:pt idx="1837">
                  <c:v>0.99961264012653761</c:v>
                </c:pt>
                <c:pt idx="1838">
                  <c:v>0.99961264012653761</c:v>
                </c:pt>
                <c:pt idx="1839">
                  <c:v>0.99961264012653761</c:v>
                </c:pt>
                <c:pt idx="1840">
                  <c:v>0.99961264012653761</c:v>
                </c:pt>
                <c:pt idx="1841">
                  <c:v>0.99961264012653761</c:v>
                </c:pt>
                <c:pt idx="1842">
                  <c:v>0.99961264012653761</c:v>
                </c:pt>
                <c:pt idx="1843">
                  <c:v>0.99961264012653761</c:v>
                </c:pt>
                <c:pt idx="1844">
                  <c:v>0.99961264012653761</c:v>
                </c:pt>
                <c:pt idx="1845">
                  <c:v>0.99961264012653761</c:v>
                </c:pt>
                <c:pt idx="1846">
                  <c:v>0.99961264012653761</c:v>
                </c:pt>
                <c:pt idx="1847">
                  <c:v>0.99961264012653761</c:v>
                </c:pt>
                <c:pt idx="1848">
                  <c:v>0.99961264012653761</c:v>
                </c:pt>
                <c:pt idx="1849">
                  <c:v>0.99961264012653761</c:v>
                </c:pt>
                <c:pt idx="1850">
                  <c:v>0.99961264012653761</c:v>
                </c:pt>
                <c:pt idx="1851">
                  <c:v>0.99961264012653761</c:v>
                </c:pt>
                <c:pt idx="1852">
                  <c:v>0.99961264012653761</c:v>
                </c:pt>
                <c:pt idx="1853">
                  <c:v>0.99961264012653761</c:v>
                </c:pt>
                <c:pt idx="1854">
                  <c:v>0.99971127342765065</c:v>
                </c:pt>
                <c:pt idx="1855">
                  <c:v>0.99971127342765065</c:v>
                </c:pt>
                <c:pt idx="1856">
                  <c:v>0.99971127342765065</c:v>
                </c:pt>
                <c:pt idx="1857">
                  <c:v>0.99971127342765065</c:v>
                </c:pt>
                <c:pt idx="1858">
                  <c:v>0.99971306676039817</c:v>
                </c:pt>
                <c:pt idx="1859">
                  <c:v>0.99971306676039817</c:v>
                </c:pt>
                <c:pt idx="1860">
                  <c:v>0.99971306676039817</c:v>
                </c:pt>
                <c:pt idx="1861">
                  <c:v>0.99971306676039817</c:v>
                </c:pt>
                <c:pt idx="1862">
                  <c:v>0.99971306676039817</c:v>
                </c:pt>
                <c:pt idx="1863">
                  <c:v>0.99971306676039817</c:v>
                </c:pt>
                <c:pt idx="1864">
                  <c:v>0.99971306676039817</c:v>
                </c:pt>
                <c:pt idx="1865">
                  <c:v>0.99971306676039817</c:v>
                </c:pt>
                <c:pt idx="1866">
                  <c:v>0.99971306676039817</c:v>
                </c:pt>
                <c:pt idx="1867">
                  <c:v>0.99971306676039817</c:v>
                </c:pt>
                <c:pt idx="1868">
                  <c:v>0.99971306676039817</c:v>
                </c:pt>
                <c:pt idx="1869">
                  <c:v>0.99971306676039817</c:v>
                </c:pt>
                <c:pt idx="1870">
                  <c:v>0.99971306676039817</c:v>
                </c:pt>
                <c:pt idx="1871">
                  <c:v>0.99971306676039817</c:v>
                </c:pt>
                <c:pt idx="1872">
                  <c:v>0.99971306676039817</c:v>
                </c:pt>
                <c:pt idx="1873">
                  <c:v>0.99971306676039817</c:v>
                </c:pt>
                <c:pt idx="1874">
                  <c:v>0.99971306676039817</c:v>
                </c:pt>
                <c:pt idx="1875">
                  <c:v>0.99971306676039817</c:v>
                </c:pt>
                <c:pt idx="1876">
                  <c:v>0.99971306676039817</c:v>
                </c:pt>
                <c:pt idx="1877">
                  <c:v>0.99971306676039817</c:v>
                </c:pt>
                <c:pt idx="1878">
                  <c:v>0.99971306676039817</c:v>
                </c:pt>
                <c:pt idx="1879">
                  <c:v>0.9997148600931457</c:v>
                </c:pt>
                <c:pt idx="1880">
                  <c:v>0.9997148600931457</c:v>
                </c:pt>
                <c:pt idx="1881">
                  <c:v>0.9997148600931457</c:v>
                </c:pt>
                <c:pt idx="1882">
                  <c:v>0.9997148600931457</c:v>
                </c:pt>
                <c:pt idx="1883">
                  <c:v>0.9997148600931457</c:v>
                </c:pt>
                <c:pt idx="1884">
                  <c:v>0.99971844675864074</c:v>
                </c:pt>
                <c:pt idx="1885">
                  <c:v>0.99971844675864074</c:v>
                </c:pt>
                <c:pt idx="1886">
                  <c:v>0.99971844675864074</c:v>
                </c:pt>
                <c:pt idx="1887">
                  <c:v>0.99971844675864074</c:v>
                </c:pt>
                <c:pt idx="1888">
                  <c:v>0.99971844675864074</c:v>
                </c:pt>
                <c:pt idx="1889">
                  <c:v>0.99971844675864074</c:v>
                </c:pt>
                <c:pt idx="1890">
                  <c:v>0.99971844675864074</c:v>
                </c:pt>
                <c:pt idx="1891">
                  <c:v>0.99971844675864074</c:v>
                </c:pt>
                <c:pt idx="1892">
                  <c:v>0.99971844675864074</c:v>
                </c:pt>
                <c:pt idx="1893">
                  <c:v>0.99971844675864074</c:v>
                </c:pt>
                <c:pt idx="1894">
                  <c:v>0.99971844675864074</c:v>
                </c:pt>
                <c:pt idx="1895">
                  <c:v>0.99971844675864074</c:v>
                </c:pt>
                <c:pt idx="1896">
                  <c:v>0.99971844675864074</c:v>
                </c:pt>
                <c:pt idx="1897">
                  <c:v>0.99971844675864074</c:v>
                </c:pt>
                <c:pt idx="1898">
                  <c:v>0.99971844675864074</c:v>
                </c:pt>
                <c:pt idx="1899">
                  <c:v>0.99971844675864074</c:v>
                </c:pt>
                <c:pt idx="1900">
                  <c:v>0.99971844675864074</c:v>
                </c:pt>
                <c:pt idx="1901">
                  <c:v>0.99971844675864074</c:v>
                </c:pt>
                <c:pt idx="1902">
                  <c:v>0.99971844675864074</c:v>
                </c:pt>
                <c:pt idx="1903">
                  <c:v>0.99971844675864074</c:v>
                </c:pt>
                <c:pt idx="1904">
                  <c:v>0.99971844675864074</c:v>
                </c:pt>
                <c:pt idx="1905">
                  <c:v>0.99971844675864074</c:v>
                </c:pt>
                <c:pt idx="1906">
                  <c:v>0.99971844675864074</c:v>
                </c:pt>
                <c:pt idx="1907">
                  <c:v>0.99971844675864074</c:v>
                </c:pt>
                <c:pt idx="1908">
                  <c:v>0.99971844675864074</c:v>
                </c:pt>
                <c:pt idx="1909">
                  <c:v>0.99972024009138827</c:v>
                </c:pt>
                <c:pt idx="1910">
                  <c:v>0.99972024009138827</c:v>
                </c:pt>
                <c:pt idx="1911">
                  <c:v>0.99972024009138827</c:v>
                </c:pt>
                <c:pt idx="1912">
                  <c:v>0.99972024009138827</c:v>
                </c:pt>
                <c:pt idx="1913">
                  <c:v>0.99972024009138827</c:v>
                </c:pt>
                <c:pt idx="1914">
                  <c:v>0.99975790007908594</c:v>
                </c:pt>
                <c:pt idx="1915">
                  <c:v>0.99975790007908594</c:v>
                </c:pt>
                <c:pt idx="1916">
                  <c:v>0.99975790007908594</c:v>
                </c:pt>
                <c:pt idx="1917">
                  <c:v>0.99975790007908594</c:v>
                </c:pt>
                <c:pt idx="1918">
                  <c:v>0.99975790007908594</c:v>
                </c:pt>
                <c:pt idx="1919">
                  <c:v>0.99975790007908594</c:v>
                </c:pt>
                <c:pt idx="1920">
                  <c:v>0.99975790007908594</c:v>
                </c:pt>
                <c:pt idx="1921">
                  <c:v>0.99975790007908594</c:v>
                </c:pt>
                <c:pt idx="1922">
                  <c:v>0.99975790007908594</c:v>
                </c:pt>
                <c:pt idx="1923">
                  <c:v>0.99975790007908594</c:v>
                </c:pt>
                <c:pt idx="1924">
                  <c:v>0.99975790007908594</c:v>
                </c:pt>
                <c:pt idx="1925">
                  <c:v>0.99975790007908594</c:v>
                </c:pt>
                <c:pt idx="1926">
                  <c:v>0.99975790007908594</c:v>
                </c:pt>
                <c:pt idx="1927">
                  <c:v>0.99975790007908594</c:v>
                </c:pt>
                <c:pt idx="1928">
                  <c:v>0.99975790007908594</c:v>
                </c:pt>
                <c:pt idx="1929">
                  <c:v>0.99975790007908594</c:v>
                </c:pt>
                <c:pt idx="1930">
                  <c:v>0.99975790007908594</c:v>
                </c:pt>
                <c:pt idx="1931">
                  <c:v>0.99975790007908594</c:v>
                </c:pt>
                <c:pt idx="1932">
                  <c:v>0.99975790007908594</c:v>
                </c:pt>
                <c:pt idx="1933">
                  <c:v>0.99975790007908594</c:v>
                </c:pt>
                <c:pt idx="1934">
                  <c:v>0.99976148674458098</c:v>
                </c:pt>
                <c:pt idx="1935">
                  <c:v>0.99976148674458098</c:v>
                </c:pt>
                <c:pt idx="1936">
                  <c:v>0.99976148674458098</c:v>
                </c:pt>
                <c:pt idx="1937">
                  <c:v>0.99976148674458098</c:v>
                </c:pt>
                <c:pt idx="1938">
                  <c:v>0.99976148674458098</c:v>
                </c:pt>
                <c:pt idx="1939">
                  <c:v>0.99976148674458098</c:v>
                </c:pt>
                <c:pt idx="1940">
                  <c:v>0.99976148674458098</c:v>
                </c:pt>
                <c:pt idx="1941">
                  <c:v>0.99976148674458098</c:v>
                </c:pt>
                <c:pt idx="1942">
                  <c:v>0.99976148674458098</c:v>
                </c:pt>
                <c:pt idx="1943">
                  <c:v>0.99976148674458098</c:v>
                </c:pt>
                <c:pt idx="1944">
                  <c:v>0.99976148674458098</c:v>
                </c:pt>
                <c:pt idx="1945">
                  <c:v>0.99976148674458098</c:v>
                </c:pt>
                <c:pt idx="1946">
                  <c:v>0.99976148674458098</c:v>
                </c:pt>
                <c:pt idx="1947">
                  <c:v>0.99976148674458098</c:v>
                </c:pt>
                <c:pt idx="1948">
                  <c:v>0.99976148674458098</c:v>
                </c:pt>
                <c:pt idx="1949">
                  <c:v>0.99976148674458098</c:v>
                </c:pt>
                <c:pt idx="1950">
                  <c:v>0.99976148674458098</c:v>
                </c:pt>
                <c:pt idx="1951">
                  <c:v>0.99976148674458098</c:v>
                </c:pt>
                <c:pt idx="1952">
                  <c:v>0.99976148674458098</c:v>
                </c:pt>
                <c:pt idx="1953">
                  <c:v>0.99976148674458098</c:v>
                </c:pt>
                <c:pt idx="1954">
                  <c:v>0.99976148674458098</c:v>
                </c:pt>
                <c:pt idx="1955">
                  <c:v>0.99976148674458098</c:v>
                </c:pt>
                <c:pt idx="1956">
                  <c:v>0.99976148674458098</c:v>
                </c:pt>
                <c:pt idx="1957">
                  <c:v>0.99976148674458098</c:v>
                </c:pt>
                <c:pt idx="1958">
                  <c:v>0.99976148674458098</c:v>
                </c:pt>
                <c:pt idx="1959">
                  <c:v>0.99976507341007603</c:v>
                </c:pt>
                <c:pt idx="1960">
                  <c:v>0.99976507341007603</c:v>
                </c:pt>
                <c:pt idx="1961">
                  <c:v>0.99976507341007603</c:v>
                </c:pt>
                <c:pt idx="1962">
                  <c:v>0.99976507341007603</c:v>
                </c:pt>
                <c:pt idx="1963">
                  <c:v>0.99976507341007603</c:v>
                </c:pt>
                <c:pt idx="1964">
                  <c:v>0.99979914673227877</c:v>
                </c:pt>
                <c:pt idx="1965">
                  <c:v>0.99979914673227877</c:v>
                </c:pt>
                <c:pt idx="1966">
                  <c:v>0.99979914673227877</c:v>
                </c:pt>
                <c:pt idx="1967">
                  <c:v>0.99979914673227877</c:v>
                </c:pt>
                <c:pt idx="1968">
                  <c:v>0.99979914673227877</c:v>
                </c:pt>
                <c:pt idx="1969">
                  <c:v>0.99979914673227877</c:v>
                </c:pt>
                <c:pt idx="1970">
                  <c:v>0.99979914673227877</c:v>
                </c:pt>
                <c:pt idx="1971">
                  <c:v>0.99979914673227877</c:v>
                </c:pt>
                <c:pt idx="1972">
                  <c:v>0.99979914673227877</c:v>
                </c:pt>
                <c:pt idx="1973">
                  <c:v>0.99979914673227877</c:v>
                </c:pt>
                <c:pt idx="1974">
                  <c:v>0.99979914673227877</c:v>
                </c:pt>
                <c:pt idx="1975">
                  <c:v>0.99979914673227877</c:v>
                </c:pt>
                <c:pt idx="1976">
                  <c:v>0.99979914673227877</c:v>
                </c:pt>
                <c:pt idx="1977">
                  <c:v>0.99979914673227877</c:v>
                </c:pt>
                <c:pt idx="1978">
                  <c:v>0.99979914673227877</c:v>
                </c:pt>
                <c:pt idx="1979">
                  <c:v>0.99979914673227877</c:v>
                </c:pt>
                <c:pt idx="1980">
                  <c:v>0.99979914673227877</c:v>
                </c:pt>
                <c:pt idx="1981">
                  <c:v>0.99979914673227877</c:v>
                </c:pt>
                <c:pt idx="1982">
                  <c:v>0.99979914673227877</c:v>
                </c:pt>
                <c:pt idx="1983">
                  <c:v>0.99979914673227877</c:v>
                </c:pt>
                <c:pt idx="1984">
                  <c:v>0.99979914673227877</c:v>
                </c:pt>
                <c:pt idx="1985">
                  <c:v>0.99979914673227877</c:v>
                </c:pt>
                <c:pt idx="1986">
                  <c:v>0.99979914673227877</c:v>
                </c:pt>
                <c:pt idx="1987">
                  <c:v>0.99979914673227877</c:v>
                </c:pt>
                <c:pt idx="1988">
                  <c:v>0.99979914673227877</c:v>
                </c:pt>
                <c:pt idx="1989">
                  <c:v>0.99979914673227877</c:v>
                </c:pt>
                <c:pt idx="1990">
                  <c:v>0.99979914673227877</c:v>
                </c:pt>
                <c:pt idx="1991">
                  <c:v>0.99979914673227877</c:v>
                </c:pt>
                <c:pt idx="1992">
                  <c:v>0.99979914673227877</c:v>
                </c:pt>
                <c:pt idx="1993">
                  <c:v>0.99979914673227877</c:v>
                </c:pt>
                <c:pt idx="1994">
                  <c:v>0.99980094006502629</c:v>
                </c:pt>
                <c:pt idx="1995">
                  <c:v>0.99980094006502629</c:v>
                </c:pt>
                <c:pt idx="1996">
                  <c:v>0.99980094006502629</c:v>
                </c:pt>
                <c:pt idx="1997">
                  <c:v>0.99980094006502629</c:v>
                </c:pt>
                <c:pt idx="1998">
                  <c:v>0.99980094006502629</c:v>
                </c:pt>
                <c:pt idx="1999">
                  <c:v>0.99980094006502629</c:v>
                </c:pt>
                <c:pt idx="2000">
                  <c:v>0.99980094006502629</c:v>
                </c:pt>
                <c:pt idx="2001">
                  <c:v>0.99980094006502629</c:v>
                </c:pt>
                <c:pt idx="2002">
                  <c:v>0.99980094006502629</c:v>
                </c:pt>
                <c:pt idx="2003">
                  <c:v>0.99980094006502629</c:v>
                </c:pt>
                <c:pt idx="2004">
                  <c:v>0.99980094006502629</c:v>
                </c:pt>
                <c:pt idx="2005">
                  <c:v>0.99987267337492669</c:v>
                </c:pt>
                <c:pt idx="2006">
                  <c:v>0.99991033336262447</c:v>
                </c:pt>
                <c:pt idx="2007">
                  <c:v>0.99994978668306966</c:v>
                </c:pt>
                <c:pt idx="2008">
                  <c:v>0.99996234001230222</c:v>
                </c:pt>
                <c:pt idx="2009">
                  <c:v>0.99997489334153489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986-4A9D-B1E2-B4BA7DF6851C}"/>
            </c:ext>
          </c:extLst>
        </c:ser>
        <c:ser>
          <c:idx val="1"/>
          <c:order val="1"/>
          <c:tx>
            <c:v>Synthetic</c:v>
          </c:tx>
          <c:spPr>
            <a:ln w="2286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Sheet1!$U$5:$U$2010</c:f>
              <c:numCache>
                <c:formatCode>General</c:formatCode>
                <c:ptCount val="2006"/>
                <c:pt idx="0">
                  <c:v>0</c:v>
                </c:pt>
                <c:pt idx="1">
                  <c:v>9.9999999999999499E-3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6.53</c:v>
                </c:pt>
                <c:pt idx="654">
                  <c:v>6.54</c:v>
                </c:pt>
                <c:pt idx="655">
                  <c:v>6.55</c:v>
                </c:pt>
                <c:pt idx="656">
                  <c:v>6.56</c:v>
                </c:pt>
                <c:pt idx="657">
                  <c:v>6.57</c:v>
                </c:pt>
                <c:pt idx="658">
                  <c:v>6.58</c:v>
                </c:pt>
                <c:pt idx="659">
                  <c:v>6.59</c:v>
                </c:pt>
                <c:pt idx="660">
                  <c:v>6.6</c:v>
                </c:pt>
                <c:pt idx="661">
                  <c:v>6.61</c:v>
                </c:pt>
                <c:pt idx="662">
                  <c:v>6.62</c:v>
                </c:pt>
                <c:pt idx="663">
                  <c:v>6.63</c:v>
                </c:pt>
                <c:pt idx="664">
                  <c:v>6.64</c:v>
                </c:pt>
                <c:pt idx="665">
                  <c:v>6.65</c:v>
                </c:pt>
                <c:pt idx="666">
                  <c:v>6.66</c:v>
                </c:pt>
                <c:pt idx="667">
                  <c:v>6.67</c:v>
                </c:pt>
                <c:pt idx="668">
                  <c:v>6.68</c:v>
                </c:pt>
                <c:pt idx="669">
                  <c:v>6.69</c:v>
                </c:pt>
                <c:pt idx="670">
                  <c:v>6.7</c:v>
                </c:pt>
                <c:pt idx="671">
                  <c:v>6.71</c:v>
                </c:pt>
                <c:pt idx="672">
                  <c:v>6.72</c:v>
                </c:pt>
                <c:pt idx="673">
                  <c:v>6.73</c:v>
                </c:pt>
                <c:pt idx="674">
                  <c:v>6.74</c:v>
                </c:pt>
                <c:pt idx="675">
                  <c:v>6.75</c:v>
                </c:pt>
                <c:pt idx="676">
                  <c:v>6.76</c:v>
                </c:pt>
                <c:pt idx="677">
                  <c:v>6.77</c:v>
                </c:pt>
                <c:pt idx="678">
                  <c:v>6.78</c:v>
                </c:pt>
                <c:pt idx="679">
                  <c:v>6.79</c:v>
                </c:pt>
                <c:pt idx="680">
                  <c:v>6.8</c:v>
                </c:pt>
                <c:pt idx="681">
                  <c:v>6.81</c:v>
                </c:pt>
                <c:pt idx="682">
                  <c:v>6.82</c:v>
                </c:pt>
                <c:pt idx="683">
                  <c:v>6.83</c:v>
                </c:pt>
                <c:pt idx="684">
                  <c:v>6.84</c:v>
                </c:pt>
                <c:pt idx="685">
                  <c:v>6.85</c:v>
                </c:pt>
                <c:pt idx="686">
                  <c:v>6.86</c:v>
                </c:pt>
                <c:pt idx="687">
                  <c:v>6.87</c:v>
                </c:pt>
                <c:pt idx="688">
                  <c:v>6.88</c:v>
                </c:pt>
                <c:pt idx="689">
                  <c:v>6.89</c:v>
                </c:pt>
                <c:pt idx="690">
                  <c:v>6.9</c:v>
                </c:pt>
                <c:pt idx="691">
                  <c:v>6.91</c:v>
                </c:pt>
                <c:pt idx="692">
                  <c:v>6.92</c:v>
                </c:pt>
                <c:pt idx="693">
                  <c:v>6.93</c:v>
                </c:pt>
                <c:pt idx="694">
                  <c:v>6.94</c:v>
                </c:pt>
                <c:pt idx="695">
                  <c:v>6.95</c:v>
                </c:pt>
                <c:pt idx="696">
                  <c:v>6.96</c:v>
                </c:pt>
                <c:pt idx="697">
                  <c:v>6.97</c:v>
                </c:pt>
                <c:pt idx="698">
                  <c:v>6.98</c:v>
                </c:pt>
                <c:pt idx="699">
                  <c:v>6.99</c:v>
                </c:pt>
                <c:pt idx="700">
                  <c:v>7</c:v>
                </c:pt>
                <c:pt idx="701">
                  <c:v>7.01</c:v>
                </c:pt>
                <c:pt idx="702">
                  <c:v>7.02</c:v>
                </c:pt>
                <c:pt idx="703">
                  <c:v>7.03</c:v>
                </c:pt>
                <c:pt idx="704">
                  <c:v>7.04</c:v>
                </c:pt>
                <c:pt idx="705">
                  <c:v>7.05</c:v>
                </c:pt>
                <c:pt idx="706">
                  <c:v>7.06</c:v>
                </c:pt>
                <c:pt idx="707">
                  <c:v>7.07</c:v>
                </c:pt>
                <c:pt idx="708">
                  <c:v>7.08</c:v>
                </c:pt>
                <c:pt idx="709">
                  <c:v>7.09</c:v>
                </c:pt>
                <c:pt idx="710">
                  <c:v>7.1</c:v>
                </c:pt>
                <c:pt idx="711">
                  <c:v>7.11</c:v>
                </c:pt>
                <c:pt idx="712">
                  <c:v>7.12</c:v>
                </c:pt>
                <c:pt idx="713">
                  <c:v>7.13</c:v>
                </c:pt>
                <c:pt idx="714">
                  <c:v>7.14</c:v>
                </c:pt>
                <c:pt idx="715">
                  <c:v>7.15</c:v>
                </c:pt>
                <c:pt idx="716">
                  <c:v>7.16</c:v>
                </c:pt>
                <c:pt idx="717">
                  <c:v>7.17</c:v>
                </c:pt>
                <c:pt idx="718">
                  <c:v>7.18</c:v>
                </c:pt>
                <c:pt idx="719">
                  <c:v>7.19</c:v>
                </c:pt>
                <c:pt idx="720">
                  <c:v>7.2</c:v>
                </c:pt>
                <c:pt idx="721">
                  <c:v>7.21</c:v>
                </c:pt>
                <c:pt idx="722">
                  <c:v>7.22</c:v>
                </c:pt>
                <c:pt idx="723">
                  <c:v>7.23</c:v>
                </c:pt>
                <c:pt idx="724">
                  <c:v>7.24</c:v>
                </c:pt>
                <c:pt idx="725">
                  <c:v>7.25</c:v>
                </c:pt>
                <c:pt idx="726">
                  <c:v>7.26</c:v>
                </c:pt>
                <c:pt idx="727">
                  <c:v>7.27</c:v>
                </c:pt>
                <c:pt idx="728">
                  <c:v>7.28</c:v>
                </c:pt>
                <c:pt idx="729">
                  <c:v>7.29</c:v>
                </c:pt>
                <c:pt idx="730">
                  <c:v>7.3</c:v>
                </c:pt>
                <c:pt idx="731">
                  <c:v>7.31</c:v>
                </c:pt>
                <c:pt idx="732">
                  <c:v>7.32</c:v>
                </c:pt>
                <c:pt idx="733">
                  <c:v>7.33</c:v>
                </c:pt>
                <c:pt idx="734">
                  <c:v>7.34</c:v>
                </c:pt>
                <c:pt idx="735">
                  <c:v>7.35</c:v>
                </c:pt>
                <c:pt idx="736">
                  <c:v>7.36</c:v>
                </c:pt>
                <c:pt idx="737">
                  <c:v>7.37</c:v>
                </c:pt>
                <c:pt idx="738">
                  <c:v>7.38</c:v>
                </c:pt>
                <c:pt idx="739">
                  <c:v>7.39</c:v>
                </c:pt>
                <c:pt idx="740">
                  <c:v>7.4</c:v>
                </c:pt>
                <c:pt idx="741">
                  <c:v>7.41</c:v>
                </c:pt>
                <c:pt idx="742">
                  <c:v>7.42</c:v>
                </c:pt>
                <c:pt idx="743">
                  <c:v>7.43</c:v>
                </c:pt>
                <c:pt idx="744">
                  <c:v>7.44</c:v>
                </c:pt>
                <c:pt idx="745">
                  <c:v>7.45</c:v>
                </c:pt>
                <c:pt idx="746">
                  <c:v>7.46</c:v>
                </c:pt>
                <c:pt idx="747">
                  <c:v>7.47</c:v>
                </c:pt>
                <c:pt idx="748">
                  <c:v>7.48</c:v>
                </c:pt>
                <c:pt idx="749">
                  <c:v>7.49</c:v>
                </c:pt>
                <c:pt idx="750">
                  <c:v>7.5</c:v>
                </c:pt>
                <c:pt idx="751">
                  <c:v>7.51</c:v>
                </c:pt>
                <c:pt idx="752">
                  <c:v>7.52</c:v>
                </c:pt>
                <c:pt idx="753">
                  <c:v>7.53</c:v>
                </c:pt>
                <c:pt idx="754">
                  <c:v>7.54</c:v>
                </c:pt>
                <c:pt idx="755">
                  <c:v>7.55</c:v>
                </c:pt>
                <c:pt idx="756">
                  <c:v>7.56</c:v>
                </c:pt>
                <c:pt idx="757">
                  <c:v>7.57</c:v>
                </c:pt>
                <c:pt idx="758">
                  <c:v>7.58</c:v>
                </c:pt>
                <c:pt idx="759">
                  <c:v>7.59</c:v>
                </c:pt>
                <c:pt idx="760">
                  <c:v>7.6</c:v>
                </c:pt>
                <c:pt idx="761">
                  <c:v>7.61</c:v>
                </c:pt>
                <c:pt idx="762">
                  <c:v>7.62</c:v>
                </c:pt>
                <c:pt idx="763">
                  <c:v>7.63</c:v>
                </c:pt>
                <c:pt idx="764">
                  <c:v>7.64</c:v>
                </c:pt>
                <c:pt idx="765">
                  <c:v>7.65</c:v>
                </c:pt>
                <c:pt idx="766">
                  <c:v>7.66</c:v>
                </c:pt>
                <c:pt idx="767">
                  <c:v>7.67</c:v>
                </c:pt>
                <c:pt idx="768">
                  <c:v>7.68</c:v>
                </c:pt>
                <c:pt idx="769">
                  <c:v>7.69</c:v>
                </c:pt>
                <c:pt idx="770">
                  <c:v>7.7</c:v>
                </c:pt>
                <c:pt idx="771">
                  <c:v>7.71</c:v>
                </c:pt>
                <c:pt idx="772">
                  <c:v>7.72</c:v>
                </c:pt>
                <c:pt idx="773">
                  <c:v>7.73</c:v>
                </c:pt>
                <c:pt idx="774">
                  <c:v>7.74</c:v>
                </c:pt>
                <c:pt idx="775">
                  <c:v>7.75</c:v>
                </c:pt>
                <c:pt idx="776">
                  <c:v>7.76</c:v>
                </c:pt>
                <c:pt idx="777">
                  <c:v>7.77</c:v>
                </c:pt>
                <c:pt idx="778">
                  <c:v>7.78</c:v>
                </c:pt>
                <c:pt idx="779">
                  <c:v>7.79</c:v>
                </c:pt>
                <c:pt idx="780">
                  <c:v>7.8</c:v>
                </c:pt>
                <c:pt idx="781">
                  <c:v>7.81</c:v>
                </c:pt>
                <c:pt idx="782">
                  <c:v>7.82</c:v>
                </c:pt>
                <c:pt idx="783">
                  <c:v>7.83</c:v>
                </c:pt>
                <c:pt idx="784">
                  <c:v>7.84</c:v>
                </c:pt>
                <c:pt idx="785">
                  <c:v>7.85</c:v>
                </c:pt>
                <c:pt idx="786">
                  <c:v>7.86</c:v>
                </c:pt>
                <c:pt idx="787">
                  <c:v>7.87</c:v>
                </c:pt>
                <c:pt idx="788">
                  <c:v>7.88</c:v>
                </c:pt>
                <c:pt idx="789">
                  <c:v>7.89</c:v>
                </c:pt>
                <c:pt idx="790">
                  <c:v>7.9</c:v>
                </c:pt>
                <c:pt idx="791">
                  <c:v>7.91</c:v>
                </c:pt>
                <c:pt idx="792">
                  <c:v>7.92</c:v>
                </c:pt>
                <c:pt idx="793">
                  <c:v>7.93</c:v>
                </c:pt>
                <c:pt idx="794">
                  <c:v>7.94</c:v>
                </c:pt>
                <c:pt idx="795">
                  <c:v>7.95</c:v>
                </c:pt>
                <c:pt idx="796">
                  <c:v>7.96</c:v>
                </c:pt>
                <c:pt idx="797">
                  <c:v>7.97</c:v>
                </c:pt>
                <c:pt idx="798">
                  <c:v>7.98</c:v>
                </c:pt>
                <c:pt idx="799">
                  <c:v>7.99</c:v>
                </c:pt>
                <c:pt idx="800">
                  <c:v>8</c:v>
                </c:pt>
                <c:pt idx="801">
                  <c:v>8.01</c:v>
                </c:pt>
                <c:pt idx="802">
                  <c:v>8.02</c:v>
                </c:pt>
                <c:pt idx="803">
                  <c:v>8.0299999999999994</c:v>
                </c:pt>
                <c:pt idx="804">
                  <c:v>8.0399999999999991</c:v>
                </c:pt>
                <c:pt idx="805">
                  <c:v>8.0500000000000007</c:v>
                </c:pt>
                <c:pt idx="806">
                  <c:v>8.06</c:v>
                </c:pt>
                <c:pt idx="807">
                  <c:v>8.07</c:v>
                </c:pt>
                <c:pt idx="808">
                  <c:v>8.08</c:v>
                </c:pt>
                <c:pt idx="809">
                  <c:v>8.09</c:v>
                </c:pt>
                <c:pt idx="810">
                  <c:v>8.1</c:v>
                </c:pt>
                <c:pt idx="811">
                  <c:v>8.11</c:v>
                </c:pt>
                <c:pt idx="812">
                  <c:v>8.1199999999999992</c:v>
                </c:pt>
                <c:pt idx="813">
                  <c:v>8.1300000000000008</c:v>
                </c:pt>
                <c:pt idx="814">
                  <c:v>8.14</c:v>
                </c:pt>
                <c:pt idx="815">
                  <c:v>8.15</c:v>
                </c:pt>
                <c:pt idx="816">
                  <c:v>8.16</c:v>
                </c:pt>
                <c:pt idx="817">
                  <c:v>8.17</c:v>
                </c:pt>
                <c:pt idx="818">
                  <c:v>8.18</c:v>
                </c:pt>
                <c:pt idx="819">
                  <c:v>8.19</c:v>
                </c:pt>
                <c:pt idx="820">
                  <c:v>8.1999999999999993</c:v>
                </c:pt>
                <c:pt idx="821">
                  <c:v>8.2100000000000009</c:v>
                </c:pt>
                <c:pt idx="822">
                  <c:v>8.2200000000000006</c:v>
                </c:pt>
                <c:pt idx="823">
                  <c:v>8.23</c:v>
                </c:pt>
                <c:pt idx="824">
                  <c:v>8.24</c:v>
                </c:pt>
                <c:pt idx="825">
                  <c:v>8.25</c:v>
                </c:pt>
                <c:pt idx="826">
                  <c:v>8.26</c:v>
                </c:pt>
                <c:pt idx="827">
                  <c:v>8.27</c:v>
                </c:pt>
                <c:pt idx="828">
                  <c:v>8.2799999999999994</c:v>
                </c:pt>
                <c:pt idx="829">
                  <c:v>8.2899999999999991</c:v>
                </c:pt>
                <c:pt idx="830">
                  <c:v>8.3000000000000007</c:v>
                </c:pt>
                <c:pt idx="831">
                  <c:v>8.31</c:v>
                </c:pt>
                <c:pt idx="832">
                  <c:v>8.32</c:v>
                </c:pt>
                <c:pt idx="833">
                  <c:v>8.33</c:v>
                </c:pt>
                <c:pt idx="834">
                  <c:v>8.34</c:v>
                </c:pt>
                <c:pt idx="835">
                  <c:v>8.35</c:v>
                </c:pt>
                <c:pt idx="836">
                  <c:v>8.36</c:v>
                </c:pt>
                <c:pt idx="837">
                  <c:v>8.3699999999999992</c:v>
                </c:pt>
                <c:pt idx="838">
                  <c:v>8.3800000000000008</c:v>
                </c:pt>
                <c:pt idx="839">
                  <c:v>8.39</c:v>
                </c:pt>
                <c:pt idx="840">
                  <c:v>8.4</c:v>
                </c:pt>
                <c:pt idx="841">
                  <c:v>8.41</c:v>
                </c:pt>
                <c:pt idx="842">
                  <c:v>8.42</c:v>
                </c:pt>
                <c:pt idx="843">
                  <c:v>8.43</c:v>
                </c:pt>
                <c:pt idx="844">
                  <c:v>8.44</c:v>
                </c:pt>
                <c:pt idx="845">
                  <c:v>8.4499999999999993</c:v>
                </c:pt>
                <c:pt idx="846">
                  <c:v>8.4600000000000009</c:v>
                </c:pt>
                <c:pt idx="847">
                  <c:v>8.4700000000000006</c:v>
                </c:pt>
                <c:pt idx="848">
                  <c:v>8.48</c:v>
                </c:pt>
                <c:pt idx="849">
                  <c:v>8.49</c:v>
                </c:pt>
                <c:pt idx="850">
                  <c:v>8.5</c:v>
                </c:pt>
                <c:pt idx="851">
                  <c:v>8.51</c:v>
                </c:pt>
                <c:pt idx="852">
                  <c:v>8.52</c:v>
                </c:pt>
                <c:pt idx="853">
                  <c:v>8.5299999999999994</c:v>
                </c:pt>
                <c:pt idx="854">
                  <c:v>8.5399999999999991</c:v>
                </c:pt>
                <c:pt idx="855">
                  <c:v>8.5500000000000007</c:v>
                </c:pt>
                <c:pt idx="856">
                  <c:v>8.56</c:v>
                </c:pt>
                <c:pt idx="857">
                  <c:v>8.57</c:v>
                </c:pt>
                <c:pt idx="858">
                  <c:v>8.58</c:v>
                </c:pt>
                <c:pt idx="859">
                  <c:v>8.59</c:v>
                </c:pt>
                <c:pt idx="860">
                  <c:v>8.6</c:v>
                </c:pt>
                <c:pt idx="861">
                  <c:v>8.61</c:v>
                </c:pt>
                <c:pt idx="862">
                  <c:v>8.6199999999999992</c:v>
                </c:pt>
                <c:pt idx="863">
                  <c:v>8.6300000000000008</c:v>
                </c:pt>
                <c:pt idx="864">
                  <c:v>8.64</c:v>
                </c:pt>
                <c:pt idx="865">
                  <c:v>8.65</c:v>
                </c:pt>
                <c:pt idx="866">
                  <c:v>8.66</c:v>
                </c:pt>
                <c:pt idx="867">
                  <c:v>8.67</c:v>
                </c:pt>
                <c:pt idx="868">
                  <c:v>8.68</c:v>
                </c:pt>
                <c:pt idx="869">
                  <c:v>8.69</c:v>
                </c:pt>
                <c:pt idx="870">
                  <c:v>8.6999999999999993</c:v>
                </c:pt>
                <c:pt idx="871">
                  <c:v>8.7100000000000009</c:v>
                </c:pt>
                <c:pt idx="872">
                  <c:v>8.7200000000000006</c:v>
                </c:pt>
                <c:pt idx="873">
                  <c:v>8.73</c:v>
                </c:pt>
                <c:pt idx="874">
                  <c:v>8.74</c:v>
                </c:pt>
                <c:pt idx="875">
                  <c:v>8.75</c:v>
                </c:pt>
                <c:pt idx="876">
                  <c:v>8.76</c:v>
                </c:pt>
                <c:pt idx="877">
                  <c:v>8.77</c:v>
                </c:pt>
                <c:pt idx="878">
                  <c:v>8.7799999999999994</c:v>
                </c:pt>
                <c:pt idx="879">
                  <c:v>8.7899999999999991</c:v>
                </c:pt>
                <c:pt idx="880">
                  <c:v>8.8000000000000007</c:v>
                </c:pt>
                <c:pt idx="881">
                  <c:v>8.81</c:v>
                </c:pt>
                <c:pt idx="882">
                  <c:v>8.82</c:v>
                </c:pt>
                <c:pt idx="883">
                  <c:v>8.83</c:v>
                </c:pt>
                <c:pt idx="884">
                  <c:v>8.84</c:v>
                </c:pt>
                <c:pt idx="885">
                  <c:v>8.85</c:v>
                </c:pt>
                <c:pt idx="886">
                  <c:v>8.86</c:v>
                </c:pt>
                <c:pt idx="887">
                  <c:v>8.8699999999999992</c:v>
                </c:pt>
                <c:pt idx="888">
                  <c:v>8.8800000000000008</c:v>
                </c:pt>
                <c:pt idx="889">
                  <c:v>8.89</c:v>
                </c:pt>
                <c:pt idx="890">
                  <c:v>8.9</c:v>
                </c:pt>
                <c:pt idx="891">
                  <c:v>8.91</c:v>
                </c:pt>
                <c:pt idx="892">
                  <c:v>8.92</c:v>
                </c:pt>
                <c:pt idx="893">
                  <c:v>8.93</c:v>
                </c:pt>
                <c:pt idx="894">
                  <c:v>8.94</c:v>
                </c:pt>
                <c:pt idx="895">
                  <c:v>8.9499999999999993</c:v>
                </c:pt>
                <c:pt idx="896">
                  <c:v>8.9600000000000009</c:v>
                </c:pt>
                <c:pt idx="897">
                  <c:v>8.9700000000000006</c:v>
                </c:pt>
                <c:pt idx="898">
                  <c:v>8.98</c:v>
                </c:pt>
                <c:pt idx="899">
                  <c:v>8.99</c:v>
                </c:pt>
                <c:pt idx="900">
                  <c:v>9</c:v>
                </c:pt>
                <c:pt idx="901">
                  <c:v>9.01</c:v>
                </c:pt>
                <c:pt idx="902">
                  <c:v>9.02</c:v>
                </c:pt>
                <c:pt idx="903">
                  <c:v>9.0299999999999994</c:v>
                </c:pt>
                <c:pt idx="904">
                  <c:v>9.0399999999999991</c:v>
                </c:pt>
                <c:pt idx="905">
                  <c:v>9.0500000000000007</c:v>
                </c:pt>
                <c:pt idx="906">
                  <c:v>9.06</c:v>
                </c:pt>
                <c:pt idx="907">
                  <c:v>9.07</c:v>
                </c:pt>
                <c:pt idx="908">
                  <c:v>9.08</c:v>
                </c:pt>
                <c:pt idx="909">
                  <c:v>9.09</c:v>
                </c:pt>
                <c:pt idx="910">
                  <c:v>9.1</c:v>
                </c:pt>
                <c:pt idx="911">
                  <c:v>9.11</c:v>
                </c:pt>
                <c:pt idx="912">
                  <c:v>9.1199999999999992</c:v>
                </c:pt>
                <c:pt idx="913">
                  <c:v>9.1300000000000008</c:v>
                </c:pt>
                <c:pt idx="914">
                  <c:v>9.14</c:v>
                </c:pt>
                <c:pt idx="915">
                  <c:v>9.15</c:v>
                </c:pt>
                <c:pt idx="916">
                  <c:v>9.16</c:v>
                </c:pt>
                <c:pt idx="917">
                  <c:v>9.17</c:v>
                </c:pt>
                <c:pt idx="918">
                  <c:v>9.18</c:v>
                </c:pt>
                <c:pt idx="919">
                  <c:v>9.19</c:v>
                </c:pt>
                <c:pt idx="920">
                  <c:v>9.1999999999999993</c:v>
                </c:pt>
                <c:pt idx="921">
                  <c:v>9.2100000000000009</c:v>
                </c:pt>
                <c:pt idx="922">
                  <c:v>9.2200000000000006</c:v>
                </c:pt>
                <c:pt idx="923">
                  <c:v>9.23</c:v>
                </c:pt>
                <c:pt idx="924">
                  <c:v>9.24</c:v>
                </c:pt>
                <c:pt idx="925">
                  <c:v>9.25</c:v>
                </c:pt>
                <c:pt idx="926">
                  <c:v>9.26</c:v>
                </c:pt>
                <c:pt idx="927">
                  <c:v>9.27</c:v>
                </c:pt>
                <c:pt idx="928">
                  <c:v>9.2799999999999994</c:v>
                </c:pt>
                <c:pt idx="929">
                  <c:v>9.2899999999999991</c:v>
                </c:pt>
                <c:pt idx="930">
                  <c:v>9.3000000000000007</c:v>
                </c:pt>
                <c:pt idx="931">
                  <c:v>9.31</c:v>
                </c:pt>
                <c:pt idx="932">
                  <c:v>9.32</c:v>
                </c:pt>
                <c:pt idx="933">
                  <c:v>9.33</c:v>
                </c:pt>
                <c:pt idx="934">
                  <c:v>9.34</c:v>
                </c:pt>
                <c:pt idx="935">
                  <c:v>9.35</c:v>
                </c:pt>
                <c:pt idx="936">
                  <c:v>9.36</c:v>
                </c:pt>
                <c:pt idx="937">
                  <c:v>9.3699999999999992</c:v>
                </c:pt>
                <c:pt idx="938">
                  <c:v>9.3800000000000008</c:v>
                </c:pt>
                <c:pt idx="939">
                  <c:v>9.39</c:v>
                </c:pt>
                <c:pt idx="940">
                  <c:v>9.4</c:v>
                </c:pt>
                <c:pt idx="941">
                  <c:v>9.41</c:v>
                </c:pt>
                <c:pt idx="942">
                  <c:v>9.42</c:v>
                </c:pt>
                <c:pt idx="943">
                  <c:v>9.43</c:v>
                </c:pt>
                <c:pt idx="944">
                  <c:v>9.44</c:v>
                </c:pt>
                <c:pt idx="945">
                  <c:v>9.4499999999999993</c:v>
                </c:pt>
                <c:pt idx="946">
                  <c:v>9.4600000000000009</c:v>
                </c:pt>
                <c:pt idx="947">
                  <c:v>9.4700000000000006</c:v>
                </c:pt>
                <c:pt idx="948">
                  <c:v>9.48</c:v>
                </c:pt>
                <c:pt idx="949">
                  <c:v>9.49</c:v>
                </c:pt>
                <c:pt idx="950">
                  <c:v>9.5</c:v>
                </c:pt>
                <c:pt idx="951">
                  <c:v>9.51</c:v>
                </c:pt>
                <c:pt idx="952">
                  <c:v>9.52</c:v>
                </c:pt>
                <c:pt idx="953">
                  <c:v>9.5299999999999994</c:v>
                </c:pt>
                <c:pt idx="954">
                  <c:v>9.5399999999999991</c:v>
                </c:pt>
                <c:pt idx="955">
                  <c:v>9.5500000000000007</c:v>
                </c:pt>
                <c:pt idx="956">
                  <c:v>9.56</c:v>
                </c:pt>
                <c:pt idx="957">
                  <c:v>9.57</c:v>
                </c:pt>
                <c:pt idx="958">
                  <c:v>9.58</c:v>
                </c:pt>
                <c:pt idx="959">
                  <c:v>9.59</c:v>
                </c:pt>
                <c:pt idx="960">
                  <c:v>9.6</c:v>
                </c:pt>
                <c:pt idx="961">
                  <c:v>9.61</c:v>
                </c:pt>
                <c:pt idx="962">
                  <c:v>9.6199999999999992</c:v>
                </c:pt>
                <c:pt idx="963">
                  <c:v>9.6300000000000008</c:v>
                </c:pt>
                <c:pt idx="964">
                  <c:v>9.64</c:v>
                </c:pt>
                <c:pt idx="965">
                  <c:v>9.65</c:v>
                </c:pt>
                <c:pt idx="966">
                  <c:v>9.66</c:v>
                </c:pt>
                <c:pt idx="967">
                  <c:v>9.67</c:v>
                </c:pt>
                <c:pt idx="968">
                  <c:v>9.68</c:v>
                </c:pt>
                <c:pt idx="969">
                  <c:v>9.69</c:v>
                </c:pt>
                <c:pt idx="970">
                  <c:v>9.6999999999999993</c:v>
                </c:pt>
                <c:pt idx="971">
                  <c:v>9.7100000000000009</c:v>
                </c:pt>
                <c:pt idx="972">
                  <c:v>9.7200000000000006</c:v>
                </c:pt>
                <c:pt idx="973">
                  <c:v>9.73</c:v>
                </c:pt>
                <c:pt idx="974">
                  <c:v>9.74</c:v>
                </c:pt>
                <c:pt idx="975">
                  <c:v>9.75</c:v>
                </c:pt>
                <c:pt idx="976">
                  <c:v>9.76</c:v>
                </c:pt>
                <c:pt idx="977">
                  <c:v>9.77</c:v>
                </c:pt>
                <c:pt idx="978">
                  <c:v>9.7799999999999994</c:v>
                </c:pt>
                <c:pt idx="979">
                  <c:v>9.7899999999999991</c:v>
                </c:pt>
                <c:pt idx="980">
                  <c:v>9.8000000000000007</c:v>
                </c:pt>
                <c:pt idx="981">
                  <c:v>9.81</c:v>
                </c:pt>
                <c:pt idx="982">
                  <c:v>9.82</c:v>
                </c:pt>
                <c:pt idx="983">
                  <c:v>9.83</c:v>
                </c:pt>
                <c:pt idx="984">
                  <c:v>9.84</c:v>
                </c:pt>
                <c:pt idx="985">
                  <c:v>9.85</c:v>
                </c:pt>
                <c:pt idx="986">
                  <c:v>9.86</c:v>
                </c:pt>
                <c:pt idx="987">
                  <c:v>9.8699999999999992</c:v>
                </c:pt>
                <c:pt idx="988">
                  <c:v>9.8800000000000008</c:v>
                </c:pt>
                <c:pt idx="989">
                  <c:v>9.89</c:v>
                </c:pt>
                <c:pt idx="990">
                  <c:v>9.9</c:v>
                </c:pt>
                <c:pt idx="991">
                  <c:v>9.91</c:v>
                </c:pt>
                <c:pt idx="992">
                  <c:v>9.92</c:v>
                </c:pt>
                <c:pt idx="993">
                  <c:v>9.93</c:v>
                </c:pt>
                <c:pt idx="994">
                  <c:v>9.94</c:v>
                </c:pt>
                <c:pt idx="995">
                  <c:v>9.9499999999999993</c:v>
                </c:pt>
                <c:pt idx="996">
                  <c:v>9.9600000000000009</c:v>
                </c:pt>
                <c:pt idx="997">
                  <c:v>9.9700000000000006</c:v>
                </c:pt>
                <c:pt idx="998">
                  <c:v>9.98</c:v>
                </c:pt>
                <c:pt idx="999">
                  <c:v>9.99</c:v>
                </c:pt>
                <c:pt idx="1000">
                  <c:v>10</c:v>
                </c:pt>
                <c:pt idx="1001">
                  <c:v>10.01</c:v>
                </c:pt>
                <c:pt idx="1002">
                  <c:v>10.02</c:v>
                </c:pt>
                <c:pt idx="1003">
                  <c:v>10.029999999999999</c:v>
                </c:pt>
                <c:pt idx="1004">
                  <c:v>10.039999999999999</c:v>
                </c:pt>
                <c:pt idx="1005">
                  <c:v>10.050000000000001</c:v>
                </c:pt>
                <c:pt idx="1006">
                  <c:v>10.06</c:v>
                </c:pt>
                <c:pt idx="1007">
                  <c:v>10.07</c:v>
                </c:pt>
                <c:pt idx="1008">
                  <c:v>10.08</c:v>
                </c:pt>
                <c:pt idx="1009">
                  <c:v>10.09</c:v>
                </c:pt>
                <c:pt idx="1010">
                  <c:v>10.1</c:v>
                </c:pt>
                <c:pt idx="1011">
                  <c:v>10.11</c:v>
                </c:pt>
                <c:pt idx="1012">
                  <c:v>10.119999999999999</c:v>
                </c:pt>
                <c:pt idx="1013">
                  <c:v>10.130000000000001</c:v>
                </c:pt>
                <c:pt idx="1014">
                  <c:v>10.14</c:v>
                </c:pt>
                <c:pt idx="1015">
                  <c:v>10.15</c:v>
                </c:pt>
                <c:pt idx="1016">
                  <c:v>10.16</c:v>
                </c:pt>
                <c:pt idx="1017">
                  <c:v>10.17</c:v>
                </c:pt>
                <c:pt idx="1018">
                  <c:v>10.18</c:v>
                </c:pt>
                <c:pt idx="1019">
                  <c:v>10.19</c:v>
                </c:pt>
                <c:pt idx="1020">
                  <c:v>10.199999999999999</c:v>
                </c:pt>
                <c:pt idx="1021">
                  <c:v>10.210000000000001</c:v>
                </c:pt>
                <c:pt idx="1022">
                  <c:v>10.220000000000001</c:v>
                </c:pt>
                <c:pt idx="1023">
                  <c:v>10.23</c:v>
                </c:pt>
                <c:pt idx="1024">
                  <c:v>10.24</c:v>
                </c:pt>
                <c:pt idx="1025">
                  <c:v>10.25</c:v>
                </c:pt>
                <c:pt idx="1026">
                  <c:v>10.26</c:v>
                </c:pt>
                <c:pt idx="1027">
                  <c:v>10.27</c:v>
                </c:pt>
                <c:pt idx="1028">
                  <c:v>10.28</c:v>
                </c:pt>
                <c:pt idx="1029">
                  <c:v>10.29</c:v>
                </c:pt>
                <c:pt idx="1030">
                  <c:v>10.3</c:v>
                </c:pt>
                <c:pt idx="1031">
                  <c:v>10.31</c:v>
                </c:pt>
                <c:pt idx="1032">
                  <c:v>10.32</c:v>
                </c:pt>
                <c:pt idx="1033">
                  <c:v>10.33</c:v>
                </c:pt>
                <c:pt idx="1034">
                  <c:v>10.34</c:v>
                </c:pt>
                <c:pt idx="1035">
                  <c:v>10.35</c:v>
                </c:pt>
                <c:pt idx="1036">
                  <c:v>10.36</c:v>
                </c:pt>
                <c:pt idx="1037">
                  <c:v>10.37</c:v>
                </c:pt>
                <c:pt idx="1038">
                  <c:v>10.38</c:v>
                </c:pt>
                <c:pt idx="1039">
                  <c:v>10.39</c:v>
                </c:pt>
                <c:pt idx="1040">
                  <c:v>10.4</c:v>
                </c:pt>
                <c:pt idx="1041">
                  <c:v>10.41</c:v>
                </c:pt>
                <c:pt idx="1042">
                  <c:v>10.42</c:v>
                </c:pt>
                <c:pt idx="1043">
                  <c:v>10.43</c:v>
                </c:pt>
                <c:pt idx="1044">
                  <c:v>10.44</c:v>
                </c:pt>
                <c:pt idx="1045">
                  <c:v>10.45</c:v>
                </c:pt>
                <c:pt idx="1046">
                  <c:v>10.46</c:v>
                </c:pt>
                <c:pt idx="1047">
                  <c:v>10.47</c:v>
                </c:pt>
                <c:pt idx="1048">
                  <c:v>10.48</c:v>
                </c:pt>
                <c:pt idx="1049">
                  <c:v>10.49</c:v>
                </c:pt>
                <c:pt idx="1050">
                  <c:v>10.5</c:v>
                </c:pt>
                <c:pt idx="1051">
                  <c:v>10.51</c:v>
                </c:pt>
                <c:pt idx="1052">
                  <c:v>10.52</c:v>
                </c:pt>
                <c:pt idx="1053">
                  <c:v>10.53</c:v>
                </c:pt>
                <c:pt idx="1054">
                  <c:v>10.54</c:v>
                </c:pt>
                <c:pt idx="1055">
                  <c:v>10.55</c:v>
                </c:pt>
                <c:pt idx="1056">
                  <c:v>10.56</c:v>
                </c:pt>
                <c:pt idx="1057">
                  <c:v>10.57</c:v>
                </c:pt>
                <c:pt idx="1058">
                  <c:v>10.58</c:v>
                </c:pt>
                <c:pt idx="1059">
                  <c:v>10.59</c:v>
                </c:pt>
                <c:pt idx="1060">
                  <c:v>10.6</c:v>
                </c:pt>
                <c:pt idx="1061">
                  <c:v>10.61</c:v>
                </c:pt>
                <c:pt idx="1062">
                  <c:v>10.62</c:v>
                </c:pt>
                <c:pt idx="1063">
                  <c:v>10.63</c:v>
                </c:pt>
                <c:pt idx="1064">
                  <c:v>10.64</c:v>
                </c:pt>
                <c:pt idx="1065">
                  <c:v>10.65</c:v>
                </c:pt>
                <c:pt idx="1066">
                  <c:v>10.66</c:v>
                </c:pt>
                <c:pt idx="1067">
                  <c:v>10.67</c:v>
                </c:pt>
                <c:pt idx="1068">
                  <c:v>10.68</c:v>
                </c:pt>
                <c:pt idx="1069">
                  <c:v>10.69</c:v>
                </c:pt>
                <c:pt idx="1070">
                  <c:v>10.7</c:v>
                </c:pt>
                <c:pt idx="1071">
                  <c:v>10.71</c:v>
                </c:pt>
                <c:pt idx="1072">
                  <c:v>10.72</c:v>
                </c:pt>
                <c:pt idx="1073">
                  <c:v>10.73</c:v>
                </c:pt>
                <c:pt idx="1074">
                  <c:v>10.74</c:v>
                </c:pt>
                <c:pt idx="1075">
                  <c:v>10.75</c:v>
                </c:pt>
                <c:pt idx="1076">
                  <c:v>10.76</c:v>
                </c:pt>
                <c:pt idx="1077">
                  <c:v>10.77</c:v>
                </c:pt>
                <c:pt idx="1078">
                  <c:v>10.78</c:v>
                </c:pt>
                <c:pt idx="1079">
                  <c:v>10.79</c:v>
                </c:pt>
                <c:pt idx="1080">
                  <c:v>10.8</c:v>
                </c:pt>
                <c:pt idx="1081">
                  <c:v>10.81</c:v>
                </c:pt>
                <c:pt idx="1082">
                  <c:v>10.82</c:v>
                </c:pt>
                <c:pt idx="1083">
                  <c:v>10.83</c:v>
                </c:pt>
                <c:pt idx="1084">
                  <c:v>10.84</c:v>
                </c:pt>
                <c:pt idx="1085">
                  <c:v>10.85</c:v>
                </c:pt>
                <c:pt idx="1086">
                  <c:v>10.86</c:v>
                </c:pt>
                <c:pt idx="1087">
                  <c:v>10.87</c:v>
                </c:pt>
                <c:pt idx="1088">
                  <c:v>10.88</c:v>
                </c:pt>
                <c:pt idx="1089">
                  <c:v>10.89</c:v>
                </c:pt>
                <c:pt idx="1090">
                  <c:v>10.9</c:v>
                </c:pt>
                <c:pt idx="1091">
                  <c:v>10.91</c:v>
                </c:pt>
                <c:pt idx="1092">
                  <c:v>10.92</c:v>
                </c:pt>
                <c:pt idx="1093">
                  <c:v>10.93</c:v>
                </c:pt>
                <c:pt idx="1094">
                  <c:v>10.94</c:v>
                </c:pt>
                <c:pt idx="1095">
                  <c:v>10.95</c:v>
                </c:pt>
                <c:pt idx="1096">
                  <c:v>10.96</c:v>
                </c:pt>
                <c:pt idx="1097">
                  <c:v>10.97</c:v>
                </c:pt>
                <c:pt idx="1098">
                  <c:v>10.98</c:v>
                </c:pt>
                <c:pt idx="1099">
                  <c:v>10.99</c:v>
                </c:pt>
                <c:pt idx="1100">
                  <c:v>11</c:v>
                </c:pt>
                <c:pt idx="1101">
                  <c:v>11.01</c:v>
                </c:pt>
                <c:pt idx="1102">
                  <c:v>11.02</c:v>
                </c:pt>
                <c:pt idx="1103">
                  <c:v>11.03</c:v>
                </c:pt>
                <c:pt idx="1104">
                  <c:v>11.04</c:v>
                </c:pt>
                <c:pt idx="1105">
                  <c:v>11.05</c:v>
                </c:pt>
                <c:pt idx="1106">
                  <c:v>11.06</c:v>
                </c:pt>
                <c:pt idx="1107">
                  <c:v>11.07</c:v>
                </c:pt>
                <c:pt idx="1108">
                  <c:v>11.08</c:v>
                </c:pt>
                <c:pt idx="1109">
                  <c:v>11.09</c:v>
                </c:pt>
                <c:pt idx="1110">
                  <c:v>11.1</c:v>
                </c:pt>
                <c:pt idx="1111">
                  <c:v>11.11</c:v>
                </c:pt>
                <c:pt idx="1112">
                  <c:v>11.12</c:v>
                </c:pt>
                <c:pt idx="1113">
                  <c:v>11.13</c:v>
                </c:pt>
                <c:pt idx="1114">
                  <c:v>11.14</c:v>
                </c:pt>
                <c:pt idx="1115">
                  <c:v>11.15</c:v>
                </c:pt>
                <c:pt idx="1116">
                  <c:v>11.16</c:v>
                </c:pt>
                <c:pt idx="1117">
                  <c:v>11.17</c:v>
                </c:pt>
                <c:pt idx="1118">
                  <c:v>11.18</c:v>
                </c:pt>
                <c:pt idx="1119">
                  <c:v>11.19</c:v>
                </c:pt>
                <c:pt idx="1120">
                  <c:v>11.2</c:v>
                </c:pt>
                <c:pt idx="1121">
                  <c:v>11.21</c:v>
                </c:pt>
                <c:pt idx="1122">
                  <c:v>11.22</c:v>
                </c:pt>
                <c:pt idx="1123">
                  <c:v>11.23</c:v>
                </c:pt>
                <c:pt idx="1124">
                  <c:v>11.24</c:v>
                </c:pt>
                <c:pt idx="1125">
                  <c:v>11.25</c:v>
                </c:pt>
                <c:pt idx="1126">
                  <c:v>11.26</c:v>
                </c:pt>
                <c:pt idx="1127">
                  <c:v>11.27</c:v>
                </c:pt>
                <c:pt idx="1128">
                  <c:v>11.28</c:v>
                </c:pt>
                <c:pt idx="1129">
                  <c:v>11.29</c:v>
                </c:pt>
                <c:pt idx="1130">
                  <c:v>11.3</c:v>
                </c:pt>
                <c:pt idx="1131">
                  <c:v>11.31</c:v>
                </c:pt>
                <c:pt idx="1132">
                  <c:v>11.32</c:v>
                </c:pt>
                <c:pt idx="1133">
                  <c:v>11.33</c:v>
                </c:pt>
                <c:pt idx="1134">
                  <c:v>11.34</c:v>
                </c:pt>
                <c:pt idx="1135">
                  <c:v>11.35</c:v>
                </c:pt>
                <c:pt idx="1136">
                  <c:v>11.36</c:v>
                </c:pt>
                <c:pt idx="1137">
                  <c:v>11.37</c:v>
                </c:pt>
                <c:pt idx="1138">
                  <c:v>11.38</c:v>
                </c:pt>
                <c:pt idx="1139">
                  <c:v>11.39</c:v>
                </c:pt>
                <c:pt idx="1140">
                  <c:v>11.4</c:v>
                </c:pt>
                <c:pt idx="1141">
                  <c:v>11.41</c:v>
                </c:pt>
                <c:pt idx="1142">
                  <c:v>11.42</c:v>
                </c:pt>
                <c:pt idx="1143">
                  <c:v>11.43</c:v>
                </c:pt>
                <c:pt idx="1144">
                  <c:v>11.44</c:v>
                </c:pt>
                <c:pt idx="1145">
                  <c:v>11.45</c:v>
                </c:pt>
                <c:pt idx="1146">
                  <c:v>11.46</c:v>
                </c:pt>
                <c:pt idx="1147">
                  <c:v>11.47</c:v>
                </c:pt>
                <c:pt idx="1148">
                  <c:v>11.48</c:v>
                </c:pt>
                <c:pt idx="1149">
                  <c:v>11.49</c:v>
                </c:pt>
                <c:pt idx="1150">
                  <c:v>11.5</c:v>
                </c:pt>
                <c:pt idx="1151">
                  <c:v>11.51</c:v>
                </c:pt>
                <c:pt idx="1152">
                  <c:v>11.52</c:v>
                </c:pt>
                <c:pt idx="1153">
                  <c:v>11.53</c:v>
                </c:pt>
                <c:pt idx="1154">
                  <c:v>11.54</c:v>
                </c:pt>
                <c:pt idx="1155">
                  <c:v>11.55</c:v>
                </c:pt>
                <c:pt idx="1156">
                  <c:v>11.56</c:v>
                </c:pt>
                <c:pt idx="1157">
                  <c:v>11.57</c:v>
                </c:pt>
                <c:pt idx="1158">
                  <c:v>11.58</c:v>
                </c:pt>
                <c:pt idx="1159">
                  <c:v>11.59</c:v>
                </c:pt>
                <c:pt idx="1160">
                  <c:v>11.6</c:v>
                </c:pt>
                <c:pt idx="1161">
                  <c:v>11.61</c:v>
                </c:pt>
                <c:pt idx="1162">
                  <c:v>11.62</c:v>
                </c:pt>
                <c:pt idx="1163">
                  <c:v>11.63</c:v>
                </c:pt>
                <c:pt idx="1164">
                  <c:v>11.64</c:v>
                </c:pt>
                <c:pt idx="1165">
                  <c:v>11.65</c:v>
                </c:pt>
                <c:pt idx="1166">
                  <c:v>11.66</c:v>
                </c:pt>
                <c:pt idx="1167">
                  <c:v>11.67</c:v>
                </c:pt>
                <c:pt idx="1168">
                  <c:v>11.68</c:v>
                </c:pt>
                <c:pt idx="1169">
                  <c:v>11.69</c:v>
                </c:pt>
                <c:pt idx="1170">
                  <c:v>11.7</c:v>
                </c:pt>
                <c:pt idx="1171">
                  <c:v>11.71</c:v>
                </c:pt>
                <c:pt idx="1172">
                  <c:v>11.72</c:v>
                </c:pt>
                <c:pt idx="1173">
                  <c:v>11.73</c:v>
                </c:pt>
                <c:pt idx="1174">
                  <c:v>11.74</c:v>
                </c:pt>
                <c:pt idx="1175">
                  <c:v>11.75</c:v>
                </c:pt>
                <c:pt idx="1176">
                  <c:v>11.76</c:v>
                </c:pt>
                <c:pt idx="1177">
                  <c:v>11.77</c:v>
                </c:pt>
                <c:pt idx="1178">
                  <c:v>11.78</c:v>
                </c:pt>
                <c:pt idx="1179">
                  <c:v>11.79</c:v>
                </c:pt>
                <c:pt idx="1180">
                  <c:v>11.8</c:v>
                </c:pt>
                <c:pt idx="1181">
                  <c:v>11.81</c:v>
                </c:pt>
                <c:pt idx="1182">
                  <c:v>11.82</c:v>
                </c:pt>
                <c:pt idx="1183">
                  <c:v>11.83</c:v>
                </c:pt>
                <c:pt idx="1184">
                  <c:v>11.84</c:v>
                </c:pt>
                <c:pt idx="1185">
                  <c:v>11.85</c:v>
                </c:pt>
                <c:pt idx="1186">
                  <c:v>11.86</c:v>
                </c:pt>
                <c:pt idx="1187">
                  <c:v>11.87</c:v>
                </c:pt>
                <c:pt idx="1188">
                  <c:v>11.88</c:v>
                </c:pt>
                <c:pt idx="1189">
                  <c:v>11.89</c:v>
                </c:pt>
                <c:pt idx="1190">
                  <c:v>11.9</c:v>
                </c:pt>
                <c:pt idx="1191">
                  <c:v>11.91</c:v>
                </c:pt>
                <c:pt idx="1192">
                  <c:v>11.92</c:v>
                </c:pt>
                <c:pt idx="1193">
                  <c:v>11.93</c:v>
                </c:pt>
                <c:pt idx="1194">
                  <c:v>11.94</c:v>
                </c:pt>
                <c:pt idx="1195">
                  <c:v>11.95</c:v>
                </c:pt>
                <c:pt idx="1196">
                  <c:v>11.96</c:v>
                </c:pt>
                <c:pt idx="1197">
                  <c:v>11.97</c:v>
                </c:pt>
                <c:pt idx="1198">
                  <c:v>11.98</c:v>
                </c:pt>
                <c:pt idx="1199">
                  <c:v>11.99</c:v>
                </c:pt>
                <c:pt idx="1200">
                  <c:v>12</c:v>
                </c:pt>
                <c:pt idx="1201">
                  <c:v>12.01</c:v>
                </c:pt>
                <c:pt idx="1202">
                  <c:v>12.02</c:v>
                </c:pt>
                <c:pt idx="1203">
                  <c:v>12.03</c:v>
                </c:pt>
                <c:pt idx="1204">
                  <c:v>12.04</c:v>
                </c:pt>
                <c:pt idx="1205">
                  <c:v>12.05</c:v>
                </c:pt>
                <c:pt idx="1206">
                  <c:v>12.06</c:v>
                </c:pt>
                <c:pt idx="1207">
                  <c:v>12.07</c:v>
                </c:pt>
                <c:pt idx="1208">
                  <c:v>12.08</c:v>
                </c:pt>
                <c:pt idx="1209">
                  <c:v>12.09</c:v>
                </c:pt>
                <c:pt idx="1210">
                  <c:v>12.1</c:v>
                </c:pt>
                <c:pt idx="1211">
                  <c:v>12.11</c:v>
                </c:pt>
                <c:pt idx="1212">
                  <c:v>12.12</c:v>
                </c:pt>
                <c:pt idx="1213">
                  <c:v>12.13</c:v>
                </c:pt>
                <c:pt idx="1214">
                  <c:v>12.14</c:v>
                </c:pt>
                <c:pt idx="1215">
                  <c:v>12.15</c:v>
                </c:pt>
                <c:pt idx="1216">
                  <c:v>12.16</c:v>
                </c:pt>
                <c:pt idx="1217">
                  <c:v>12.17</c:v>
                </c:pt>
                <c:pt idx="1218">
                  <c:v>12.18</c:v>
                </c:pt>
                <c:pt idx="1219">
                  <c:v>12.19</c:v>
                </c:pt>
                <c:pt idx="1220">
                  <c:v>12.2</c:v>
                </c:pt>
                <c:pt idx="1221">
                  <c:v>12.21</c:v>
                </c:pt>
                <c:pt idx="1222">
                  <c:v>12.22</c:v>
                </c:pt>
                <c:pt idx="1223">
                  <c:v>12.23</c:v>
                </c:pt>
                <c:pt idx="1224">
                  <c:v>12.24</c:v>
                </c:pt>
                <c:pt idx="1225">
                  <c:v>12.25</c:v>
                </c:pt>
                <c:pt idx="1226">
                  <c:v>12.26</c:v>
                </c:pt>
                <c:pt idx="1227">
                  <c:v>12.27</c:v>
                </c:pt>
                <c:pt idx="1228">
                  <c:v>12.28</c:v>
                </c:pt>
                <c:pt idx="1229">
                  <c:v>12.29</c:v>
                </c:pt>
                <c:pt idx="1230">
                  <c:v>12.3</c:v>
                </c:pt>
                <c:pt idx="1231">
                  <c:v>12.31</c:v>
                </c:pt>
                <c:pt idx="1232">
                  <c:v>12.32</c:v>
                </c:pt>
                <c:pt idx="1233">
                  <c:v>12.33</c:v>
                </c:pt>
                <c:pt idx="1234">
                  <c:v>12.34</c:v>
                </c:pt>
                <c:pt idx="1235">
                  <c:v>12.35</c:v>
                </c:pt>
                <c:pt idx="1236">
                  <c:v>12.36</c:v>
                </c:pt>
                <c:pt idx="1237">
                  <c:v>12.37</c:v>
                </c:pt>
                <c:pt idx="1238">
                  <c:v>12.38</c:v>
                </c:pt>
                <c:pt idx="1239">
                  <c:v>12.39</c:v>
                </c:pt>
                <c:pt idx="1240">
                  <c:v>12.4</c:v>
                </c:pt>
                <c:pt idx="1241">
                  <c:v>12.41</c:v>
                </c:pt>
                <c:pt idx="1242">
                  <c:v>12.42</c:v>
                </c:pt>
                <c:pt idx="1243">
                  <c:v>12.43</c:v>
                </c:pt>
                <c:pt idx="1244">
                  <c:v>12.44</c:v>
                </c:pt>
                <c:pt idx="1245">
                  <c:v>12.45</c:v>
                </c:pt>
                <c:pt idx="1246">
                  <c:v>12.46</c:v>
                </c:pt>
                <c:pt idx="1247">
                  <c:v>12.47</c:v>
                </c:pt>
                <c:pt idx="1248">
                  <c:v>12.48</c:v>
                </c:pt>
                <c:pt idx="1249">
                  <c:v>12.49</c:v>
                </c:pt>
                <c:pt idx="1250">
                  <c:v>12.5</c:v>
                </c:pt>
                <c:pt idx="1251">
                  <c:v>12.51</c:v>
                </c:pt>
                <c:pt idx="1252">
                  <c:v>12.52</c:v>
                </c:pt>
                <c:pt idx="1253">
                  <c:v>12.53</c:v>
                </c:pt>
                <c:pt idx="1254">
                  <c:v>12.54</c:v>
                </c:pt>
                <c:pt idx="1255">
                  <c:v>12.55</c:v>
                </c:pt>
                <c:pt idx="1256">
                  <c:v>12.56</c:v>
                </c:pt>
                <c:pt idx="1257">
                  <c:v>12.57</c:v>
                </c:pt>
                <c:pt idx="1258">
                  <c:v>12.58</c:v>
                </c:pt>
                <c:pt idx="1259">
                  <c:v>12.59</c:v>
                </c:pt>
                <c:pt idx="1260">
                  <c:v>12.6</c:v>
                </c:pt>
                <c:pt idx="1261">
                  <c:v>12.61</c:v>
                </c:pt>
                <c:pt idx="1262">
                  <c:v>12.62</c:v>
                </c:pt>
                <c:pt idx="1263">
                  <c:v>12.63</c:v>
                </c:pt>
                <c:pt idx="1264">
                  <c:v>12.64</c:v>
                </c:pt>
                <c:pt idx="1265">
                  <c:v>12.65</c:v>
                </c:pt>
                <c:pt idx="1266">
                  <c:v>12.66</c:v>
                </c:pt>
                <c:pt idx="1267">
                  <c:v>12.67</c:v>
                </c:pt>
                <c:pt idx="1268">
                  <c:v>12.68</c:v>
                </c:pt>
                <c:pt idx="1269">
                  <c:v>12.69</c:v>
                </c:pt>
                <c:pt idx="1270">
                  <c:v>12.7</c:v>
                </c:pt>
                <c:pt idx="1271">
                  <c:v>12.71</c:v>
                </c:pt>
                <c:pt idx="1272">
                  <c:v>12.72</c:v>
                </c:pt>
                <c:pt idx="1273">
                  <c:v>12.73</c:v>
                </c:pt>
                <c:pt idx="1274">
                  <c:v>12.74</c:v>
                </c:pt>
                <c:pt idx="1275">
                  <c:v>12.75</c:v>
                </c:pt>
                <c:pt idx="1276">
                  <c:v>12.76</c:v>
                </c:pt>
                <c:pt idx="1277">
                  <c:v>12.77</c:v>
                </c:pt>
                <c:pt idx="1278">
                  <c:v>12.78</c:v>
                </c:pt>
                <c:pt idx="1279">
                  <c:v>12.79</c:v>
                </c:pt>
                <c:pt idx="1280">
                  <c:v>12.8</c:v>
                </c:pt>
                <c:pt idx="1281">
                  <c:v>12.81</c:v>
                </c:pt>
                <c:pt idx="1282">
                  <c:v>12.82</c:v>
                </c:pt>
                <c:pt idx="1283">
                  <c:v>12.83</c:v>
                </c:pt>
                <c:pt idx="1284">
                  <c:v>12.84</c:v>
                </c:pt>
                <c:pt idx="1285">
                  <c:v>12.85</c:v>
                </c:pt>
                <c:pt idx="1286">
                  <c:v>12.86</c:v>
                </c:pt>
                <c:pt idx="1287">
                  <c:v>12.87</c:v>
                </c:pt>
                <c:pt idx="1288">
                  <c:v>12.88</c:v>
                </c:pt>
                <c:pt idx="1289">
                  <c:v>12.89</c:v>
                </c:pt>
                <c:pt idx="1290">
                  <c:v>12.9</c:v>
                </c:pt>
                <c:pt idx="1291">
                  <c:v>12.91</c:v>
                </c:pt>
                <c:pt idx="1292">
                  <c:v>12.92</c:v>
                </c:pt>
                <c:pt idx="1293">
                  <c:v>12.93</c:v>
                </c:pt>
                <c:pt idx="1294">
                  <c:v>12.94</c:v>
                </c:pt>
                <c:pt idx="1295">
                  <c:v>12.95</c:v>
                </c:pt>
                <c:pt idx="1296">
                  <c:v>12.96</c:v>
                </c:pt>
                <c:pt idx="1297">
                  <c:v>12.97</c:v>
                </c:pt>
                <c:pt idx="1298">
                  <c:v>12.98</c:v>
                </c:pt>
                <c:pt idx="1299">
                  <c:v>12.99</c:v>
                </c:pt>
                <c:pt idx="1300">
                  <c:v>13</c:v>
                </c:pt>
                <c:pt idx="1301">
                  <c:v>13.01</c:v>
                </c:pt>
                <c:pt idx="1302">
                  <c:v>13.02</c:v>
                </c:pt>
                <c:pt idx="1303">
                  <c:v>13.03</c:v>
                </c:pt>
                <c:pt idx="1304">
                  <c:v>13.04</c:v>
                </c:pt>
                <c:pt idx="1305">
                  <c:v>13.05</c:v>
                </c:pt>
                <c:pt idx="1306">
                  <c:v>13.06</c:v>
                </c:pt>
                <c:pt idx="1307">
                  <c:v>13.07</c:v>
                </c:pt>
                <c:pt idx="1308">
                  <c:v>13.08</c:v>
                </c:pt>
                <c:pt idx="1309">
                  <c:v>13.09</c:v>
                </c:pt>
                <c:pt idx="1310">
                  <c:v>13.1</c:v>
                </c:pt>
                <c:pt idx="1311">
                  <c:v>13.11</c:v>
                </c:pt>
                <c:pt idx="1312">
                  <c:v>13.12</c:v>
                </c:pt>
                <c:pt idx="1313">
                  <c:v>13.13</c:v>
                </c:pt>
                <c:pt idx="1314">
                  <c:v>13.14</c:v>
                </c:pt>
                <c:pt idx="1315">
                  <c:v>13.15</c:v>
                </c:pt>
                <c:pt idx="1316">
                  <c:v>13.16</c:v>
                </c:pt>
                <c:pt idx="1317">
                  <c:v>13.17</c:v>
                </c:pt>
                <c:pt idx="1318">
                  <c:v>13.18</c:v>
                </c:pt>
                <c:pt idx="1319">
                  <c:v>13.19</c:v>
                </c:pt>
                <c:pt idx="1320">
                  <c:v>13.2</c:v>
                </c:pt>
                <c:pt idx="1321">
                  <c:v>13.21</c:v>
                </c:pt>
                <c:pt idx="1322">
                  <c:v>13.22</c:v>
                </c:pt>
                <c:pt idx="1323">
                  <c:v>13.23</c:v>
                </c:pt>
                <c:pt idx="1324">
                  <c:v>13.24</c:v>
                </c:pt>
                <c:pt idx="1325">
                  <c:v>13.25</c:v>
                </c:pt>
                <c:pt idx="1326">
                  <c:v>13.26</c:v>
                </c:pt>
                <c:pt idx="1327">
                  <c:v>13.27</c:v>
                </c:pt>
                <c:pt idx="1328">
                  <c:v>13.28</c:v>
                </c:pt>
                <c:pt idx="1329">
                  <c:v>13.29</c:v>
                </c:pt>
                <c:pt idx="1330">
                  <c:v>13.3</c:v>
                </c:pt>
                <c:pt idx="1331">
                  <c:v>13.31</c:v>
                </c:pt>
                <c:pt idx="1332">
                  <c:v>13.32</c:v>
                </c:pt>
                <c:pt idx="1333">
                  <c:v>13.33</c:v>
                </c:pt>
                <c:pt idx="1334">
                  <c:v>13.34</c:v>
                </c:pt>
                <c:pt idx="1335">
                  <c:v>13.35</c:v>
                </c:pt>
                <c:pt idx="1336">
                  <c:v>13.36</c:v>
                </c:pt>
                <c:pt idx="1337">
                  <c:v>13.37</c:v>
                </c:pt>
                <c:pt idx="1338">
                  <c:v>13.38</c:v>
                </c:pt>
                <c:pt idx="1339">
                  <c:v>13.39</c:v>
                </c:pt>
                <c:pt idx="1340">
                  <c:v>13.4</c:v>
                </c:pt>
                <c:pt idx="1341">
                  <c:v>13.41</c:v>
                </c:pt>
                <c:pt idx="1342">
                  <c:v>13.42</c:v>
                </c:pt>
                <c:pt idx="1343">
                  <c:v>13.43</c:v>
                </c:pt>
                <c:pt idx="1344">
                  <c:v>13.44</c:v>
                </c:pt>
                <c:pt idx="1345">
                  <c:v>13.45</c:v>
                </c:pt>
                <c:pt idx="1346">
                  <c:v>13.46</c:v>
                </c:pt>
                <c:pt idx="1347">
                  <c:v>13.47</c:v>
                </c:pt>
                <c:pt idx="1348">
                  <c:v>13.48</c:v>
                </c:pt>
                <c:pt idx="1349">
                  <c:v>13.49</c:v>
                </c:pt>
                <c:pt idx="1350">
                  <c:v>13.5</c:v>
                </c:pt>
                <c:pt idx="1351">
                  <c:v>13.51</c:v>
                </c:pt>
                <c:pt idx="1352">
                  <c:v>13.52</c:v>
                </c:pt>
                <c:pt idx="1353">
                  <c:v>13.53</c:v>
                </c:pt>
                <c:pt idx="1354">
                  <c:v>13.54</c:v>
                </c:pt>
                <c:pt idx="1355">
                  <c:v>13.55</c:v>
                </c:pt>
                <c:pt idx="1356">
                  <c:v>13.56</c:v>
                </c:pt>
                <c:pt idx="1357">
                  <c:v>13.57</c:v>
                </c:pt>
                <c:pt idx="1358">
                  <c:v>13.58</c:v>
                </c:pt>
                <c:pt idx="1359">
                  <c:v>13.59</c:v>
                </c:pt>
                <c:pt idx="1360">
                  <c:v>13.6</c:v>
                </c:pt>
                <c:pt idx="1361">
                  <c:v>13.61</c:v>
                </c:pt>
                <c:pt idx="1362">
                  <c:v>13.62</c:v>
                </c:pt>
                <c:pt idx="1363">
                  <c:v>13.63</c:v>
                </c:pt>
                <c:pt idx="1364">
                  <c:v>13.64</c:v>
                </c:pt>
                <c:pt idx="1365">
                  <c:v>13.65</c:v>
                </c:pt>
                <c:pt idx="1366">
                  <c:v>13.66</c:v>
                </c:pt>
                <c:pt idx="1367">
                  <c:v>13.67</c:v>
                </c:pt>
                <c:pt idx="1368">
                  <c:v>13.68</c:v>
                </c:pt>
                <c:pt idx="1369">
                  <c:v>13.69</c:v>
                </c:pt>
                <c:pt idx="1370">
                  <c:v>13.7</c:v>
                </c:pt>
                <c:pt idx="1371">
                  <c:v>13.71</c:v>
                </c:pt>
                <c:pt idx="1372">
                  <c:v>13.72</c:v>
                </c:pt>
                <c:pt idx="1373">
                  <c:v>13.73</c:v>
                </c:pt>
                <c:pt idx="1374">
                  <c:v>13.74</c:v>
                </c:pt>
                <c:pt idx="1375">
                  <c:v>13.75</c:v>
                </c:pt>
                <c:pt idx="1376">
                  <c:v>13.76</c:v>
                </c:pt>
                <c:pt idx="1377">
                  <c:v>13.77</c:v>
                </c:pt>
                <c:pt idx="1378">
                  <c:v>13.78</c:v>
                </c:pt>
                <c:pt idx="1379">
                  <c:v>13.79</c:v>
                </c:pt>
                <c:pt idx="1380">
                  <c:v>13.8</c:v>
                </c:pt>
                <c:pt idx="1381">
                  <c:v>13.81</c:v>
                </c:pt>
                <c:pt idx="1382">
                  <c:v>13.82</c:v>
                </c:pt>
                <c:pt idx="1383">
                  <c:v>13.83</c:v>
                </c:pt>
                <c:pt idx="1384">
                  <c:v>13.84</c:v>
                </c:pt>
                <c:pt idx="1385">
                  <c:v>13.85</c:v>
                </c:pt>
                <c:pt idx="1386">
                  <c:v>13.86</c:v>
                </c:pt>
                <c:pt idx="1387">
                  <c:v>13.87</c:v>
                </c:pt>
                <c:pt idx="1388">
                  <c:v>13.88</c:v>
                </c:pt>
                <c:pt idx="1389">
                  <c:v>13.89</c:v>
                </c:pt>
                <c:pt idx="1390">
                  <c:v>13.9</c:v>
                </c:pt>
                <c:pt idx="1391">
                  <c:v>13.91</c:v>
                </c:pt>
                <c:pt idx="1392">
                  <c:v>13.92</c:v>
                </c:pt>
                <c:pt idx="1393">
                  <c:v>13.93</c:v>
                </c:pt>
                <c:pt idx="1394">
                  <c:v>13.94</c:v>
                </c:pt>
                <c:pt idx="1395">
                  <c:v>13.95</c:v>
                </c:pt>
                <c:pt idx="1396">
                  <c:v>13.96</c:v>
                </c:pt>
                <c:pt idx="1397">
                  <c:v>13.97</c:v>
                </c:pt>
                <c:pt idx="1398">
                  <c:v>13.98</c:v>
                </c:pt>
                <c:pt idx="1399">
                  <c:v>13.99</c:v>
                </c:pt>
                <c:pt idx="1400">
                  <c:v>14</c:v>
                </c:pt>
                <c:pt idx="1401">
                  <c:v>14.01</c:v>
                </c:pt>
                <c:pt idx="1402">
                  <c:v>14.02</c:v>
                </c:pt>
                <c:pt idx="1403">
                  <c:v>14.03</c:v>
                </c:pt>
                <c:pt idx="1404">
                  <c:v>14.04</c:v>
                </c:pt>
                <c:pt idx="1405">
                  <c:v>14.05</c:v>
                </c:pt>
                <c:pt idx="1406">
                  <c:v>14.06</c:v>
                </c:pt>
                <c:pt idx="1407">
                  <c:v>14.07</c:v>
                </c:pt>
                <c:pt idx="1408">
                  <c:v>14.08</c:v>
                </c:pt>
                <c:pt idx="1409">
                  <c:v>14.09</c:v>
                </c:pt>
                <c:pt idx="1410">
                  <c:v>14.1</c:v>
                </c:pt>
                <c:pt idx="1411">
                  <c:v>14.11</c:v>
                </c:pt>
                <c:pt idx="1412">
                  <c:v>14.12</c:v>
                </c:pt>
                <c:pt idx="1413">
                  <c:v>14.13</c:v>
                </c:pt>
                <c:pt idx="1414">
                  <c:v>14.14</c:v>
                </c:pt>
                <c:pt idx="1415">
                  <c:v>14.15</c:v>
                </c:pt>
                <c:pt idx="1416">
                  <c:v>14.16</c:v>
                </c:pt>
                <c:pt idx="1417">
                  <c:v>14.17</c:v>
                </c:pt>
                <c:pt idx="1418">
                  <c:v>14.18</c:v>
                </c:pt>
                <c:pt idx="1419">
                  <c:v>14.19</c:v>
                </c:pt>
                <c:pt idx="1420">
                  <c:v>14.2</c:v>
                </c:pt>
                <c:pt idx="1421">
                  <c:v>14.21</c:v>
                </c:pt>
                <c:pt idx="1422">
                  <c:v>14.22</c:v>
                </c:pt>
                <c:pt idx="1423">
                  <c:v>14.23</c:v>
                </c:pt>
                <c:pt idx="1424">
                  <c:v>14.24</c:v>
                </c:pt>
                <c:pt idx="1425">
                  <c:v>14.25</c:v>
                </c:pt>
                <c:pt idx="1426">
                  <c:v>14.26</c:v>
                </c:pt>
                <c:pt idx="1427">
                  <c:v>14.27</c:v>
                </c:pt>
                <c:pt idx="1428">
                  <c:v>14.28</c:v>
                </c:pt>
                <c:pt idx="1429">
                  <c:v>14.29</c:v>
                </c:pt>
                <c:pt idx="1430">
                  <c:v>14.3</c:v>
                </c:pt>
                <c:pt idx="1431">
                  <c:v>14.31</c:v>
                </c:pt>
                <c:pt idx="1432">
                  <c:v>14.32</c:v>
                </c:pt>
                <c:pt idx="1433">
                  <c:v>14.33</c:v>
                </c:pt>
                <c:pt idx="1434">
                  <c:v>14.34</c:v>
                </c:pt>
                <c:pt idx="1435">
                  <c:v>14.35</c:v>
                </c:pt>
                <c:pt idx="1436">
                  <c:v>14.36</c:v>
                </c:pt>
                <c:pt idx="1437">
                  <c:v>14.37</c:v>
                </c:pt>
                <c:pt idx="1438">
                  <c:v>14.38</c:v>
                </c:pt>
                <c:pt idx="1439">
                  <c:v>14.39</c:v>
                </c:pt>
                <c:pt idx="1440">
                  <c:v>14.4</c:v>
                </c:pt>
                <c:pt idx="1441">
                  <c:v>14.41</c:v>
                </c:pt>
                <c:pt idx="1442">
                  <c:v>14.42</c:v>
                </c:pt>
                <c:pt idx="1443">
                  <c:v>14.43</c:v>
                </c:pt>
                <c:pt idx="1444">
                  <c:v>14.44</c:v>
                </c:pt>
                <c:pt idx="1445">
                  <c:v>14.45</c:v>
                </c:pt>
                <c:pt idx="1446">
                  <c:v>14.46</c:v>
                </c:pt>
                <c:pt idx="1447">
                  <c:v>14.47</c:v>
                </c:pt>
                <c:pt idx="1448">
                  <c:v>14.48</c:v>
                </c:pt>
                <c:pt idx="1449">
                  <c:v>14.49</c:v>
                </c:pt>
                <c:pt idx="1450">
                  <c:v>14.5</c:v>
                </c:pt>
                <c:pt idx="1451">
                  <c:v>14.51</c:v>
                </c:pt>
                <c:pt idx="1452">
                  <c:v>14.52</c:v>
                </c:pt>
                <c:pt idx="1453">
                  <c:v>14.53</c:v>
                </c:pt>
                <c:pt idx="1454">
                  <c:v>14.54</c:v>
                </c:pt>
                <c:pt idx="1455">
                  <c:v>14.55</c:v>
                </c:pt>
                <c:pt idx="1456">
                  <c:v>14.56</c:v>
                </c:pt>
                <c:pt idx="1457">
                  <c:v>14.57</c:v>
                </c:pt>
                <c:pt idx="1458">
                  <c:v>14.58</c:v>
                </c:pt>
                <c:pt idx="1459">
                  <c:v>14.59</c:v>
                </c:pt>
                <c:pt idx="1460">
                  <c:v>14.6</c:v>
                </c:pt>
                <c:pt idx="1461">
                  <c:v>14.61</c:v>
                </c:pt>
                <c:pt idx="1462">
                  <c:v>14.62</c:v>
                </c:pt>
                <c:pt idx="1463">
                  <c:v>14.63</c:v>
                </c:pt>
                <c:pt idx="1464">
                  <c:v>14.64</c:v>
                </c:pt>
                <c:pt idx="1465">
                  <c:v>14.65</c:v>
                </c:pt>
                <c:pt idx="1466">
                  <c:v>14.66</c:v>
                </c:pt>
                <c:pt idx="1467">
                  <c:v>14.67</c:v>
                </c:pt>
                <c:pt idx="1468">
                  <c:v>14.68</c:v>
                </c:pt>
                <c:pt idx="1469">
                  <c:v>14.69</c:v>
                </c:pt>
                <c:pt idx="1470">
                  <c:v>14.7</c:v>
                </c:pt>
                <c:pt idx="1471">
                  <c:v>14.71</c:v>
                </c:pt>
                <c:pt idx="1472">
                  <c:v>14.72</c:v>
                </c:pt>
                <c:pt idx="1473">
                  <c:v>14.73</c:v>
                </c:pt>
                <c:pt idx="1474">
                  <c:v>14.74</c:v>
                </c:pt>
                <c:pt idx="1475">
                  <c:v>14.75</c:v>
                </c:pt>
                <c:pt idx="1476">
                  <c:v>14.76</c:v>
                </c:pt>
                <c:pt idx="1477">
                  <c:v>14.77</c:v>
                </c:pt>
                <c:pt idx="1478">
                  <c:v>14.78</c:v>
                </c:pt>
                <c:pt idx="1479">
                  <c:v>14.79</c:v>
                </c:pt>
                <c:pt idx="1480">
                  <c:v>14.8</c:v>
                </c:pt>
                <c:pt idx="1481">
                  <c:v>14.81</c:v>
                </c:pt>
                <c:pt idx="1482">
                  <c:v>14.82</c:v>
                </c:pt>
                <c:pt idx="1483">
                  <c:v>14.83</c:v>
                </c:pt>
                <c:pt idx="1484">
                  <c:v>14.84</c:v>
                </c:pt>
                <c:pt idx="1485">
                  <c:v>14.85</c:v>
                </c:pt>
                <c:pt idx="1486">
                  <c:v>14.86</c:v>
                </c:pt>
                <c:pt idx="1487">
                  <c:v>14.87</c:v>
                </c:pt>
                <c:pt idx="1488">
                  <c:v>14.88</c:v>
                </c:pt>
                <c:pt idx="1489">
                  <c:v>14.89</c:v>
                </c:pt>
                <c:pt idx="1490">
                  <c:v>14.9</c:v>
                </c:pt>
                <c:pt idx="1491">
                  <c:v>14.91</c:v>
                </c:pt>
                <c:pt idx="1492">
                  <c:v>14.92</c:v>
                </c:pt>
                <c:pt idx="1493">
                  <c:v>14.93</c:v>
                </c:pt>
                <c:pt idx="1494">
                  <c:v>14.94</c:v>
                </c:pt>
                <c:pt idx="1495">
                  <c:v>14.95</c:v>
                </c:pt>
                <c:pt idx="1496">
                  <c:v>14.96</c:v>
                </c:pt>
                <c:pt idx="1497">
                  <c:v>14.97</c:v>
                </c:pt>
                <c:pt idx="1498">
                  <c:v>14.98</c:v>
                </c:pt>
                <c:pt idx="1499">
                  <c:v>14.99</c:v>
                </c:pt>
                <c:pt idx="1500">
                  <c:v>15</c:v>
                </c:pt>
                <c:pt idx="1501">
                  <c:v>15.01</c:v>
                </c:pt>
                <c:pt idx="1502">
                  <c:v>15.02</c:v>
                </c:pt>
                <c:pt idx="1503">
                  <c:v>15.03</c:v>
                </c:pt>
                <c:pt idx="1504">
                  <c:v>15.04</c:v>
                </c:pt>
                <c:pt idx="1505">
                  <c:v>15.05</c:v>
                </c:pt>
                <c:pt idx="1506">
                  <c:v>15.06</c:v>
                </c:pt>
                <c:pt idx="1507">
                  <c:v>15.07</c:v>
                </c:pt>
                <c:pt idx="1508">
                  <c:v>15.08</c:v>
                </c:pt>
                <c:pt idx="1509">
                  <c:v>15.09</c:v>
                </c:pt>
                <c:pt idx="1510">
                  <c:v>15.1</c:v>
                </c:pt>
                <c:pt idx="1511">
                  <c:v>15.11</c:v>
                </c:pt>
                <c:pt idx="1512">
                  <c:v>15.12</c:v>
                </c:pt>
                <c:pt idx="1513">
                  <c:v>15.13</c:v>
                </c:pt>
                <c:pt idx="1514">
                  <c:v>15.14</c:v>
                </c:pt>
                <c:pt idx="1515">
                  <c:v>15.15</c:v>
                </c:pt>
                <c:pt idx="1516">
                  <c:v>15.16</c:v>
                </c:pt>
                <c:pt idx="1517">
                  <c:v>15.17</c:v>
                </c:pt>
                <c:pt idx="1518">
                  <c:v>15.18</c:v>
                </c:pt>
                <c:pt idx="1519">
                  <c:v>15.19</c:v>
                </c:pt>
                <c:pt idx="1520">
                  <c:v>15.2</c:v>
                </c:pt>
                <c:pt idx="1521">
                  <c:v>15.21</c:v>
                </c:pt>
                <c:pt idx="1522">
                  <c:v>15.22</c:v>
                </c:pt>
                <c:pt idx="1523">
                  <c:v>15.23</c:v>
                </c:pt>
                <c:pt idx="1524">
                  <c:v>15.24</c:v>
                </c:pt>
                <c:pt idx="1525">
                  <c:v>15.25</c:v>
                </c:pt>
                <c:pt idx="1526">
                  <c:v>15.26</c:v>
                </c:pt>
                <c:pt idx="1527">
                  <c:v>15.27</c:v>
                </c:pt>
                <c:pt idx="1528">
                  <c:v>15.28</c:v>
                </c:pt>
                <c:pt idx="1529">
                  <c:v>15.29</c:v>
                </c:pt>
                <c:pt idx="1530">
                  <c:v>15.3</c:v>
                </c:pt>
                <c:pt idx="1531">
                  <c:v>15.31</c:v>
                </c:pt>
                <c:pt idx="1532">
                  <c:v>15.32</c:v>
                </c:pt>
                <c:pt idx="1533">
                  <c:v>15.33</c:v>
                </c:pt>
                <c:pt idx="1534">
                  <c:v>15.34</c:v>
                </c:pt>
                <c:pt idx="1535">
                  <c:v>15.35</c:v>
                </c:pt>
                <c:pt idx="1536">
                  <c:v>15.36</c:v>
                </c:pt>
                <c:pt idx="1537">
                  <c:v>15.37</c:v>
                </c:pt>
                <c:pt idx="1538">
                  <c:v>15.38</c:v>
                </c:pt>
                <c:pt idx="1539">
                  <c:v>15.39</c:v>
                </c:pt>
                <c:pt idx="1540">
                  <c:v>15.4</c:v>
                </c:pt>
                <c:pt idx="1541">
                  <c:v>15.41</c:v>
                </c:pt>
                <c:pt idx="1542">
                  <c:v>15.42</c:v>
                </c:pt>
                <c:pt idx="1543">
                  <c:v>15.43</c:v>
                </c:pt>
                <c:pt idx="1544">
                  <c:v>15.44</c:v>
                </c:pt>
                <c:pt idx="1545">
                  <c:v>15.45</c:v>
                </c:pt>
                <c:pt idx="1546">
                  <c:v>15.46</c:v>
                </c:pt>
                <c:pt idx="1547">
                  <c:v>15.47</c:v>
                </c:pt>
                <c:pt idx="1548">
                  <c:v>15.48</c:v>
                </c:pt>
                <c:pt idx="1549">
                  <c:v>15.49</c:v>
                </c:pt>
                <c:pt idx="1550">
                  <c:v>15.5</c:v>
                </c:pt>
                <c:pt idx="1551">
                  <c:v>15.51</c:v>
                </c:pt>
                <c:pt idx="1552">
                  <c:v>15.52</c:v>
                </c:pt>
                <c:pt idx="1553">
                  <c:v>15.53</c:v>
                </c:pt>
                <c:pt idx="1554">
                  <c:v>15.54</c:v>
                </c:pt>
                <c:pt idx="1555">
                  <c:v>15.55</c:v>
                </c:pt>
                <c:pt idx="1556">
                  <c:v>15.56</c:v>
                </c:pt>
                <c:pt idx="1557">
                  <c:v>15.57</c:v>
                </c:pt>
                <c:pt idx="1558">
                  <c:v>15.58</c:v>
                </c:pt>
                <c:pt idx="1559">
                  <c:v>15.59</c:v>
                </c:pt>
                <c:pt idx="1560">
                  <c:v>15.6</c:v>
                </c:pt>
                <c:pt idx="1561">
                  <c:v>15.61</c:v>
                </c:pt>
                <c:pt idx="1562">
                  <c:v>15.62</c:v>
                </c:pt>
                <c:pt idx="1563">
                  <c:v>15.63</c:v>
                </c:pt>
                <c:pt idx="1564">
                  <c:v>15.64</c:v>
                </c:pt>
                <c:pt idx="1565">
                  <c:v>15.65</c:v>
                </c:pt>
                <c:pt idx="1566">
                  <c:v>15.66</c:v>
                </c:pt>
                <c:pt idx="1567">
                  <c:v>15.67</c:v>
                </c:pt>
                <c:pt idx="1568">
                  <c:v>15.68</c:v>
                </c:pt>
                <c:pt idx="1569">
                  <c:v>15.69</c:v>
                </c:pt>
                <c:pt idx="1570">
                  <c:v>15.7</c:v>
                </c:pt>
                <c:pt idx="1571">
                  <c:v>15.71</c:v>
                </c:pt>
                <c:pt idx="1572">
                  <c:v>15.72</c:v>
                </c:pt>
                <c:pt idx="1573">
                  <c:v>15.73</c:v>
                </c:pt>
                <c:pt idx="1574">
                  <c:v>15.74</c:v>
                </c:pt>
                <c:pt idx="1575">
                  <c:v>15.75</c:v>
                </c:pt>
                <c:pt idx="1576">
                  <c:v>15.76</c:v>
                </c:pt>
                <c:pt idx="1577">
                  <c:v>15.77</c:v>
                </c:pt>
                <c:pt idx="1578">
                  <c:v>15.78</c:v>
                </c:pt>
                <c:pt idx="1579">
                  <c:v>15.79</c:v>
                </c:pt>
                <c:pt idx="1580">
                  <c:v>15.8</c:v>
                </c:pt>
                <c:pt idx="1581">
                  <c:v>15.81</c:v>
                </c:pt>
                <c:pt idx="1582">
                  <c:v>15.82</c:v>
                </c:pt>
                <c:pt idx="1583">
                  <c:v>15.83</c:v>
                </c:pt>
                <c:pt idx="1584">
                  <c:v>15.84</c:v>
                </c:pt>
                <c:pt idx="1585">
                  <c:v>15.85</c:v>
                </c:pt>
                <c:pt idx="1586">
                  <c:v>15.86</c:v>
                </c:pt>
                <c:pt idx="1587">
                  <c:v>15.87</c:v>
                </c:pt>
                <c:pt idx="1588">
                  <c:v>15.88</c:v>
                </c:pt>
                <c:pt idx="1589">
                  <c:v>15.89</c:v>
                </c:pt>
                <c:pt idx="1590">
                  <c:v>15.9</c:v>
                </c:pt>
                <c:pt idx="1591">
                  <c:v>15.91</c:v>
                </c:pt>
                <c:pt idx="1592">
                  <c:v>15.92</c:v>
                </c:pt>
                <c:pt idx="1593">
                  <c:v>15.93</c:v>
                </c:pt>
                <c:pt idx="1594">
                  <c:v>15.94</c:v>
                </c:pt>
                <c:pt idx="1595">
                  <c:v>15.95</c:v>
                </c:pt>
                <c:pt idx="1596">
                  <c:v>15.96</c:v>
                </c:pt>
                <c:pt idx="1597">
                  <c:v>15.97</c:v>
                </c:pt>
                <c:pt idx="1598">
                  <c:v>15.98</c:v>
                </c:pt>
                <c:pt idx="1599">
                  <c:v>15.99</c:v>
                </c:pt>
                <c:pt idx="1600">
                  <c:v>16</c:v>
                </c:pt>
                <c:pt idx="1601">
                  <c:v>16.010000000000002</c:v>
                </c:pt>
                <c:pt idx="1602">
                  <c:v>16.02</c:v>
                </c:pt>
                <c:pt idx="1603">
                  <c:v>16.03</c:v>
                </c:pt>
                <c:pt idx="1604">
                  <c:v>16.04</c:v>
                </c:pt>
                <c:pt idx="1605">
                  <c:v>16.05</c:v>
                </c:pt>
                <c:pt idx="1606">
                  <c:v>16.059999999999999</c:v>
                </c:pt>
                <c:pt idx="1607">
                  <c:v>16.07</c:v>
                </c:pt>
                <c:pt idx="1608">
                  <c:v>16.079999999999998</c:v>
                </c:pt>
                <c:pt idx="1609">
                  <c:v>16.09</c:v>
                </c:pt>
                <c:pt idx="1610">
                  <c:v>16.100000000000001</c:v>
                </c:pt>
                <c:pt idx="1611">
                  <c:v>16.11</c:v>
                </c:pt>
                <c:pt idx="1612">
                  <c:v>16.12</c:v>
                </c:pt>
                <c:pt idx="1613">
                  <c:v>16.13</c:v>
                </c:pt>
                <c:pt idx="1614">
                  <c:v>16.14</c:v>
                </c:pt>
                <c:pt idx="1615">
                  <c:v>16.149999999999999</c:v>
                </c:pt>
                <c:pt idx="1616">
                  <c:v>16.16</c:v>
                </c:pt>
                <c:pt idx="1617">
                  <c:v>16.170000000000002</c:v>
                </c:pt>
                <c:pt idx="1618">
                  <c:v>16.18</c:v>
                </c:pt>
                <c:pt idx="1619">
                  <c:v>16.190000000000001</c:v>
                </c:pt>
                <c:pt idx="1620">
                  <c:v>16.2</c:v>
                </c:pt>
                <c:pt idx="1621">
                  <c:v>16.21</c:v>
                </c:pt>
                <c:pt idx="1622">
                  <c:v>16.22</c:v>
                </c:pt>
                <c:pt idx="1623">
                  <c:v>16.23</c:v>
                </c:pt>
                <c:pt idx="1624">
                  <c:v>16.239999999999998</c:v>
                </c:pt>
                <c:pt idx="1625">
                  <c:v>16.25</c:v>
                </c:pt>
                <c:pt idx="1626">
                  <c:v>16.260000000000002</c:v>
                </c:pt>
                <c:pt idx="1627">
                  <c:v>16.27</c:v>
                </c:pt>
                <c:pt idx="1628">
                  <c:v>16.28</c:v>
                </c:pt>
                <c:pt idx="1629">
                  <c:v>16.29</c:v>
                </c:pt>
                <c:pt idx="1630">
                  <c:v>16.3</c:v>
                </c:pt>
                <c:pt idx="1631">
                  <c:v>16.309999999999999</c:v>
                </c:pt>
                <c:pt idx="1632">
                  <c:v>16.32</c:v>
                </c:pt>
                <c:pt idx="1633">
                  <c:v>16.329999999999998</c:v>
                </c:pt>
                <c:pt idx="1634">
                  <c:v>16.34</c:v>
                </c:pt>
                <c:pt idx="1635">
                  <c:v>16.350000000000001</c:v>
                </c:pt>
                <c:pt idx="1636">
                  <c:v>16.36</c:v>
                </c:pt>
                <c:pt idx="1637">
                  <c:v>16.37</c:v>
                </c:pt>
                <c:pt idx="1638">
                  <c:v>16.38</c:v>
                </c:pt>
                <c:pt idx="1639">
                  <c:v>16.39</c:v>
                </c:pt>
                <c:pt idx="1640">
                  <c:v>16.399999999999999</c:v>
                </c:pt>
                <c:pt idx="1641">
                  <c:v>16.41</c:v>
                </c:pt>
                <c:pt idx="1642">
                  <c:v>16.420000000000002</c:v>
                </c:pt>
                <c:pt idx="1643">
                  <c:v>16.43</c:v>
                </c:pt>
                <c:pt idx="1644">
                  <c:v>16.440000000000001</c:v>
                </c:pt>
                <c:pt idx="1645">
                  <c:v>16.45</c:v>
                </c:pt>
                <c:pt idx="1646">
                  <c:v>16.46</c:v>
                </c:pt>
                <c:pt idx="1647">
                  <c:v>16.47</c:v>
                </c:pt>
                <c:pt idx="1648">
                  <c:v>16.48</c:v>
                </c:pt>
                <c:pt idx="1649">
                  <c:v>16.489999999999998</c:v>
                </c:pt>
                <c:pt idx="1650">
                  <c:v>16.5</c:v>
                </c:pt>
                <c:pt idx="1651">
                  <c:v>16.510000000000002</c:v>
                </c:pt>
                <c:pt idx="1652">
                  <c:v>16.52</c:v>
                </c:pt>
                <c:pt idx="1653">
                  <c:v>16.53</c:v>
                </c:pt>
                <c:pt idx="1654">
                  <c:v>16.54</c:v>
                </c:pt>
                <c:pt idx="1655">
                  <c:v>16.55</c:v>
                </c:pt>
                <c:pt idx="1656">
                  <c:v>16.559999999999999</c:v>
                </c:pt>
                <c:pt idx="1657">
                  <c:v>16.57</c:v>
                </c:pt>
                <c:pt idx="1658">
                  <c:v>16.579999999999998</c:v>
                </c:pt>
                <c:pt idx="1659">
                  <c:v>16.59</c:v>
                </c:pt>
                <c:pt idx="1660">
                  <c:v>16.600000000000001</c:v>
                </c:pt>
                <c:pt idx="1661">
                  <c:v>16.61</c:v>
                </c:pt>
                <c:pt idx="1662">
                  <c:v>16.62</c:v>
                </c:pt>
                <c:pt idx="1663">
                  <c:v>16.63</c:v>
                </c:pt>
                <c:pt idx="1664">
                  <c:v>16.64</c:v>
                </c:pt>
                <c:pt idx="1665">
                  <c:v>16.649999999999999</c:v>
                </c:pt>
                <c:pt idx="1666">
                  <c:v>16.66</c:v>
                </c:pt>
                <c:pt idx="1667">
                  <c:v>16.670000000000002</c:v>
                </c:pt>
                <c:pt idx="1668">
                  <c:v>16.68</c:v>
                </c:pt>
                <c:pt idx="1669">
                  <c:v>16.690000000000001</c:v>
                </c:pt>
                <c:pt idx="1670">
                  <c:v>16.7</c:v>
                </c:pt>
                <c:pt idx="1671">
                  <c:v>16.71</c:v>
                </c:pt>
                <c:pt idx="1672">
                  <c:v>16.72</c:v>
                </c:pt>
                <c:pt idx="1673">
                  <c:v>16.73</c:v>
                </c:pt>
                <c:pt idx="1674">
                  <c:v>16.739999999999998</c:v>
                </c:pt>
                <c:pt idx="1675">
                  <c:v>16.75</c:v>
                </c:pt>
                <c:pt idx="1676">
                  <c:v>16.760000000000002</c:v>
                </c:pt>
                <c:pt idx="1677">
                  <c:v>16.77</c:v>
                </c:pt>
                <c:pt idx="1678">
                  <c:v>16.78</c:v>
                </c:pt>
                <c:pt idx="1679">
                  <c:v>16.79</c:v>
                </c:pt>
                <c:pt idx="1680">
                  <c:v>16.8</c:v>
                </c:pt>
                <c:pt idx="1681">
                  <c:v>16.809999999999999</c:v>
                </c:pt>
                <c:pt idx="1682">
                  <c:v>16.82</c:v>
                </c:pt>
                <c:pt idx="1683">
                  <c:v>16.829999999999998</c:v>
                </c:pt>
                <c:pt idx="1684">
                  <c:v>16.84</c:v>
                </c:pt>
                <c:pt idx="1685">
                  <c:v>16.850000000000001</c:v>
                </c:pt>
                <c:pt idx="1686">
                  <c:v>16.86</c:v>
                </c:pt>
                <c:pt idx="1687">
                  <c:v>16.87</c:v>
                </c:pt>
                <c:pt idx="1688">
                  <c:v>16.88</c:v>
                </c:pt>
                <c:pt idx="1689">
                  <c:v>16.89</c:v>
                </c:pt>
                <c:pt idx="1690">
                  <c:v>16.899999999999999</c:v>
                </c:pt>
                <c:pt idx="1691">
                  <c:v>16.91</c:v>
                </c:pt>
                <c:pt idx="1692">
                  <c:v>16.920000000000002</c:v>
                </c:pt>
                <c:pt idx="1693">
                  <c:v>16.93</c:v>
                </c:pt>
                <c:pt idx="1694">
                  <c:v>16.940000000000001</c:v>
                </c:pt>
                <c:pt idx="1695">
                  <c:v>16.95</c:v>
                </c:pt>
                <c:pt idx="1696">
                  <c:v>16.96</c:v>
                </c:pt>
                <c:pt idx="1697">
                  <c:v>16.97</c:v>
                </c:pt>
                <c:pt idx="1698">
                  <c:v>16.98</c:v>
                </c:pt>
                <c:pt idx="1699">
                  <c:v>16.989999999999998</c:v>
                </c:pt>
                <c:pt idx="1700">
                  <c:v>17</c:v>
                </c:pt>
                <c:pt idx="1701">
                  <c:v>17.010000000000002</c:v>
                </c:pt>
                <c:pt idx="1702">
                  <c:v>17.02</c:v>
                </c:pt>
                <c:pt idx="1703">
                  <c:v>17.03</c:v>
                </c:pt>
                <c:pt idx="1704">
                  <c:v>17.04</c:v>
                </c:pt>
                <c:pt idx="1705">
                  <c:v>17.05</c:v>
                </c:pt>
                <c:pt idx="1706">
                  <c:v>17.059999999999999</c:v>
                </c:pt>
                <c:pt idx="1707">
                  <c:v>17.07</c:v>
                </c:pt>
                <c:pt idx="1708">
                  <c:v>17.079999999999998</c:v>
                </c:pt>
                <c:pt idx="1709">
                  <c:v>17.09</c:v>
                </c:pt>
                <c:pt idx="1710">
                  <c:v>17.100000000000001</c:v>
                </c:pt>
                <c:pt idx="1711">
                  <c:v>17.11</c:v>
                </c:pt>
                <c:pt idx="1712">
                  <c:v>17.12</c:v>
                </c:pt>
                <c:pt idx="1713">
                  <c:v>17.13</c:v>
                </c:pt>
                <c:pt idx="1714">
                  <c:v>17.14</c:v>
                </c:pt>
                <c:pt idx="1715">
                  <c:v>17.149999999999999</c:v>
                </c:pt>
                <c:pt idx="1716">
                  <c:v>17.16</c:v>
                </c:pt>
                <c:pt idx="1717">
                  <c:v>17.170000000000002</c:v>
                </c:pt>
                <c:pt idx="1718">
                  <c:v>17.18</c:v>
                </c:pt>
                <c:pt idx="1719">
                  <c:v>17.190000000000001</c:v>
                </c:pt>
                <c:pt idx="1720">
                  <c:v>17.2</c:v>
                </c:pt>
                <c:pt idx="1721">
                  <c:v>17.21</c:v>
                </c:pt>
                <c:pt idx="1722">
                  <c:v>17.22</c:v>
                </c:pt>
                <c:pt idx="1723">
                  <c:v>17.23</c:v>
                </c:pt>
                <c:pt idx="1724">
                  <c:v>17.239999999999998</c:v>
                </c:pt>
                <c:pt idx="1725">
                  <c:v>17.25</c:v>
                </c:pt>
                <c:pt idx="1726">
                  <c:v>17.260000000000002</c:v>
                </c:pt>
                <c:pt idx="1727">
                  <c:v>17.27</c:v>
                </c:pt>
                <c:pt idx="1728">
                  <c:v>17.28</c:v>
                </c:pt>
                <c:pt idx="1729">
                  <c:v>17.29</c:v>
                </c:pt>
                <c:pt idx="1730">
                  <c:v>17.3</c:v>
                </c:pt>
                <c:pt idx="1731">
                  <c:v>17.309999999999999</c:v>
                </c:pt>
                <c:pt idx="1732">
                  <c:v>17.32</c:v>
                </c:pt>
                <c:pt idx="1733">
                  <c:v>17.329999999999998</c:v>
                </c:pt>
                <c:pt idx="1734">
                  <c:v>17.34</c:v>
                </c:pt>
                <c:pt idx="1735">
                  <c:v>17.350000000000001</c:v>
                </c:pt>
                <c:pt idx="1736">
                  <c:v>17.36</c:v>
                </c:pt>
                <c:pt idx="1737">
                  <c:v>17.37</c:v>
                </c:pt>
                <c:pt idx="1738">
                  <c:v>17.38</c:v>
                </c:pt>
                <c:pt idx="1739">
                  <c:v>17.39</c:v>
                </c:pt>
                <c:pt idx="1740">
                  <c:v>17.399999999999999</c:v>
                </c:pt>
                <c:pt idx="1741">
                  <c:v>17.41</c:v>
                </c:pt>
                <c:pt idx="1742">
                  <c:v>17.420000000000002</c:v>
                </c:pt>
                <c:pt idx="1743">
                  <c:v>17.43</c:v>
                </c:pt>
                <c:pt idx="1744">
                  <c:v>17.440000000000001</c:v>
                </c:pt>
                <c:pt idx="1745">
                  <c:v>17.45</c:v>
                </c:pt>
                <c:pt idx="1746">
                  <c:v>17.46</c:v>
                </c:pt>
                <c:pt idx="1747">
                  <c:v>17.47</c:v>
                </c:pt>
                <c:pt idx="1748">
                  <c:v>17.48</c:v>
                </c:pt>
                <c:pt idx="1749">
                  <c:v>17.489999999999998</c:v>
                </c:pt>
                <c:pt idx="1750">
                  <c:v>17.5</c:v>
                </c:pt>
                <c:pt idx="1751">
                  <c:v>17.510000000000002</c:v>
                </c:pt>
                <c:pt idx="1752">
                  <c:v>17.52</c:v>
                </c:pt>
                <c:pt idx="1753">
                  <c:v>17.53</c:v>
                </c:pt>
                <c:pt idx="1754">
                  <c:v>17.54</c:v>
                </c:pt>
                <c:pt idx="1755">
                  <c:v>17.55</c:v>
                </c:pt>
                <c:pt idx="1756">
                  <c:v>17.559999999999999</c:v>
                </c:pt>
                <c:pt idx="1757">
                  <c:v>17.57</c:v>
                </c:pt>
                <c:pt idx="1758">
                  <c:v>17.579999999999998</c:v>
                </c:pt>
                <c:pt idx="1759">
                  <c:v>17.59</c:v>
                </c:pt>
                <c:pt idx="1760">
                  <c:v>17.600000000000001</c:v>
                </c:pt>
                <c:pt idx="1761">
                  <c:v>17.61</c:v>
                </c:pt>
                <c:pt idx="1762">
                  <c:v>17.62</c:v>
                </c:pt>
                <c:pt idx="1763">
                  <c:v>17.63</c:v>
                </c:pt>
                <c:pt idx="1764">
                  <c:v>17.64</c:v>
                </c:pt>
                <c:pt idx="1765">
                  <c:v>17.649999999999999</c:v>
                </c:pt>
                <c:pt idx="1766">
                  <c:v>17.66</c:v>
                </c:pt>
                <c:pt idx="1767">
                  <c:v>17.670000000000002</c:v>
                </c:pt>
                <c:pt idx="1768">
                  <c:v>17.68</c:v>
                </c:pt>
                <c:pt idx="1769">
                  <c:v>17.690000000000001</c:v>
                </c:pt>
                <c:pt idx="1770">
                  <c:v>17.7</c:v>
                </c:pt>
                <c:pt idx="1771">
                  <c:v>17.71</c:v>
                </c:pt>
                <c:pt idx="1772">
                  <c:v>17.72</c:v>
                </c:pt>
                <c:pt idx="1773">
                  <c:v>17.73</c:v>
                </c:pt>
                <c:pt idx="1774">
                  <c:v>17.739999999999998</c:v>
                </c:pt>
                <c:pt idx="1775">
                  <c:v>17.75</c:v>
                </c:pt>
                <c:pt idx="1776">
                  <c:v>17.760000000000002</c:v>
                </c:pt>
                <c:pt idx="1777">
                  <c:v>17.77</c:v>
                </c:pt>
                <c:pt idx="1778">
                  <c:v>17.78</c:v>
                </c:pt>
                <c:pt idx="1779">
                  <c:v>17.79</c:v>
                </c:pt>
                <c:pt idx="1780">
                  <c:v>17.8</c:v>
                </c:pt>
                <c:pt idx="1781">
                  <c:v>17.809999999999999</c:v>
                </c:pt>
                <c:pt idx="1782">
                  <c:v>17.82</c:v>
                </c:pt>
                <c:pt idx="1783">
                  <c:v>17.829999999999998</c:v>
                </c:pt>
                <c:pt idx="1784">
                  <c:v>17.84</c:v>
                </c:pt>
                <c:pt idx="1785">
                  <c:v>17.850000000000001</c:v>
                </c:pt>
                <c:pt idx="1786">
                  <c:v>17.86</c:v>
                </c:pt>
                <c:pt idx="1787">
                  <c:v>17.87</c:v>
                </c:pt>
                <c:pt idx="1788">
                  <c:v>17.88</c:v>
                </c:pt>
                <c:pt idx="1789">
                  <c:v>17.89</c:v>
                </c:pt>
                <c:pt idx="1790">
                  <c:v>17.899999999999999</c:v>
                </c:pt>
                <c:pt idx="1791">
                  <c:v>17.91</c:v>
                </c:pt>
                <c:pt idx="1792">
                  <c:v>17.920000000000002</c:v>
                </c:pt>
                <c:pt idx="1793">
                  <c:v>17.93</c:v>
                </c:pt>
                <c:pt idx="1794">
                  <c:v>17.940000000000001</c:v>
                </c:pt>
                <c:pt idx="1795">
                  <c:v>17.95</c:v>
                </c:pt>
                <c:pt idx="1796">
                  <c:v>17.96</c:v>
                </c:pt>
                <c:pt idx="1797">
                  <c:v>17.97</c:v>
                </c:pt>
                <c:pt idx="1798">
                  <c:v>17.98</c:v>
                </c:pt>
                <c:pt idx="1799">
                  <c:v>17.989999999999998</c:v>
                </c:pt>
                <c:pt idx="1800">
                  <c:v>18</c:v>
                </c:pt>
                <c:pt idx="1801">
                  <c:v>18.010000000000002</c:v>
                </c:pt>
                <c:pt idx="1802">
                  <c:v>18.02</c:v>
                </c:pt>
                <c:pt idx="1803">
                  <c:v>18.03</c:v>
                </c:pt>
                <c:pt idx="1804">
                  <c:v>18.04</c:v>
                </c:pt>
                <c:pt idx="1805">
                  <c:v>18.05</c:v>
                </c:pt>
                <c:pt idx="1806">
                  <c:v>18.059999999999999</c:v>
                </c:pt>
                <c:pt idx="1807">
                  <c:v>18.07</c:v>
                </c:pt>
                <c:pt idx="1808">
                  <c:v>18.079999999999998</c:v>
                </c:pt>
                <c:pt idx="1809">
                  <c:v>18.09</c:v>
                </c:pt>
                <c:pt idx="1810">
                  <c:v>18.100000000000001</c:v>
                </c:pt>
                <c:pt idx="1811">
                  <c:v>18.11</c:v>
                </c:pt>
                <c:pt idx="1812">
                  <c:v>18.12</c:v>
                </c:pt>
                <c:pt idx="1813">
                  <c:v>18.13</c:v>
                </c:pt>
                <c:pt idx="1814">
                  <c:v>18.14</c:v>
                </c:pt>
                <c:pt idx="1815">
                  <c:v>18.149999999999999</c:v>
                </c:pt>
                <c:pt idx="1816">
                  <c:v>18.16</c:v>
                </c:pt>
                <c:pt idx="1817">
                  <c:v>18.170000000000002</c:v>
                </c:pt>
                <c:pt idx="1818">
                  <c:v>18.18</c:v>
                </c:pt>
                <c:pt idx="1819">
                  <c:v>18.190000000000001</c:v>
                </c:pt>
                <c:pt idx="1820">
                  <c:v>18.2</c:v>
                </c:pt>
                <c:pt idx="1821">
                  <c:v>18.21</c:v>
                </c:pt>
                <c:pt idx="1822">
                  <c:v>18.22</c:v>
                </c:pt>
                <c:pt idx="1823">
                  <c:v>18.23</c:v>
                </c:pt>
                <c:pt idx="1824">
                  <c:v>18.239999999999998</c:v>
                </c:pt>
                <c:pt idx="1825">
                  <c:v>18.25</c:v>
                </c:pt>
                <c:pt idx="1826">
                  <c:v>18.260000000000002</c:v>
                </c:pt>
                <c:pt idx="1827">
                  <c:v>18.27</c:v>
                </c:pt>
                <c:pt idx="1828">
                  <c:v>18.28</c:v>
                </c:pt>
                <c:pt idx="1829">
                  <c:v>18.29</c:v>
                </c:pt>
                <c:pt idx="1830">
                  <c:v>18.3</c:v>
                </c:pt>
                <c:pt idx="1831">
                  <c:v>18.309999999999999</c:v>
                </c:pt>
                <c:pt idx="1832">
                  <c:v>18.32</c:v>
                </c:pt>
                <c:pt idx="1833">
                  <c:v>18.329999999999998</c:v>
                </c:pt>
                <c:pt idx="1834">
                  <c:v>18.34</c:v>
                </c:pt>
                <c:pt idx="1835">
                  <c:v>18.350000000000001</c:v>
                </c:pt>
                <c:pt idx="1836">
                  <c:v>18.36</c:v>
                </c:pt>
                <c:pt idx="1837">
                  <c:v>18.37</c:v>
                </c:pt>
                <c:pt idx="1838">
                  <c:v>18.38</c:v>
                </c:pt>
                <c:pt idx="1839">
                  <c:v>18.39</c:v>
                </c:pt>
                <c:pt idx="1840">
                  <c:v>18.399999999999999</c:v>
                </c:pt>
                <c:pt idx="1841">
                  <c:v>18.41</c:v>
                </c:pt>
                <c:pt idx="1842">
                  <c:v>18.420000000000002</c:v>
                </c:pt>
                <c:pt idx="1843">
                  <c:v>18.43</c:v>
                </c:pt>
                <c:pt idx="1844">
                  <c:v>18.440000000000001</c:v>
                </c:pt>
                <c:pt idx="1845">
                  <c:v>18.45</c:v>
                </c:pt>
                <c:pt idx="1846">
                  <c:v>18.46</c:v>
                </c:pt>
                <c:pt idx="1847">
                  <c:v>18.47</c:v>
                </c:pt>
                <c:pt idx="1848">
                  <c:v>18.48</c:v>
                </c:pt>
                <c:pt idx="1849">
                  <c:v>18.489999999999998</c:v>
                </c:pt>
                <c:pt idx="1850">
                  <c:v>18.5</c:v>
                </c:pt>
                <c:pt idx="1851">
                  <c:v>18.510000000000002</c:v>
                </c:pt>
                <c:pt idx="1852">
                  <c:v>18.52</c:v>
                </c:pt>
                <c:pt idx="1853">
                  <c:v>18.53</c:v>
                </c:pt>
                <c:pt idx="1854">
                  <c:v>18.54</c:v>
                </c:pt>
                <c:pt idx="1855">
                  <c:v>18.55</c:v>
                </c:pt>
                <c:pt idx="1856">
                  <c:v>18.559999999999999</c:v>
                </c:pt>
                <c:pt idx="1857">
                  <c:v>18.57</c:v>
                </c:pt>
                <c:pt idx="1858">
                  <c:v>18.579999999999998</c:v>
                </c:pt>
                <c:pt idx="1859">
                  <c:v>18.59</c:v>
                </c:pt>
                <c:pt idx="1860">
                  <c:v>18.600000000000001</c:v>
                </c:pt>
                <c:pt idx="1861">
                  <c:v>18.61</c:v>
                </c:pt>
                <c:pt idx="1862">
                  <c:v>18.62</c:v>
                </c:pt>
                <c:pt idx="1863">
                  <c:v>18.63</c:v>
                </c:pt>
                <c:pt idx="1864">
                  <c:v>18.64</c:v>
                </c:pt>
                <c:pt idx="1865">
                  <c:v>18.649999999999999</c:v>
                </c:pt>
                <c:pt idx="1866">
                  <c:v>18.66</c:v>
                </c:pt>
                <c:pt idx="1867">
                  <c:v>18.670000000000002</c:v>
                </c:pt>
                <c:pt idx="1868">
                  <c:v>18.68</c:v>
                </c:pt>
                <c:pt idx="1869">
                  <c:v>18.690000000000001</c:v>
                </c:pt>
                <c:pt idx="1870">
                  <c:v>18.7</c:v>
                </c:pt>
                <c:pt idx="1871">
                  <c:v>18.71</c:v>
                </c:pt>
                <c:pt idx="1872">
                  <c:v>18.72</c:v>
                </c:pt>
                <c:pt idx="1873">
                  <c:v>18.73</c:v>
                </c:pt>
                <c:pt idx="1874">
                  <c:v>18.739999999999998</c:v>
                </c:pt>
                <c:pt idx="1875">
                  <c:v>18.75</c:v>
                </c:pt>
                <c:pt idx="1876">
                  <c:v>18.760000000000002</c:v>
                </c:pt>
                <c:pt idx="1877">
                  <c:v>18.77</c:v>
                </c:pt>
                <c:pt idx="1878">
                  <c:v>18.78</c:v>
                </c:pt>
                <c:pt idx="1879">
                  <c:v>18.79</c:v>
                </c:pt>
                <c:pt idx="1880">
                  <c:v>18.8</c:v>
                </c:pt>
                <c:pt idx="1881">
                  <c:v>18.809999999999999</c:v>
                </c:pt>
                <c:pt idx="1882">
                  <c:v>18.82</c:v>
                </c:pt>
                <c:pt idx="1883">
                  <c:v>18.829999999999998</c:v>
                </c:pt>
                <c:pt idx="1884">
                  <c:v>18.84</c:v>
                </c:pt>
                <c:pt idx="1885">
                  <c:v>18.850000000000001</c:v>
                </c:pt>
                <c:pt idx="1886">
                  <c:v>18.86</c:v>
                </c:pt>
                <c:pt idx="1887">
                  <c:v>18.87</c:v>
                </c:pt>
                <c:pt idx="1888">
                  <c:v>18.88</c:v>
                </c:pt>
                <c:pt idx="1889">
                  <c:v>18.89</c:v>
                </c:pt>
                <c:pt idx="1890">
                  <c:v>18.899999999999999</c:v>
                </c:pt>
                <c:pt idx="1891">
                  <c:v>18.91</c:v>
                </c:pt>
                <c:pt idx="1892">
                  <c:v>18.920000000000002</c:v>
                </c:pt>
                <c:pt idx="1893">
                  <c:v>18.93</c:v>
                </c:pt>
                <c:pt idx="1894">
                  <c:v>18.940000000000001</c:v>
                </c:pt>
                <c:pt idx="1895">
                  <c:v>18.95</c:v>
                </c:pt>
                <c:pt idx="1896">
                  <c:v>18.96</c:v>
                </c:pt>
                <c:pt idx="1897">
                  <c:v>18.97</c:v>
                </c:pt>
                <c:pt idx="1898">
                  <c:v>18.98</c:v>
                </c:pt>
                <c:pt idx="1899">
                  <c:v>18.989999999999998</c:v>
                </c:pt>
                <c:pt idx="1900">
                  <c:v>19</c:v>
                </c:pt>
                <c:pt idx="1901">
                  <c:v>19.010000000000002</c:v>
                </c:pt>
                <c:pt idx="1902">
                  <c:v>19.02</c:v>
                </c:pt>
                <c:pt idx="1903">
                  <c:v>19.03</c:v>
                </c:pt>
                <c:pt idx="1904">
                  <c:v>19.04</c:v>
                </c:pt>
                <c:pt idx="1905">
                  <c:v>19.05</c:v>
                </c:pt>
                <c:pt idx="1906">
                  <c:v>19.059999999999999</c:v>
                </c:pt>
                <c:pt idx="1907">
                  <c:v>19.07</c:v>
                </c:pt>
                <c:pt idx="1908">
                  <c:v>19.079999999999998</c:v>
                </c:pt>
                <c:pt idx="1909">
                  <c:v>19.09</c:v>
                </c:pt>
                <c:pt idx="1910">
                  <c:v>19.100000000000001</c:v>
                </c:pt>
                <c:pt idx="1911">
                  <c:v>19.11</c:v>
                </c:pt>
                <c:pt idx="1912">
                  <c:v>19.12</c:v>
                </c:pt>
                <c:pt idx="1913">
                  <c:v>19.13</c:v>
                </c:pt>
                <c:pt idx="1914">
                  <c:v>19.14</c:v>
                </c:pt>
                <c:pt idx="1915">
                  <c:v>19.149999999999999</c:v>
                </c:pt>
                <c:pt idx="1916">
                  <c:v>19.16</c:v>
                </c:pt>
                <c:pt idx="1917">
                  <c:v>19.170000000000002</c:v>
                </c:pt>
                <c:pt idx="1918">
                  <c:v>19.18</c:v>
                </c:pt>
                <c:pt idx="1919">
                  <c:v>19.190000000000001</c:v>
                </c:pt>
                <c:pt idx="1920">
                  <c:v>19.2</c:v>
                </c:pt>
                <c:pt idx="1921">
                  <c:v>19.21</c:v>
                </c:pt>
                <c:pt idx="1922">
                  <c:v>19.22</c:v>
                </c:pt>
                <c:pt idx="1923">
                  <c:v>19.23</c:v>
                </c:pt>
                <c:pt idx="1924">
                  <c:v>19.239999999999998</c:v>
                </c:pt>
                <c:pt idx="1925">
                  <c:v>19.25</c:v>
                </c:pt>
                <c:pt idx="1926">
                  <c:v>19.260000000000002</c:v>
                </c:pt>
                <c:pt idx="1927">
                  <c:v>19.27</c:v>
                </c:pt>
                <c:pt idx="1928">
                  <c:v>19.28</c:v>
                </c:pt>
                <c:pt idx="1929">
                  <c:v>19.29</c:v>
                </c:pt>
                <c:pt idx="1930">
                  <c:v>19.3</c:v>
                </c:pt>
                <c:pt idx="1931">
                  <c:v>19.309999999999999</c:v>
                </c:pt>
                <c:pt idx="1932">
                  <c:v>19.32</c:v>
                </c:pt>
                <c:pt idx="1933">
                  <c:v>19.329999999999998</c:v>
                </c:pt>
                <c:pt idx="1934">
                  <c:v>19.34</c:v>
                </c:pt>
                <c:pt idx="1935">
                  <c:v>19.350000000000001</c:v>
                </c:pt>
                <c:pt idx="1936">
                  <c:v>19.36</c:v>
                </c:pt>
                <c:pt idx="1937">
                  <c:v>19.37</c:v>
                </c:pt>
                <c:pt idx="1938">
                  <c:v>19.38</c:v>
                </c:pt>
                <c:pt idx="1939">
                  <c:v>19.39</c:v>
                </c:pt>
                <c:pt idx="1940">
                  <c:v>19.399999999999999</c:v>
                </c:pt>
                <c:pt idx="1941">
                  <c:v>19.41</c:v>
                </c:pt>
                <c:pt idx="1942">
                  <c:v>19.420000000000002</c:v>
                </c:pt>
                <c:pt idx="1943">
                  <c:v>19.43</c:v>
                </c:pt>
                <c:pt idx="1944">
                  <c:v>19.440000000000001</c:v>
                </c:pt>
                <c:pt idx="1945">
                  <c:v>19.45</c:v>
                </c:pt>
                <c:pt idx="1946">
                  <c:v>19.46</c:v>
                </c:pt>
                <c:pt idx="1947">
                  <c:v>19.47</c:v>
                </c:pt>
                <c:pt idx="1948">
                  <c:v>19.48</c:v>
                </c:pt>
                <c:pt idx="1949">
                  <c:v>19.489999999999998</c:v>
                </c:pt>
                <c:pt idx="1950">
                  <c:v>19.5</c:v>
                </c:pt>
                <c:pt idx="1951">
                  <c:v>19.510000000000002</c:v>
                </c:pt>
                <c:pt idx="1952">
                  <c:v>19.52</c:v>
                </c:pt>
                <c:pt idx="1953">
                  <c:v>19.53</c:v>
                </c:pt>
                <c:pt idx="1954">
                  <c:v>19.54</c:v>
                </c:pt>
                <c:pt idx="1955">
                  <c:v>19.55</c:v>
                </c:pt>
                <c:pt idx="1956">
                  <c:v>19.559999999999999</c:v>
                </c:pt>
                <c:pt idx="1957">
                  <c:v>19.57</c:v>
                </c:pt>
                <c:pt idx="1958">
                  <c:v>19.579999999999998</c:v>
                </c:pt>
                <c:pt idx="1959">
                  <c:v>19.59</c:v>
                </c:pt>
                <c:pt idx="1960">
                  <c:v>19.600000000000001</c:v>
                </c:pt>
                <c:pt idx="1961">
                  <c:v>19.61</c:v>
                </c:pt>
                <c:pt idx="1962">
                  <c:v>19.62</c:v>
                </c:pt>
                <c:pt idx="1963">
                  <c:v>19.63</c:v>
                </c:pt>
                <c:pt idx="1964">
                  <c:v>19.64</c:v>
                </c:pt>
                <c:pt idx="1965">
                  <c:v>19.649999999999999</c:v>
                </c:pt>
                <c:pt idx="1966">
                  <c:v>19.66</c:v>
                </c:pt>
                <c:pt idx="1967">
                  <c:v>19.670000000000002</c:v>
                </c:pt>
                <c:pt idx="1968">
                  <c:v>19.68</c:v>
                </c:pt>
                <c:pt idx="1969">
                  <c:v>19.690000000000001</c:v>
                </c:pt>
                <c:pt idx="1970">
                  <c:v>19.7</c:v>
                </c:pt>
                <c:pt idx="1971">
                  <c:v>19.71</c:v>
                </c:pt>
                <c:pt idx="1972">
                  <c:v>19.72</c:v>
                </c:pt>
                <c:pt idx="1973">
                  <c:v>19.73</c:v>
                </c:pt>
                <c:pt idx="1974">
                  <c:v>19.739999999999998</c:v>
                </c:pt>
                <c:pt idx="1975">
                  <c:v>19.75</c:v>
                </c:pt>
                <c:pt idx="1976">
                  <c:v>19.760000000000002</c:v>
                </c:pt>
                <c:pt idx="1977">
                  <c:v>19.77</c:v>
                </c:pt>
                <c:pt idx="1978">
                  <c:v>19.78</c:v>
                </c:pt>
                <c:pt idx="1979">
                  <c:v>19.79</c:v>
                </c:pt>
                <c:pt idx="1980">
                  <c:v>19.8</c:v>
                </c:pt>
                <c:pt idx="1981">
                  <c:v>19.809999999999999</c:v>
                </c:pt>
                <c:pt idx="1982">
                  <c:v>19.82</c:v>
                </c:pt>
                <c:pt idx="1983">
                  <c:v>19.829999999999998</c:v>
                </c:pt>
                <c:pt idx="1984">
                  <c:v>19.84</c:v>
                </c:pt>
                <c:pt idx="1985">
                  <c:v>19.850000000000001</c:v>
                </c:pt>
                <c:pt idx="1986">
                  <c:v>19.86</c:v>
                </c:pt>
                <c:pt idx="1987">
                  <c:v>19.87</c:v>
                </c:pt>
                <c:pt idx="1988">
                  <c:v>19.88</c:v>
                </c:pt>
                <c:pt idx="1989">
                  <c:v>19.89</c:v>
                </c:pt>
                <c:pt idx="1990">
                  <c:v>19.899999999999999</c:v>
                </c:pt>
                <c:pt idx="1991">
                  <c:v>19.91</c:v>
                </c:pt>
                <c:pt idx="1992">
                  <c:v>19.920000000000002</c:v>
                </c:pt>
                <c:pt idx="1993">
                  <c:v>19.93</c:v>
                </c:pt>
                <c:pt idx="1994">
                  <c:v>19.940000000000001</c:v>
                </c:pt>
                <c:pt idx="1995">
                  <c:v>19.95</c:v>
                </c:pt>
                <c:pt idx="1996">
                  <c:v>19.96</c:v>
                </c:pt>
                <c:pt idx="1997">
                  <c:v>19.97</c:v>
                </c:pt>
                <c:pt idx="1998">
                  <c:v>19.98</c:v>
                </c:pt>
                <c:pt idx="1999">
                  <c:v>19.989999999999998</c:v>
                </c:pt>
                <c:pt idx="2000">
                  <c:v>20</c:v>
                </c:pt>
                <c:pt idx="2001">
                  <c:v>21</c:v>
                </c:pt>
                <c:pt idx="2002">
                  <c:v>22</c:v>
                </c:pt>
                <c:pt idx="2003">
                  <c:v>23</c:v>
                </c:pt>
                <c:pt idx="2004">
                  <c:v>24</c:v>
                </c:pt>
                <c:pt idx="2005">
                  <c:v>25</c:v>
                </c:pt>
              </c:numCache>
            </c:numRef>
          </c:xVal>
          <c:yVal>
            <c:numRef>
              <c:f>Sheet1!$AX$5:$AX$2010</c:f>
              <c:numCache>
                <c:formatCode>General</c:formatCode>
                <c:ptCount val="2006"/>
                <c:pt idx="0">
                  <c:v>7.7499806250484369E-5</c:v>
                </c:pt>
                <c:pt idx="1">
                  <c:v>8.249979375051563E-5</c:v>
                </c:pt>
                <c:pt idx="2">
                  <c:v>8.4999787500531247E-5</c:v>
                </c:pt>
                <c:pt idx="3">
                  <c:v>8.4999787500531247E-5</c:v>
                </c:pt>
                <c:pt idx="4">
                  <c:v>9.4999762500593742E-5</c:v>
                </c:pt>
                <c:pt idx="5">
                  <c:v>9.9999750000625003E-5</c:v>
                </c:pt>
                <c:pt idx="6">
                  <c:v>1.0249974375064062E-4</c:v>
                </c:pt>
                <c:pt idx="7">
                  <c:v>1.099997250006875E-4</c:v>
                </c:pt>
                <c:pt idx="8">
                  <c:v>1.1249971875070313E-4</c:v>
                </c:pt>
                <c:pt idx="9">
                  <c:v>1.1749970625073438E-4</c:v>
                </c:pt>
                <c:pt idx="10">
                  <c:v>1.2249969375076564E-4</c:v>
                </c:pt>
                <c:pt idx="11">
                  <c:v>1.2499968750078125E-4</c:v>
                </c:pt>
                <c:pt idx="12">
                  <c:v>1.2999967500081249E-4</c:v>
                </c:pt>
                <c:pt idx="13">
                  <c:v>1.3499966250084375E-4</c:v>
                </c:pt>
                <c:pt idx="14">
                  <c:v>1.3999965000087501E-4</c:v>
                </c:pt>
                <c:pt idx="15">
                  <c:v>1.4249964375089063E-4</c:v>
                </c:pt>
                <c:pt idx="16">
                  <c:v>1.4499963750090624E-4</c:v>
                </c:pt>
                <c:pt idx="17">
                  <c:v>1.4749963125092186E-4</c:v>
                </c:pt>
                <c:pt idx="18">
                  <c:v>1.5749960625098438E-4</c:v>
                </c:pt>
                <c:pt idx="19">
                  <c:v>1.59999600001E-4</c:v>
                </c:pt>
                <c:pt idx="20">
                  <c:v>1.59999600001E-4</c:v>
                </c:pt>
                <c:pt idx="21">
                  <c:v>1.59999600001E-4</c:v>
                </c:pt>
                <c:pt idx="22">
                  <c:v>1.6249959375101562E-4</c:v>
                </c:pt>
                <c:pt idx="23">
                  <c:v>1.7249956875107811E-4</c:v>
                </c:pt>
                <c:pt idx="24">
                  <c:v>1.7749955625110937E-4</c:v>
                </c:pt>
                <c:pt idx="25">
                  <c:v>1.7749955625110937E-4</c:v>
                </c:pt>
                <c:pt idx="26">
                  <c:v>1.8499953750115625E-4</c:v>
                </c:pt>
                <c:pt idx="27">
                  <c:v>1.8999952500118748E-4</c:v>
                </c:pt>
                <c:pt idx="28">
                  <c:v>1.9499951250121874E-4</c:v>
                </c:pt>
                <c:pt idx="29">
                  <c:v>1.9999950000125001E-4</c:v>
                </c:pt>
                <c:pt idx="30">
                  <c:v>1.9999950000125001E-4</c:v>
                </c:pt>
                <c:pt idx="31">
                  <c:v>2.0749948125129688E-4</c:v>
                </c:pt>
                <c:pt idx="32">
                  <c:v>2.099994750013125E-4</c:v>
                </c:pt>
                <c:pt idx="33">
                  <c:v>2.1249946875132812E-4</c:v>
                </c:pt>
                <c:pt idx="34">
                  <c:v>2.1499946250134373E-4</c:v>
                </c:pt>
                <c:pt idx="35">
                  <c:v>2.19999450001375E-4</c:v>
                </c:pt>
                <c:pt idx="36">
                  <c:v>2.2749943125142187E-4</c:v>
                </c:pt>
                <c:pt idx="37">
                  <c:v>2.3249941875145313E-4</c:v>
                </c:pt>
                <c:pt idx="38">
                  <c:v>2.3999940000149998E-4</c:v>
                </c:pt>
                <c:pt idx="39">
                  <c:v>2.4499938750153127E-4</c:v>
                </c:pt>
                <c:pt idx="40">
                  <c:v>2.5499936250159374E-4</c:v>
                </c:pt>
                <c:pt idx="41">
                  <c:v>2.6749933125167185E-4</c:v>
                </c:pt>
                <c:pt idx="42">
                  <c:v>2.699993250016875E-4</c:v>
                </c:pt>
                <c:pt idx="43">
                  <c:v>2.7749930625173437E-4</c:v>
                </c:pt>
                <c:pt idx="44">
                  <c:v>2.8249929375176561E-4</c:v>
                </c:pt>
                <c:pt idx="45">
                  <c:v>2.9499926250184372E-4</c:v>
                </c:pt>
                <c:pt idx="46">
                  <c:v>2.9749925625185936E-4</c:v>
                </c:pt>
                <c:pt idx="47">
                  <c:v>3.1499921250196876E-4</c:v>
                </c:pt>
                <c:pt idx="48">
                  <c:v>3.2249919375201564E-4</c:v>
                </c:pt>
                <c:pt idx="49">
                  <c:v>3.2499918750203123E-4</c:v>
                </c:pt>
                <c:pt idx="50">
                  <c:v>3.3749915625210934E-4</c:v>
                </c:pt>
                <c:pt idx="51">
                  <c:v>3.4499913750215622E-4</c:v>
                </c:pt>
                <c:pt idx="52">
                  <c:v>3.5749910625223439E-4</c:v>
                </c:pt>
                <c:pt idx="53">
                  <c:v>3.7249906875232814E-4</c:v>
                </c:pt>
                <c:pt idx="54">
                  <c:v>3.7999905000237497E-4</c:v>
                </c:pt>
                <c:pt idx="55">
                  <c:v>3.9749900625248437E-4</c:v>
                </c:pt>
                <c:pt idx="56">
                  <c:v>4.1249896875257812E-4</c:v>
                </c:pt>
                <c:pt idx="57">
                  <c:v>4.2249894375264064E-4</c:v>
                </c:pt>
                <c:pt idx="58">
                  <c:v>4.3499891250271876E-4</c:v>
                </c:pt>
                <c:pt idx="59">
                  <c:v>4.4999887500281251E-4</c:v>
                </c:pt>
                <c:pt idx="60">
                  <c:v>4.5749885625285939E-4</c:v>
                </c:pt>
                <c:pt idx="61">
                  <c:v>4.7249881875295309E-4</c:v>
                </c:pt>
                <c:pt idx="62">
                  <c:v>4.8749878125304685E-4</c:v>
                </c:pt>
                <c:pt idx="63">
                  <c:v>4.9749875625310937E-4</c:v>
                </c:pt>
                <c:pt idx="64">
                  <c:v>5.0499873750315619E-4</c:v>
                </c:pt>
                <c:pt idx="65">
                  <c:v>5.0999872500318748E-4</c:v>
                </c:pt>
                <c:pt idx="66">
                  <c:v>5.2499868750328124E-4</c:v>
                </c:pt>
                <c:pt idx="67">
                  <c:v>5.4749863125342182E-4</c:v>
                </c:pt>
                <c:pt idx="68">
                  <c:v>5.5499861250346875E-4</c:v>
                </c:pt>
                <c:pt idx="69">
                  <c:v>5.7249856875357815E-4</c:v>
                </c:pt>
                <c:pt idx="70">
                  <c:v>5.8499853750365626E-4</c:v>
                </c:pt>
                <c:pt idx="71">
                  <c:v>6.0249849375376566E-4</c:v>
                </c:pt>
                <c:pt idx="72">
                  <c:v>6.1999845000387495E-4</c:v>
                </c:pt>
                <c:pt idx="73">
                  <c:v>6.4249839375401564E-4</c:v>
                </c:pt>
                <c:pt idx="74">
                  <c:v>6.574983562541094E-4</c:v>
                </c:pt>
                <c:pt idx="75">
                  <c:v>6.7999830000424998E-4</c:v>
                </c:pt>
                <c:pt idx="76">
                  <c:v>7.0749823125442184E-4</c:v>
                </c:pt>
                <c:pt idx="77">
                  <c:v>7.3749815625460935E-4</c:v>
                </c:pt>
                <c:pt idx="78">
                  <c:v>7.574981062547344E-4</c:v>
                </c:pt>
                <c:pt idx="79">
                  <c:v>7.8249804375489062E-4</c:v>
                </c:pt>
                <c:pt idx="80">
                  <c:v>8.1749795625510931E-4</c:v>
                </c:pt>
                <c:pt idx="81">
                  <c:v>8.224979437551406E-4</c:v>
                </c:pt>
                <c:pt idx="82">
                  <c:v>8.5999785000537494E-4</c:v>
                </c:pt>
                <c:pt idx="83">
                  <c:v>8.8499778750553127E-4</c:v>
                </c:pt>
                <c:pt idx="84">
                  <c:v>9.0999772500568749E-4</c:v>
                </c:pt>
                <c:pt idx="85">
                  <c:v>9.3499766250584372E-4</c:v>
                </c:pt>
                <c:pt idx="86">
                  <c:v>9.4999762500593747E-4</c:v>
                </c:pt>
                <c:pt idx="87">
                  <c:v>9.749975625060937E-4</c:v>
                </c:pt>
                <c:pt idx="88">
                  <c:v>1.0099974750063124E-3</c:v>
                </c:pt>
                <c:pt idx="89">
                  <c:v>1.0274974312564219E-3</c:v>
                </c:pt>
                <c:pt idx="90">
                  <c:v>1.0499973750065625E-3</c:v>
                </c:pt>
                <c:pt idx="91">
                  <c:v>1.07999730000675E-3</c:v>
                </c:pt>
                <c:pt idx="92">
                  <c:v>1.1074972312569219E-3</c:v>
                </c:pt>
                <c:pt idx="93">
                  <c:v>1.1624970937572656E-3</c:v>
                </c:pt>
                <c:pt idx="94">
                  <c:v>1.1874970312574218E-3</c:v>
                </c:pt>
                <c:pt idx="95">
                  <c:v>1.2399969000077499E-3</c:v>
                </c:pt>
                <c:pt idx="96">
                  <c:v>1.2674968312579218E-3</c:v>
                </c:pt>
                <c:pt idx="97">
                  <c:v>1.2999967500081249E-3</c:v>
                </c:pt>
                <c:pt idx="98">
                  <c:v>1.3249966875082812E-3</c:v>
                </c:pt>
                <c:pt idx="99">
                  <c:v>1.3749965625085938E-3</c:v>
                </c:pt>
                <c:pt idx="100">
                  <c:v>1.39999650000875E-3</c:v>
                </c:pt>
                <c:pt idx="101">
                  <c:v>1.4424963937590156E-3</c:v>
                </c:pt>
                <c:pt idx="102">
                  <c:v>1.4974962562593593E-3</c:v>
                </c:pt>
                <c:pt idx="103">
                  <c:v>1.5499961250096874E-3</c:v>
                </c:pt>
                <c:pt idx="104">
                  <c:v>1.5899960250099375E-3</c:v>
                </c:pt>
                <c:pt idx="105">
                  <c:v>1.6249959375101563E-3</c:v>
                </c:pt>
                <c:pt idx="106">
                  <c:v>1.6674958312604218E-3</c:v>
                </c:pt>
                <c:pt idx="107">
                  <c:v>1.7074957312606719E-3</c:v>
                </c:pt>
                <c:pt idx="108">
                  <c:v>1.7349956625108437E-3</c:v>
                </c:pt>
                <c:pt idx="109">
                  <c:v>1.7699955750110625E-3</c:v>
                </c:pt>
                <c:pt idx="110">
                  <c:v>1.8049954875112811E-3</c:v>
                </c:pt>
                <c:pt idx="111">
                  <c:v>1.8524953687615781E-3</c:v>
                </c:pt>
                <c:pt idx="112">
                  <c:v>1.8849952875117813E-3</c:v>
                </c:pt>
                <c:pt idx="113">
                  <c:v>1.9324951687620781E-3</c:v>
                </c:pt>
                <c:pt idx="114">
                  <c:v>1.9724950687623282E-3</c:v>
                </c:pt>
                <c:pt idx="115">
                  <c:v>2.0274949312626719E-3</c:v>
                </c:pt>
                <c:pt idx="116">
                  <c:v>2.0849947875130311E-3</c:v>
                </c:pt>
                <c:pt idx="117">
                  <c:v>2.1374946562633594E-3</c:v>
                </c:pt>
                <c:pt idx="118">
                  <c:v>2.1549946125134687E-3</c:v>
                </c:pt>
                <c:pt idx="119">
                  <c:v>2.1874945312636718E-3</c:v>
                </c:pt>
                <c:pt idx="120">
                  <c:v>2.2374944062639843E-3</c:v>
                </c:pt>
                <c:pt idx="121">
                  <c:v>2.27999430001425E-3</c:v>
                </c:pt>
                <c:pt idx="122">
                  <c:v>2.339994150014625E-3</c:v>
                </c:pt>
                <c:pt idx="123">
                  <c:v>2.3849940375149062E-3</c:v>
                </c:pt>
                <c:pt idx="124">
                  <c:v>2.4449938875152812E-3</c:v>
                </c:pt>
                <c:pt idx="125">
                  <c:v>2.4774938062654844E-3</c:v>
                </c:pt>
                <c:pt idx="126">
                  <c:v>2.5274936812657968E-3</c:v>
                </c:pt>
                <c:pt idx="127">
                  <c:v>2.5774935562661093E-3</c:v>
                </c:pt>
                <c:pt idx="128">
                  <c:v>2.6124934687663283E-3</c:v>
                </c:pt>
                <c:pt idx="129">
                  <c:v>2.6699933250166875E-3</c:v>
                </c:pt>
                <c:pt idx="130">
                  <c:v>2.7224931937670158E-3</c:v>
                </c:pt>
                <c:pt idx="131">
                  <c:v>2.7574931062672343E-3</c:v>
                </c:pt>
                <c:pt idx="132">
                  <c:v>2.8174929562676094E-3</c:v>
                </c:pt>
                <c:pt idx="133">
                  <c:v>2.8774928062679844E-3</c:v>
                </c:pt>
                <c:pt idx="134">
                  <c:v>2.9324926687683281E-3</c:v>
                </c:pt>
                <c:pt idx="135">
                  <c:v>2.9749925625185939E-3</c:v>
                </c:pt>
                <c:pt idx="136">
                  <c:v>3.0349924125189689E-3</c:v>
                </c:pt>
                <c:pt idx="137">
                  <c:v>3.0824922937692655E-3</c:v>
                </c:pt>
                <c:pt idx="138">
                  <c:v>3.1474921312696718E-3</c:v>
                </c:pt>
                <c:pt idx="139">
                  <c:v>3.2449918875202812E-3</c:v>
                </c:pt>
                <c:pt idx="140">
                  <c:v>3.3099917250206876E-3</c:v>
                </c:pt>
                <c:pt idx="141">
                  <c:v>3.3674915812710467E-3</c:v>
                </c:pt>
                <c:pt idx="142">
                  <c:v>3.4599913500216249E-3</c:v>
                </c:pt>
                <c:pt idx="143">
                  <c:v>3.5124912187719532E-3</c:v>
                </c:pt>
                <c:pt idx="144">
                  <c:v>3.5599911000222498E-3</c:v>
                </c:pt>
                <c:pt idx="145">
                  <c:v>3.6299909250226874E-3</c:v>
                </c:pt>
                <c:pt idx="146">
                  <c:v>3.7149907125232189E-3</c:v>
                </c:pt>
                <c:pt idx="147">
                  <c:v>3.7949905125237186E-3</c:v>
                </c:pt>
                <c:pt idx="148">
                  <c:v>3.8749903125242188E-3</c:v>
                </c:pt>
                <c:pt idx="149">
                  <c:v>3.9499901250246872E-3</c:v>
                </c:pt>
                <c:pt idx="150">
                  <c:v>4.0299899250251878E-3</c:v>
                </c:pt>
                <c:pt idx="151">
                  <c:v>4.0849897875255316E-3</c:v>
                </c:pt>
                <c:pt idx="152">
                  <c:v>4.1624895937760155E-3</c:v>
                </c:pt>
                <c:pt idx="153">
                  <c:v>4.2274894312764218E-3</c:v>
                </c:pt>
                <c:pt idx="154">
                  <c:v>4.2874892812767972E-3</c:v>
                </c:pt>
                <c:pt idx="155">
                  <c:v>4.3549891125272185E-3</c:v>
                </c:pt>
                <c:pt idx="156">
                  <c:v>4.4474888812777967E-3</c:v>
                </c:pt>
                <c:pt idx="157">
                  <c:v>4.5199887000282497E-3</c:v>
                </c:pt>
                <c:pt idx="158">
                  <c:v>4.5924885187787028E-3</c:v>
                </c:pt>
                <c:pt idx="159">
                  <c:v>4.6849882875292809E-3</c:v>
                </c:pt>
                <c:pt idx="160">
                  <c:v>4.7599881000297498E-3</c:v>
                </c:pt>
                <c:pt idx="161">
                  <c:v>4.8449878875302813E-3</c:v>
                </c:pt>
                <c:pt idx="162">
                  <c:v>4.9199877000307502E-3</c:v>
                </c:pt>
                <c:pt idx="163">
                  <c:v>5.0099874750313125E-3</c:v>
                </c:pt>
                <c:pt idx="164">
                  <c:v>5.0874872812817964E-3</c:v>
                </c:pt>
                <c:pt idx="165">
                  <c:v>5.1724870687823278E-3</c:v>
                </c:pt>
                <c:pt idx="166">
                  <c:v>5.3049867375331563E-3</c:v>
                </c:pt>
                <c:pt idx="167">
                  <c:v>5.3849865375336561E-3</c:v>
                </c:pt>
                <c:pt idx="168">
                  <c:v>5.4674863312841717E-3</c:v>
                </c:pt>
                <c:pt idx="169">
                  <c:v>5.5649860875347816E-3</c:v>
                </c:pt>
                <c:pt idx="170">
                  <c:v>5.652485868785328E-3</c:v>
                </c:pt>
                <c:pt idx="171">
                  <c:v>5.7499856250359371E-3</c:v>
                </c:pt>
                <c:pt idx="172">
                  <c:v>5.8449853875365311E-3</c:v>
                </c:pt>
                <c:pt idx="173">
                  <c:v>5.9374851562871093E-3</c:v>
                </c:pt>
                <c:pt idx="174">
                  <c:v>6.0324849187877033E-3</c:v>
                </c:pt>
                <c:pt idx="175">
                  <c:v>6.1449846375384058E-3</c:v>
                </c:pt>
                <c:pt idx="176">
                  <c:v>6.259984350039125E-3</c:v>
                </c:pt>
                <c:pt idx="177">
                  <c:v>6.3724840687898283E-3</c:v>
                </c:pt>
                <c:pt idx="178">
                  <c:v>6.4699838250404373E-3</c:v>
                </c:pt>
                <c:pt idx="179">
                  <c:v>6.5649835875410314E-3</c:v>
                </c:pt>
                <c:pt idx="180">
                  <c:v>6.647483381291547E-3</c:v>
                </c:pt>
                <c:pt idx="181">
                  <c:v>6.7349831625420934E-3</c:v>
                </c:pt>
                <c:pt idx="182">
                  <c:v>6.8574828562928593E-3</c:v>
                </c:pt>
                <c:pt idx="183">
                  <c:v>6.9349826625433432E-3</c:v>
                </c:pt>
                <c:pt idx="184">
                  <c:v>7.0324824187939531E-3</c:v>
                </c:pt>
                <c:pt idx="185">
                  <c:v>7.1449821375446565E-3</c:v>
                </c:pt>
                <c:pt idx="186">
                  <c:v>7.2449818875452814E-3</c:v>
                </c:pt>
                <c:pt idx="187">
                  <c:v>7.3449816375459063E-3</c:v>
                </c:pt>
                <c:pt idx="188">
                  <c:v>7.4849812875467815E-3</c:v>
                </c:pt>
                <c:pt idx="189">
                  <c:v>7.6249809375476558E-3</c:v>
                </c:pt>
                <c:pt idx="190">
                  <c:v>7.7199807000482498E-3</c:v>
                </c:pt>
                <c:pt idx="191">
                  <c:v>7.86248034379914E-3</c:v>
                </c:pt>
                <c:pt idx="192">
                  <c:v>7.9849800375499068E-3</c:v>
                </c:pt>
                <c:pt idx="193">
                  <c:v>8.0949797625505943E-3</c:v>
                </c:pt>
                <c:pt idx="194">
                  <c:v>8.1924795188012024E-3</c:v>
                </c:pt>
                <c:pt idx="195">
                  <c:v>8.3149792125519692E-3</c:v>
                </c:pt>
                <c:pt idx="196">
                  <c:v>8.4374789063027342E-3</c:v>
                </c:pt>
                <c:pt idx="197">
                  <c:v>8.5624785938035151E-3</c:v>
                </c:pt>
                <c:pt idx="198">
                  <c:v>8.6849782875542819E-3</c:v>
                </c:pt>
                <c:pt idx="199">
                  <c:v>8.807477981305047E-3</c:v>
                </c:pt>
                <c:pt idx="200">
                  <c:v>8.9374776563058596E-3</c:v>
                </c:pt>
                <c:pt idx="201">
                  <c:v>9.0374774063064836E-3</c:v>
                </c:pt>
                <c:pt idx="202">
                  <c:v>9.1474771313071711E-3</c:v>
                </c:pt>
                <c:pt idx="203">
                  <c:v>9.3074767313081723E-3</c:v>
                </c:pt>
                <c:pt idx="204">
                  <c:v>9.4474763813090466E-3</c:v>
                </c:pt>
                <c:pt idx="205">
                  <c:v>9.5799760500598751E-3</c:v>
                </c:pt>
                <c:pt idx="206">
                  <c:v>9.7174757063107336E-3</c:v>
                </c:pt>
                <c:pt idx="207">
                  <c:v>9.8224754438113911E-3</c:v>
                </c:pt>
                <c:pt idx="208">
                  <c:v>9.9724750688123271E-3</c:v>
                </c:pt>
                <c:pt idx="209">
                  <c:v>1.014247464381339E-2</c:v>
                </c:pt>
                <c:pt idx="210">
                  <c:v>1.027997430006425E-2</c:v>
                </c:pt>
                <c:pt idx="211">
                  <c:v>1.0437473906315234E-2</c:v>
                </c:pt>
                <c:pt idx="212">
                  <c:v>1.0604973487566281E-2</c:v>
                </c:pt>
                <c:pt idx="213">
                  <c:v>1.076497308756728E-2</c:v>
                </c:pt>
                <c:pt idx="214">
                  <c:v>1.0922472693818266E-2</c:v>
                </c:pt>
                <c:pt idx="215">
                  <c:v>1.106247234381914E-2</c:v>
                </c:pt>
                <c:pt idx="216">
                  <c:v>1.1232471918820203E-2</c:v>
                </c:pt>
                <c:pt idx="217">
                  <c:v>1.1394971512571218E-2</c:v>
                </c:pt>
                <c:pt idx="218">
                  <c:v>1.1582471043822391E-2</c:v>
                </c:pt>
                <c:pt idx="219">
                  <c:v>1.1749970625073438E-2</c:v>
                </c:pt>
                <c:pt idx="220">
                  <c:v>1.1929970175074562E-2</c:v>
                </c:pt>
                <c:pt idx="221">
                  <c:v>1.2099969750075625E-2</c:v>
                </c:pt>
                <c:pt idx="222">
                  <c:v>1.2289969275076812E-2</c:v>
                </c:pt>
                <c:pt idx="223">
                  <c:v>1.2469968825077938E-2</c:v>
                </c:pt>
                <c:pt idx="224">
                  <c:v>1.2614968462578844E-2</c:v>
                </c:pt>
                <c:pt idx="225">
                  <c:v>1.2819967950080126E-2</c:v>
                </c:pt>
                <c:pt idx="226">
                  <c:v>1.2989967525081187E-2</c:v>
                </c:pt>
                <c:pt idx="227">
                  <c:v>1.3172467068832327E-2</c:v>
                </c:pt>
                <c:pt idx="228">
                  <c:v>1.3387466531333672E-2</c:v>
                </c:pt>
                <c:pt idx="229">
                  <c:v>1.358246604383489E-2</c:v>
                </c:pt>
                <c:pt idx="230">
                  <c:v>1.3797465506336233E-2</c:v>
                </c:pt>
                <c:pt idx="231">
                  <c:v>1.397746505633736E-2</c:v>
                </c:pt>
                <c:pt idx="232">
                  <c:v>1.4169964575088562E-2</c:v>
                </c:pt>
                <c:pt idx="233">
                  <c:v>1.4394964012589969E-2</c:v>
                </c:pt>
                <c:pt idx="234">
                  <c:v>1.4619963450091375E-2</c:v>
                </c:pt>
                <c:pt idx="235">
                  <c:v>1.4834962912592719E-2</c:v>
                </c:pt>
                <c:pt idx="236">
                  <c:v>1.5049962375094062E-2</c:v>
                </c:pt>
                <c:pt idx="237">
                  <c:v>1.5264961837595407E-2</c:v>
                </c:pt>
                <c:pt idx="238">
                  <c:v>1.5489961275096812E-2</c:v>
                </c:pt>
                <c:pt idx="239">
                  <c:v>1.5687460781348046E-2</c:v>
                </c:pt>
                <c:pt idx="240">
                  <c:v>1.5897460256349361E-2</c:v>
                </c:pt>
                <c:pt idx="241">
                  <c:v>1.6097459756350609E-2</c:v>
                </c:pt>
                <c:pt idx="242">
                  <c:v>1.6334959162602095E-2</c:v>
                </c:pt>
                <c:pt idx="243">
                  <c:v>1.6602458493853764E-2</c:v>
                </c:pt>
                <c:pt idx="244">
                  <c:v>1.6837457906355234E-2</c:v>
                </c:pt>
                <c:pt idx="245">
                  <c:v>1.7107457231356923E-2</c:v>
                </c:pt>
                <c:pt idx="246">
                  <c:v>1.7372456568858576E-2</c:v>
                </c:pt>
                <c:pt idx="247">
                  <c:v>1.7622455943860141E-2</c:v>
                </c:pt>
                <c:pt idx="248">
                  <c:v>1.7894955262611843E-2</c:v>
                </c:pt>
                <c:pt idx="249">
                  <c:v>1.8129954675113313E-2</c:v>
                </c:pt>
                <c:pt idx="250">
                  <c:v>1.8369954075114811E-2</c:v>
                </c:pt>
                <c:pt idx="251">
                  <c:v>1.861745345636636E-2</c:v>
                </c:pt>
                <c:pt idx="252">
                  <c:v>1.8882452793868014E-2</c:v>
                </c:pt>
                <c:pt idx="253">
                  <c:v>1.9164952087619782E-2</c:v>
                </c:pt>
                <c:pt idx="254">
                  <c:v>1.9412451468871328E-2</c:v>
                </c:pt>
                <c:pt idx="255">
                  <c:v>1.9677450806372985E-2</c:v>
                </c:pt>
                <c:pt idx="256">
                  <c:v>1.993745015637461E-2</c:v>
                </c:pt>
                <c:pt idx="257">
                  <c:v>2.0272449318876704E-2</c:v>
                </c:pt>
                <c:pt idx="258">
                  <c:v>2.0577448556378608E-2</c:v>
                </c:pt>
                <c:pt idx="259">
                  <c:v>2.0854947862630344E-2</c:v>
                </c:pt>
                <c:pt idx="260">
                  <c:v>2.1162447093882264E-2</c:v>
                </c:pt>
                <c:pt idx="261">
                  <c:v>2.1487446281384298E-2</c:v>
                </c:pt>
                <c:pt idx="262">
                  <c:v>2.1722445693885765E-2</c:v>
                </c:pt>
                <c:pt idx="263">
                  <c:v>2.1987445031387422E-2</c:v>
                </c:pt>
                <c:pt idx="264">
                  <c:v>2.2277444306389234E-2</c:v>
                </c:pt>
                <c:pt idx="265">
                  <c:v>2.2572443568891078E-2</c:v>
                </c:pt>
                <c:pt idx="266">
                  <c:v>2.286244284389289E-2</c:v>
                </c:pt>
                <c:pt idx="267">
                  <c:v>2.317744205639486E-2</c:v>
                </c:pt>
                <c:pt idx="268">
                  <c:v>2.3514941212646967E-2</c:v>
                </c:pt>
                <c:pt idx="269">
                  <c:v>2.382244044389889E-2</c:v>
                </c:pt>
                <c:pt idx="270">
                  <c:v>2.4139939650150873E-2</c:v>
                </c:pt>
                <c:pt idx="271">
                  <c:v>2.4504938737653154E-2</c:v>
                </c:pt>
                <c:pt idx="272">
                  <c:v>2.4817437956405109E-2</c:v>
                </c:pt>
                <c:pt idx="273">
                  <c:v>2.5122437193907016E-2</c:v>
                </c:pt>
                <c:pt idx="274">
                  <c:v>2.5472436318909202E-2</c:v>
                </c:pt>
                <c:pt idx="275">
                  <c:v>2.5762435593911014E-2</c:v>
                </c:pt>
                <c:pt idx="276">
                  <c:v>2.6129934675163311E-2</c:v>
                </c:pt>
                <c:pt idx="277">
                  <c:v>2.6524933687665782E-2</c:v>
                </c:pt>
                <c:pt idx="278">
                  <c:v>2.6834932912667718E-2</c:v>
                </c:pt>
                <c:pt idx="279">
                  <c:v>2.7194932012669967E-2</c:v>
                </c:pt>
                <c:pt idx="280">
                  <c:v>2.7552431118922204E-2</c:v>
                </c:pt>
                <c:pt idx="281">
                  <c:v>2.790243024392439E-2</c:v>
                </c:pt>
                <c:pt idx="282">
                  <c:v>2.8284929287676782E-2</c:v>
                </c:pt>
                <c:pt idx="283">
                  <c:v>2.8674928312679218E-2</c:v>
                </c:pt>
                <c:pt idx="284">
                  <c:v>2.9009927475181312E-2</c:v>
                </c:pt>
                <c:pt idx="285">
                  <c:v>2.9344926637683406E-2</c:v>
                </c:pt>
                <c:pt idx="286">
                  <c:v>2.9769925575186061E-2</c:v>
                </c:pt>
                <c:pt idx="287">
                  <c:v>3.0192424518938703E-2</c:v>
                </c:pt>
                <c:pt idx="288">
                  <c:v>3.0574923562691092E-2</c:v>
                </c:pt>
                <c:pt idx="289">
                  <c:v>3.0987422531443671E-2</c:v>
                </c:pt>
                <c:pt idx="290">
                  <c:v>3.1384921537696155E-2</c:v>
                </c:pt>
                <c:pt idx="291">
                  <c:v>3.1754920612698467E-2</c:v>
                </c:pt>
                <c:pt idx="292">
                  <c:v>3.2152419618950955E-2</c:v>
                </c:pt>
                <c:pt idx="293">
                  <c:v>3.2637418406453983E-2</c:v>
                </c:pt>
                <c:pt idx="294">
                  <c:v>3.3129917175207059E-2</c:v>
                </c:pt>
                <c:pt idx="295">
                  <c:v>3.3597416006459983E-2</c:v>
                </c:pt>
                <c:pt idx="296">
                  <c:v>3.4039914900212749E-2</c:v>
                </c:pt>
                <c:pt idx="297">
                  <c:v>3.4524913687715778E-2</c:v>
                </c:pt>
                <c:pt idx="298">
                  <c:v>3.4967412581468543E-2</c:v>
                </c:pt>
                <c:pt idx="299">
                  <c:v>3.5439911400221499E-2</c:v>
                </c:pt>
                <c:pt idx="300">
                  <c:v>3.589741025647436E-2</c:v>
                </c:pt>
                <c:pt idx="301">
                  <c:v>3.6374909062727341E-2</c:v>
                </c:pt>
                <c:pt idx="302">
                  <c:v>3.6784908037729908E-2</c:v>
                </c:pt>
                <c:pt idx="303">
                  <c:v>3.7159907100232252E-2</c:v>
                </c:pt>
                <c:pt idx="304">
                  <c:v>3.7682405793985518E-2</c:v>
                </c:pt>
                <c:pt idx="305">
                  <c:v>3.8174904562738594E-2</c:v>
                </c:pt>
                <c:pt idx="306">
                  <c:v>3.8612403468991328E-2</c:v>
                </c:pt>
                <c:pt idx="307">
                  <c:v>3.9087402281494293E-2</c:v>
                </c:pt>
                <c:pt idx="308">
                  <c:v>3.9562401093997265E-2</c:v>
                </c:pt>
                <c:pt idx="309">
                  <c:v>4.0112399719000699E-2</c:v>
                </c:pt>
                <c:pt idx="310">
                  <c:v>4.0627398431503918E-2</c:v>
                </c:pt>
                <c:pt idx="311">
                  <c:v>4.1117397206506985E-2</c:v>
                </c:pt>
                <c:pt idx="312">
                  <c:v>4.1672395819010451E-2</c:v>
                </c:pt>
                <c:pt idx="313">
                  <c:v>4.2219894450263876E-2</c:v>
                </c:pt>
                <c:pt idx="314">
                  <c:v>4.2747393131517174E-2</c:v>
                </c:pt>
                <c:pt idx="315">
                  <c:v>4.3279891800270497E-2</c:v>
                </c:pt>
                <c:pt idx="316">
                  <c:v>4.3809890475273811E-2</c:v>
                </c:pt>
                <c:pt idx="317">
                  <c:v>4.434238914402714E-2</c:v>
                </c:pt>
                <c:pt idx="318">
                  <c:v>4.4954887612780971E-2</c:v>
                </c:pt>
                <c:pt idx="319">
                  <c:v>4.5484886287784278E-2</c:v>
                </c:pt>
                <c:pt idx="320">
                  <c:v>4.6079884800287997E-2</c:v>
                </c:pt>
                <c:pt idx="321">
                  <c:v>4.6667383331541669E-2</c:v>
                </c:pt>
                <c:pt idx="322">
                  <c:v>4.7284881787795531E-2</c:v>
                </c:pt>
                <c:pt idx="323">
                  <c:v>4.7794880512798718E-2</c:v>
                </c:pt>
                <c:pt idx="324">
                  <c:v>4.8397379006552485E-2</c:v>
                </c:pt>
                <c:pt idx="325">
                  <c:v>4.8942377644055887E-2</c:v>
                </c:pt>
                <c:pt idx="326">
                  <c:v>4.9557376106559733E-2</c:v>
                </c:pt>
                <c:pt idx="327">
                  <c:v>5.0219874450313874E-2</c:v>
                </c:pt>
                <c:pt idx="328">
                  <c:v>5.0814872962817594E-2</c:v>
                </c:pt>
                <c:pt idx="329">
                  <c:v>5.1382371544071138E-2</c:v>
                </c:pt>
                <c:pt idx="330">
                  <c:v>5.20323699190752E-2</c:v>
                </c:pt>
                <c:pt idx="331">
                  <c:v>5.2654868362829094E-2</c:v>
                </c:pt>
                <c:pt idx="332">
                  <c:v>5.3312366719083203E-2</c:v>
                </c:pt>
                <c:pt idx="333">
                  <c:v>5.3912365219086954E-2</c:v>
                </c:pt>
                <c:pt idx="334">
                  <c:v>5.4532363669090825E-2</c:v>
                </c:pt>
                <c:pt idx="335">
                  <c:v>5.5254861862845346E-2</c:v>
                </c:pt>
                <c:pt idx="336">
                  <c:v>5.5914860212849471E-2</c:v>
                </c:pt>
                <c:pt idx="337">
                  <c:v>5.6679858300354248E-2</c:v>
                </c:pt>
                <c:pt idx="338">
                  <c:v>5.7369856575358563E-2</c:v>
                </c:pt>
                <c:pt idx="339">
                  <c:v>5.8057354856612856E-2</c:v>
                </c:pt>
                <c:pt idx="340">
                  <c:v>5.8794853012867465E-2</c:v>
                </c:pt>
                <c:pt idx="341">
                  <c:v>5.9459851350371622E-2</c:v>
                </c:pt>
                <c:pt idx="342">
                  <c:v>6.0162349594126016E-2</c:v>
                </c:pt>
                <c:pt idx="343">
                  <c:v>6.0939847650380873E-2</c:v>
                </c:pt>
                <c:pt idx="344">
                  <c:v>6.1724845687885783E-2</c:v>
                </c:pt>
                <c:pt idx="345">
                  <c:v>6.2499843750390624E-2</c:v>
                </c:pt>
                <c:pt idx="346">
                  <c:v>6.322734193164517E-2</c:v>
                </c:pt>
                <c:pt idx="347">
                  <c:v>6.3992340019149954E-2</c:v>
                </c:pt>
                <c:pt idx="348">
                  <c:v>6.4749838125404691E-2</c:v>
                </c:pt>
                <c:pt idx="349">
                  <c:v>6.5482336294159268E-2</c:v>
                </c:pt>
                <c:pt idx="350">
                  <c:v>6.6272334319164197E-2</c:v>
                </c:pt>
                <c:pt idx="351">
                  <c:v>6.7069832325419187E-2</c:v>
                </c:pt>
                <c:pt idx="352">
                  <c:v>6.7777330556673607E-2</c:v>
                </c:pt>
                <c:pt idx="353">
                  <c:v>6.8534828662928343E-2</c:v>
                </c:pt>
                <c:pt idx="354">
                  <c:v>6.9307326731683175E-2</c:v>
                </c:pt>
                <c:pt idx="355">
                  <c:v>7.0009824975437562E-2</c:v>
                </c:pt>
                <c:pt idx="356">
                  <c:v>7.082482293794265E-2</c:v>
                </c:pt>
                <c:pt idx="357">
                  <c:v>7.1672320819197957E-2</c:v>
                </c:pt>
                <c:pt idx="358">
                  <c:v>7.248981877545306E-2</c:v>
                </c:pt>
                <c:pt idx="359">
                  <c:v>7.3379816550458624E-2</c:v>
                </c:pt>
                <c:pt idx="360">
                  <c:v>7.424981437546406E-2</c:v>
                </c:pt>
                <c:pt idx="361">
                  <c:v>7.5144812137969655E-2</c:v>
                </c:pt>
                <c:pt idx="362">
                  <c:v>7.5942310144224645E-2</c:v>
                </c:pt>
                <c:pt idx="363">
                  <c:v>7.6797308006729986E-2</c:v>
                </c:pt>
                <c:pt idx="364">
                  <c:v>7.7682305794235518E-2</c:v>
                </c:pt>
                <c:pt idx="365">
                  <c:v>7.8547303631740922E-2</c:v>
                </c:pt>
                <c:pt idx="366">
                  <c:v>7.934980162549593E-2</c:v>
                </c:pt>
                <c:pt idx="367">
                  <c:v>8.0134799663000841E-2</c:v>
                </c:pt>
                <c:pt idx="368">
                  <c:v>8.10397974005065E-2</c:v>
                </c:pt>
                <c:pt idx="369">
                  <c:v>8.1999795000512493E-2</c:v>
                </c:pt>
                <c:pt idx="370">
                  <c:v>8.2837292906767737E-2</c:v>
                </c:pt>
                <c:pt idx="371">
                  <c:v>8.3734790663023348E-2</c:v>
                </c:pt>
                <c:pt idx="372">
                  <c:v>8.4589788525528689E-2</c:v>
                </c:pt>
                <c:pt idx="373">
                  <c:v>8.5562286094284762E-2</c:v>
                </c:pt>
                <c:pt idx="374">
                  <c:v>8.64797838005405E-2</c:v>
                </c:pt>
                <c:pt idx="375">
                  <c:v>8.7412281469296332E-2</c:v>
                </c:pt>
                <c:pt idx="376">
                  <c:v>8.8309779225551929E-2</c:v>
                </c:pt>
                <c:pt idx="377">
                  <c:v>8.9272276819307952E-2</c:v>
                </c:pt>
                <c:pt idx="378">
                  <c:v>9.022977442556393E-2</c:v>
                </c:pt>
                <c:pt idx="379">
                  <c:v>9.1162272094319763E-2</c:v>
                </c:pt>
                <c:pt idx="380">
                  <c:v>9.2157269606825978E-2</c:v>
                </c:pt>
                <c:pt idx="381">
                  <c:v>9.3192267019332448E-2</c:v>
                </c:pt>
                <c:pt idx="382">
                  <c:v>9.4179764550588629E-2</c:v>
                </c:pt>
                <c:pt idx="383">
                  <c:v>9.5127262181844544E-2</c:v>
                </c:pt>
                <c:pt idx="384">
                  <c:v>9.6029759925600186E-2</c:v>
                </c:pt>
                <c:pt idx="385">
                  <c:v>9.7062257344356639E-2</c:v>
                </c:pt>
                <c:pt idx="386">
                  <c:v>9.7974755063112345E-2</c:v>
                </c:pt>
                <c:pt idx="387">
                  <c:v>9.895225261936845E-2</c:v>
                </c:pt>
                <c:pt idx="388">
                  <c:v>9.9952250119374697E-2</c:v>
                </c:pt>
                <c:pt idx="389">
                  <c:v>0.10096974757563106</c:v>
                </c:pt>
                <c:pt idx="390">
                  <c:v>0.10202974492563768</c:v>
                </c:pt>
                <c:pt idx="391">
                  <c:v>0.10307474231314422</c:v>
                </c:pt>
                <c:pt idx="392">
                  <c:v>0.1040647398381504</c:v>
                </c:pt>
                <c:pt idx="393">
                  <c:v>0.10516473708815728</c:v>
                </c:pt>
                <c:pt idx="394">
                  <c:v>0.10619973450066375</c:v>
                </c:pt>
                <c:pt idx="395">
                  <c:v>0.1073122317194207</c:v>
                </c:pt>
                <c:pt idx="396">
                  <c:v>0.10843972890067775</c:v>
                </c:pt>
                <c:pt idx="397">
                  <c:v>0.10955722610693473</c:v>
                </c:pt>
                <c:pt idx="398">
                  <c:v>0.11066972332569168</c:v>
                </c:pt>
                <c:pt idx="399">
                  <c:v>0.11180222049444877</c:v>
                </c:pt>
                <c:pt idx="400">
                  <c:v>0.11289971775070562</c:v>
                </c:pt>
                <c:pt idx="401">
                  <c:v>0.11397971505071237</c:v>
                </c:pt>
                <c:pt idx="402">
                  <c:v>0.11517721205696986</c:v>
                </c:pt>
                <c:pt idx="403">
                  <c:v>0.11626970932572668</c:v>
                </c:pt>
                <c:pt idx="404">
                  <c:v>0.11734970662573344</c:v>
                </c:pt>
                <c:pt idx="405">
                  <c:v>0.11856970357574106</c:v>
                </c:pt>
                <c:pt idx="406">
                  <c:v>0.11964720088199779</c:v>
                </c:pt>
                <c:pt idx="407">
                  <c:v>0.12084219789450526</c:v>
                </c:pt>
                <c:pt idx="408">
                  <c:v>0.12205719485701286</c:v>
                </c:pt>
                <c:pt idx="409">
                  <c:v>0.12326219184452039</c:v>
                </c:pt>
                <c:pt idx="410">
                  <c:v>0.12451718870702823</c:v>
                </c:pt>
                <c:pt idx="411">
                  <c:v>0.12575718560703597</c:v>
                </c:pt>
                <c:pt idx="412">
                  <c:v>0.12698468253829365</c:v>
                </c:pt>
                <c:pt idx="413">
                  <c:v>0.12824967937580156</c:v>
                </c:pt>
                <c:pt idx="414">
                  <c:v>0.12951967620080951</c:v>
                </c:pt>
                <c:pt idx="415">
                  <c:v>0.13071467321331698</c:v>
                </c:pt>
                <c:pt idx="416">
                  <c:v>0.13187717030707424</c:v>
                </c:pt>
                <c:pt idx="417">
                  <c:v>0.13317716705708235</c:v>
                </c:pt>
                <c:pt idx="418">
                  <c:v>0.13443716390709023</c:v>
                </c:pt>
                <c:pt idx="419">
                  <c:v>0.13573716065709834</c:v>
                </c:pt>
                <c:pt idx="420">
                  <c:v>0.13700465748835627</c:v>
                </c:pt>
                <c:pt idx="421">
                  <c:v>0.13821465446336384</c:v>
                </c:pt>
                <c:pt idx="422">
                  <c:v>0.13945215136962158</c:v>
                </c:pt>
                <c:pt idx="423">
                  <c:v>0.14078714803212991</c:v>
                </c:pt>
                <c:pt idx="424">
                  <c:v>0.14210464473838816</c:v>
                </c:pt>
                <c:pt idx="425">
                  <c:v>0.14343214141964644</c:v>
                </c:pt>
                <c:pt idx="426">
                  <c:v>0.14474463813840466</c:v>
                </c:pt>
                <c:pt idx="427">
                  <c:v>0.14616213459466351</c:v>
                </c:pt>
                <c:pt idx="428">
                  <c:v>0.14753463116342208</c:v>
                </c:pt>
                <c:pt idx="429">
                  <c:v>0.14886962782593044</c:v>
                </c:pt>
                <c:pt idx="430">
                  <c:v>0.15019712450718872</c:v>
                </c:pt>
                <c:pt idx="431">
                  <c:v>0.15167212081969794</c:v>
                </c:pt>
                <c:pt idx="432">
                  <c:v>0.15316711708220729</c:v>
                </c:pt>
                <c:pt idx="433">
                  <c:v>0.1546246134384664</c:v>
                </c:pt>
                <c:pt idx="434">
                  <c:v>0.15606460983847539</c:v>
                </c:pt>
                <c:pt idx="435">
                  <c:v>0.15742460643848391</c:v>
                </c:pt>
                <c:pt idx="436">
                  <c:v>0.1588471028822428</c:v>
                </c:pt>
                <c:pt idx="437">
                  <c:v>0.1602245994385014</c:v>
                </c:pt>
                <c:pt idx="438">
                  <c:v>0.1616495958760103</c:v>
                </c:pt>
                <c:pt idx="439">
                  <c:v>0.16303209241976896</c:v>
                </c:pt>
                <c:pt idx="440">
                  <c:v>0.1645420886447784</c:v>
                </c:pt>
                <c:pt idx="441">
                  <c:v>0.16589208526978683</c:v>
                </c:pt>
                <c:pt idx="442">
                  <c:v>0.16737458156354609</c:v>
                </c:pt>
                <c:pt idx="443">
                  <c:v>0.16883707790730523</c:v>
                </c:pt>
                <c:pt idx="444">
                  <c:v>0.1703045742385644</c:v>
                </c:pt>
                <c:pt idx="445">
                  <c:v>0.17179457051357372</c:v>
                </c:pt>
                <c:pt idx="446">
                  <c:v>0.17321206696983257</c:v>
                </c:pt>
                <c:pt idx="447">
                  <c:v>0.174719563201092</c:v>
                </c:pt>
                <c:pt idx="448">
                  <c:v>0.17626205934485165</c:v>
                </c:pt>
                <c:pt idx="449">
                  <c:v>0.17771455571361072</c:v>
                </c:pt>
                <c:pt idx="450">
                  <c:v>0.17918455203861991</c:v>
                </c:pt>
                <c:pt idx="451">
                  <c:v>0.18074704813237966</c:v>
                </c:pt>
                <c:pt idx="452">
                  <c:v>0.18232204419488951</c:v>
                </c:pt>
                <c:pt idx="453">
                  <c:v>0.18388454028864928</c:v>
                </c:pt>
                <c:pt idx="454">
                  <c:v>0.18537953655115863</c:v>
                </c:pt>
                <c:pt idx="455">
                  <c:v>0.18691703270741822</c:v>
                </c:pt>
                <c:pt idx="456">
                  <c:v>0.18855202861992845</c:v>
                </c:pt>
                <c:pt idx="457">
                  <c:v>0.1901420246449384</c:v>
                </c:pt>
                <c:pt idx="458">
                  <c:v>0.19169952075119812</c:v>
                </c:pt>
                <c:pt idx="459">
                  <c:v>0.19325701685745786</c:v>
                </c:pt>
                <c:pt idx="460">
                  <c:v>0.194882012794968</c:v>
                </c:pt>
                <c:pt idx="461">
                  <c:v>0.19642450893872765</c:v>
                </c:pt>
                <c:pt idx="462">
                  <c:v>0.19803200491998771</c:v>
                </c:pt>
                <c:pt idx="463">
                  <c:v>0.19965200086999782</c:v>
                </c:pt>
                <c:pt idx="464">
                  <c:v>0.20128199679500802</c:v>
                </c:pt>
                <c:pt idx="465">
                  <c:v>0.20294699263251842</c:v>
                </c:pt>
                <c:pt idx="466">
                  <c:v>0.20465198837002907</c:v>
                </c:pt>
                <c:pt idx="467">
                  <c:v>0.20621698445753886</c:v>
                </c:pt>
                <c:pt idx="468">
                  <c:v>0.20781448046379883</c:v>
                </c:pt>
                <c:pt idx="469">
                  <c:v>0.2095019762450594</c:v>
                </c:pt>
                <c:pt idx="470">
                  <c:v>0.21117947205131987</c:v>
                </c:pt>
                <c:pt idx="471">
                  <c:v>0.21291946770133074</c:v>
                </c:pt>
                <c:pt idx="472">
                  <c:v>0.21462946342634143</c:v>
                </c:pt>
                <c:pt idx="473">
                  <c:v>0.21636695908260228</c:v>
                </c:pt>
                <c:pt idx="474">
                  <c:v>0.21809195477011306</c:v>
                </c:pt>
                <c:pt idx="475">
                  <c:v>0.21984195039512403</c:v>
                </c:pt>
                <c:pt idx="476">
                  <c:v>0.22160944597638507</c:v>
                </c:pt>
                <c:pt idx="477">
                  <c:v>0.22336444158889604</c:v>
                </c:pt>
                <c:pt idx="478">
                  <c:v>0.2250869372826568</c:v>
                </c:pt>
                <c:pt idx="479">
                  <c:v>0.22680693298266755</c:v>
                </c:pt>
                <c:pt idx="480">
                  <c:v>0.22867442831392923</c:v>
                </c:pt>
                <c:pt idx="481">
                  <c:v>0.2302719243201892</c:v>
                </c:pt>
                <c:pt idx="482">
                  <c:v>0.23208441978895053</c:v>
                </c:pt>
                <c:pt idx="483">
                  <c:v>0.23386441533896166</c:v>
                </c:pt>
                <c:pt idx="484">
                  <c:v>0.23565441086397285</c:v>
                </c:pt>
                <c:pt idx="485">
                  <c:v>0.23741690645773386</c:v>
                </c:pt>
                <c:pt idx="486">
                  <c:v>0.23925690185774537</c:v>
                </c:pt>
                <c:pt idx="487">
                  <c:v>0.2409743975640061</c:v>
                </c:pt>
                <c:pt idx="488">
                  <c:v>0.24283939290151774</c:v>
                </c:pt>
                <c:pt idx="489">
                  <c:v>0.24458688853277866</c:v>
                </c:pt>
                <c:pt idx="490">
                  <c:v>0.24640188399529001</c:v>
                </c:pt>
                <c:pt idx="491">
                  <c:v>0.24826937932655169</c:v>
                </c:pt>
                <c:pt idx="492">
                  <c:v>0.25004437488906278</c:v>
                </c:pt>
                <c:pt idx="493">
                  <c:v>0.25184437038907403</c:v>
                </c:pt>
                <c:pt idx="494">
                  <c:v>0.253599366001585</c:v>
                </c:pt>
                <c:pt idx="495">
                  <c:v>0.25545936135159664</c:v>
                </c:pt>
                <c:pt idx="496">
                  <c:v>0.25744685638285902</c:v>
                </c:pt>
                <c:pt idx="497">
                  <c:v>0.25930185174537063</c:v>
                </c:pt>
                <c:pt idx="498">
                  <c:v>0.26107684730788172</c:v>
                </c:pt>
                <c:pt idx="499">
                  <c:v>0.26284434288914277</c:v>
                </c:pt>
                <c:pt idx="500">
                  <c:v>0.26466933832665418</c:v>
                </c:pt>
                <c:pt idx="501">
                  <c:v>0.2665743335641661</c:v>
                </c:pt>
                <c:pt idx="502">
                  <c:v>0.26851932870167827</c:v>
                </c:pt>
                <c:pt idx="503">
                  <c:v>0.27045182387044031</c:v>
                </c:pt>
                <c:pt idx="504">
                  <c:v>0.27251431871420323</c:v>
                </c:pt>
                <c:pt idx="505">
                  <c:v>0.27440681398296507</c:v>
                </c:pt>
                <c:pt idx="506">
                  <c:v>0.27632930917672704</c:v>
                </c:pt>
                <c:pt idx="507">
                  <c:v>0.27831430421423947</c:v>
                </c:pt>
                <c:pt idx="508">
                  <c:v>0.28029429926425181</c:v>
                </c:pt>
                <c:pt idx="509">
                  <c:v>0.2822567943580141</c:v>
                </c:pt>
                <c:pt idx="510">
                  <c:v>0.28420178949552627</c:v>
                </c:pt>
                <c:pt idx="511">
                  <c:v>0.28618178454553861</c:v>
                </c:pt>
                <c:pt idx="512">
                  <c:v>0.28819177952055119</c:v>
                </c:pt>
                <c:pt idx="513">
                  <c:v>0.29021677445806388</c:v>
                </c:pt>
                <c:pt idx="514">
                  <c:v>0.29217426956432607</c:v>
                </c:pt>
                <c:pt idx="515">
                  <c:v>0.29409176477058807</c:v>
                </c:pt>
                <c:pt idx="516">
                  <c:v>0.29600175999560002</c:v>
                </c:pt>
                <c:pt idx="517">
                  <c:v>0.29811175472061319</c:v>
                </c:pt>
                <c:pt idx="518">
                  <c:v>0.30014424963937592</c:v>
                </c:pt>
                <c:pt idx="519">
                  <c:v>0.30213424466438832</c:v>
                </c:pt>
                <c:pt idx="520">
                  <c:v>0.30407673980815048</c:v>
                </c:pt>
                <c:pt idx="521">
                  <c:v>0.30594173514566214</c:v>
                </c:pt>
                <c:pt idx="522">
                  <c:v>0.30792673018317457</c:v>
                </c:pt>
                <c:pt idx="523">
                  <c:v>0.30998672503318742</c:v>
                </c:pt>
                <c:pt idx="524">
                  <c:v>0.31204921987695033</c:v>
                </c:pt>
                <c:pt idx="525">
                  <c:v>0.31410671473321317</c:v>
                </c:pt>
                <c:pt idx="526">
                  <c:v>0.31613170967072585</c:v>
                </c:pt>
                <c:pt idx="527">
                  <c:v>0.31819920450198874</c:v>
                </c:pt>
                <c:pt idx="528">
                  <c:v>0.3203866990332524</c:v>
                </c:pt>
                <c:pt idx="529">
                  <c:v>0.322399194002015</c:v>
                </c:pt>
                <c:pt idx="530">
                  <c:v>0.32442418893952762</c:v>
                </c:pt>
                <c:pt idx="531">
                  <c:v>0.3265116837207907</c:v>
                </c:pt>
                <c:pt idx="532">
                  <c:v>0.32851667870830326</c:v>
                </c:pt>
                <c:pt idx="533">
                  <c:v>0.33054167364581588</c:v>
                </c:pt>
                <c:pt idx="534">
                  <c:v>0.33242666893332767</c:v>
                </c:pt>
                <c:pt idx="535">
                  <c:v>0.33443916390209022</c:v>
                </c:pt>
                <c:pt idx="536">
                  <c:v>0.33653665865835336</c:v>
                </c:pt>
                <c:pt idx="537">
                  <c:v>0.33867665330836672</c:v>
                </c:pt>
                <c:pt idx="538">
                  <c:v>0.34072664818337955</c:v>
                </c:pt>
                <c:pt idx="539">
                  <c:v>0.34264914337714153</c:v>
                </c:pt>
                <c:pt idx="540">
                  <c:v>0.34463663840840397</c:v>
                </c:pt>
                <c:pt idx="541">
                  <c:v>0.34670663323341694</c:v>
                </c:pt>
                <c:pt idx="542">
                  <c:v>0.34888412778968053</c:v>
                </c:pt>
                <c:pt idx="543">
                  <c:v>0.35087912280219302</c:v>
                </c:pt>
                <c:pt idx="544">
                  <c:v>0.35301411746470635</c:v>
                </c:pt>
                <c:pt idx="545">
                  <c:v>0.3550916122709693</c:v>
                </c:pt>
                <c:pt idx="546">
                  <c:v>0.3571816070459824</c:v>
                </c:pt>
                <c:pt idx="547">
                  <c:v>0.35921660195849509</c:v>
                </c:pt>
                <c:pt idx="548">
                  <c:v>0.36142659643350894</c:v>
                </c:pt>
                <c:pt idx="549">
                  <c:v>0.36356909107727231</c:v>
                </c:pt>
                <c:pt idx="550">
                  <c:v>0.3655890860272849</c:v>
                </c:pt>
                <c:pt idx="551">
                  <c:v>0.36765408086479784</c:v>
                </c:pt>
                <c:pt idx="552">
                  <c:v>0.36965907585231039</c:v>
                </c:pt>
                <c:pt idx="553">
                  <c:v>0.3719490701273247</c:v>
                </c:pt>
                <c:pt idx="554">
                  <c:v>0.37402656493358766</c:v>
                </c:pt>
                <c:pt idx="555">
                  <c:v>0.37610405973985067</c:v>
                </c:pt>
                <c:pt idx="556">
                  <c:v>0.37821905445236387</c:v>
                </c:pt>
                <c:pt idx="557">
                  <c:v>0.38031404921487694</c:v>
                </c:pt>
                <c:pt idx="558">
                  <c:v>0.38240154399614001</c:v>
                </c:pt>
                <c:pt idx="559">
                  <c:v>0.38446403883990288</c:v>
                </c:pt>
                <c:pt idx="560">
                  <c:v>0.38650903372741569</c:v>
                </c:pt>
                <c:pt idx="561">
                  <c:v>0.38861902845242885</c:v>
                </c:pt>
                <c:pt idx="562">
                  <c:v>0.39081902295244264</c:v>
                </c:pt>
                <c:pt idx="563">
                  <c:v>0.39292151769620576</c:v>
                </c:pt>
                <c:pt idx="564">
                  <c:v>0.39503401241496894</c:v>
                </c:pt>
                <c:pt idx="565">
                  <c:v>0.3970240074399814</c:v>
                </c:pt>
                <c:pt idx="566">
                  <c:v>0.39915150212124467</c:v>
                </c:pt>
                <c:pt idx="567">
                  <c:v>0.40110649723375691</c:v>
                </c:pt>
                <c:pt idx="568">
                  <c:v>0.40326399184002037</c:v>
                </c:pt>
                <c:pt idx="569">
                  <c:v>0.4053439866400334</c:v>
                </c:pt>
                <c:pt idx="570">
                  <c:v>0.40754398114004714</c:v>
                </c:pt>
                <c:pt idx="571">
                  <c:v>0.40968147579631053</c:v>
                </c:pt>
                <c:pt idx="572">
                  <c:v>0.41178647053382367</c:v>
                </c:pt>
                <c:pt idx="573">
                  <c:v>0.41399396501508745</c:v>
                </c:pt>
                <c:pt idx="574">
                  <c:v>0.41609645975885062</c:v>
                </c:pt>
                <c:pt idx="575">
                  <c:v>0.4181764545588636</c:v>
                </c:pt>
                <c:pt idx="576">
                  <c:v>0.42026394934012667</c:v>
                </c:pt>
                <c:pt idx="577">
                  <c:v>0.42244894387764031</c:v>
                </c:pt>
                <c:pt idx="578">
                  <c:v>0.42474643813390467</c:v>
                </c:pt>
                <c:pt idx="579">
                  <c:v>0.4268189329526676</c:v>
                </c:pt>
                <c:pt idx="580">
                  <c:v>0.42873892815267961</c:v>
                </c:pt>
                <c:pt idx="581">
                  <c:v>0.43087892280269302</c:v>
                </c:pt>
                <c:pt idx="582">
                  <c:v>0.43295391761520596</c:v>
                </c:pt>
                <c:pt idx="583">
                  <c:v>0.43508891227771929</c:v>
                </c:pt>
                <c:pt idx="584">
                  <c:v>0.43733890665273339</c:v>
                </c:pt>
                <c:pt idx="585">
                  <c:v>0.43940890147774631</c:v>
                </c:pt>
                <c:pt idx="586">
                  <c:v>0.44142889642775895</c:v>
                </c:pt>
                <c:pt idx="587">
                  <c:v>0.44357639105902236</c:v>
                </c:pt>
                <c:pt idx="588">
                  <c:v>0.44564888587778528</c:v>
                </c:pt>
                <c:pt idx="589">
                  <c:v>0.44773138067154833</c:v>
                </c:pt>
                <c:pt idx="590">
                  <c:v>0.44983137542156143</c:v>
                </c:pt>
                <c:pt idx="591">
                  <c:v>0.4519013702465744</c:v>
                </c:pt>
                <c:pt idx="592">
                  <c:v>0.45398136504658737</c:v>
                </c:pt>
                <c:pt idx="593">
                  <c:v>0.45603385991535023</c:v>
                </c:pt>
                <c:pt idx="594">
                  <c:v>0.45810135474661312</c:v>
                </c:pt>
                <c:pt idx="595">
                  <c:v>0.46027634930912675</c:v>
                </c:pt>
                <c:pt idx="596">
                  <c:v>0.46245134387164033</c:v>
                </c:pt>
                <c:pt idx="597">
                  <c:v>0.46461133847165381</c:v>
                </c:pt>
                <c:pt idx="598">
                  <c:v>0.46664383339041654</c:v>
                </c:pt>
                <c:pt idx="599">
                  <c:v>0.46866632833417915</c:v>
                </c:pt>
                <c:pt idx="600">
                  <c:v>0.4707963230091925</c:v>
                </c:pt>
                <c:pt idx="601">
                  <c:v>0.47301131747170633</c:v>
                </c:pt>
                <c:pt idx="602">
                  <c:v>0.47524381189047027</c:v>
                </c:pt>
                <c:pt idx="603">
                  <c:v>0.47738880652798366</c:v>
                </c:pt>
                <c:pt idx="604">
                  <c:v>0.47949630125924686</c:v>
                </c:pt>
                <c:pt idx="605">
                  <c:v>0.48161379596551007</c:v>
                </c:pt>
                <c:pt idx="606">
                  <c:v>0.48363879090302275</c:v>
                </c:pt>
                <c:pt idx="607">
                  <c:v>0.48584628538428654</c:v>
                </c:pt>
                <c:pt idx="608">
                  <c:v>0.48794878012804965</c:v>
                </c:pt>
                <c:pt idx="609">
                  <c:v>0.48994877512806218</c:v>
                </c:pt>
                <c:pt idx="610">
                  <c:v>0.49212626968432577</c:v>
                </c:pt>
                <c:pt idx="611">
                  <c:v>0.49425626435933911</c:v>
                </c:pt>
                <c:pt idx="612">
                  <c:v>0.4963387591531021</c:v>
                </c:pt>
                <c:pt idx="613">
                  <c:v>0.4983812540468649</c:v>
                </c:pt>
                <c:pt idx="614">
                  <c:v>0.50039124902187748</c:v>
                </c:pt>
                <c:pt idx="615">
                  <c:v>0.50241624395939011</c:v>
                </c:pt>
                <c:pt idx="616">
                  <c:v>0.5044512388719028</c:v>
                </c:pt>
                <c:pt idx="617">
                  <c:v>0.50657873355316607</c:v>
                </c:pt>
                <c:pt idx="618">
                  <c:v>0.50854372864067843</c:v>
                </c:pt>
                <c:pt idx="619">
                  <c:v>0.51077372306569235</c:v>
                </c:pt>
                <c:pt idx="620">
                  <c:v>0.51280621798445503</c:v>
                </c:pt>
                <c:pt idx="621">
                  <c:v>0.51480121299696746</c:v>
                </c:pt>
                <c:pt idx="622">
                  <c:v>0.5167162082094795</c:v>
                </c:pt>
                <c:pt idx="623">
                  <c:v>0.51874870312824217</c:v>
                </c:pt>
                <c:pt idx="624">
                  <c:v>0.52080369799075499</c:v>
                </c:pt>
                <c:pt idx="625">
                  <c:v>0.52279869300326753</c:v>
                </c:pt>
                <c:pt idx="626">
                  <c:v>0.5249411876470309</c:v>
                </c:pt>
                <c:pt idx="627">
                  <c:v>0.52701118247204382</c:v>
                </c:pt>
                <c:pt idx="628">
                  <c:v>0.52894117764705584</c:v>
                </c:pt>
                <c:pt idx="629">
                  <c:v>0.53088617278456807</c:v>
                </c:pt>
                <c:pt idx="630">
                  <c:v>0.5327861680345799</c:v>
                </c:pt>
                <c:pt idx="631">
                  <c:v>0.53471366321584191</c:v>
                </c:pt>
                <c:pt idx="632">
                  <c:v>0.53673865815335464</c:v>
                </c:pt>
                <c:pt idx="633">
                  <c:v>0.53893365266586835</c:v>
                </c:pt>
                <c:pt idx="634">
                  <c:v>0.54091114772213067</c:v>
                </c:pt>
                <c:pt idx="635">
                  <c:v>0.54294114264714344</c:v>
                </c:pt>
                <c:pt idx="636">
                  <c:v>0.54494613763465594</c:v>
                </c:pt>
                <c:pt idx="637">
                  <c:v>0.54696363259091851</c:v>
                </c:pt>
                <c:pt idx="638">
                  <c:v>0.54894862762843089</c:v>
                </c:pt>
                <c:pt idx="639">
                  <c:v>0.55107612230969427</c:v>
                </c:pt>
                <c:pt idx="640">
                  <c:v>0.55302111744720639</c:v>
                </c:pt>
                <c:pt idx="641">
                  <c:v>0.55497861255346859</c:v>
                </c:pt>
                <c:pt idx="642">
                  <c:v>0.55688860777848059</c:v>
                </c:pt>
                <c:pt idx="643">
                  <c:v>0.55877360306599233</c:v>
                </c:pt>
                <c:pt idx="644">
                  <c:v>0.56065859835350407</c:v>
                </c:pt>
                <c:pt idx="645">
                  <c:v>0.56258359354101617</c:v>
                </c:pt>
                <c:pt idx="646">
                  <c:v>0.56450108874727811</c:v>
                </c:pt>
                <c:pt idx="647">
                  <c:v>0.56649858375354056</c:v>
                </c:pt>
                <c:pt idx="648">
                  <c:v>0.56843107892230271</c:v>
                </c:pt>
                <c:pt idx="649">
                  <c:v>0.57048357379106551</c:v>
                </c:pt>
                <c:pt idx="650">
                  <c:v>0.57252606868482825</c:v>
                </c:pt>
                <c:pt idx="651">
                  <c:v>0.57448106379734054</c:v>
                </c:pt>
                <c:pt idx="652">
                  <c:v>0.57644605888485279</c:v>
                </c:pt>
                <c:pt idx="653">
                  <c:v>0.57847105382236541</c:v>
                </c:pt>
                <c:pt idx="654">
                  <c:v>0.58055354861612851</c:v>
                </c:pt>
                <c:pt idx="655">
                  <c:v>0.58245354386614034</c:v>
                </c:pt>
                <c:pt idx="656">
                  <c:v>0.58445603885990283</c:v>
                </c:pt>
                <c:pt idx="657">
                  <c:v>0.58639853400366504</c:v>
                </c:pt>
                <c:pt idx="658">
                  <c:v>0.5882085294786763</c:v>
                </c:pt>
                <c:pt idx="659">
                  <c:v>0.59026352434118912</c:v>
                </c:pt>
                <c:pt idx="660">
                  <c:v>0.59224101939745155</c:v>
                </c:pt>
                <c:pt idx="661">
                  <c:v>0.5941285146787133</c:v>
                </c:pt>
                <c:pt idx="662">
                  <c:v>0.59601350996622504</c:v>
                </c:pt>
                <c:pt idx="663">
                  <c:v>0.59794850512873721</c:v>
                </c:pt>
                <c:pt idx="664">
                  <c:v>0.59995100012249969</c:v>
                </c:pt>
                <c:pt idx="665">
                  <c:v>0.60184349539126147</c:v>
                </c:pt>
                <c:pt idx="666">
                  <c:v>0.60372349069127329</c:v>
                </c:pt>
                <c:pt idx="667">
                  <c:v>0.60563848590378522</c:v>
                </c:pt>
                <c:pt idx="668">
                  <c:v>0.6074659813350467</c:v>
                </c:pt>
                <c:pt idx="669">
                  <c:v>0.60924847687880779</c:v>
                </c:pt>
                <c:pt idx="670">
                  <c:v>0.61101347246631887</c:v>
                </c:pt>
                <c:pt idx="671">
                  <c:v>0.61284596788508028</c:v>
                </c:pt>
                <c:pt idx="672">
                  <c:v>0.61464596338509159</c:v>
                </c:pt>
                <c:pt idx="673">
                  <c:v>0.61653095867260332</c:v>
                </c:pt>
                <c:pt idx="674">
                  <c:v>0.61835095412261465</c:v>
                </c:pt>
                <c:pt idx="675">
                  <c:v>0.62030094924762691</c:v>
                </c:pt>
                <c:pt idx="676">
                  <c:v>0.62222094444763887</c:v>
                </c:pt>
                <c:pt idx="677">
                  <c:v>0.62410843972890073</c:v>
                </c:pt>
                <c:pt idx="678">
                  <c:v>0.62592593518516204</c:v>
                </c:pt>
                <c:pt idx="679">
                  <c:v>0.62771843070392319</c:v>
                </c:pt>
                <c:pt idx="680">
                  <c:v>0.62952092619768452</c:v>
                </c:pt>
                <c:pt idx="681">
                  <c:v>0.63140342149144624</c:v>
                </c:pt>
                <c:pt idx="682">
                  <c:v>0.63316591708520731</c:v>
                </c:pt>
                <c:pt idx="683">
                  <c:v>0.6349809125477186</c:v>
                </c:pt>
                <c:pt idx="684">
                  <c:v>0.63682340794148018</c:v>
                </c:pt>
                <c:pt idx="685">
                  <c:v>0.63858340354149112</c:v>
                </c:pt>
                <c:pt idx="686">
                  <c:v>0.64029589926025188</c:v>
                </c:pt>
                <c:pt idx="687">
                  <c:v>0.64207839480401296</c:v>
                </c:pt>
                <c:pt idx="688">
                  <c:v>0.64382089044777391</c:v>
                </c:pt>
                <c:pt idx="689">
                  <c:v>0.64558088604778485</c:v>
                </c:pt>
                <c:pt idx="690">
                  <c:v>0.64727588181029549</c:v>
                </c:pt>
                <c:pt idx="691">
                  <c:v>0.64910587723530688</c:v>
                </c:pt>
                <c:pt idx="692">
                  <c:v>0.65091587271031826</c:v>
                </c:pt>
                <c:pt idx="693">
                  <c:v>0.65263586841032895</c:v>
                </c:pt>
                <c:pt idx="694">
                  <c:v>0.6545058637353407</c:v>
                </c:pt>
                <c:pt idx="695">
                  <c:v>0.65622335944160137</c:v>
                </c:pt>
                <c:pt idx="696">
                  <c:v>0.6578683553291117</c:v>
                </c:pt>
                <c:pt idx="697">
                  <c:v>0.65962335094162261</c:v>
                </c:pt>
                <c:pt idx="698">
                  <c:v>0.66135584661038349</c:v>
                </c:pt>
                <c:pt idx="699">
                  <c:v>0.66314084214789459</c:v>
                </c:pt>
                <c:pt idx="700">
                  <c:v>0.66491083772290571</c:v>
                </c:pt>
                <c:pt idx="701">
                  <c:v>0.66665583336041656</c:v>
                </c:pt>
                <c:pt idx="702">
                  <c:v>0.66845332886667785</c:v>
                </c:pt>
                <c:pt idx="703">
                  <c:v>0.67018582453543862</c:v>
                </c:pt>
                <c:pt idx="704">
                  <c:v>0.67194332014169966</c:v>
                </c:pt>
                <c:pt idx="705">
                  <c:v>0.67371581571046069</c:v>
                </c:pt>
                <c:pt idx="706">
                  <c:v>0.67538831152922119</c:v>
                </c:pt>
                <c:pt idx="707">
                  <c:v>0.67712330719173197</c:v>
                </c:pt>
                <c:pt idx="708">
                  <c:v>0.6788008029979925</c:v>
                </c:pt>
                <c:pt idx="709">
                  <c:v>0.68046829882925297</c:v>
                </c:pt>
                <c:pt idx="710">
                  <c:v>0.68225079437301406</c:v>
                </c:pt>
                <c:pt idx="711">
                  <c:v>0.68384329039177405</c:v>
                </c:pt>
                <c:pt idx="712">
                  <c:v>0.68562078594803511</c:v>
                </c:pt>
                <c:pt idx="713">
                  <c:v>0.68730328174179567</c:v>
                </c:pt>
                <c:pt idx="714">
                  <c:v>0.68895327761680591</c:v>
                </c:pt>
                <c:pt idx="715">
                  <c:v>0.69071577321056699</c:v>
                </c:pt>
                <c:pt idx="716">
                  <c:v>0.69243076892307764</c:v>
                </c:pt>
                <c:pt idx="717">
                  <c:v>0.69395326511683719</c:v>
                </c:pt>
                <c:pt idx="718">
                  <c:v>0.69558826102934745</c:v>
                </c:pt>
                <c:pt idx="719">
                  <c:v>0.69725575686060781</c:v>
                </c:pt>
                <c:pt idx="720">
                  <c:v>0.69890325274186815</c:v>
                </c:pt>
                <c:pt idx="721">
                  <c:v>0.70062574843562886</c:v>
                </c:pt>
                <c:pt idx="722">
                  <c:v>0.70215324461688844</c:v>
                </c:pt>
                <c:pt idx="723">
                  <c:v>0.70375824060439851</c:v>
                </c:pt>
                <c:pt idx="724">
                  <c:v>0.70531823670440819</c:v>
                </c:pt>
                <c:pt idx="725">
                  <c:v>0.7068982327544181</c:v>
                </c:pt>
                <c:pt idx="726">
                  <c:v>0.70847072882317796</c:v>
                </c:pt>
                <c:pt idx="727">
                  <c:v>0.71007072482318789</c:v>
                </c:pt>
                <c:pt idx="728">
                  <c:v>0.71153822115444709</c:v>
                </c:pt>
                <c:pt idx="729">
                  <c:v>0.71315071712320721</c:v>
                </c:pt>
                <c:pt idx="730">
                  <c:v>0.71474321314196709</c:v>
                </c:pt>
                <c:pt idx="731">
                  <c:v>0.71637820905447736</c:v>
                </c:pt>
                <c:pt idx="732">
                  <c:v>0.71787570531073674</c:v>
                </c:pt>
                <c:pt idx="733">
                  <c:v>0.71950820122949688</c:v>
                </c:pt>
                <c:pt idx="734">
                  <c:v>0.72105319736700657</c:v>
                </c:pt>
                <c:pt idx="735">
                  <c:v>0.72260319349201629</c:v>
                </c:pt>
                <c:pt idx="736">
                  <c:v>0.7241831895420261</c:v>
                </c:pt>
                <c:pt idx="737">
                  <c:v>0.72569568576078558</c:v>
                </c:pt>
                <c:pt idx="738">
                  <c:v>0.72715568211079473</c:v>
                </c:pt>
                <c:pt idx="739">
                  <c:v>0.72860567848580382</c:v>
                </c:pt>
                <c:pt idx="740">
                  <c:v>0.73024317439206399</c:v>
                </c:pt>
                <c:pt idx="741">
                  <c:v>0.73164817087957279</c:v>
                </c:pt>
                <c:pt idx="742">
                  <c:v>0.73316066709833227</c:v>
                </c:pt>
                <c:pt idx="743">
                  <c:v>0.73466066334834168</c:v>
                </c:pt>
                <c:pt idx="744">
                  <c:v>0.73611815970460071</c:v>
                </c:pt>
                <c:pt idx="745">
                  <c:v>0.73762315594211014</c:v>
                </c:pt>
                <c:pt idx="746">
                  <c:v>0.73914315214211967</c:v>
                </c:pt>
                <c:pt idx="747">
                  <c:v>0.74056314859212857</c:v>
                </c:pt>
                <c:pt idx="748">
                  <c:v>0.74203814490463771</c:v>
                </c:pt>
                <c:pt idx="749">
                  <c:v>0.74345564136089659</c:v>
                </c:pt>
                <c:pt idx="750">
                  <c:v>0.74491813770465576</c:v>
                </c:pt>
                <c:pt idx="751">
                  <c:v>0.74644313389216532</c:v>
                </c:pt>
                <c:pt idx="752">
                  <c:v>0.74786063034842409</c:v>
                </c:pt>
                <c:pt idx="753">
                  <c:v>0.7493606265984335</c:v>
                </c:pt>
                <c:pt idx="754">
                  <c:v>0.7508606228484429</c:v>
                </c:pt>
                <c:pt idx="755">
                  <c:v>0.75234061914845218</c:v>
                </c:pt>
                <c:pt idx="756">
                  <c:v>0.75370061574846059</c:v>
                </c:pt>
                <c:pt idx="757">
                  <c:v>0.75511811220471947</c:v>
                </c:pt>
                <c:pt idx="758">
                  <c:v>0.75655560861097848</c:v>
                </c:pt>
                <c:pt idx="759">
                  <c:v>0.75792060519848703</c:v>
                </c:pt>
                <c:pt idx="760">
                  <c:v>0.75928310179224556</c:v>
                </c:pt>
                <c:pt idx="761">
                  <c:v>0.76063809840475394</c:v>
                </c:pt>
                <c:pt idx="762">
                  <c:v>0.76203559491101269</c:v>
                </c:pt>
                <c:pt idx="763">
                  <c:v>0.76346809132977167</c:v>
                </c:pt>
                <c:pt idx="764">
                  <c:v>0.76488808777978057</c:v>
                </c:pt>
                <c:pt idx="765">
                  <c:v>0.76624308439228905</c:v>
                </c:pt>
                <c:pt idx="766">
                  <c:v>0.76756808107979735</c:v>
                </c:pt>
                <c:pt idx="767">
                  <c:v>0.76888057779855545</c:v>
                </c:pt>
                <c:pt idx="768">
                  <c:v>0.77017057457356353</c:v>
                </c:pt>
                <c:pt idx="769">
                  <c:v>0.7714755713110717</c:v>
                </c:pt>
                <c:pt idx="770">
                  <c:v>0.77292306769233077</c:v>
                </c:pt>
                <c:pt idx="771">
                  <c:v>0.77433056417358959</c:v>
                </c:pt>
                <c:pt idx="772">
                  <c:v>0.77560306099234755</c:v>
                </c:pt>
                <c:pt idx="773">
                  <c:v>0.77695555761110602</c:v>
                </c:pt>
                <c:pt idx="774">
                  <c:v>0.77838555403611487</c:v>
                </c:pt>
                <c:pt idx="775">
                  <c:v>0.77969305076737305</c:v>
                </c:pt>
                <c:pt idx="776">
                  <c:v>0.78102304744238138</c:v>
                </c:pt>
                <c:pt idx="777">
                  <c:v>0.78238054404863988</c:v>
                </c:pt>
                <c:pt idx="778">
                  <c:v>0.78362054094864764</c:v>
                </c:pt>
                <c:pt idx="779">
                  <c:v>0.78482803792990519</c:v>
                </c:pt>
                <c:pt idx="780">
                  <c:v>0.78610053474866315</c:v>
                </c:pt>
                <c:pt idx="781">
                  <c:v>0.78736053159867103</c:v>
                </c:pt>
                <c:pt idx="782">
                  <c:v>0.78869052827367936</c:v>
                </c:pt>
                <c:pt idx="783">
                  <c:v>0.78994052514868718</c:v>
                </c:pt>
                <c:pt idx="784">
                  <c:v>0.79118802202994487</c:v>
                </c:pt>
                <c:pt idx="785">
                  <c:v>0.79232051919870206</c:v>
                </c:pt>
                <c:pt idx="786">
                  <c:v>0.79355301611745965</c:v>
                </c:pt>
                <c:pt idx="787">
                  <c:v>0.79483301291746766</c:v>
                </c:pt>
                <c:pt idx="788">
                  <c:v>0.7961330096674758</c:v>
                </c:pt>
                <c:pt idx="789">
                  <c:v>0.797285506786233</c:v>
                </c:pt>
                <c:pt idx="790">
                  <c:v>0.79849800375499058</c:v>
                </c:pt>
                <c:pt idx="791">
                  <c:v>0.79976800057999853</c:v>
                </c:pt>
                <c:pt idx="792">
                  <c:v>0.80102799743000641</c:v>
                </c:pt>
                <c:pt idx="793">
                  <c:v>0.80219299451751369</c:v>
                </c:pt>
                <c:pt idx="794">
                  <c:v>0.803362991592521</c:v>
                </c:pt>
                <c:pt idx="795">
                  <c:v>0.80449048877377805</c:v>
                </c:pt>
                <c:pt idx="796">
                  <c:v>0.80556298609253474</c:v>
                </c:pt>
                <c:pt idx="797">
                  <c:v>0.80674798313004215</c:v>
                </c:pt>
                <c:pt idx="798">
                  <c:v>0.80794298014254962</c:v>
                </c:pt>
                <c:pt idx="799">
                  <c:v>0.80906547733630663</c:v>
                </c:pt>
                <c:pt idx="800">
                  <c:v>0.81031797420506446</c:v>
                </c:pt>
                <c:pt idx="801">
                  <c:v>0.81148297129257174</c:v>
                </c:pt>
                <c:pt idx="802">
                  <c:v>0.81265796835507909</c:v>
                </c:pt>
                <c:pt idx="803">
                  <c:v>0.81382046544883635</c:v>
                </c:pt>
                <c:pt idx="804">
                  <c:v>0.81494546263634338</c:v>
                </c:pt>
                <c:pt idx="805">
                  <c:v>0.8161179597051007</c:v>
                </c:pt>
                <c:pt idx="806">
                  <c:v>0.8172379569051077</c:v>
                </c:pt>
                <c:pt idx="807">
                  <c:v>0.81833045417386452</c:v>
                </c:pt>
                <c:pt idx="808">
                  <c:v>0.81938045154887118</c:v>
                </c:pt>
                <c:pt idx="809">
                  <c:v>0.8205829485426287</c:v>
                </c:pt>
                <c:pt idx="810">
                  <c:v>0.82168294579263557</c:v>
                </c:pt>
                <c:pt idx="811">
                  <c:v>0.82275794310514228</c:v>
                </c:pt>
                <c:pt idx="812">
                  <c:v>0.82381794045514889</c:v>
                </c:pt>
                <c:pt idx="813">
                  <c:v>0.8248779378051555</c:v>
                </c:pt>
                <c:pt idx="814">
                  <c:v>0.8259354351614121</c:v>
                </c:pt>
                <c:pt idx="815">
                  <c:v>0.82708293229266927</c:v>
                </c:pt>
                <c:pt idx="816">
                  <c:v>0.82807792980517547</c:v>
                </c:pt>
                <c:pt idx="817">
                  <c:v>0.82908042729893172</c:v>
                </c:pt>
                <c:pt idx="818">
                  <c:v>0.83012542468643824</c:v>
                </c:pt>
                <c:pt idx="819">
                  <c:v>0.83115792210519479</c:v>
                </c:pt>
                <c:pt idx="820">
                  <c:v>0.8321379196552009</c:v>
                </c:pt>
                <c:pt idx="821">
                  <c:v>0.83307291731770672</c:v>
                </c:pt>
                <c:pt idx="822">
                  <c:v>0.83409041477396306</c:v>
                </c:pt>
                <c:pt idx="823">
                  <c:v>0.83504541238646901</c:v>
                </c:pt>
                <c:pt idx="824">
                  <c:v>0.83601790995522507</c:v>
                </c:pt>
                <c:pt idx="825">
                  <c:v>0.83699540751148127</c:v>
                </c:pt>
                <c:pt idx="826">
                  <c:v>0.837915405211487</c:v>
                </c:pt>
                <c:pt idx="827">
                  <c:v>0.8390204024489939</c:v>
                </c:pt>
                <c:pt idx="828">
                  <c:v>0.83994790013024967</c:v>
                </c:pt>
                <c:pt idx="829">
                  <c:v>0.84097539756150608</c:v>
                </c:pt>
                <c:pt idx="830">
                  <c:v>0.84193539516151206</c:v>
                </c:pt>
                <c:pt idx="831">
                  <c:v>0.84286539283651796</c:v>
                </c:pt>
                <c:pt idx="832">
                  <c:v>0.84383289041777398</c:v>
                </c:pt>
                <c:pt idx="833">
                  <c:v>0.84476038809902976</c:v>
                </c:pt>
                <c:pt idx="834">
                  <c:v>0.84565288586778531</c:v>
                </c:pt>
                <c:pt idx="835">
                  <c:v>0.84665788335529157</c:v>
                </c:pt>
                <c:pt idx="836">
                  <c:v>0.84763288091779776</c:v>
                </c:pt>
                <c:pt idx="837">
                  <c:v>0.84856537858655356</c:v>
                </c:pt>
                <c:pt idx="838">
                  <c:v>0.84941287646780883</c:v>
                </c:pt>
                <c:pt idx="839">
                  <c:v>0.85037037407406479</c:v>
                </c:pt>
                <c:pt idx="840">
                  <c:v>0.85132537168657074</c:v>
                </c:pt>
                <c:pt idx="841">
                  <c:v>0.85223536941157652</c:v>
                </c:pt>
                <c:pt idx="842">
                  <c:v>0.85312036719908202</c:v>
                </c:pt>
                <c:pt idx="843">
                  <c:v>0.854080364799088</c:v>
                </c:pt>
                <c:pt idx="844">
                  <c:v>0.85493036267409328</c:v>
                </c:pt>
                <c:pt idx="845">
                  <c:v>0.85569286076784812</c:v>
                </c:pt>
                <c:pt idx="846">
                  <c:v>0.85655035862410345</c:v>
                </c:pt>
                <c:pt idx="847">
                  <c:v>0.85746785633035916</c:v>
                </c:pt>
                <c:pt idx="848">
                  <c:v>0.85829785425536431</c:v>
                </c:pt>
                <c:pt idx="849">
                  <c:v>0.85913285216786961</c:v>
                </c:pt>
                <c:pt idx="850">
                  <c:v>0.8600478498803753</c:v>
                </c:pt>
                <c:pt idx="851">
                  <c:v>0.86094534763663089</c:v>
                </c:pt>
                <c:pt idx="852">
                  <c:v>0.86182534543663636</c:v>
                </c:pt>
                <c:pt idx="853">
                  <c:v>0.86258034354914115</c:v>
                </c:pt>
                <c:pt idx="854">
                  <c:v>0.86352784118039705</c:v>
                </c:pt>
                <c:pt idx="855">
                  <c:v>0.8643728390679023</c:v>
                </c:pt>
                <c:pt idx="856">
                  <c:v>0.86520283699290756</c:v>
                </c:pt>
                <c:pt idx="857">
                  <c:v>0.86602283494291266</c:v>
                </c:pt>
                <c:pt idx="858">
                  <c:v>0.86692283269291825</c:v>
                </c:pt>
                <c:pt idx="859">
                  <c:v>0.86768283079292297</c:v>
                </c:pt>
                <c:pt idx="860">
                  <c:v>0.86849532876167812</c:v>
                </c:pt>
                <c:pt idx="861">
                  <c:v>0.8692978267554331</c:v>
                </c:pt>
                <c:pt idx="862">
                  <c:v>0.87003532491168767</c:v>
                </c:pt>
                <c:pt idx="863">
                  <c:v>0.87084782288044282</c:v>
                </c:pt>
                <c:pt idx="864">
                  <c:v>0.87168282079294801</c:v>
                </c:pt>
                <c:pt idx="865">
                  <c:v>0.87248031879920296</c:v>
                </c:pt>
                <c:pt idx="866">
                  <c:v>0.8731803170492074</c:v>
                </c:pt>
                <c:pt idx="867">
                  <c:v>0.87391531521171195</c:v>
                </c:pt>
                <c:pt idx="868">
                  <c:v>0.87476781308046725</c:v>
                </c:pt>
                <c:pt idx="869">
                  <c:v>0.87556781108047232</c:v>
                </c:pt>
                <c:pt idx="870">
                  <c:v>0.87641280896797757</c:v>
                </c:pt>
                <c:pt idx="871">
                  <c:v>0.87718030704923233</c:v>
                </c:pt>
                <c:pt idx="872">
                  <c:v>0.87798280504298742</c:v>
                </c:pt>
                <c:pt idx="873">
                  <c:v>0.87867030332424167</c:v>
                </c:pt>
                <c:pt idx="874">
                  <c:v>0.87941280146799627</c:v>
                </c:pt>
                <c:pt idx="875">
                  <c:v>0.88020029949925127</c:v>
                </c:pt>
                <c:pt idx="876">
                  <c:v>0.88092279769300574</c:v>
                </c:pt>
                <c:pt idx="877">
                  <c:v>0.88163529591176026</c:v>
                </c:pt>
                <c:pt idx="878">
                  <c:v>0.88232279419301451</c:v>
                </c:pt>
                <c:pt idx="879">
                  <c:v>0.8831577921055197</c:v>
                </c:pt>
                <c:pt idx="880">
                  <c:v>0.8838977902555244</c:v>
                </c:pt>
                <c:pt idx="881">
                  <c:v>0.88455528861177846</c:v>
                </c:pt>
                <c:pt idx="882">
                  <c:v>0.88526278684303294</c:v>
                </c:pt>
                <c:pt idx="883">
                  <c:v>0.88594278514303715</c:v>
                </c:pt>
                <c:pt idx="884">
                  <c:v>0.88664528338679149</c:v>
                </c:pt>
                <c:pt idx="885">
                  <c:v>0.88739528151179625</c:v>
                </c:pt>
                <c:pt idx="886">
                  <c:v>0.88807027982430042</c:v>
                </c:pt>
                <c:pt idx="887">
                  <c:v>0.88881277796805513</c:v>
                </c:pt>
                <c:pt idx="888">
                  <c:v>0.8895027762430594</c:v>
                </c:pt>
                <c:pt idx="889">
                  <c:v>0.89017777455556357</c:v>
                </c:pt>
                <c:pt idx="890">
                  <c:v>0.890875272811818</c:v>
                </c:pt>
                <c:pt idx="891">
                  <c:v>0.89157277106807231</c:v>
                </c:pt>
                <c:pt idx="892">
                  <c:v>0.89218026954932617</c:v>
                </c:pt>
                <c:pt idx="893">
                  <c:v>0.89289526776183059</c:v>
                </c:pt>
                <c:pt idx="894">
                  <c:v>0.89355276611808465</c:v>
                </c:pt>
                <c:pt idx="895">
                  <c:v>0.89420776448058881</c:v>
                </c:pt>
                <c:pt idx="896">
                  <c:v>0.89480276299309247</c:v>
                </c:pt>
                <c:pt idx="897">
                  <c:v>0.89549526126184686</c:v>
                </c:pt>
                <c:pt idx="898">
                  <c:v>0.89617775955560108</c:v>
                </c:pt>
                <c:pt idx="899">
                  <c:v>0.89680525798685506</c:v>
                </c:pt>
                <c:pt idx="900">
                  <c:v>0.89745025637435905</c:v>
                </c:pt>
                <c:pt idx="901">
                  <c:v>0.89809525476186314</c:v>
                </c:pt>
                <c:pt idx="902">
                  <c:v>0.89876525308686728</c:v>
                </c:pt>
                <c:pt idx="903">
                  <c:v>0.89934775163062097</c:v>
                </c:pt>
                <c:pt idx="904">
                  <c:v>0.89999275001812495</c:v>
                </c:pt>
                <c:pt idx="905">
                  <c:v>0.90059524851187867</c:v>
                </c:pt>
                <c:pt idx="906">
                  <c:v>0.9012627468431329</c:v>
                </c:pt>
                <c:pt idx="907">
                  <c:v>0.90187024532438664</c:v>
                </c:pt>
                <c:pt idx="908">
                  <c:v>0.90244524388689029</c:v>
                </c:pt>
                <c:pt idx="909">
                  <c:v>0.90298524253689361</c:v>
                </c:pt>
                <c:pt idx="910">
                  <c:v>0.90360274099314752</c:v>
                </c:pt>
                <c:pt idx="911">
                  <c:v>0.90422773943065138</c:v>
                </c:pt>
                <c:pt idx="912">
                  <c:v>0.90491523771190574</c:v>
                </c:pt>
                <c:pt idx="913">
                  <c:v>0.90548773628065926</c:v>
                </c:pt>
                <c:pt idx="914">
                  <c:v>0.90608023479941302</c:v>
                </c:pt>
                <c:pt idx="915">
                  <c:v>0.90670773323066689</c:v>
                </c:pt>
                <c:pt idx="916">
                  <c:v>0.90732773168067082</c:v>
                </c:pt>
                <c:pt idx="917">
                  <c:v>0.90790773023067439</c:v>
                </c:pt>
                <c:pt idx="918">
                  <c:v>0.90849022877442809</c:v>
                </c:pt>
                <c:pt idx="919">
                  <c:v>0.90906022734943159</c:v>
                </c:pt>
                <c:pt idx="920">
                  <c:v>0.90956772608068481</c:v>
                </c:pt>
                <c:pt idx="921">
                  <c:v>0.91014522463693837</c:v>
                </c:pt>
                <c:pt idx="922">
                  <c:v>0.91068022329944176</c:v>
                </c:pt>
                <c:pt idx="923">
                  <c:v>0.91118022204944482</c:v>
                </c:pt>
                <c:pt idx="924">
                  <c:v>0.91172522068694828</c:v>
                </c:pt>
                <c:pt idx="925">
                  <c:v>0.91234021914945218</c:v>
                </c:pt>
                <c:pt idx="926">
                  <c:v>0.91280021799945499</c:v>
                </c:pt>
                <c:pt idx="927">
                  <c:v>0.91340771648070884</c:v>
                </c:pt>
                <c:pt idx="928">
                  <c:v>0.9139852150369624</c:v>
                </c:pt>
                <c:pt idx="929">
                  <c:v>0.91450521373696569</c:v>
                </c:pt>
                <c:pt idx="930">
                  <c:v>0.91501771245571883</c:v>
                </c:pt>
                <c:pt idx="931">
                  <c:v>0.91556271109322229</c:v>
                </c:pt>
                <c:pt idx="932">
                  <c:v>0.91611520971197569</c:v>
                </c:pt>
                <c:pt idx="933">
                  <c:v>0.91663270841822897</c:v>
                </c:pt>
                <c:pt idx="934">
                  <c:v>0.91715770710573219</c:v>
                </c:pt>
                <c:pt idx="935">
                  <c:v>0.91765770585573536</c:v>
                </c:pt>
                <c:pt idx="936">
                  <c:v>0.91818020454948868</c:v>
                </c:pt>
                <c:pt idx="937">
                  <c:v>0.91867770330574172</c:v>
                </c:pt>
                <c:pt idx="938">
                  <c:v>0.91924770188074534</c:v>
                </c:pt>
                <c:pt idx="939">
                  <c:v>0.91975520061199845</c:v>
                </c:pt>
                <c:pt idx="940">
                  <c:v>0.92021269946825135</c:v>
                </c:pt>
                <c:pt idx="941">
                  <c:v>0.92073019817450452</c:v>
                </c:pt>
                <c:pt idx="942">
                  <c:v>0.92117019707450731</c:v>
                </c:pt>
                <c:pt idx="943">
                  <c:v>0.92166269584326044</c:v>
                </c:pt>
                <c:pt idx="944">
                  <c:v>0.92212269469326325</c:v>
                </c:pt>
                <c:pt idx="945">
                  <c:v>0.92257519356201612</c:v>
                </c:pt>
                <c:pt idx="946">
                  <c:v>0.923047692380769</c:v>
                </c:pt>
                <c:pt idx="947">
                  <c:v>0.92352769118077205</c:v>
                </c:pt>
                <c:pt idx="948">
                  <c:v>0.92399769000577503</c:v>
                </c:pt>
                <c:pt idx="949">
                  <c:v>0.92443518891202769</c:v>
                </c:pt>
                <c:pt idx="950">
                  <c:v>0.92490018774953064</c:v>
                </c:pt>
                <c:pt idx="951">
                  <c:v>0.92540018649953371</c:v>
                </c:pt>
                <c:pt idx="952">
                  <c:v>0.92590268524328689</c:v>
                </c:pt>
                <c:pt idx="953">
                  <c:v>0.92642018394954018</c:v>
                </c:pt>
                <c:pt idx="954">
                  <c:v>0.92689268276829306</c:v>
                </c:pt>
                <c:pt idx="955">
                  <c:v>0.92740518148704632</c:v>
                </c:pt>
                <c:pt idx="956">
                  <c:v>0.92790268024329936</c:v>
                </c:pt>
                <c:pt idx="957">
                  <c:v>0.92832767918080206</c:v>
                </c:pt>
                <c:pt idx="958">
                  <c:v>0.9287601780995548</c:v>
                </c:pt>
                <c:pt idx="959">
                  <c:v>0.92926267684330788</c:v>
                </c:pt>
                <c:pt idx="960">
                  <c:v>0.92972767568081083</c:v>
                </c:pt>
                <c:pt idx="961">
                  <c:v>0.93016267459331348</c:v>
                </c:pt>
                <c:pt idx="962">
                  <c:v>0.93061017347456632</c:v>
                </c:pt>
                <c:pt idx="963">
                  <c:v>0.931032672418319</c:v>
                </c:pt>
                <c:pt idx="964">
                  <c:v>0.93147017132457166</c:v>
                </c:pt>
                <c:pt idx="965">
                  <c:v>0.93183767040582399</c:v>
                </c:pt>
                <c:pt idx="966">
                  <c:v>0.93228516928707683</c:v>
                </c:pt>
                <c:pt idx="967">
                  <c:v>0.93275266811832969</c:v>
                </c:pt>
                <c:pt idx="968">
                  <c:v>0.9331801670495824</c:v>
                </c:pt>
                <c:pt idx="969">
                  <c:v>0.93360016599958495</c:v>
                </c:pt>
                <c:pt idx="970">
                  <c:v>0.93402266494333763</c:v>
                </c:pt>
                <c:pt idx="971">
                  <c:v>0.93447766380584052</c:v>
                </c:pt>
                <c:pt idx="972">
                  <c:v>0.93493016267459328</c:v>
                </c:pt>
                <c:pt idx="973">
                  <c:v>0.93533516166209585</c:v>
                </c:pt>
                <c:pt idx="974">
                  <c:v>0.93573516066209839</c:v>
                </c:pt>
                <c:pt idx="975">
                  <c:v>0.93618515953710113</c:v>
                </c:pt>
                <c:pt idx="976">
                  <c:v>0.93659265851835372</c:v>
                </c:pt>
                <c:pt idx="977">
                  <c:v>0.93705015737460662</c:v>
                </c:pt>
                <c:pt idx="978">
                  <c:v>0.93741765645585884</c:v>
                </c:pt>
                <c:pt idx="979">
                  <c:v>0.93779265551836122</c:v>
                </c:pt>
                <c:pt idx="980">
                  <c:v>0.93817015457461361</c:v>
                </c:pt>
                <c:pt idx="981">
                  <c:v>0.93854515363711588</c:v>
                </c:pt>
                <c:pt idx="982">
                  <c:v>0.93892765268086831</c:v>
                </c:pt>
                <c:pt idx="983">
                  <c:v>0.93933765165587091</c:v>
                </c:pt>
                <c:pt idx="984">
                  <c:v>0.93972765068087327</c:v>
                </c:pt>
                <c:pt idx="985">
                  <c:v>0.94007514981212548</c:v>
                </c:pt>
                <c:pt idx="986">
                  <c:v>0.94043264891837774</c:v>
                </c:pt>
                <c:pt idx="987">
                  <c:v>0.94081264796838004</c:v>
                </c:pt>
                <c:pt idx="988">
                  <c:v>0.94120764698088255</c:v>
                </c:pt>
                <c:pt idx="989">
                  <c:v>0.9416101459746351</c:v>
                </c:pt>
                <c:pt idx="990">
                  <c:v>0.9419901450246374</c:v>
                </c:pt>
                <c:pt idx="991">
                  <c:v>0.9424151439621401</c:v>
                </c:pt>
                <c:pt idx="992">
                  <c:v>0.94277514306214238</c:v>
                </c:pt>
                <c:pt idx="993">
                  <c:v>0.94315264211839467</c:v>
                </c:pt>
                <c:pt idx="994">
                  <c:v>0.94351264121839695</c:v>
                </c:pt>
                <c:pt idx="995">
                  <c:v>0.94387514031214925</c:v>
                </c:pt>
                <c:pt idx="996">
                  <c:v>0.94421763945590131</c:v>
                </c:pt>
                <c:pt idx="997">
                  <c:v>0.94460013849965374</c:v>
                </c:pt>
                <c:pt idx="998">
                  <c:v>0.9449876375309062</c:v>
                </c:pt>
                <c:pt idx="999">
                  <c:v>0.94530013674965807</c:v>
                </c:pt>
                <c:pt idx="1000">
                  <c:v>0.94564013589966023</c:v>
                </c:pt>
                <c:pt idx="1001">
                  <c:v>0.94597763505591237</c:v>
                </c:pt>
                <c:pt idx="1002">
                  <c:v>0.94631763420591453</c:v>
                </c:pt>
                <c:pt idx="1003">
                  <c:v>0.9466626333434166</c:v>
                </c:pt>
                <c:pt idx="1004">
                  <c:v>0.94701763245591886</c:v>
                </c:pt>
                <c:pt idx="1005">
                  <c:v>0.94736263159342105</c:v>
                </c:pt>
                <c:pt idx="1006">
                  <c:v>0.94773013067467327</c:v>
                </c:pt>
                <c:pt idx="1007">
                  <c:v>0.94806262984342538</c:v>
                </c:pt>
                <c:pt idx="1008">
                  <c:v>0.94841512896217761</c:v>
                </c:pt>
                <c:pt idx="1009">
                  <c:v>0.94875012812467974</c:v>
                </c:pt>
                <c:pt idx="1010">
                  <c:v>0.94910762723093189</c:v>
                </c:pt>
                <c:pt idx="1011">
                  <c:v>0.94941262646843383</c:v>
                </c:pt>
                <c:pt idx="1012">
                  <c:v>0.94974512563718594</c:v>
                </c:pt>
                <c:pt idx="1013">
                  <c:v>0.95007512481218792</c:v>
                </c:pt>
                <c:pt idx="1014">
                  <c:v>0.95039762400593997</c:v>
                </c:pt>
                <c:pt idx="1015">
                  <c:v>0.95071262321844197</c:v>
                </c:pt>
                <c:pt idx="1016">
                  <c:v>0.95102012244969392</c:v>
                </c:pt>
                <c:pt idx="1017">
                  <c:v>0.95130012174969558</c:v>
                </c:pt>
                <c:pt idx="1018">
                  <c:v>0.95156512108719726</c:v>
                </c:pt>
                <c:pt idx="1019">
                  <c:v>0.95186762033094918</c:v>
                </c:pt>
                <c:pt idx="1020">
                  <c:v>0.95218261954345118</c:v>
                </c:pt>
                <c:pt idx="1021">
                  <c:v>0.95253011867470327</c:v>
                </c:pt>
                <c:pt idx="1022">
                  <c:v>0.95283761790595523</c:v>
                </c:pt>
                <c:pt idx="1023">
                  <c:v>0.95314511713720718</c:v>
                </c:pt>
                <c:pt idx="1024">
                  <c:v>0.95347261631845925</c:v>
                </c:pt>
                <c:pt idx="1025">
                  <c:v>0.95378261554346111</c:v>
                </c:pt>
                <c:pt idx="1026">
                  <c:v>0.9541126147184632</c:v>
                </c:pt>
                <c:pt idx="1027">
                  <c:v>0.95439761400596501</c:v>
                </c:pt>
                <c:pt idx="1028">
                  <c:v>0.95466261334346669</c:v>
                </c:pt>
                <c:pt idx="1029">
                  <c:v>0.95494511263721837</c:v>
                </c:pt>
                <c:pt idx="1030">
                  <c:v>0.95522261194347013</c:v>
                </c:pt>
                <c:pt idx="1031">
                  <c:v>0.95554011114972215</c:v>
                </c:pt>
                <c:pt idx="1032">
                  <c:v>0.95579011052472373</c:v>
                </c:pt>
                <c:pt idx="1033">
                  <c:v>0.95604010989972521</c:v>
                </c:pt>
                <c:pt idx="1034">
                  <c:v>0.9563376091559771</c:v>
                </c:pt>
                <c:pt idx="1035">
                  <c:v>0.95661010847472883</c:v>
                </c:pt>
                <c:pt idx="1036">
                  <c:v>0.95690010774973067</c:v>
                </c:pt>
                <c:pt idx="1037">
                  <c:v>0.95718010704973233</c:v>
                </c:pt>
                <c:pt idx="1038">
                  <c:v>0.95747260631848419</c:v>
                </c:pt>
                <c:pt idx="1039">
                  <c:v>0.95775260561848596</c:v>
                </c:pt>
                <c:pt idx="1040">
                  <c:v>0.95798760503098745</c:v>
                </c:pt>
                <c:pt idx="1041">
                  <c:v>0.95828760428098925</c:v>
                </c:pt>
                <c:pt idx="1042">
                  <c:v>0.95859010352474117</c:v>
                </c:pt>
                <c:pt idx="1043">
                  <c:v>0.95883010292474269</c:v>
                </c:pt>
                <c:pt idx="1044">
                  <c:v>0.95910260224349442</c:v>
                </c:pt>
                <c:pt idx="1045">
                  <c:v>0.95934760163099597</c:v>
                </c:pt>
                <c:pt idx="1046">
                  <c:v>0.95966760083099789</c:v>
                </c:pt>
                <c:pt idx="1047">
                  <c:v>0.95991510021224946</c:v>
                </c:pt>
                <c:pt idx="1048">
                  <c:v>0.96019009952475121</c:v>
                </c:pt>
                <c:pt idx="1049">
                  <c:v>0.96043509891225276</c:v>
                </c:pt>
                <c:pt idx="1050">
                  <c:v>0.96062509843725385</c:v>
                </c:pt>
                <c:pt idx="1051">
                  <c:v>0.96086509783725538</c:v>
                </c:pt>
                <c:pt idx="1052">
                  <c:v>0.96110759723100692</c:v>
                </c:pt>
                <c:pt idx="1053">
                  <c:v>0.96137759655600863</c:v>
                </c:pt>
                <c:pt idx="1054">
                  <c:v>0.96161759595601015</c:v>
                </c:pt>
                <c:pt idx="1055">
                  <c:v>0.96186259534351159</c:v>
                </c:pt>
                <c:pt idx="1056">
                  <c:v>0.96210259474351312</c:v>
                </c:pt>
                <c:pt idx="1057">
                  <c:v>0.96234009414976462</c:v>
                </c:pt>
                <c:pt idx="1058">
                  <c:v>0.96263259341851648</c:v>
                </c:pt>
                <c:pt idx="1059">
                  <c:v>0.9628875927810181</c:v>
                </c:pt>
                <c:pt idx="1060">
                  <c:v>0.96308509228726924</c:v>
                </c:pt>
                <c:pt idx="1061">
                  <c:v>0.96328009179977048</c:v>
                </c:pt>
                <c:pt idx="1062">
                  <c:v>0.96351009122477194</c:v>
                </c:pt>
                <c:pt idx="1063">
                  <c:v>0.96375509061227349</c:v>
                </c:pt>
                <c:pt idx="1064">
                  <c:v>0.96397509006227489</c:v>
                </c:pt>
                <c:pt idx="1065">
                  <c:v>0.96423758940602644</c:v>
                </c:pt>
                <c:pt idx="1066">
                  <c:v>0.96446508883727788</c:v>
                </c:pt>
                <c:pt idx="1067">
                  <c:v>0.9646725883185292</c:v>
                </c:pt>
                <c:pt idx="1068">
                  <c:v>0.9648775878060305</c:v>
                </c:pt>
                <c:pt idx="1069">
                  <c:v>0.96513758715603215</c:v>
                </c:pt>
                <c:pt idx="1070">
                  <c:v>0.96537258656853353</c:v>
                </c:pt>
                <c:pt idx="1071">
                  <c:v>0.96559258601853493</c:v>
                </c:pt>
                <c:pt idx="1072">
                  <c:v>0.96580758548103629</c:v>
                </c:pt>
                <c:pt idx="1073">
                  <c:v>0.96606008484978789</c:v>
                </c:pt>
                <c:pt idx="1074">
                  <c:v>0.96629008427478935</c:v>
                </c:pt>
                <c:pt idx="1075">
                  <c:v>0.9665200836997907</c:v>
                </c:pt>
                <c:pt idx="1076">
                  <c:v>0.9667400831497921</c:v>
                </c:pt>
                <c:pt idx="1077">
                  <c:v>0.96696258259354351</c:v>
                </c:pt>
                <c:pt idx="1078">
                  <c:v>0.96715508211229473</c:v>
                </c:pt>
                <c:pt idx="1079">
                  <c:v>0.96737758155604614</c:v>
                </c:pt>
                <c:pt idx="1080">
                  <c:v>0.96756508108729733</c:v>
                </c:pt>
                <c:pt idx="1081">
                  <c:v>0.96776258059354847</c:v>
                </c:pt>
                <c:pt idx="1082">
                  <c:v>0.96798508003729988</c:v>
                </c:pt>
                <c:pt idx="1083">
                  <c:v>0.96820507948730128</c:v>
                </c:pt>
                <c:pt idx="1084">
                  <c:v>0.96839257901855247</c:v>
                </c:pt>
                <c:pt idx="1085">
                  <c:v>0.96860007849980378</c:v>
                </c:pt>
                <c:pt idx="1086">
                  <c:v>0.96877007807480486</c:v>
                </c:pt>
                <c:pt idx="1087">
                  <c:v>0.96897757755605607</c:v>
                </c:pt>
                <c:pt idx="1088">
                  <c:v>0.96917507706230732</c:v>
                </c:pt>
                <c:pt idx="1089">
                  <c:v>0.96934757663105842</c:v>
                </c:pt>
                <c:pt idx="1090">
                  <c:v>0.96951507621230948</c:v>
                </c:pt>
                <c:pt idx="1091">
                  <c:v>0.96966507583731043</c:v>
                </c:pt>
                <c:pt idx="1092">
                  <c:v>0.96981007547481135</c:v>
                </c:pt>
                <c:pt idx="1093">
                  <c:v>0.97001757495606256</c:v>
                </c:pt>
                <c:pt idx="1094">
                  <c:v>0.97020007449981371</c:v>
                </c:pt>
                <c:pt idx="1095">
                  <c:v>0.970402573993565</c:v>
                </c:pt>
                <c:pt idx="1096">
                  <c:v>0.970560073599816</c:v>
                </c:pt>
                <c:pt idx="1097">
                  <c:v>0.970717573206067</c:v>
                </c:pt>
                <c:pt idx="1098">
                  <c:v>0.97091007272481822</c:v>
                </c:pt>
                <c:pt idx="1099">
                  <c:v>0.97108507228731933</c:v>
                </c:pt>
                <c:pt idx="1100">
                  <c:v>0.97126007184982033</c:v>
                </c:pt>
                <c:pt idx="1101">
                  <c:v>0.9714600713498216</c:v>
                </c:pt>
                <c:pt idx="1102">
                  <c:v>0.97162007094982261</c:v>
                </c:pt>
                <c:pt idx="1103">
                  <c:v>0.97184007039982401</c:v>
                </c:pt>
                <c:pt idx="1104">
                  <c:v>0.97204756988107532</c:v>
                </c:pt>
                <c:pt idx="1105">
                  <c:v>0.97221256946857637</c:v>
                </c:pt>
                <c:pt idx="1106">
                  <c:v>0.97241256896857753</c:v>
                </c:pt>
                <c:pt idx="1107">
                  <c:v>0.97262256844357886</c:v>
                </c:pt>
                <c:pt idx="1108">
                  <c:v>0.97279506801232996</c:v>
                </c:pt>
                <c:pt idx="1109">
                  <c:v>0.97300256749358127</c:v>
                </c:pt>
                <c:pt idx="1110">
                  <c:v>0.97318756703108245</c:v>
                </c:pt>
                <c:pt idx="1111">
                  <c:v>0.97335006662483348</c:v>
                </c:pt>
                <c:pt idx="1112">
                  <c:v>0.97348756628108435</c:v>
                </c:pt>
                <c:pt idx="1113">
                  <c:v>0.97366006584983533</c:v>
                </c:pt>
                <c:pt idx="1114">
                  <c:v>0.97383006542483641</c:v>
                </c:pt>
                <c:pt idx="1115">
                  <c:v>0.97398506503733739</c:v>
                </c:pt>
                <c:pt idx="1116">
                  <c:v>0.97413756465608836</c:v>
                </c:pt>
                <c:pt idx="1117">
                  <c:v>0.9742850642873393</c:v>
                </c:pt>
                <c:pt idx="1118">
                  <c:v>0.97444756388109033</c:v>
                </c:pt>
                <c:pt idx="1119">
                  <c:v>0.97459506351234126</c:v>
                </c:pt>
                <c:pt idx="1120">
                  <c:v>0.97475506311234217</c:v>
                </c:pt>
                <c:pt idx="1121">
                  <c:v>0.97494006264984334</c:v>
                </c:pt>
                <c:pt idx="1122">
                  <c:v>0.97506256234359412</c:v>
                </c:pt>
                <c:pt idx="1123">
                  <c:v>0.97520256199359501</c:v>
                </c:pt>
                <c:pt idx="1124">
                  <c:v>0.97536506158734604</c:v>
                </c:pt>
                <c:pt idx="1125">
                  <c:v>0.97553756115609713</c:v>
                </c:pt>
                <c:pt idx="1126">
                  <c:v>0.97571756070609827</c:v>
                </c:pt>
                <c:pt idx="1127">
                  <c:v>0.97589256026859927</c:v>
                </c:pt>
                <c:pt idx="1128">
                  <c:v>0.97606755983110038</c:v>
                </c:pt>
                <c:pt idx="1129">
                  <c:v>0.97623755940610146</c:v>
                </c:pt>
                <c:pt idx="1130">
                  <c:v>0.97637505906235234</c:v>
                </c:pt>
                <c:pt idx="1131">
                  <c:v>0.97653755865610337</c:v>
                </c:pt>
                <c:pt idx="1132">
                  <c:v>0.97671505821235449</c:v>
                </c:pt>
                <c:pt idx="1133">
                  <c:v>0.97682755793110521</c:v>
                </c:pt>
                <c:pt idx="1134">
                  <c:v>0.97697505756235614</c:v>
                </c:pt>
                <c:pt idx="1135">
                  <c:v>0.97711505721235692</c:v>
                </c:pt>
                <c:pt idx="1136">
                  <c:v>0.97724755688110776</c:v>
                </c:pt>
                <c:pt idx="1137">
                  <c:v>0.97737005657485854</c:v>
                </c:pt>
                <c:pt idx="1138">
                  <c:v>0.97751755620610947</c:v>
                </c:pt>
                <c:pt idx="1139">
                  <c:v>0.97767755580611049</c:v>
                </c:pt>
                <c:pt idx="1140">
                  <c:v>0.97778005554986114</c:v>
                </c:pt>
                <c:pt idx="1141">
                  <c:v>0.97790755523111195</c:v>
                </c:pt>
                <c:pt idx="1142">
                  <c:v>0.97803505491236276</c:v>
                </c:pt>
                <c:pt idx="1143">
                  <c:v>0.97817005457486361</c:v>
                </c:pt>
                <c:pt idx="1144">
                  <c:v>0.97830255424361434</c:v>
                </c:pt>
                <c:pt idx="1145">
                  <c:v>0.9784700538248654</c:v>
                </c:pt>
                <c:pt idx="1146">
                  <c:v>0.97863005342486642</c:v>
                </c:pt>
                <c:pt idx="1147">
                  <c:v>0.97872505318736702</c:v>
                </c:pt>
                <c:pt idx="1148">
                  <c:v>0.97887505281236797</c:v>
                </c:pt>
                <c:pt idx="1149">
                  <c:v>0.97903255241861897</c:v>
                </c:pt>
                <c:pt idx="1150">
                  <c:v>0.97915255211861973</c:v>
                </c:pt>
                <c:pt idx="1151">
                  <c:v>0.97929005177487061</c:v>
                </c:pt>
                <c:pt idx="1152">
                  <c:v>0.97942505143737135</c:v>
                </c:pt>
                <c:pt idx="1153">
                  <c:v>0.97957755105612232</c:v>
                </c:pt>
                <c:pt idx="1154">
                  <c:v>0.97972005069987322</c:v>
                </c:pt>
                <c:pt idx="1155">
                  <c:v>0.97981755045612384</c:v>
                </c:pt>
                <c:pt idx="1156">
                  <c:v>0.97992505018737452</c:v>
                </c:pt>
                <c:pt idx="1157">
                  <c:v>0.98003254991862521</c:v>
                </c:pt>
                <c:pt idx="1158">
                  <c:v>0.98019504951237624</c:v>
                </c:pt>
                <c:pt idx="1159">
                  <c:v>0.9803000492498769</c:v>
                </c:pt>
                <c:pt idx="1160">
                  <c:v>0.98043754890612778</c:v>
                </c:pt>
                <c:pt idx="1161">
                  <c:v>0.98055254861862851</c:v>
                </c:pt>
                <c:pt idx="1162">
                  <c:v>0.98065504836237904</c:v>
                </c:pt>
                <c:pt idx="1163">
                  <c:v>0.9807425481436296</c:v>
                </c:pt>
                <c:pt idx="1164">
                  <c:v>0.98086754783113039</c:v>
                </c:pt>
                <c:pt idx="1165">
                  <c:v>0.98100504748738127</c:v>
                </c:pt>
                <c:pt idx="1166">
                  <c:v>0.98112254719363201</c:v>
                </c:pt>
                <c:pt idx="1167">
                  <c:v>0.98122754693113268</c:v>
                </c:pt>
                <c:pt idx="1168">
                  <c:v>0.98134004664988339</c:v>
                </c:pt>
                <c:pt idx="1169">
                  <c:v>0.98144754638113407</c:v>
                </c:pt>
                <c:pt idx="1170">
                  <c:v>0.98156004609988479</c:v>
                </c:pt>
                <c:pt idx="1171">
                  <c:v>0.98166504583738545</c:v>
                </c:pt>
                <c:pt idx="1172">
                  <c:v>0.98177004557488601</c:v>
                </c:pt>
                <c:pt idx="1173">
                  <c:v>0.98188254529363672</c:v>
                </c:pt>
                <c:pt idx="1174">
                  <c:v>0.98198504503738737</c:v>
                </c:pt>
                <c:pt idx="1175">
                  <c:v>0.98207504481238794</c:v>
                </c:pt>
                <c:pt idx="1176">
                  <c:v>0.98216504458738851</c:v>
                </c:pt>
                <c:pt idx="1177">
                  <c:v>0.98230754423113942</c:v>
                </c:pt>
                <c:pt idx="1178">
                  <c:v>0.98241004397489007</c:v>
                </c:pt>
                <c:pt idx="1179">
                  <c:v>0.98252254369364078</c:v>
                </c:pt>
                <c:pt idx="1180">
                  <c:v>0.98264754338114157</c:v>
                </c:pt>
                <c:pt idx="1181">
                  <c:v>0.98278254304364243</c:v>
                </c:pt>
                <c:pt idx="1182">
                  <c:v>0.982872542818643</c:v>
                </c:pt>
                <c:pt idx="1183">
                  <c:v>0.98297254256864353</c:v>
                </c:pt>
                <c:pt idx="1184">
                  <c:v>0.98304504238739399</c:v>
                </c:pt>
                <c:pt idx="1185">
                  <c:v>0.98316754208114476</c:v>
                </c:pt>
                <c:pt idx="1186">
                  <c:v>0.98326504183739538</c:v>
                </c:pt>
                <c:pt idx="1187">
                  <c:v>0.98340004149989624</c:v>
                </c:pt>
                <c:pt idx="1188">
                  <c:v>0.98351254121864695</c:v>
                </c:pt>
                <c:pt idx="1189">
                  <c:v>0.98362754093114768</c:v>
                </c:pt>
                <c:pt idx="1190">
                  <c:v>0.98370754073114819</c:v>
                </c:pt>
                <c:pt idx="1191">
                  <c:v>0.98379004052489871</c:v>
                </c:pt>
                <c:pt idx="1192">
                  <c:v>0.98388504028739932</c:v>
                </c:pt>
                <c:pt idx="1193">
                  <c:v>0.98398504003739995</c:v>
                </c:pt>
                <c:pt idx="1194">
                  <c:v>0.98409753975615066</c:v>
                </c:pt>
                <c:pt idx="1195">
                  <c:v>0.98421003947490127</c:v>
                </c:pt>
                <c:pt idx="1196">
                  <c:v>0.98432003919990196</c:v>
                </c:pt>
                <c:pt idx="1197">
                  <c:v>0.98441753895615258</c:v>
                </c:pt>
                <c:pt idx="1198">
                  <c:v>0.98450753873115315</c:v>
                </c:pt>
                <c:pt idx="1199">
                  <c:v>0.98462253844365388</c:v>
                </c:pt>
                <c:pt idx="1200">
                  <c:v>0.98473753815615461</c:v>
                </c:pt>
                <c:pt idx="1201">
                  <c:v>0.98482253794365515</c:v>
                </c:pt>
                <c:pt idx="1202">
                  <c:v>0.98489503776240561</c:v>
                </c:pt>
                <c:pt idx="1203">
                  <c:v>0.98496253759365604</c:v>
                </c:pt>
                <c:pt idx="1204">
                  <c:v>0.98507253731865674</c:v>
                </c:pt>
                <c:pt idx="1205">
                  <c:v>0.9851775370561574</c:v>
                </c:pt>
                <c:pt idx="1206">
                  <c:v>0.98526753683115798</c:v>
                </c:pt>
                <c:pt idx="1207">
                  <c:v>0.98535753660615844</c:v>
                </c:pt>
                <c:pt idx="1208">
                  <c:v>0.9854625363436591</c:v>
                </c:pt>
                <c:pt idx="1209">
                  <c:v>0.98554753613115964</c:v>
                </c:pt>
                <c:pt idx="1210">
                  <c:v>0.98563753590616021</c:v>
                </c:pt>
                <c:pt idx="1211">
                  <c:v>0.98571253571866069</c:v>
                </c:pt>
                <c:pt idx="1212">
                  <c:v>0.98579003552491118</c:v>
                </c:pt>
                <c:pt idx="1213">
                  <c:v>0.98587003532491169</c:v>
                </c:pt>
                <c:pt idx="1214">
                  <c:v>0.98596503508741229</c:v>
                </c:pt>
                <c:pt idx="1215">
                  <c:v>0.98602003494991264</c:v>
                </c:pt>
                <c:pt idx="1216">
                  <c:v>0.98612753468116332</c:v>
                </c:pt>
                <c:pt idx="1217">
                  <c:v>0.98622503443741394</c:v>
                </c:pt>
                <c:pt idx="1218">
                  <c:v>0.98630253424366443</c:v>
                </c:pt>
                <c:pt idx="1219">
                  <c:v>0.98638503403741495</c:v>
                </c:pt>
                <c:pt idx="1220">
                  <c:v>0.9864725338186654</c:v>
                </c:pt>
                <c:pt idx="1221">
                  <c:v>0.98657503356241605</c:v>
                </c:pt>
                <c:pt idx="1222">
                  <c:v>0.98664503338741649</c:v>
                </c:pt>
                <c:pt idx="1223">
                  <c:v>0.98672003319991697</c:v>
                </c:pt>
                <c:pt idx="1224">
                  <c:v>0.98680253299366749</c:v>
                </c:pt>
                <c:pt idx="1225">
                  <c:v>0.98688503278741802</c:v>
                </c:pt>
                <c:pt idx="1226">
                  <c:v>0.98698003254991862</c:v>
                </c:pt>
                <c:pt idx="1227">
                  <c:v>0.98705753235616911</c:v>
                </c:pt>
                <c:pt idx="1228">
                  <c:v>0.9871350321624196</c:v>
                </c:pt>
                <c:pt idx="1229">
                  <c:v>0.98718503203741992</c:v>
                </c:pt>
                <c:pt idx="1230">
                  <c:v>0.98726753183117044</c:v>
                </c:pt>
                <c:pt idx="1231">
                  <c:v>0.98733003167492084</c:v>
                </c:pt>
                <c:pt idx="1232">
                  <c:v>0.98739753150617127</c:v>
                </c:pt>
                <c:pt idx="1233">
                  <c:v>0.98746503133742169</c:v>
                </c:pt>
                <c:pt idx="1234">
                  <c:v>0.98753253116867212</c:v>
                </c:pt>
                <c:pt idx="1235">
                  <c:v>0.9876075309811726</c:v>
                </c:pt>
                <c:pt idx="1236">
                  <c:v>0.98768503078742298</c:v>
                </c:pt>
                <c:pt idx="1237">
                  <c:v>0.98775253061867341</c:v>
                </c:pt>
                <c:pt idx="1238">
                  <c:v>0.98780503048742374</c:v>
                </c:pt>
                <c:pt idx="1239">
                  <c:v>0.98787003032492415</c:v>
                </c:pt>
                <c:pt idx="1240">
                  <c:v>0.9879400301499246</c:v>
                </c:pt>
                <c:pt idx="1241">
                  <c:v>0.98800502998742501</c:v>
                </c:pt>
                <c:pt idx="1242">
                  <c:v>0.98807002982492542</c:v>
                </c:pt>
                <c:pt idx="1243">
                  <c:v>0.98815252961867595</c:v>
                </c:pt>
                <c:pt idx="1244">
                  <c:v>0.98821252946867633</c:v>
                </c:pt>
                <c:pt idx="1245">
                  <c:v>0.98828252929367677</c:v>
                </c:pt>
                <c:pt idx="1246">
                  <c:v>0.98837752905617737</c:v>
                </c:pt>
                <c:pt idx="1247">
                  <c:v>0.98844252889367779</c:v>
                </c:pt>
                <c:pt idx="1248">
                  <c:v>0.98851252871867823</c:v>
                </c:pt>
                <c:pt idx="1249">
                  <c:v>0.98856252859367855</c:v>
                </c:pt>
                <c:pt idx="1250">
                  <c:v>0.98864502838742907</c:v>
                </c:pt>
                <c:pt idx="1251">
                  <c:v>0.98871752820617953</c:v>
                </c:pt>
                <c:pt idx="1252">
                  <c:v>0.98880252799368007</c:v>
                </c:pt>
                <c:pt idx="1253">
                  <c:v>0.98886502783743035</c:v>
                </c:pt>
                <c:pt idx="1254">
                  <c:v>0.98890252774368059</c:v>
                </c:pt>
                <c:pt idx="1255">
                  <c:v>0.98895002762493089</c:v>
                </c:pt>
                <c:pt idx="1256">
                  <c:v>0.98901002747493127</c:v>
                </c:pt>
                <c:pt idx="1257">
                  <c:v>0.98903252741868142</c:v>
                </c:pt>
                <c:pt idx="1258">
                  <c:v>0.98910502723743188</c:v>
                </c:pt>
                <c:pt idx="1259">
                  <c:v>0.98917252706868231</c:v>
                </c:pt>
                <c:pt idx="1260">
                  <c:v>0.9892500268749328</c:v>
                </c:pt>
                <c:pt idx="1261">
                  <c:v>0.9892975267561831</c:v>
                </c:pt>
                <c:pt idx="1262">
                  <c:v>0.98938002654993362</c:v>
                </c:pt>
                <c:pt idx="1263">
                  <c:v>0.98943752640618399</c:v>
                </c:pt>
                <c:pt idx="1264">
                  <c:v>0.98949502626243435</c:v>
                </c:pt>
                <c:pt idx="1265">
                  <c:v>0.98955502611243473</c:v>
                </c:pt>
                <c:pt idx="1266">
                  <c:v>0.98963502591243524</c:v>
                </c:pt>
                <c:pt idx="1267">
                  <c:v>0.98968002579993553</c:v>
                </c:pt>
                <c:pt idx="1268">
                  <c:v>0.98973252566868586</c:v>
                </c:pt>
                <c:pt idx="1269">
                  <c:v>0.98978002554993616</c:v>
                </c:pt>
                <c:pt idx="1270">
                  <c:v>0.9898500253749366</c:v>
                </c:pt>
                <c:pt idx="1271">
                  <c:v>0.98990252524368694</c:v>
                </c:pt>
                <c:pt idx="1272">
                  <c:v>0.98995002512493724</c:v>
                </c:pt>
                <c:pt idx="1273">
                  <c:v>0.99000502498743748</c:v>
                </c:pt>
                <c:pt idx="1274">
                  <c:v>0.99006002484993783</c:v>
                </c:pt>
                <c:pt idx="1275">
                  <c:v>0.99013252466868829</c:v>
                </c:pt>
                <c:pt idx="1276">
                  <c:v>0.99019002452493865</c:v>
                </c:pt>
                <c:pt idx="1277">
                  <c:v>0.99026752433118914</c:v>
                </c:pt>
                <c:pt idx="1278">
                  <c:v>0.99031752420618946</c:v>
                </c:pt>
                <c:pt idx="1279">
                  <c:v>0.99036252409368974</c:v>
                </c:pt>
                <c:pt idx="1280">
                  <c:v>0.99039502401243995</c:v>
                </c:pt>
                <c:pt idx="1281">
                  <c:v>0.9904500238749403</c:v>
                </c:pt>
                <c:pt idx="1282">
                  <c:v>0.99050252374369063</c:v>
                </c:pt>
                <c:pt idx="1283">
                  <c:v>0.99053752365619085</c:v>
                </c:pt>
                <c:pt idx="1284">
                  <c:v>0.99060002349994125</c:v>
                </c:pt>
                <c:pt idx="1285">
                  <c:v>0.99065752335619162</c:v>
                </c:pt>
                <c:pt idx="1286">
                  <c:v>0.99071252321869196</c:v>
                </c:pt>
                <c:pt idx="1287">
                  <c:v>0.99076252309369228</c:v>
                </c:pt>
                <c:pt idx="1288">
                  <c:v>0.99081502296244262</c:v>
                </c:pt>
                <c:pt idx="1289">
                  <c:v>0.99087002282494296</c:v>
                </c:pt>
                <c:pt idx="1290">
                  <c:v>0.9909225226936933</c:v>
                </c:pt>
                <c:pt idx="1291">
                  <c:v>0.99096752258119358</c:v>
                </c:pt>
                <c:pt idx="1292">
                  <c:v>0.99102752243119396</c:v>
                </c:pt>
                <c:pt idx="1293">
                  <c:v>0.9910800222999443</c:v>
                </c:pt>
                <c:pt idx="1294">
                  <c:v>0.99114002214994468</c:v>
                </c:pt>
                <c:pt idx="1295">
                  <c:v>0.99121002197494501</c:v>
                </c:pt>
                <c:pt idx="1296">
                  <c:v>0.99127752180619544</c:v>
                </c:pt>
                <c:pt idx="1297">
                  <c:v>0.99134002164994584</c:v>
                </c:pt>
                <c:pt idx="1298">
                  <c:v>0.99138002154994609</c:v>
                </c:pt>
                <c:pt idx="1299">
                  <c:v>0.99143502141244644</c:v>
                </c:pt>
                <c:pt idx="1300">
                  <c:v>0.99147752130619671</c:v>
                </c:pt>
                <c:pt idx="1301">
                  <c:v>0.9915400211499471</c:v>
                </c:pt>
                <c:pt idx="1302">
                  <c:v>0.99159002102494742</c:v>
                </c:pt>
                <c:pt idx="1303">
                  <c:v>0.99162752093119766</c:v>
                </c:pt>
                <c:pt idx="1304">
                  <c:v>0.9916650208374479</c:v>
                </c:pt>
                <c:pt idx="1305">
                  <c:v>0.99170752073119817</c:v>
                </c:pt>
                <c:pt idx="1306">
                  <c:v>0.99175002062494844</c:v>
                </c:pt>
                <c:pt idx="1307">
                  <c:v>0.99181252046869883</c:v>
                </c:pt>
                <c:pt idx="1308">
                  <c:v>0.99186002034994913</c:v>
                </c:pt>
                <c:pt idx="1309">
                  <c:v>0.9919025202436994</c:v>
                </c:pt>
                <c:pt idx="1310">
                  <c:v>0.99195752010619975</c:v>
                </c:pt>
                <c:pt idx="1311">
                  <c:v>0.99199752000620001</c:v>
                </c:pt>
                <c:pt idx="1312">
                  <c:v>0.99204501988745031</c:v>
                </c:pt>
                <c:pt idx="1313">
                  <c:v>0.99209001977495059</c:v>
                </c:pt>
                <c:pt idx="1314">
                  <c:v>0.9921225196937008</c:v>
                </c:pt>
                <c:pt idx="1315">
                  <c:v>0.99216751958120109</c:v>
                </c:pt>
                <c:pt idx="1316">
                  <c:v>0.99220751948120134</c:v>
                </c:pt>
                <c:pt idx="1317">
                  <c:v>0.99226751933120172</c:v>
                </c:pt>
                <c:pt idx="1318">
                  <c:v>0.99231501921245202</c:v>
                </c:pt>
                <c:pt idx="1319">
                  <c:v>0.99237251906870227</c:v>
                </c:pt>
                <c:pt idx="1320">
                  <c:v>0.99243001892495264</c:v>
                </c:pt>
                <c:pt idx="1321">
                  <c:v>0.99246001884995283</c:v>
                </c:pt>
                <c:pt idx="1322">
                  <c:v>0.99249001877495302</c:v>
                </c:pt>
                <c:pt idx="1323">
                  <c:v>0.99253251866870329</c:v>
                </c:pt>
                <c:pt idx="1324">
                  <c:v>0.9925650185874535</c:v>
                </c:pt>
                <c:pt idx="1325">
                  <c:v>0.99261501846245381</c:v>
                </c:pt>
                <c:pt idx="1326">
                  <c:v>0.99265001837495404</c:v>
                </c:pt>
                <c:pt idx="1327">
                  <c:v>0.99269001827495429</c:v>
                </c:pt>
                <c:pt idx="1328">
                  <c:v>0.99274251814370462</c:v>
                </c:pt>
                <c:pt idx="1329">
                  <c:v>0.99279501801245496</c:v>
                </c:pt>
                <c:pt idx="1330">
                  <c:v>0.99283751790620522</c:v>
                </c:pt>
                <c:pt idx="1331">
                  <c:v>0.99287501781245546</c:v>
                </c:pt>
                <c:pt idx="1332">
                  <c:v>0.99292001769995575</c:v>
                </c:pt>
                <c:pt idx="1333">
                  <c:v>0.99295501761245597</c:v>
                </c:pt>
                <c:pt idx="1334">
                  <c:v>0.99299501751245622</c:v>
                </c:pt>
                <c:pt idx="1335">
                  <c:v>0.9930225174437064</c:v>
                </c:pt>
                <c:pt idx="1336">
                  <c:v>0.99306501733745667</c:v>
                </c:pt>
                <c:pt idx="1337">
                  <c:v>0.99311501721245699</c:v>
                </c:pt>
                <c:pt idx="1338">
                  <c:v>0.99317001707495733</c:v>
                </c:pt>
                <c:pt idx="1339">
                  <c:v>0.99321751695620764</c:v>
                </c:pt>
                <c:pt idx="1340">
                  <c:v>0.99327001682495797</c:v>
                </c:pt>
                <c:pt idx="1341">
                  <c:v>0.99332001669995829</c:v>
                </c:pt>
                <c:pt idx="1342">
                  <c:v>0.99335501661245851</c:v>
                </c:pt>
                <c:pt idx="1343">
                  <c:v>0.99340001649995879</c:v>
                </c:pt>
                <c:pt idx="1344">
                  <c:v>0.99343751640620903</c:v>
                </c:pt>
                <c:pt idx="1345">
                  <c:v>0.99347501631245927</c:v>
                </c:pt>
                <c:pt idx="1346">
                  <c:v>0.99350001624995943</c:v>
                </c:pt>
                <c:pt idx="1347">
                  <c:v>0.99353751615620955</c:v>
                </c:pt>
                <c:pt idx="1348">
                  <c:v>0.99357501606245979</c:v>
                </c:pt>
                <c:pt idx="1349">
                  <c:v>0.99360751598121</c:v>
                </c:pt>
                <c:pt idx="1350">
                  <c:v>0.99363251591871016</c:v>
                </c:pt>
                <c:pt idx="1351">
                  <c:v>0.99366501583746036</c:v>
                </c:pt>
                <c:pt idx="1352">
                  <c:v>0.99370501573746062</c:v>
                </c:pt>
                <c:pt idx="1353">
                  <c:v>0.99373251566871079</c:v>
                </c:pt>
                <c:pt idx="1354">
                  <c:v>0.993765015587461</c:v>
                </c:pt>
                <c:pt idx="1355">
                  <c:v>0.99380501548746125</c:v>
                </c:pt>
                <c:pt idx="1356">
                  <c:v>0.99384001539996147</c:v>
                </c:pt>
                <c:pt idx="1357">
                  <c:v>0.99385751535621158</c:v>
                </c:pt>
                <c:pt idx="1358">
                  <c:v>0.99389251526871181</c:v>
                </c:pt>
                <c:pt idx="1359">
                  <c:v>0.99394751513121216</c:v>
                </c:pt>
                <c:pt idx="1360">
                  <c:v>0.99398501503746239</c:v>
                </c:pt>
                <c:pt idx="1361">
                  <c:v>0.99403001492496268</c:v>
                </c:pt>
                <c:pt idx="1362">
                  <c:v>0.99406251484371289</c:v>
                </c:pt>
                <c:pt idx="1363">
                  <c:v>0.99409751475621311</c:v>
                </c:pt>
                <c:pt idx="1364">
                  <c:v>0.99413251466871333</c:v>
                </c:pt>
                <c:pt idx="1365">
                  <c:v>0.99418251454371365</c:v>
                </c:pt>
                <c:pt idx="1366">
                  <c:v>0.99422001444996388</c:v>
                </c:pt>
                <c:pt idx="1367">
                  <c:v>0.99425251436871409</c:v>
                </c:pt>
                <c:pt idx="1368">
                  <c:v>0.99429501426246436</c:v>
                </c:pt>
                <c:pt idx="1369">
                  <c:v>0.99432001419996452</c:v>
                </c:pt>
                <c:pt idx="1370">
                  <c:v>0.99434501413746468</c:v>
                </c:pt>
                <c:pt idx="1371">
                  <c:v>0.99437501406246487</c:v>
                </c:pt>
                <c:pt idx="1372">
                  <c:v>0.99440001399996503</c:v>
                </c:pt>
                <c:pt idx="1373">
                  <c:v>0.99444751388121533</c:v>
                </c:pt>
                <c:pt idx="1374">
                  <c:v>0.9944750138124655</c:v>
                </c:pt>
                <c:pt idx="1375">
                  <c:v>0.99450001374996566</c:v>
                </c:pt>
                <c:pt idx="1376">
                  <c:v>0.99451251371871574</c:v>
                </c:pt>
                <c:pt idx="1377">
                  <c:v>0.99454251364371593</c:v>
                </c:pt>
                <c:pt idx="1378">
                  <c:v>0.99458001354996617</c:v>
                </c:pt>
                <c:pt idx="1379">
                  <c:v>0.99462001344996642</c:v>
                </c:pt>
                <c:pt idx="1380">
                  <c:v>0.99464001339996655</c:v>
                </c:pt>
                <c:pt idx="1381">
                  <c:v>0.99467501331246677</c:v>
                </c:pt>
                <c:pt idx="1382">
                  <c:v>0.99469251326871688</c:v>
                </c:pt>
                <c:pt idx="1383">
                  <c:v>0.99472001319996695</c:v>
                </c:pt>
                <c:pt idx="1384">
                  <c:v>0.99475501311246717</c:v>
                </c:pt>
                <c:pt idx="1385">
                  <c:v>0.99478251304371734</c:v>
                </c:pt>
                <c:pt idx="1386">
                  <c:v>0.99482751293121763</c:v>
                </c:pt>
                <c:pt idx="1387">
                  <c:v>0.99486001284996783</c:v>
                </c:pt>
                <c:pt idx="1388">
                  <c:v>0.99487751280621795</c:v>
                </c:pt>
                <c:pt idx="1389">
                  <c:v>0.99491001272496815</c:v>
                </c:pt>
                <c:pt idx="1390">
                  <c:v>0.99494251264371836</c:v>
                </c:pt>
                <c:pt idx="1391">
                  <c:v>0.99496251259371848</c:v>
                </c:pt>
                <c:pt idx="1392">
                  <c:v>0.99499251251871867</c:v>
                </c:pt>
                <c:pt idx="1393">
                  <c:v>0.9950275124312189</c:v>
                </c:pt>
                <c:pt idx="1394">
                  <c:v>0.99505501236246907</c:v>
                </c:pt>
                <c:pt idx="1395">
                  <c:v>0.9950750123124692</c:v>
                </c:pt>
                <c:pt idx="1396">
                  <c:v>0.99510501223746939</c:v>
                </c:pt>
                <c:pt idx="1397">
                  <c:v>0.99515001212496967</c:v>
                </c:pt>
                <c:pt idx="1398">
                  <c:v>0.9951700120749698</c:v>
                </c:pt>
                <c:pt idx="1399">
                  <c:v>0.99518751203121991</c:v>
                </c:pt>
                <c:pt idx="1400">
                  <c:v>0.99520001199996999</c:v>
                </c:pt>
                <c:pt idx="1401">
                  <c:v>0.99523001192497018</c:v>
                </c:pt>
                <c:pt idx="1402">
                  <c:v>0.99525751185622036</c:v>
                </c:pt>
                <c:pt idx="1403">
                  <c:v>0.9952800117999705</c:v>
                </c:pt>
                <c:pt idx="1404">
                  <c:v>0.99529501176247059</c:v>
                </c:pt>
                <c:pt idx="1405">
                  <c:v>0.99532251169372077</c:v>
                </c:pt>
                <c:pt idx="1406">
                  <c:v>0.99536751158122105</c:v>
                </c:pt>
                <c:pt idx="1407">
                  <c:v>0.9953900115249712</c:v>
                </c:pt>
                <c:pt idx="1408">
                  <c:v>0.99542501143747142</c:v>
                </c:pt>
                <c:pt idx="1409">
                  <c:v>0.99545001137497158</c:v>
                </c:pt>
                <c:pt idx="1410">
                  <c:v>0.99546751133122169</c:v>
                </c:pt>
                <c:pt idx="1411">
                  <c:v>0.99550001124997189</c:v>
                </c:pt>
                <c:pt idx="1412">
                  <c:v>0.99552501118747205</c:v>
                </c:pt>
                <c:pt idx="1413">
                  <c:v>0.9955475111312222</c:v>
                </c:pt>
                <c:pt idx="1414">
                  <c:v>0.99557001107497234</c:v>
                </c:pt>
                <c:pt idx="1415">
                  <c:v>0.99560251099372254</c:v>
                </c:pt>
                <c:pt idx="1416">
                  <c:v>0.99562501093747269</c:v>
                </c:pt>
                <c:pt idx="1417">
                  <c:v>0.99565251086872286</c:v>
                </c:pt>
                <c:pt idx="1418">
                  <c:v>0.995675010812473</c:v>
                </c:pt>
                <c:pt idx="1419">
                  <c:v>0.99568251079372305</c:v>
                </c:pt>
                <c:pt idx="1420">
                  <c:v>0.99571501071247326</c:v>
                </c:pt>
                <c:pt idx="1421">
                  <c:v>0.99573001067497335</c:v>
                </c:pt>
                <c:pt idx="1422">
                  <c:v>0.99574501063747345</c:v>
                </c:pt>
                <c:pt idx="1423">
                  <c:v>0.99577751055622366</c:v>
                </c:pt>
                <c:pt idx="1424">
                  <c:v>0.99581251046872388</c:v>
                </c:pt>
                <c:pt idx="1425">
                  <c:v>0.99583751040622404</c:v>
                </c:pt>
                <c:pt idx="1426">
                  <c:v>0.99585751035622416</c:v>
                </c:pt>
                <c:pt idx="1427">
                  <c:v>0.99588751028122424</c:v>
                </c:pt>
                <c:pt idx="1428">
                  <c:v>0.99593001017497451</c:v>
                </c:pt>
                <c:pt idx="1429">
                  <c:v>0.99595501011247467</c:v>
                </c:pt>
                <c:pt idx="1430">
                  <c:v>0.99596751008122475</c:v>
                </c:pt>
                <c:pt idx="1431">
                  <c:v>0.99599251001872491</c:v>
                </c:pt>
                <c:pt idx="1432">
                  <c:v>0.996007509981225</c:v>
                </c:pt>
                <c:pt idx="1433">
                  <c:v>0.99604250989372523</c:v>
                </c:pt>
                <c:pt idx="1434">
                  <c:v>0.99607250981872542</c:v>
                </c:pt>
                <c:pt idx="1435">
                  <c:v>0.99609500976247556</c:v>
                </c:pt>
                <c:pt idx="1436">
                  <c:v>0.99612500968747575</c:v>
                </c:pt>
                <c:pt idx="1437">
                  <c:v>0.99614750963122589</c:v>
                </c:pt>
                <c:pt idx="1438">
                  <c:v>0.99618750953122615</c:v>
                </c:pt>
                <c:pt idx="1439">
                  <c:v>0.99622250944372637</c:v>
                </c:pt>
                <c:pt idx="1440">
                  <c:v>0.99622500943747638</c:v>
                </c:pt>
                <c:pt idx="1441">
                  <c:v>0.99624000939997648</c:v>
                </c:pt>
                <c:pt idx="1442">
                  <c:v>0.99626500933747664</c:v>
                </c:pt>
                <c:pt idx="1443">
                  <c:v>0.99628500928747676</c:v>
                </c:pt>
                <c:pt idx="1444">
                  <c:v>0.99630500923747689</c:v>
                </c:pt>
                <c:pt idx="1445">
                  <c:v>0.99632000919997699</c:v>
                </c:pt>
                <c:pt idx="1446">
                  <c:v>0.99634250914372713</c:v>
                </c:pt>
                <c:pt idx="1447">
                  <c:v>0.99636000909997724</c:v>
                </c:pt>
                <c:pt idx="1448">
                  <c:v>0.99637750905622735</c:v>
                </c:pt>
                <c:pt idx="1449">
                  <c:v>0.99639500901247746</c:v>
                </c:pt>
                <c:pt idx="1450">
                  <c:v>0.99642000894997762</c:v>
                </c:pt>
                <c:pt idx="1451">
                  <c:v>0.99643500891247772</c:v>
                </c:pt>
                <c:pt idx="1452">
                  <c:v>0.99645250886872783</c:v>
                </c:pt>
                <c:pt idx="1453">
                  <c:v>0.99647000882497794</c:v>
                </c:pt>
                <c:pt idx="1454">
                  <c:v>0.99649000877497806</c:v>
                </c:pt>
                <c:pt idx="1455">
                  <c:v>0.99651000872497819</c:v>
                </c:pt>
                <c:pt idx="1456">
                  <c:v>0.99653000867497832</c:v>
                </c:pt>
                <c:pt idx="1457">
                  <c:v>0.99655250861872846</c:v>
                </c:pt>
                <c:pt idx="1458">
                  <c:v>0.99657000857497857</c:v>
                </c:pt>
                <c:pt idx="1459">
                  <c:v>0.99660000849997876</c:v>
                </c:pt>
                <c:pt idx="1460">
                  <c:v>0.99662250844372891</c:v>
                </c:pt>
                <c:pt idx="1461">
                  <c:v>0.99664250839372903</c:v>
                </c:pt>
                <c:pt idx="1462">
                  <c:v>0.9966525083687291</c:v>
                </c:pt>
                <c:pt idx="1463">
                  <c:v>0.99666750833122919</c:v>
                </c:pt>
                <c:pt idx="1464">
                  <c:v>0.9966850082874793</c:v>
                </c:pt>
                <c:pt idx="1465">
                  <c:v>0.99670250824372941</c:v>
                </c:pt>
                <c:pt idx="1466">
                  <c:v>0.99672500818747956</c:v>
                </c:pt>
                <c:pt idx="1467">
                  <c:v>0.99674500813747968</c:v>
                </c:pt>
                <c:pt idx="1468">
                  <c:v>0.99676250809372979</c:v>
                </c:pt>
                <c:pt idx="1469">
                  <c:v>0.99677500806247987</c:v>
                </c:pt>
                <c:pt idx="1470">
                  <c:v>0.99678500803747994</c:v>
                </c:pt>
                <c:pt idx="1471">
                  <c:v>0.99681250796873011</c:v>
                </c:pt>
                <c:pt idx="1472">
                  <c:v>0.99682750793123021</c:v>
                </c:pt>
                <c:pt idx="1473">
                  <c:v>0.99684750788123033</c:v>
                </c:pt>
                <c:pt idx="1474">
                  <c:v>0.99687500781248051</c:v>
                </c:pt>
                <c:pt idx="1475">
                  <c:v>0.99689500776248063</c:v>
                </c:pt>
                <c:pt idx="1476">
                  <c:v>0.99691250771873074</c:v>
                </c:pt>
                <c:pt idx="1477">
                  <c:v>0.9969375076562309</c:v>
                </c:pt>
                <c:pt idx="1478">
                  <c:v>0.99697000757498111</c:v>
                </c:pt>
                <c:pt idx="1479">
                  <c:v>0.99697750755623116</c:v>
                </c:pt>
                <c:pt idx="1480">
                  <c:v>0.99699250751873125</c:v>
                </c:pt>
                <c:pt idx="1481">
                  <c:v>0.9970150074624814</c:v>
                </c:pt>
                <c:pt idx="1482">
                  <c:v>0.99703000742498149</c:v>
                </c:pt>
                <c:pt idx="1483">
                  <c:v>0.9970475073812316</c:v>
                </c:pt>
                <c:pt idx="1484">
                  <c:v>0.99706750733123162</c:v>
                </c:pt>
                <c:pt idx="1485">
                  <c:v>0.9970800072999817</c:v>
                </c:pt>
                <c:pt idx="1486">
                  <c:v>0.99709750725623181</c:v>
                </c:pt>
                <c:pt idx="1487">
                  <c:v>0.9971125072187319</c:v>
                </c:pt>
                <c:pt idx="1488">
                  <c:v>0.99714750713123212</c:v>
                </c:pt>
                <c:pt idx="1489">
                  <c:v>0.9971600070999822</c:v>
                </c:pt>
                <c:pt idx="1490">
                  <c:v>0.99718000704998233</c:v>
                </c:pt>
                <c:pt idx="1491">
                  <c:v>0.99720500698748249</c:v>
                </c:pt>
                <c:pt idx="1492">
                  <c:v>0.9972225069437326</c:v>
                </c:pt>
                <c:pt idx="1493">
                  <c:v>0.99724000689998271</c:v>
                </c:pt>
                <c:pt idx="1494">
                  <c:v>0.99726500683748287</c:v>
                </c:pt>
                <c:pt idx="1495">
                  <c:v>0.99728250679373298</c:v>
                </c:pt>
                <c:pt idx="1496">
                  <c:v>0.99730000674998309</c:v>
                </c:pt>
                <c:pt idx="1497">
                  <c:v>0.99731250671873317</c:v>
                </c:pt>
                <c:pt idx="1498">
                  <c:v>0.99732750668123327</c:v>
                </c:pt>
                <c:pt idx="1499">
                  <c:v>0.99734000664998335</c:v>
                </c:pt>
                <c:pt idx="1500">
                  <c:v>0.99736000659998347</c:v>
                </c:pt>
                <c:pt idx="1501">
                  <c:v>0.99737000657498354</c:v>
                </c:pt>
                <c:pt idx="1502">
                  <c:v>0.99739250651873368</c:v>
                </c:pt>
                <c:pt idx="1503">
                  <c:v>0.99740750648123377</c:v>
                </c:pt>
                <c:pt idx="1504">
                  <c:v>0.99742500643748389</c:v>
                </c:pt>
                <c:pt idx="1505">
                  <c:v>0.99744500638748401</c:v>
                </c:pt>
                <c:pt idx="1506">
                  <c:v>0.99746500633748414</c:v>
                </c:pt>
                <c:pt idx="1507">
                  <c:v>0.99748500628748427</c:v>
                </c:pt>
                <c:pt idx="1508">
                  <c:v>0.99750000624998436</c:v>
                </c:pt>
                <c:pt idx="1509">
                  <c:v>0.99751250621873444</c:v>
                </c:pt>
                <c:pt idx="1510">
                  <c:v>0.99753000617498455</c:v>
                </c:pt>
                <c:pt idx="1511">
                  <c:v>0.9975375061562346</c:v>
                </c:pt>
                <c:pt idx="1512">
                  <c:v>0.99755250611873469</c:v>
                </c:pt>
                <c:pt idx="1513">
                  <c:v>0.99756500608748477</c:v>
                </c:pt>
                <c:pt idx="1514">
                  <c:v>0.9975850060374849</c:v>
                </c:pt>
                <c:pt idx="1515">
                  <c:v>0.99759000602498493</c:v>
                </c:pt>
                <c:pt idx="1516">
                  <c:v>0.99760250599373501</c:v>
                </c:pt>
                <c:pt idx="1517">
                  <c:v>0.99762250594373514</c:v>
                </c:pt>
                <c:pt idx="1518">
                  <c:v>0.99764500588748528</c:v>
                </c:pt>
                <c:pt idx="1519">
                  <c:v>0.9976475058812353</c:v>
                </c:pt>
                <c:pt idx="1520">
                  <c:v>0.99765500586248534</c:v>
                </c:pt>
                <c:pt idx="1521">
                  <c:v>0.99766500583748541</c:v>
                </c:pt>
                <c:pt idx="1522">
                  <c:v>0.99767000582498544</c:v>
                </c:pt>
                <c:pt idx="1523">
                  <c:v>0.99769250576873558</c:v>
                </c:pt>
                <c:pt idx="1524">
                  <c:v>0.99770250574373565</c:v>
                </c:pt>
                <c:pt idx="1525">
                  <c:v>0.99770500573748566</c:v>
                </c:pt>
                <c:pt idx="1526">
                  <c:v>0.99771750570623574</c:v>
                </c:pt>
                <c:pt idx="1527">
                  <c:v>0.9977275056812358</c:v>
                </c:pt>
                <c:pt idx="1528">
                  <c:v>0.9977425056437359</c:v>
                </c:pt>
                <c:pt idx="1529">
                  <c:v>0.99775000562498595</c:v>
                </c:pt>
                <c:pt idx="1530">
                  <c:v>0.99776250559373603</c:v>
                </c:pt>
                <c:pt idx="1531">
                  <c:v>0.99777750555623612</c:v>
                </c:pt>
                <c:pt idx="1532">
                  <c:v>0.99779250551873622</c:v>
                </c:pt>
                <c:pt idx="1533">
                  <c:v>0.99780250549373628</c:v>
                </c:pt>
                <c:pt idx="1534">
                  <c:v>0.99780250549373628</c:v>
                </c:pt>
                <c:pt idx="1535">
                  <c:v>0.99782500543748642</c:v>
                </c:pt>
                <c:pt idx="1536">
                  <c:v>0.99783500541248649</c:v>
                </c:pt>
                <c:pt idx="1537">
                  <c:v>0.99785000537498658</c:v>
                </c:pt>
                <c:pt idx="1538">
                  <c:v>0.99786250534373666</c:v>
                </c:pt>
                <c:pt idx="1539">
                  <c:v>0.99787750530623676</c:v>
                </c:pt>
                <c:pt idx="1540">
                  <c:v>0.99788750528123682</c:v>
                </c:pt>
                <c:pt idx="1541">
                  <c:v>0.99791000522498696</c:v>
                </c:pt>
                <c:pt idx="1542">
                  <c:v>0.99792750518123707</c:v>
                </c:pt>
                <c:pt idx="1543">
                  <c:v>0.99793500516248712</c:v>
                </c:pt>
                <c:pt idx="1544">
                  <c:v>0.99794250514373717</c:v>
                </c:pt>
                <c:pt idx="1545">
                  <c:v>0.99794500513748718</c:v>
                </c:pt>
                <c:pt idx="1546">
                  <c:v>0.99795000512498722</c:v>
                </c:pt>
                <c:pt idx="1547">
                  <c:v>0.9979625050937373</c:v>
                </c:pt>
                <c:pt idx="1548">
                  <c:v>0.99797000507498734</c:v>
                </c:pt>
                <c:pt idx="1549">
                  <c:v>0.99797250506873736</c:v>
                </c:pt>
                <c:pt idx="1550">
                  <c:v>0.99797500506248737</c:v>
                </c:pt>
                <c:pt idx="1551">
                  <c:v>0.99798250504373742</c:v>
                </c:pt>
                <c:pt idx="1552">
                  <c:v>0.99799000502498747</c:v>
                </c:pt>
                <c:pt idx="1553">
                  <c:v>0.99800250499373755</c:v>
                </c:pt>
                <c:pt idx="1554">
                  <c:v>0.99800500498748757</c:v>
                </c:pt>
                <c:pt idx="1555">
                  <c:v>0.99801500496248763</c:v>
                </c:pt>
                <c:pt idx="1556">
                  <c:v>0.99802000494998766</c:v>
                </c:pt>
                <c:pt idx="1557">
                  <c:v>0.99803000492498772</c:v>
                </c:pt>
                <c:pt idx="1558">
                  <c:v>0.99803250491873774</c:v>
                </c:pt>
                <c:pt idx="1559">
                  <c:v>0.99804000489998779</c:v>
                </c:pt>
                <c:pt idx="1560">
                  <c:v>0.99804750488123783</c:v>
                </c:pt>
                <c:pt idx="1561">
                  <c:v>0.99805250486873787</c:v>
                </c:pt>
                <c:pt idx="1562">
                  <c:v>0.99806500483748795</c:v>
                </c:pt>
                <c:pt idx="1563">
                  <c:v>0.99807500481248801</c:v>
                </c:pt>
                <c:pt idx="1564">
                  <c:v>0.99808750478123809</c:v>
                </c:pt>
                <c:pt idx="1565">
                  <c:v>0.99809750475623815</c:v>
                </c:pt>
                <c:pt idx="1566">
                  <c:v>0.99811000472498823</c:v>
                </c:pt>
                <c:pt idx="1567">
                  <c:v>0.99812000469998829</c:v>
                </c:pt>
                <c:pt idx="1568">
                  <c:v>0.99812250469373831</c:v>
                </c:pt>
                <c:pt idx="1569">
                  <c:v>0.99813500466248839</c:v>
                </c:pt>
                <c:pt idx="1570">
                  <c:v>0.99813750465623841</c:v>
                </c:pt>
                <c:pt idx="1571">
                  <c:v>0.99814500463748845</c:v>
                </c:pt>
                <c:pt idx="1572">
                  <c:v>0.9981525046187385</c:v>
                </c:pt>
                <c:pt idx="1573">
                  <c:v>0.99816250459373856</c:v>
                </c:pt>
                <c:pt idx="1574">
                  <c:v>0.99816500458748858</c:v>
                </c:pt>
                <c:pt idx="1575">
                  <c:v>0.99817500456248864</c:v>
                </c:pt>
                <c:pt idx="1576">
                  <c:v>0.99818500453748871</c:v>
                </c:pt>
                <c:pt idx="1577">
                  <c:v>0.99819500451248877</c:v>
                </c:pt>
                <c:pt idx="1578">
                  <c:v>0.99819750450623879</c:v>
                </c:pt>
                <c:pt idx="1579">
                  <c:v>0.99820750448123885</c:v>
                </c:pt>
                <c:pt idx="1580">
                  <c:v>0.9982150044624889</c:v>
                </c:pt>
                <c:pt idx="1581">
                  <c:v>0.99822500443748896</c:v>
                </c:pt>
                <c:pt idx="1582">
                  <c:v>0.99823250441873901</c:v>
                </c:pt>
                <c:pt idx="1583">
                  <c:v>0.99823750440623893</c:v>
                </c:pt>
                <c:pt idx="1584">
                  <c:v>0.99824000439998894</c:v>
                </c:pt>
                <c:pt idx="1585">
                  <c:v>0.99824250439373896</c:v>
                </c:pt>
                <c:pt idx="1586">
                  <c:v>0.99825000437498901</c:v>
                </c:pt>
                <c:pt idx="1587">
                  <c:v>0.99826250434373909</c:v>
                </c:pt>
                <c:pt idx="1588">
                  <c:v>0.99826250434373909</c:v>
                </c:pt>
                <c:pt idx="1589">
                  <c:v>0.99827000432498914</c:v>
                </c:pt>
                <c:pt idx="1590">
                  <c:v>0.99827750430623918</c:v>
                </c:pt>
                <c:pt idx="1591">
                  <c:v>0.99829250426873928</c:v>
                </c:pt>
                <c:pt idx="1592">
                  <c:v>0.99831000422498939</c:v>
                </c:pt>
                <c:pt idx="1593">
                  <c:v>0.99832000419998945</c:v>
                </c:pt>
                <c:pt idx="1594">
                  <c:v>0.99832500418748948</c:v>
                </c:pt>
                <c:pt idx="1595">
                  <c:v>0.99832500418748948</c:v>
                </c:pt>
                <c:pt idx="1596">
                  <c:v>0.9983425041437396</c:v>
                </c:pt>
                <c:pt idx="1597">
                  <c:v>0.99836250409373972</c:v>
                </c:pt>
                <c:pt idx="1598">
                  <c:v>0.99837000407498977</c:v>
                </c:pt>
                <c:pt idx="1599">
                  <c:v>0.9983750040624898</c:v>
                </c:pt>
                <c:pt idx="1600">
                  <c:v>0.9983750040624898</c:v>
                </c:pt>
                <c:pt idx="1601">
                  <c:v>0.99838750403123988</c:v>
                </c:pt>
                <c:pt idx="1602">
                  <c:v>0.99840750398124001</c:v>
                </c:pt>
                <c:pt idx="1603">
                  <c:v>0.99841250396874004</c:v>
                </c:pt>
                <c:pt idx="1604">
                  <c:v>0.99843250391874017</c:v>
                </c:pt>
                <c:pt idx="1605">
                  <c:v>0.99844500388749025</c:v>
                </c:pt>
                <c:pt idx="1606">
                  <c:v>0.99846250384374036</c:v>
                </c:pt>
                <c:pt idx="1607">
                  <c:v>0.99846750383124039</c:v>
                </c:pt>
                <c:pt idx="1608">
                  <c:v>0.99848000379999047</c:v>
                </c:pt>
                <c:pt idx="1609">
                  <c:v>0.99848750378124052</c:v>
                </c:pt>
                <c:pt idx="1610">
                  <c:v>0.99849250376874055</c:v>
                </c:pt>
                <c:pt idx="1611">
                  <c:v>0.99850500373749063</c:v>
                </c:pt>
                <c:pt idx="1612">
                  <c:v>0.99851500371249069</c:v>
                </c:pt>
                <c:pt idx="1613">
                  <c:v>0.99853000367499078</c:v>
                </c:pt>
                <c:pt idx="1614">
                  <c:v>0.99854250364374086</c:v>
                </c:pt>
                <c:pt idx="1615">
                  <c:v>0.9985475036312409</c:v>
                </c:pt>
                <c:pt idx="1616">
                  <c:v>0.99855250361874093</c:v>
                </c:pt>
                <c:pt idx="1617">
                  <c:v>0.99856000359999098</c:v>
                </c:pt>
                <c:pt idx="1618">
                  <c:v>0.99856750358124102</c:v>
                </c:pt>
                <c:pt idx="1619">
                  <c:v>0.99857000357499104</c:v>
                </c:pt>
                <c:pt idx="1620">
                  <c:v>0.99857250356874105</c:v>
                </c:pt>
                <c:pt idx="1621">
                  <c:v>0.99857750355624109</c:v>
                </c:pt>
                <c:pt idx="1622">
                  <c:v>0.99858500353749113</c:v>
                </c:pt>
                <c:pt idx="1623">
                  <c:v>0.9985950035124912</c:v>
                </c:pt>
                <c:pt idx="1624">
                  <c:v>0.99860250349374124</c:v>
                </c:pt>
                <c:pt idx="1625">
                  <c:v>0.99861250346874131</c:v>
                </c:pt>
                <c:pt idx="1626">
                  <c:v>0.99862000344999136</c:v>
                </c:pt>
                <c:pt idx="1627">
                  <c:v>0.9986275034312414</c:v>
                </c:pt>
                <c:pt idx="1628">
                  <c:v>0.9986425033937415</c:v>
                </c:pt>
                <c:pt idx="1629">
                  <c:v>0.99864500338749151</c:v>
                </c:pt>
                <c:pt idx="1630">
                  <c:v>0.99865750335624159</c:v>
                </c:pt>
                <c:pt idx="1631">
                  <c:v>0.99866000334999161</c:v>
                </c:pt>
                <c:pt idx="1632">
                  <c:v>0.99866500333749164</c:v>
                </c:pt>
                <c:pt idx="1633">
                  <c:v>0.99866750333124166</c:v>
                </c:pt>
                <c:pt idx="1634">
                  <c:v>0.9986750033124917</c:v>
                </c:pt>
                <c:pt idx="1635">
                  <c:v>0.99868750328124178</c:v>
                </c:pt>
                <c:pt idx="1636">
                  <c:v>0.99869250326874182</c:v>
                </c:pt>
                <c:pt idx="1637">
                  <c:v>0.99870750323124191</c:v>
                </c:pt>
                <c:pt idx="1638">
                  <c:v>0.99871250321874194</c:v>
                </c:pt>
                <c:pt idx="1639">
                  <c:v>0.99872500318749202</c:v>
                </c:pt>
                <c:pt idx="1640">
                  <c:v>0.99872500318749202</c:v>
                </c:pt>
                <c:pt idx="1641">
                  <c:v>0.99873000317499205</c:v>
                </c:pt>
                <c:pt idx="1642">
                  <c:v>0.99874750313124216</c:v>
                </c:pt>
                <c:pt idx="1643">
                  <c:v>0.99875500311249221</c:v>
                </c:pt>
                <c:pt idx="1644">
                  <c:v>0.99876250309374226</c:v>
                </c:pt>
                <c:pt idx="1645">
                  <c:v>0.99877750305624236</c:v>
                </c:pt>
                <c:pt idx="1646">
                  <c:v>0.99878250304374239</c:v>
                </c:pt>
                <c:pt idx="1647">
                  <c:v>0.99879500301249247</c:v>
                </c:pt>
                <c:pt idx="1648">
                  <c:v>0.99880500298749253</c:v>
                </c:pt>
                <c:pt idx="1649">
                  <c:v>0.99881000297499256</c:v>
                </c:pt>
                <c:pt idx="1650">
                  <c:v>0.99882250294374264</c:v>
                </c:pt>
                <c:pt idx="1651">
                  <c:v>0.9988325029187427</c:v>
                </c:pt>
                <c:pt idx="1652">
                  <c:v>0.99884500288749278</c:v>
                </c:pt>
                <c:pt idx="1653">
                  <c:v>0.99885000287499282</c:v>
                </c:pt>
                <c:pt idx="1654">
                  <c:v>0.99885750285624286</c:v>
                </c:pt>
                <c:pt idx="1655">
                  <c:v>0.99885750285624286</c:v>
                </c:pt>
                <c:pt idx="1656">
                  <c:v>0.99886250284374289</c:v>
                </c:pt>
                <c:pt idx="1657">
                  <c:v>0.99887250281874296</c:v>
                </c:pt>
                <c:pt idx="1658">
                  <c:v>0.99888500278749304</c:v>
                </c:pt>
                <c:pt idx="1659">
                  <c:v>0.99888750278124305</c:v>
                </c:pt>
                <c:pt idx="1660">
                  <c:v>0.99889250276874308</c:v>
                </c:pt>
                <c:pt idx="1661">
                  <c:v>0.9988950027624931</c:v>
                </c:pt>
                <c:pt idx="1662">
                  <c:v>0.9988950027624931</c:v>
                </c:pt>
                <c:pt idx="1663">
                  <c:v>0.9988950027624931</c:v>
                </c:pt>
                <c:pt idx="1664">
                  <c:v>0.99890500273749316</c:v>
                </c:pt>
                <c:pt idx="1665">
                  <c:v>0.99891500271249323</c:v>
                </c:pt>
                <c:pt idx="1666">
                  <c:v>0.99891750270624324</c:v>
                </c:pt>
                <c:pt idx="1667">
                  <c:v>0.99893250266874334</c:v>
                </c:pt>
                <c:pt idx="1668">
                  <c:v>0.99893500266249335</c:v>
                </c:pt>
                <c:pt idx="1669">
                  <c:v>0.99894500263749342</c:v>
                </c:pt>
                <c:pt idx="1670">
                  <c:v>0.99895000262499345</c:v>
                </c:pt>
                <c:pt idx="1671">
                  <c:v>0.99896000259999351</c:v>
                </c:pt>
                <c:pt idx="1672">
                  <c:v>0.99896750258124356</c:v>
                </c:pt>
                <c:pt idx="1673">
                  <c:v>0.99897500256249361</c:v>
                </c:pt>
                <c:pt idx="1674">
                  <c:v>0.99897500256249361</c:v>
                </c:pt>
                <c:pt idx="1675">
                  <c:v>0.99897750255624362</c:v>
                </c:pt>
                <c:pt idx="1676">
                  <c:v>0.99898000254999364</c:v>
                </c:pt>
                <c:pt idx="1677">
                  <c:v>0.9989900025249937</c:v>
                </c:pt>
                <c:pt idx="1678">
                  <c:v>0.99899500251249373</c:v>
                </c:pt>
                <c:pt idx="1679">
                  <c:v>0.99900250249374378</c:v>
                </c:pt>
                <c:pt idx="1680">
                  <c:v>0.99900750248124381</c:v>
                </c:pt>
                <c:pt idx="1681">
                  <c:v>0.99901500246249386</c:v>
                </c:pt>
                <c:pt idx="1682">
                  <c:v>0.99902000244999389</c:v>
                </c:pt>
                <c:pt idx="1683">
                  <c:v>0.99902500243749393</c:v>
                </c:pt>
                <c:pt idx="1684">
                  <c:v>0.99903250241874397</c:v>
                </c:pt>
                <c:pt idx="1685">
                  <c:v>0.99903500241249399</c:v>
                </c:pt>
                <c:pt idx="1686">
                  <c:v>0.999037502406244</c:v>
                </c:pt>
                <c:pt idx="1687">
                  <c:v>0.99904250239374404</c:v>
                </c:pt>
                <c:pt idx="1688">
                  <c:v>0.99904500238749405</c:v>
                </c:pt>
                <c:pt idx="1689">
                  <c:v>0.99905000237499408</c:v>
                </c:pt>
                <c:pt idx="1690">
                  <c:v>0.9990525023687441</c:v>
                </c:pt>
                <c:pt idx="1691">
                  <c:v>0.99905750235624413</c:v>
                </c:pt>
                <c:pt idx="1692">
                  <c:v>0.99906750233124419</c:v>
                </c:pt>
                <c:pt idx="1693">
                  <c:v>0.99907000232499421</c:v>
                </c:pt>
                <c:pt idx="1694">
                  <c:v>0.99907750230624426</c:v>
                </c:pt>
                <c:pt idx="1695">
                  <c:v>0.99908250229374429</c:v>
                </c:pt>
                <c:pt idx="1696">
                  <c:v>0.99909000227499434</c:v>
                </c:pt>
                <c:pt idx="1697">
                  <c:v>0.9991000022499944</c:v>
                </c:pt>
                <c:pt idx="1698">
                  <c:v>0.9991000022499944</c:v>
                </c:pt>
                <c:pt idx="1699">
                  <c:v>0.99910750223124445</c:v>
                </c:pt>
                <c:pt idx="1700">
                  <c:v>0.99910750223124445</c:v>
                </c:pt>
                <c:pt idx="1701">
                  <c:v>0.99911000222499446</c:v>
                </c:pt>
                <c:pt idx="1702">
                  <c:v>0.99912000219999453</c:v>
                </c:pt>
                <c:pt idx="1703">
                  <c:v>0.99912500218749456</c:v>
                </c:pt>
                <c:pt idx="1704">
                  <c:v>0.99913000217499459</c:v>
                </c:pt>
                <c:pt idx="1705">
                  <c:v>0.99913500216249462</c:v>
                </c:pt>
                <c:pt idx="1706">
                  <c:v>0.99914250214374467</c:v>
                </c:pt>
                <c:pt idx="1707">
                  <c:v>0.99915000212499472</c:v>
                </c:pt>
                <c:pt idx="1708">
                  <c:v>0.99915000212499472</c:v>
                </c:pt>
                <c:pt idx="1709">
                  <c:v>0.99915500211249475</c:v>
                </c:pt>
                <c:pt idx="1710">
                  <c:v>0.99915750210624477</c:v>
                </c:pt>
                <c:pt idx="1711">
                  <c:v>0.99916500208749481</c:v>
                </c:pt>
                <c:pt idx="1712">
                  <c:v>0.99917000207499485</c:v>
                </c:pt>
                <c:pt idx="1713">
                  <c:v>0.99917500206249488</c:v>
                </c:pt>
                <c:pt idx="1714">
                  <c:v>0.99918250204374492</c:v>
                </c:pt>
                <c:pt idx="1715">
                  <c:v>0.99918750203124496</c:v>
                </c:pt>
                <c:pt idx="1716">
                  <c:v>0.99918750203124496</c:v>
                </c:pt>
                <c:pt idx="1717">
                  <c:v>0.99919250201874499</c:v>
                </c:pt>
                <c:pt idx="1718">
                  <c:v>0.99920250199374505</c:v>
                </c:pt>
                <c:pt idx="1719">
                  <c:v>0.99920250199374505</c:v>
                </c:pt>
                <c:pt idx="1720">
                  <c:v>0.99920750198124508</c:v>
                </c:pt>
                <c:pt idx="1721">
                  <c:v>0.99921500196249513</c:v>
                </c:pt>
                <c:pt idx="1722">
                  <c:v>0.99921500196249513</c:v>
                </c:pt>
                <c:pt idx="1723">
                  <c:v>0.99921750195624515</c:v>
                </c:pt>
                <c:pt idx="1724">
                  <c:v>0.99922500193749519</c:v>
                </c:pt>
                <c:pt idx="1725">
                  <c:v>0.99922500193749519</c:v>
                </c:pt>
                <c:pt idx="1726">
                  <c:v>0.99923500191249526</c:v>
                </c:pt>
                <c:pt idx="1727">
                  <c:v>0.99924000189999529</c:v>
                </c:pt>
                <c:pt idx="1728">
                  <c:v>0.99924000189999529</c:v>
                </c:pt>
                <c:pt idx="1729">
                  <c:v>0.99924500188749532</c:v>
                </c:pt>
                <c:pt idx="1730">
                  <c:v>0.99925500186249538</c:v>
                </c:pt>
                <c:pt idx="1731">
                  <c:v>0.9992575018562454</c:v>
                </c:pt>
                <c:pt idx="1732">
                  <c:v>0.99926000184999542</c:v>
                </c:pt>
                <c:pt idx="1733">
                  <c:v>0.99926500183749545</c:v>
                </c:pt>
                <c:pt idx="1734">
                  <c:v>0.9992725018187455</c:v>
                </c:pt>
                <c:pt idx="1735">
                  <c:v>0.9992725018187455</c:v>
                </c:pt>
                <c:pt idx="1736">
                  <c:v>0.99927500181249551</c:v>
                </c:pt>
                <c:pt idx="1737">
                  <c:v>0.99927500181249551</c:v>
                </c:pt>
                <c:pt idx="1738">
                  <c:v>0.99927750180624553</c:v>
                </c:pt>
                <c:pt idx="1739">
                  <c:v>0.99928000179999554</c:v>
                </c:pt>
                <c:pt idx="1740">
                  <c:v>0.99928000179999554</c:v>
                </c:pt>
                <c:pt idx="1741">
                  <c:v>0.99928250179374556</c:v>
                </c:pt>
                <c:pt idx="1742">
                  <c:v>0.99928250179374556</c:v>
                </c:pt>
                <c:pt idx="1743">
                  <c:v>0.99928250179374556</c:v>
                </c:pt>
                <c:pt idx="1744">
                  <c:v>0.99928500178749557</c:v>
                </c:pt>
                <c:pt idx="1745">
                  <c:v>0.99929000177499561</c:v>
                </c:pt>
                <c:pt idx="1746">
                  <c:v>0.99929250176874562</c:v>
                </c:pt>
                <c:pt idx="1747">
                  <c:v>0.99929500176249564</c:v>
                </c:pt>
                <c:pt idx="1748">
                  <c:v>0.99930250174374569</c:v>
                </c:pt>
                <c:pt idx="1749">
                  <c:v>0.99930750173124572</c:v>
                </c:pt>
                <c:pt idx="1750">
                  <c:v>0.99931250171874575</c:v>
                </c:pt>
                <c:pt idx="1751">
                  <c:v>0.99931750170624578</c:v>
                </c:pt>
                <c:pt idx="1752">
                  <c:v>0.99932250169374581</c:v>
                </c:pt>
                <c:pt idx="1753">
                  <c:v>0.99932750168124584</c:v>
                </c:pt>
                <c:pt idx="1754">
                  <c:v>0.99933000167499586</c:v>
                </c:pt>
                <c:pt idx="1755">
                  <c:v>0.99933500166249589</c:v>
                </c:pt>
                <c:pt idx="1756">
                  <c:v>0.99933500166249589</c:v>
                </c:pt>
                <c:pt idx="1757">
                  <c:v>0.99933500166249589</c:v>
                </c:pt>
                <c:pt idx="1758">
                  <c:v>0.99934000164999592</c:v>
                </c:pt>
                <c:pt idx="1759">
                  <c:v>0.99934000164999592</c:v>
                </c:pt>
                <c:pt idx="1760">
                  <c:v>0.99934500163749596</c:v>
                </c:pt>
                <c:pt idx="1761">
                  <c:v>0.99934750163124597</c:v>
                </c:pt>
                <c:pt idx="1762">
                  <c:v>0.99935000162499599</c:v>
                </c:pt>
                <c:pt idx="1763">
                  <c:v>0.99935750160624603</c:v>
                </c:pt>
                <c:pt idx="1764">
                  <c:v>0.99936000159999605</c:v>
                </c:pt>
                <c:pt idx="1765">
                  <c:v>0.99936000159999605</c:v>
                </c:pt>
                <c:pt idx="1766">
                  <c:v>0.99936000159999605</c:v>
                </c:pt>
                <c:pt idx="1767">
                  <c:v>0.99936000159999605</c:v>
                </c:pt>
                <c:pt idx="1768">
                  <c:v>0.99936250159374607</c:v>
                </c:pt>
                <c:pt idx="1769">
                  <c:v>0.99936250159374607</c:v>
                </c:pt>
                <c:pt idx="1770">
                  <c:v>0.9993675015812461</c:v>
                </c:pt>
                <c:pt idx="1771">
                  <c:v>0.99937250156874613</c:v>
                </c:pt>
                <c:pt idx="1772">
                  <c:v>0.99937750155624616</c:v>
                </c:pt>
                <c:pt idx="1773">
                  <c:v>0.99938000154999618</c:v>
                </c:pt>
                <c:pt idx="1774">
                  <c:v>0.99938000154999618</c:v>
                </c:pt>
                <c:pt idx="1775">
                  <c:v>0.99938250154374619</c:v>
                </c:pt>
                <c:pt idx="1776">
                  <c:v>0.99938500153749621</c:v>
                </c:pt>
                <c:pt idx="1777">
                  <c:v>0.99938500153749621</c:v>
                </c:pt>
                <c:pt idx="1778">
                  <c:v>0.99938750153124623</c:v>
                </c:pt>
                <c:pt idx="1779">
                  <c:v>0.99939500151249627</c:v>
                </c:pt>
                <c:pt idx="1780">
                  <c:v>0.9994000014999963</c:v>
                </c:pt>
                <c:pt idx="1781">
                  <c:v>0.9994000014999963</c:v>
                </c:pt>
                <c:pt idx="1782">
                  <c:v>0.9994000014999963</c:v>
                </c:pt>
                <c:pt idx="1783">
                  <c:v>0.99941000147499637</c:v>
                </c:pt>
                <c:pt idx="1784">
                  <c:v>0.99941000147499637</c:v>
                </c:pt>
                <c:pt idx="1785">
                  <c:v>0.99941000147499637</c:v>
                </c:pt>
                <c:pt idx="1786">
                  <c:v>0.9994175014562463</c:v>
                </c:pt>
                <c:pt idx="1787">
                  <c:v>0.99942000144999632</c:v>
                </c:pt>
                <c:pt idx="1788">
                  <c:v>0.99942500143749635</c:v>
                </c:pt>
                <c:pt idx="1789">
                  <c:v>0.99943000142499638</c:v>
                </c:pt>
                <c:pt idx="1790">
                  <c:v>0.99943000142499638</c:v>
                </c:pt>
                <c:pt idx="1791">
                  <c:v>0.99943000142499638</c:v>
                </c:pt>
                <c:pt idx="1792">
                  <c:v>0.9994325014187464</c:v>
                </c:pt>
                <c:pt idx="1793">
                  <c:v>0.99943750140624643</c:v>
                </c:pt>
                <c:pt idx="1794">
                  <c:v>0.99944000139999645</c:v>
                </c:pt>
                <c:pt idx="1795">
                  <c:v>0.99944500138749648</c:v>
                </c:pt>
                <c:pt idx="1796">
                  <c:v>0.99945000137499651</c:v>
                </c:pt>
                <c:pt idx="1797">
                  <c:v>0.99945000137499651</c:v>
                </c:pt>
                <c:pt idx="1798">
                  <c:v>0.99945250136874653</c:v>
                </c:pt>
                <c:pt idx="1799">
                  <c:v>0.99945250136874653</c:v>
                </c:pt>
                <c:pt idx="1800">
                  <c:v>0.99946000134999657</c:v>
                </c:pt>
                <c:pt idx="1801">
                  <c:v>0.99946000134999657</c:v>
                </c:pt>
                <c:pt idx="1802">
                  <c:v>0.99946000134999657</c:v>
                </c:pt>
                <c:pt idx="1803">
                  <c:v>0.99946500133749661</c:v>
                </c:pt>
                <c:pt idx="1804">
                  <c:v>0.99946500133749661</c:v>
                </c:pt>
                <c:pt idx="1805">
                  <c:v>0.99947000132499664</c:v>
                </c:pt>
                <c:pt idx="1806">
                  <c:v>0.99947000132499664</c:v>
                </c:pt>
                <c:pt idx="1807">
                  <c:v>0.99947250131874665</c:v>
                </c:pt>
                <c:pt idx="1808">
                  <c:v>0.99947750130624669</c:v>
                </c:pt>
                <c:pt idx="1809">
                  <c:v>0.99947750130624669</c:v>
                </c:pt>
                <c:pt idx="1810">
                  <c:v>0.99947750130624669</c:v>
                </c:pt>
                <c:pt idx="1811">
                  <c:v>0.99947750130624669</c:v>
                </c:pt>
                <c:pt idx="1812">
                  <c:v>0.99947750130624669</c:v>
                </c:pt>
                <c:pt idx="1813">
                  <c:v>0.99948500128749673</c:v>
                </c:pt>
                <c:pt idx="1814">
                  <c:v>0.99948500128749673</c:v>
                </c:pt>
                <c:pt idx="1815">
                  <c:v>0.99948750128124675</c:v>
                </c:pt>
                <c:pt idx="1816">
                  <c:v>0.99948750128124675</c:v>
                </c:pt>
                <c:pt idx="1817">
                  <c:v>0.99949000127499676</c:v>
                </c:pt>
                <c:pt idx="1818">
                  <c:v>0.9994950012624968</c:v>
                </c:pt>
                <c:pt idx="1819">
                  <c:v>0.9994950012624968</c:v>
                </c:pt>
                <c:pt idx="1820">
                  <c:v>0.99950000124999683</c:v>
                </c:pt>
                <c:pt idx="1821">
                  <c:v>0.99950500123749686</c:v>
                </c:pt>
                <c:pt idx="1822">
                  <c:v>0.99950750123124688</c:v>
                </c:pt>
                <c:pt idx="1823">
                  <c:v>0.99951000122499689</c:v>
                </c:pt>
                <c:pt idx="1824">
                  <c:v>0.99951500121249692</c:v>
                </c:pt>
                <c:pt idx="1825">
                  <c:v>0.99951500121249692</c:v>
                </c:pt>
                <c:pt idx="1826">
                  <c:v>0.99952000119999695</c:v>
                </c:pt>
                <c:pt idx="1827">
                  <c:v>0.99952000119999695</c:v>
                </c:pt>
                <c:pt idx="1828">
                  <c:v>0.99952000119999695</c:v>
                </c:pt>
                <c:pt idx="1829">
                  <c:v>0.99952000119999695</c:v>
                </c:pt>
                <c:pt idx="1830">
                  <c:v>0.99952250119374697</c:v>
                </c:pt>
                <c:pt idx="1831">
                  <c:v>0.99952250119374697</c:v>
                </c:pt>
                <c:pt idx="1832">
                  <c:v>0.99952250119374697</c:v>
                </c:pt>
                <c:pt idx="1833">
                  <c:v>0.99952500118749699</c:v>
                </c:pt>
                <c:pt idx="1834">
                  <c:v>0.99952500118749699</c:v>
                </c:pt>
                <c:pt idx="1835">
                  <c:v>0.999527501181247</c:v>
                </c:pt>
                <c:pt idx="1836">
                  <c:v>0.99953000117499702</c:v>
                </c:pt>
                <c:pt idx="1837">
                  <c:v>0.99953000117499702</c:v>
                </c:pt>
                <c:pt idx="1838">
                  <c:v>0.99953000117499702</c:v>
                </c:pt>
                <c:pt idx="1839">
                  <c:v>0.99953500116249705</c:v>
                </c:pt>
                <c:pt idx="1840">
                  <c:v>0.99954000114999708</c:v>
                </c:pt>
                <c:pt idx="1841">
                  <c:v>0.99954000114999708</c:v>
                </c:pt>
                <c:pt idx="1842">
                  <c:v>0.99954000114999708</c:v>
                </c:pt>
                <c:pt idx="1843">
                  <c:v>0.99954500113749711</c:v>
                </c:pt>
                <c:pt idx="1844">
                  <c:v>0.99954750113124713</c:v>
                </c:pt>
                <c:pt idx="1845">
                  <c:v>0.99954750113124713</c:v>
                </c:pt>
                <c:pt idx="1846">
                  <c:v>0.99955000112499715</c:v>
                </c:pt>
                <c:pt idx="1847">
                  <c:v>0.99955250111874716</c:v>
                </c:pt>
                <c:pt idx="1848">
                  <c:v>0.99955500111249718</c:v>
                </c:pt>
                <c:pt idx="1849">
                  <c:v>0.99955500111249718</c:v>
                </c:pt>
                <c:pt idx="1850">
                  <c:v>0.99955500111249718</c:v>
                </c:pt>
                <c:pt idx="1851">
                  <c:v>0.99955500111249718</c:v>
                </c:pt>
                <c:pt idx="1852">
                  <c:v>0.99955500111249718</c:v>
                </c:pt>
                <c:pt idx="1853">
                  <c:v>0.99955750110624719</c:v>
                </c:pt>
                <c:pt idx="1854">
                  <c:v>0.99955750110624719</c:v>
                </c:pt>
                <c:pt idx="1855">
                  <c:v>0.99955750110624719</c:v>
                </c:pt>
                <c:pt idx="1856">
                  <c:v>0.99956000109999721</c:v>
                </c:pt>
                <c:pt idx="1857">
                  <c:v>0.99956000109999721</c:v>
                </c:pt>
                <c:pt idx="1858">
                  <c:v>0.99956250109374722</c:v>
                </c:pt>
                <c:pt idx="1859">
                  <c:v>0.99956500108749724</c:v>
                </c:pt>
                <c:pt idx="1860">
                  <c:v>0.99956750108124726</c:v>
                </c:pt>
                <c:pt idx="1861">
                  <c:v>0.99957000107499727</c:v>
                </c:pt>
                <c:pt idx="1862">
                  <c:v>0.99957000107499727</c:v>
                </c:pt>
                <c:pt idx="1863">
                  <c:v>0.99957250106874729</c:v>
                </c:pt>
                <c:pt idx="1864">
                  <c:v>0.99958000104999734</c:v>
                </c:pt>
                <c:pt idx="1865">
                  <c:v>0.99958000104999734</c:v>
                </c:pt>
                <c:pt idx="1866">
                  <c:v>0.99958000104999734</c:v>
                </c:pt>
                <c:pt idx="1867">
                  <c:v>0.99958250104374735</c:v>
                </c:pt>
                <c:pt idx="1868">
                  <c:v>0.99958750103124738</c:v>
                </c:pt>
                <c:pt idx="1869">
                  <c:v>0.99958750103124738</c:v>
                </c:pt>
                <c:pt idx="1870">
                  <c:v>0.99958750103124738</c:v>
                </c:pt>
                <c:pt idx="1871">
                  <c:v>0.99958750103124738</c:v>
                </c:pt>
                <c:pt idx="1872">
                  <c:v>0.99959250101874741</c:v>
                </c:pt>
                <c:pt idx="1873">
                  <c:v>0.99959500101249743</c:v>
                </c:pt>
                <c:pt idx="1874">
                  <c:v>0.99960000099999746</c:v>
                </c:pt>
                <c:pt idx="1875">
                  <c:v>0.99960250099374748</c:v>
                </c:pt>
                <c:pt idx="1876">
                  <c:v>0.99960250099374748</c:v>
                </c:pt>
                <c:pt idx="1877">
                  <c:v>0.99960500098749749</c:v>
                </c:pt>
                <c:pt idx="1878">
                  <c:v>0.99960500098749749</c:v>
                </c:pt>
                <c:pt idx="1879">
                  <c:v>0.99960750098124751</c:v>
                </c:pt>
                <c:pt idx="1880">
                  <c:v>0.99961250096874754</c:v>
                </c:pt>
                <c:pt idx="1881">
                  <c:v>0.99961500096249756</c:v>
                </c:pt>
                <c:pt idx="1882">
                  <c:v>0.99961750095624757</c:v>
                </c:pt>
                <c:pt idx="1883">
                  <c:v>0.99962000094999759</c:v>
                </c:pt>
                <c:pt idx="1884">
                  <c:v>0.99962000094999759</c:v>
                </c:pt>
                <c:pt idx="1885">
                  <c:v>0.99962500093749762</c:v>
                </c:pt>
                <c:pt idx="1886">
                  <c:v>0.99962500093749762</c:v>
                </c:pt>
                <c:pt idx="1887">
                  <c:v>0.99962750093124764</c:v>
                </c:pt>
                <c:pt idx="1888">
                  <c:v>0.99962750093124764</c:v>
                </c:pt>
                <c:pt idx="1889">
                  <c:v>0.99963000092499765</c:v>
                </c:pt>
                <c:pt idx="1890">
                  <c:v>0.99963000092499765</c:v>
                </c:pt>
                <c:pt idx="1891">
                  <c:v>0.99963000092499765</c:v>
                </c:pt>
                <c:pt idx="1892">
                  <c:v>0.99963250091874767</c:v>
                </c:pt>
                <c:pt idx="1893">
                  <c:v>0.99963250091874767</c:v>
                </c:pt>
                <c:pt idx="1894">
                  <c:v>0.99963250091874767</c:v>
                </c:pt>
                <c:pt idx="1895">
                  <c:v>0.99963250091874767</c:v>
                </c:pt>
                <c:pt idx="1896">
                  <c:v>0.99963500091249768</c:v>
                </c:pt>
                <c:pt idx="1897">
                  <c:v>0.9996375009062477</c:v>
                </c:pt>
                <c:pt idx="1898">
                  <c:v>0.9996375009062477</c:v>
                </c:pt>
                <c:pt idx="1899">
                  <c:v>0.9996375009062477</c:v>
                </c:pt>
                <c:pt idx="1900">
                  <c:v>0.9996375009062477</c:v>
                </c:pt>
                <c:pt idx="1901">
                  <c:v>0.9996375009062477</c:v>
                </c:pt>
                <c:pt idx="1902">
                  <c:v>0.9996375009062477</c:v>
                </c:pt>
                <c:pt idx="1903">
                  <c:v>0.9996375009062477</c:v>
                </c:pt>
                <c:pt idx="1904">
                  <c:v>0.99964000089999772</c:v>
                </c:pt>
                <c:pt idx="1905">
                  <c:v>0.99964250089374773</c:v>
                </c:pt>
                <c:pt idx="1906">
                  <c:v>0.99964500088749775</c:v>
                </c:pt>
                <c:pt idx="1907">
                  <c:v>0.99964500088749775</c:v>
                </c:pt>
                <c:pt idx="1908">
                  <c:v>0.99964500088749775</c:v>
                </c:pt>
                <c:pt idx="1909">
                  <c:v>0.99964750088124776</c:v>
                </c:pt>
                <c:pt idx="1910">
                  <c:v>0.99965000087499778</c:v>
                </c:pt>
                <c:pt idx="1911">
                  <c:v>0.99965000087499778</c:v>
                </c:pt>
                <c:pt idx="1912">
                  <c:v>0.99965500086249781</c:v>
                </c:pt>
                <c:pt idx="1913">
                  <c:v>0.99966000084999784</c:v>
                </c:pt>
                <c:pt idx="1914">
                  <c:v>0.99966000084999784</c:v>
                </c:pt>
                <c:pt idx="1915">
                  <c:v>0.99966000084999784</c:v>
                </c:pt>
                <c:pt idx="1916">
                  <c:v>0.99966500083749787</c:v>
                </c:pt>
                <c:pt idx="1917">
                  <c:v>0.99966750083124789</c:v>
                </c:pt>
                <c:pt idx="1918">
                  <c:v>0.99966750083124789</c:v>
                </c:pt>
                <c:pt idx="1919">
                  <c:v>0.99966750083124789</c:v>
                </c:pt>
                <c:pt idx="1920">
                  <c:v>0.99966750083124789</c:v>
                </c:pt>
                <c:pt idx="1921">
                  <c:v>0.99967000082499791</c:v>
                </c:pt>
                <c:pt idx="1922">
                  <c:v>0.99967250081874792</c:v>
                </c:pt>
                <c:pt idx="1923">
                  <c:v>0.99967250081874792</c:v>
                </c:pt>
                <c:pt idx="1924">
                  <c:v>0.99967500081249794</c:v>
                </c:pt>
                <c:pt idx="1925">
                  <c:v>0.99967500081249794</c:v>
                </c:pt>
                <c:pt idx="1926">
                  <c:v>0.99967750080624795</c:v>
                </c:pt>
                <c:pt idx="1927">
                  <c:v>0.99967750080624795</c:v>
                </c:pt>
                <c:pt idx="1928">
                  <c:v>0.99967750080624795</c:v>
                </c:pt>
                <c:pt idx="1929">
                  <c:v>0.99968250079374799</c:v>
                </c:pt>
                <c:pt idx="1930">
                  <c:v>0.99968250079374799</c:v>
                </c:pt>
                <c:pt idx="1931">
                  <c:v>0.999685000787498</c:v>
                </c:pt>
                <c:pt idx="1932">
                  <c:v>0.999685000787498</c:v>
                </c:pt>
                <c:pt idx="1933">
                  <c:v>0.999685000787498</c:v>
                </c:pt>
                <c:pt idx="1934">
                  <c:v>0.99968750078124802</c:v>
                </c:pt>
                <c:pt idx="1935">
                  <c:v>0.99968750078124802</c:v>
                </c:pt>
                <c:pt idx="1936">
                  <c:v>0.99968750078124802</c:v>
                </c:pt>
                <c:pt idx="1937">
                  <c:v>0.99969000077499803</c:v>
                </c:pt>
                <c:pt idx="1938">
                  <c:v>0.99969000077499803</c:v>
                </c:pt>
                <c:pt idx="1939">
                  <c:v>0.99969250076874805</c:v>
                </c:pt>
                <c:pt idx="1940">
                  <c:v>0.99969250076874805</c:v>
                </c:pt>
                <c:pt idx="1941">
                  <c:v>0.99969500076249806</c:v>
                </c:pt>
                <c:pt idx="1942">
                  <c:v>0.9997000007499981</c:v>
                </c:pt>
                <c:pt idx="1943">
                  <c:v>0.9997000007499981</c:v>
                </c:pt>
                <c:pt idx="1944">
                  <c:v>0.9997000007499981</c:v>
                </c:pt>
                <c:pt idx="1945">
                  <c:v>0.9997000007499981</c:v>
                </c:pt>
                <c:pt idx="1946">
                  <c:v>0.99970250074374811</c:v>
                </c:pt>
                <c:pt idx="1947">
                  <c:v>0.99970250074374811</c:v>
                </c:pt>
                <c:pt idx="1948">
                  <c:v>0.99970250074374811</c:v>
                </c:pt>
                <c:pt idx="1949">
                  <c:v>0.99970250074374811</c:v>
                </c:pt>
                <c:pt idx="1950">
                  <c:v>0.99970250074374811</c:v>
                </c:pt>
                <c:pt idx="1951">
                  <c:v>0.99970250074374811</c:v>
                </c:pt>
                <c:pt idx="1952">
                  <c:v>0.99970250074374811</c:v>
                </c:pt>
                <c:pt idx="1953">
                  <c:v>0.99970250074374811</c:v>
                </c:pt>
                <c:pt idx="1954">
                  <c:v>0.99970750073124814</c:v>
                </c:pt>
                <c:pt idx="1955">
                  <c:v>0.99970750073124814</c:v>
                </c:pt>
                <c:pt idx="1956">
                  <c:v>0.99971000072499816</c:v>
                </c:pt>
                <c:pt idx="1957">
                  <c:v>0.99971250071874818</c:v>
                </c:pt>
                <c:pt idx="1958">
                  <c:v>0.99971250071874818</c:v>
                </c:pt>
                <c:pt idx="1959">
                  <c:v>0.99971250071874818</c:v>
                </c:pt>
                <c:pt idx="1960">
                  <c:v>0.99971250071874818</c:v>
                </c:pt>
                <c:pt idx="1961">
                  <c:v>0.99971250071874818</c:v>
                </c:pt>
                <c:pt idx="1962">
                  <c:v>0.99971250071874818</c:v>
                </c:pt>
                <c:pt idx="1963">
                  <c:v>0.99971250071874818</c:v>
                </c:pt>
                <c:pt idx="1964">
                  <c:v>0.99971250071874818</c:v>
                </c:pt>
                <c:pt idx="1965">
                  <c:v>0.99971250071874818</c:v>
                </c:pt>
                <c:pt idx="1966">
                  <c:v>0.99971250071874818</c:v>
                </c:pt>
                <c:pt idx="1967">
                  <c:v>0.99971500071249819</c:v>
                </c:pt>
                <c:pt idx="1968">
                  <c:v>0.99971750070624821</c:v>
                </c:pt>
                <c:pt idx="1969">
                  <c:v>0.99971750070624821</c:v>
                </c:pt>
                <c:pt idx="1970">
                  <c:v>0.99971750070624821</c:v>
                </c:pt>
                <c:pt idx="1971">
                  <c:v>0.99971750070624821</c:v>
                </c:pt>
                <c:pt idx="1972">
                  <c:v>0.99971750070624821</c:v>
                </c:pt>
                <c:pt idx="1973">
                  <c:v>0.99971750070624821</c:v>
                </c:pt>
                <c:pt idx="1974">
                  <c:v>0.99972000069999822</c:v>
                </c:pt>
                <c:pt idx="1975">
                  <c:v>0.99972000069999822</c:v>
                </c:pt>
                <c:pt idx="1976">
                  <c:v>0.99972000069999822</c:v>
                </c:pt>
                <c:pt idx="1977">
                  <c:v>0.99972000069999822</c:v>
                </c:pt>
                <c:pt idx="1978">
                  <c:v>0.99972000069999822</c:v>
                </c:pt>
                <c:pt idx="1979">
                  <c:v>0.99972000069999822</c:v>
                </c:pt>
                <c:pt idx="1980">
                  <c:v>0.99972250069374824</c:v>
                </c:pt>
                <c:pt idx="1981">
                  <c:v>0.99972750068124827</c:v>
                </c:pt>
                <c:pt idx="1982">
                  <c:v>0.99972750068124827</c:v>
                </c:pt>
                <c:pt idx="1983">
                  <c:v>0.99972750068124827</c:v>
                </c:pt>
                <c:pt idx="1984">
                  <c:v>0.99972750068124827</c:v>
                </c:pt>
                <c:pt idx="1985">
                  <c:v>0.99973000067499829</c:v>
                </c:pt>
                <c:pt idx="1986">
                  <c:v>0.9997325006687483</c:v>
                </c:pt>
                <c:pt idx="1987">
                  <c:v>0.9997325006687483</c:v>
                </c:pt>
                <c:pt idx="1988">
                  <c:v>0.9997325006687483</c:v>
                </c:pt>
                <c:pt idx="1989">
                  <c:v>0.9997325006687483</c:v>
                </c:pt>
                <c:pt idx="1990">
                  <c:v>0.99973500066249832</c:v>
                </c:pt>
                <c:pt idx="1991">
                  <c:v>0.99973500066249832</c:v>
                </c:pt>
                <c:pt idx="1992">
                  <c:v>0.99973500066249832</c:v>
                </c:pt>
                <c:pt idx="1993">
                  <c:v>0.99973500066249832</c:v>
                </c:pt>
                <c:pt idx="1994">
                  <c:v>0.99973500066249832</c:v>
                </c:pt>
                <c:pt idx="1995">
                  <c:v>0.99973750065624833</c:v>
                </c:pt>
                <c:pt idx="1996">
                  <c:v>0.99974250064374837</c:v>
                </c:pt>
                <c:pt idx="1997">
                  <c:v>0.99974250064374837</c:v>
                </c:pt>
                <c:pt idx="1998">
                  <c:v>0.99974250064374837</c:v>
                </c:pt>
                <c:pt idx="1999">
                  <c:v>0.99974250064374837</c:v>
                </c:pt>
                <c:pt idx="2000">
                  <c:v>0.9997475006312484</c:v>
                </c:pt>
                <c:pt idx="2001">
                  <c:v>0.99983500041249895</c:v>
                </c:pt>
                <c:pt idx="2002">
                  <c:v>0.99988750028124929</c:v>
                </c:pt>
                <c:pt idx="2003">
                  <c:v>0.9999375001562496</c:v>
                </c:pt>
                <c:pt idx="2004">
                  <c:v>0.99996500008749978</c:v>
                </c:pt>
                <c:pt idx="2005">
                  <c:v>0.99997000007499981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986-4A9D-B1E2-B4BA7DF68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46176"/>
        <c:axId val="129400832"/>
      </c:scatterChart>
      <c:valAx>
        <c:axId val="129146176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</a:t>
                </a:r>
                <a:r>
                  <a:rPr lang="en-US" baseline="0"/>
                  <a:t>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35173948024935997"/>
              <c:y val="0.864157750190500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400832"/>
        <c:crosses val="autoZero"/>
        <c:crossBetween val="midCat"/>
      </c:valAx>
      <c:valAx>
        <c:axId val="12940083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Cdf -</a:t>
                </a:r>
                <a:r>
                  <a:rPr lang="en-US" baseline="0"/>
                  <a:t> F(x)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6.86106346483705E-2"/>
              <c:y val="0.342065262255524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146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54912046800326"/>
          <c:y val="0.91494396113792231"/>
          <c:w val="0.68110023982851198"/>
          <c:h val="8.5056038862077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53446270574409"/>
          <c:y val="5.3237790979413821E-2"/>
          <c:w val="0.89809737744475493"/>
          <c:h val="0.7326438277876555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Sheet1!$Y$5:$Y$54</c:f>
              <c:numCache>
                <c:formatCode>0.000</c:formatCode>
                <c:ptCount val="50"/>
                <c:pt idx="0">
                  <c:v>3.2746255969556375E-3</c:v>
                </c:pt>
                <c:pt idx="1">
                  <c:v>1.3324462314008977E-2</c:v>
                </c:pt>
                <c:pt idx="2">
                  <c:v>4.5034171955503827E-2</c:v>
                </c:pt>
                <c:pt idx="3">
                  <c:v>6.8361844335130817E-3</c:v>
                </c:pt>
                <c:pt idx="4">
                  <c:v>7.1923403171688299E-2</c:v>
                </c:pt>
                <c:pt idx="5">
                  <c:v>0.10228811325254966</c:v>
                </c:pt>
                <c:pt idx="6">
                  <c:v>0.1321973168155432</c:v>
                </c:pt>
                <c:pt idx="7">
                  <c:v>0.15728962861872126</c:v>
                </c:pt>
                <c:pt idx="8">
                  <c:v>0.17838639506044429</c:v>
                </c:pt>
                <c:pt idx="9">
                  <c:v>0.16748651862107067</c:v>
                </c:pt>
                <c:pt idx="10">
                  <c:v>0.20624761262577973</c:v>
                </c:pt>
                <c:pt idx="11">
                  <c:v>0.14704252529944184</c:v>
                </c:pt>
                <c:pt idx="12">
                  <c:v>0.15129631057653858</c:v>
                </c:pt>
                <c:pt idx="13">
                  <c:v>0.12450391932871963</c:v>
                </c:pt>
                <c:pt idx="14">
                  <c:v>0.10298392635858411</c:v>
                </c:pt>
                <c:pt idx="15">
                  <c:v>8.8845290977204838E-2</c:v>
                </c:pt>
                <c:pt idx="16">
                  <c:v>7.4061055806721843E-2</c:v>
                </c:pt>
                <c:pt idx="17">
                  <c:v>4.8771477401317487E-2</c:v>
                </c:pt>
                <c:pt idx="18">
                  <c:v>3.9528640420644079E-2</c:v>
                </c:pt>
                <c:pt idx="19">
                  <c:v>2.5006231831297576E-2</c:v>
                </c:pt>
                <c:pt idx="20">
                  <c:v>2.7172577790291141E-2</c:v>
                </c:pt>
                <c:pt idx="21">
                  <c:v>1.4145808712369146E-2</c:v>
                </c:pt>
                <c:pt idx="22">
                  <c:v>1.3464342268314944E-2</c:v>
                </c:pt>
                <c:pt idx="23">
                  <c:v>1.0993129742244312E-2</c:v>
                </c:pt>
                <c:pt idx="24">
                  <c:v>7.3526642647963047E-3</c:v>
                </c:pt>
                <c:pt idx="25">
                  <c:v>5.9682113837176143E-3</c:v>
                </c:pt>
                <c:pt idx="26">
                  <c:v>4.4151852243727863E-3</c:v>
                </c:pt>
                <c:pt idx="27">
                  <c:v>2.66847912829693E-3</c:v>
                </c:pt>
                <c:pt idx="28">
                  <c:v>2.4209992091401844E-3</c:v>
                </c:pt>
                <c:pt idx="29">
                  <c:v>1.3449995606333864E-3</c:v>
                </c:pt>
                <c:pt idx="30">
                  <c:v>1.872239388401864E-3</c:v>
                </c:pt>
                <c:pt idx="31">
                  <c:v>7.6037308494480982E-4</c:v>
                </c:pt>
                <c:pt idx="32">
                  <c:v>6.5635978558908903E-4</c:v>
                </c:pt>
                <c:pt idx="33">
                  <c:v>4.841998418281257E-4</c:v>
                </c:pt>
                <c:pt idx="34">
                  <c:v>3.6225321499738783E-4</c:v>
                </c:pt>
                <c:pt idx="35">
                  <c:v>3.0486656707684467E-4</c:v>
                </c:pt>
                <c:pt idx="36">
                  <c:v>2.0802659871121953E-4</c:v>
                </c:pt>
                <c:pt idx="37">
                  <c:v>1.43466619801913E-5</c:v>
                </c:pt>
                <c:pt idx="38">
                  <c:v>8.6079971880481665E-5</c:v>
                </c:pt>
                <c:pt idx="39">
                  <c:v>7.890664089060806E-5</c:v>
                </c:pt>
                <c:pt idx="40">
                  <c:v>6.0973313415368935E-5</c:v>
                </c:pt>
                <c:pt idx="41">
                  <c:v>8.249330638543384E-5</c:v>
                </c:pt>
                <c:pt idx="42">
                  <c:v>1.43466619801913E-5</c:v>
                </c:pt>
                <c:pt idx="43">
                  <c:v>6.0973313415368935E-5</c:v>
                </c:pt>
                <c:pt idx="44">
                  <c:v>4.6626651435177635E-5</c:v>
                </c:pt>
                <c:pt idx="45">
                  <c:v>3.227998945520838E-5</c:v>
                </c:pt>
                <c:pt idx="46">
                  <c:v>1.0759996485143475E-5</c:v>
                </c:pt>
                <c:pt idx="47">
                  <c:v>1.4346661979969255E-5</c:v>
                </c:pt>
                <c:pt idx="48">
                  <c:v>1.43466619801913E-5</c:v>
                </c:pt>
                <c:pt idx="49">
                  <c:v>1.0759996485143475E-5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D2F-4616-B2BC-D0F7E09838FF}"/>
            </c:ext>
          </c:extLst>
        </c:ser>
        <c:ser>
          <c:idx val="1"/>
          <c:order val="1"/>
          <c:tx>
            <c:v>Synthetic</c:v>
          </c:tx>
          <c:spPr>
            <a:ln w="2540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Sheet1!$BA$5:$BA$53</c:f>
              <c:numCache>
                <c:formatCode>0.000</c:formatCode>
                <c:ptCount val="49"/>
                <c:pt idx="0">
                  <c:v>5.1999870000324995E-4</c:v>
                </c:pt>
                <c:pt idx="1">
                  <c:v>2.1249946875132814E-3</c:v>
                </c:pt>
                <c:pt idx="2">
                  <c:v>5.2599868500328752E-3</c:v>
                </c:pt>
                <c:pt idx="3">
                  <c:v>9.8149754625613435E-3</c:v>
                </c:pt>
                <c:pt idx="4">
                  <c:v>1.8864952837617903E-2</c:v>
                </c:pt>
                <c:pt idx="5">
                  <c:v>3.5054912362719098E-2</c:v>
                </c:pt>
                <c:pt idx="6">
                  <c:v>6.0749848125379674E-2</c:v>
                </c:pt>
                <c:pt idx="7">
                  <c:v>9.3254766863082844E-2</c:v>
                </c:pt>
                <c:pt idx="8">
                  <c:v>0.13256966857582858</c:v>
                </c:pt>
                <c:pt idx="9">
                  <c:v>0.17096957257606854</c:v>
                </c:pt>
                <c:pt idx="10">
                  <c:v>0.20183949540126145</c:v>
                </c:pt>
                <c:pt idx="11">
                  <c:v>0.21041447396381519</c:v>
                </c:pt>
                <c:pt idx="12">
                  <c:v>0.2034594913512715</c:v>
                </c:pt>
                <c:pt idx="13">
                  <c:v>0.18476953807615493</c:v>
                </c:pt>
                <c:pt idx="14">
                  <c:v>0.16001459996350009</c:v>
                </c:pt>
                <c:pt idx="15">
                  <c:v>0.13079967300081741</c:v>
                </c:pt>
                <c:pt idx="16">
                  <c:v>9.9459751350621683E-2</c:v>
                </c:pt>
                <c:pt idx="17">
                  <c:v>7.4804812987967484E-2</c:v>
                </c:pt>
                <c:pt idx="18">
                  <c:v>5.4899862750343198E-2</c:v>
                </c:pt>
                <c:pt idx="19">
                  <c:v>4.1479896300259167E-2</c:v>
                </c:pt>
                <c:pt idx="20">
                  <c:v>2.9969925075187254E-2</c:v>
                </c:pt>
                <c:pt idx="21">
                  <c:v>2.1269946825132946E-2</c:v>
                </c:pt>
                <c:pt idx="22">
                  <c:v>1.5784960537598813E-2</c:v>
                </c:pt>
                <c:pt idx="23">
                  <c:v>1.1169972075069756E-2</c:v>
                </c:pt>
                <c:pt idx="24">
                  <c:v>7.814980462548915E-3</c:v>
                </c:pt>
                <c:pt idx="25">
                  <c:v>5.6649858375352746E-3</c:v>
                </c:pt>
                <c:pt idx="26">
                  <c:v>4.3099892250269001E-3</c:v>
                </c:pt>
                <c:pt idx="27">
                  <c:v>3.1349921625196675E-3</c:v>
                </c:pt>
                <c:pt idx="28">
                  <c:v>2.4399939000152582E-3</c:v>
                </c:pt>
                <c:pt idx="29">
                  <c:v>1.8799953000117053E-3</c:v>
                </c:pt>
                <c:pt idx="30">
                  <c:v>1.2299969250078036E-3</c:v>
                </c:pt>
                <c:pt idx="31">
                  <c:v>7.9999800000485344E-4</c:v>
                </c:pt>
                <c:pt idx="32">
                  <c:v>8.949977625056782E-4</c:v>
                </c:pt>
                <c:pt idx="33">
                  <c:v>5.6999857500361628E-4</c:v>
                </c:pt>
                <c:pt idx="34">
                  <c:v>4.0999897500260118E-4</c:v>
                </c:pt>
                <c:pt idx="35">
                  <c:v>2.9499926250164954E-4</c:v>
                </c:pt>
                <c:pt idx="36">
                  <c:v>1.8999952500120543E-4</c:v>
                </c:pt>
                <c:pt idx="37">
                  <c:v>1.6499958750104682E-4</c:v>
                </c:pt>
                <c:pt idx="38">
                  <c:v>1.2999967500082477E-4</c:v>
                </c:pt>
                <c:pt idx="39">
                  <c:v>8.9999775000570992E-5</c:v>
                </c:pt>
                <c:pt idx="40">
                  <c:v>1.149997125007296E-4</c:v>
                </c:pt>
                <c:pt idx="41">
                  <c:v>5.9999850000380661E-5</c:v>
                </c:pt>
                <c:pt idx="42">
                  <c:v>3.9999900000253774E-5</c:v>
                </c:pt>
                <c:pt idx="43">
                  <c:v>6.4999837500412383E-5</c:v>
                </c:pt>
                <c:pt idx="44">
                  <c:v>4.9999875000317218E-5</c:v>
                </c:pt>
                <c:pt idx="45">
                  <c:v>4.9999875000317218E-5</c:v>
                </c:pt>
                <c:pt idx="46">
                  <c:v>3.4999912500222052E-5</c:v>
                </c:pt>
                <c:pt idx="47">
                  <c:v>1.9999950000126887E-5</c:v>
                </c:pt>
                <c:pt idx="48">
                  <c:v>9.9999750000634435E-6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D2F-4616-B2BC-D0F7E0983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402560"/>
        <c:axId val="129403136"/>
      </c:scatterChart>
      <c:valAx>
        <c:axId val="129402560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35176609728219455"/>
              <c:y val="0.854535496570993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403136"/>
        <c:crosses val="autoZero"/>
        <c:crossBetween val="midCat"/>
      </c:valAx>
      <c:valAx>
        <c:axId val="129403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Pdf -</a:t>
                </a:r>
                <a:r>
                  <a:rPr lang="en-US" baseline="0"/>
                  <a:t> f(x)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8.4034480568961151E-2"/>
              <c:y val="0.35098663322326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4025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75155575311147"/>
          <c:y val="0.91494396113792231"/>
          <c:w val="0.70049649161798322"/>
          <c:h val="8.5056038862077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Observed and synthetic Time-series Climacogram Comparison</a:t>
            </a:r>
            <a:endParaRPr lang="el-GR"/>
          </a:p>
        </c:rich>
      </c:tx>
      <c:layout>
        <c:manualLayout>
          <c:xMode val="edge"/>
          <c:yMode val="edge"/>
          <c:x val="0.1764387224474559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0710953302832736"/>
          <c:y val="0.13655221745350499"/>
          <c:w val="0.8444670932120254"/>
          <c:h val="0.7302744077591159"/>
        </c:manualLayout>
      </c:layout>
      <c:scatterChart>
        <c:scatterStyle val="smoothMarker"/>
        <c:varyColors val="0"/>
        <c:ser>
          <c:idx val="2"/>
          <c:order val="0"/>
          <c:tx>
            <c:v>Observed</c:v>
          </c:tx>
          <c:spPr>
            <a:ln w="28575" cap="rnd">
              <a:solidFill>
                <a:srgbClr val="7030A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Sheet1!$A$2:$A$349</c:f>
              <c:numCache>
                <c:formatCode>General</c:formatCode>
                <c:ptCount val="34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  <c:pt idx="177">
                  <c:v>151000</c:v>
                </c:pt>
                <c:pt idx="178">
                  <c:v>152000</c:v>
                </c:pt>
                <c:pt idx="179">
                  <c:v>153000</c:v>
                </c:pt>
                <c:pt idx="180">
                  <c:v>154000</c:v>
                </c:pt>
                <c:pt idx="181">
                  <c:v>155000</c:v>
                </c:pt>
                <c:pt idx="182">
                  <c:v>156000</c:v>
                </c:pt>
                <c:pt idx="183">
                  <c:v>157000</c:v>
                </c:pt>
                <c:pt idx="184">
                  <c:v>158000</c:v>
                </c:pt>
                <c:pt idx="185">
                  <c:v>159000</c:v>
                </c:pt>
                <c:pt idx="186">
                  <c:v>160000</c:v>
                </c:pt>
                <c:pt idx="187">
                  <c:v>161000</c:v>
                </c:pt>
                <c:pt idx="188">
                  <c:v>162000</c:v>
                </c:pt>
                <c:pt idx="189">
                  <c:v>163000</c:v>
                </c:pt>
                <c:pt idx="190">
                  <c:v>164000</c:v>
                </c:pt>
                <c:pt idx="191">
                  <c:v>165000</c:v>
                </c:pt>
                <c:pt idx="192">
                  <c:v>166000</c:v>
                </c:pt>
                <c:pt idx="193">
                  <c:v>167000</c:v>
                </c:pt>
                <c:pt idx="194">
                  <c:v>168000</c:v>
                </c:pt>
                <c:pt idx="195">
                  <c:v>169000</c:v>
                </c:pt>
                <c:pt idx="196">
                  <c:v>170000</c:v>
                </c:pt>
                <c:pt idx="197">
                  <c:v>171000</c:v>
                </c:pt>
                <c:pt idx="198">
                  <c:v>172000</c:v>
                </c:pt>
                <c:pt idx="199">
                  <c:v>173000</c:v>
                </c:pt>
                <c:pt idx="200">
                  <c:v>174000</c:v>
                </c:pt>
                <c:pt idx="201">
                  <c:v>175000</c:v>
                </c:pt>
                <c:pt idx="202">
                  <c:v>176000</c:v>
                </c:pt>
                <c:pt idx="203">
                  <c:v>177000</c:v>
                </c:pt>
                <c:pt idx="204">
                  <c:v>178000</c:v>
                </c:pt>
                <c:pt idx="205">
                  <c:v>179000</c:v>
                </c:pt>
                <c:pt idx="206">
                  <c:v>180000</c:v>
                </c:pt>
                <c:pt idx="207">
                  <c:v>181000</c:v>
                </c:pt>
                <c:pt idx="208">
                  <c:v>182000</c:v>
                </c:pt>
                <c:pt idx="209">
                  <c:v>183000</c:v>
                </c:pt>
                <c:pt idx="210">
                  <c:v>184000</c:v>
                </c:pt>
                <c:pt idx="211">
                  <c:v>185000</c:v>
                </c:pt>
                <c:pt idx="212">
                  <c:v>186000</c:v>
                </c:pt>
                <c:pt idx="213">
                  <c:v>187000</c:v>
                </c:pt>
                <c:pt idx="214">
                  <c:v>188000</c:v>
                </c:pt>
                <c:pt idx="215">
                  <c:v>189000</c:v>
                </c:pt>
                <c:pt idx="216">
                  <c:v>190000</c:v>
                </c:pt>
                <c:pt idx="217">
                  <c:v>191000</c:v>
                </c:pt>
                <c:pt idx="218">
                  <c:v>192000</c:v>
                </c:pt>
                <c:pt idx="219">
                  <c:v>193000</c:v>
                </c:pt>
                <c:pt idx="220">
                  <c:v>194000</c:v>
                </c:pt>
                <c:pt idx="221">
                  <c:v>195000</c:v>
                </c:pt>
                <c:pt idx="222">
                  <c:v>196000</c:v>
                </c:pt>
                <c:pt idx="223">
                  <c:v>197000</c:v>
                </c:pt>
                <c:pt idx="224">
                  <c:v>198000</c:v>
                </c:pt>
                <c:pt idx="225">
                  <c:v>199000</c:v>
                </c:pt>
                <c:pt idx="226">
                  <c:v>200000</c:v>
                </c:pt>
                <c:pt idx="227">
                  <c:v>201000</c:v>
                </c:pt>
                <c:pt idx="228">
                  <c:v>202000</c:v>
                </c:pt>
                <c:pt idx="229">
                  <c:v>203000</c:v>
                </c:pt>
                <c:pt idx="230">
                  <c:v>204000</c:v>
                </c:pt>
                <c:pt idx="231">
                  <c:v>205000</c:v>
                </c:pt>
                <c:pt idx="232">
                  <c:v>206000</c:v>
                </c:pt>
                <c:pt idx="233">
                  <c:v>207000</c:v>
                </c:pt>
                <c:pt idx="234">
                  <c:v>208000</c:v>
                </c:pt>
                <c:pt idx="235">
                  <c:v>209000</c:v>
                </c:pt>
                <c:pt idx="236">
                  <c:v>210000</c:v>
                </c:pt>
                <c:pt idx="237">
                  <c:v>211000</c:v>
                </c:pt>
                <c:pt idx="238">
                  <c:v>212000</c:v>
                </c:pt>
                <c:pt idx="239">
                  <c:v>213000</c:v>
                </c:pt>
                <c:pt idx="240">
                  <c:v>214000</c:v>
                </c:pt>
                <c:pt idx="241">
                  <c:v>215000</c:v>
                </c:pt>
                <c:pt idx="242">
                  <c:v>216000</c:v>
                </c:pt>
                <c:pt idx="243">
                  <c:v>217000</c:v>
                </c:pt>
                <c:pt idx="244">
                  <c:v>218000</c:v>
                </c:pt>
                <c:pt idx="245">
                  <c:v>219000</c:v>
                </c:pt>
                <c:pt idx="246">
                  <c:v>220000</c:v>
                </c:pt>
                <c:pt idx="247">
                  <c:v>221000</c:v>
                </c:pt>
                <c:pt idx="248">
                  <c:v>222000</c:v>
                </c:pt>
                <c:pt idx="249">
                  <c:v>223000</c:v>
                </c:pt>
                <c:pt idx="250">
                  <c:v>224000</c:v>
                </c:pt>
                <c:pt idx="251">
                  <c:v>225000</c:v>
                </c:pt>
                <c:pt idx="252">
                  <c:v>226000</c:v>
                </c:pt>
                <c:pt idx="253">
                  <c:v>227000</c:v>
                </c:pt>
                <c:pt idx="254">
                  <c:v>228000</c:v>
                </c:pt>
                <c:pt idx="255">
                  <c:v>229000</c:v>
                </c:pt>
                <c:pt idx="256">
                  <c:v>230000</c:v>
                </c:pt>
                <c:pt idx="257">
                  <c:v>231000</c:v>
                </c:pt>
                <c:pt idx="258">
                  <c:v>232000</c:v>
                </c:pt>
                <c:pt idx="259">
                  <c:v>233000</c:v>
                </c:pt>
                <c:pt idx="260">
                  <c:v>234000</c:v>
                </c:pt>
                <c:pt idx="261">
                  <c:v>235000</c:v>
                </c:pt>
                <c:pt idx="262">
                  <c:v>236000</c:v>
                </c:pt>
                <c:pt idx="263">
                  <c:v>237000</c:v>
                </c:pt>
                <c:pt idx="264">
                  <c:v>238000</c:v>
                </c:pt>
                <c:pt idx="265">
                  <c:v>239000</c:v>
                </c:pt>
                <c:pt idx="266">
                  <c:v>240000</c:v>
                </c:pt>
                <c:pt idx="267">
                  <c:v>241000</c:v>
                </c:pt>
                <c:pt idx="268">
                  <c:v>242000</c:v>
                </c:pt>
                <c:pt idx="269">
                  <c:v>243000</c:v>
                </c:pt>
                <c:pt idx="270">
                  <c:v>244000</c:v>
                </c:pt>
                <c:pt idx="271">
                  <c:v>245000</c:v>
                </c:pt>
                <c:pt idx="272">
                  <c:v>246000</c:v>
                </c:pt>
                <c:pt idx="273">
                  <c:v>247000</c:v>
                </c:pt>
                <c:pt idx="274">
                  <c:v>248000</c:v>
                </c:pt>
                <c:pt idx="275">
                  <c:v>249000</c:v>
                </c:pt>
                <c:pt idx="276">
                  <c:v>250000</c:v>
                </c:pt>
                <c:pt idx="277">
                  <c:v>251000</c:v>
                </c:pt>
                <c:pt idx="278">
                  <c:v>252000</c:v>
                </c:pt>
                <c:pt idx="279">
                  <c:v>253000</c:v>
                </c:pt>
                <c:pt idx="280">
                  <c:v>254000</c:v>
                </c:pt>
                <c:pt idx="281">
                  <c:v>255000</c:v>
                </c:pt>
                <c:pt idx="282">
                  <c:v>256000</c:v>
                </c:pt>
                <c:pt idx="283">
                  <c:v>257000</c:v>
                </c:pt>
                <c:pt idx="284">
                  <c:v>258000</c:v>
                </c:pt>
                <c:pt idx="285">
                  <c:v>259000</c:v>
                </c:pt>
                <c:pt idx="286">
                  <c:v>260000</c:v>
                </c:pt>
                <c:pt idx="287">
                  <c:v>261000</c:v>
                </c:pt>
                <c:pt idx="288">
                  <c:v>262000</c:v>
                </c:pt>
                <c:pt idx="289">
                  <c:v>263000</c:v>
                </c:pt>
                <c:pt idx="290">
                  <c:v>264000</c:v>
                </c:pt>
                <c:pt idx="291">
                  <c:v>265000</c:v>
                </c:pt>
                <c:pt idx="292">
                  <c:v>266000</c:v>
                </c:pt>
                <c:pt idx="293">
                  <c:v>267000</c:v>
                </c:pt>
                <c:pt idx="294">
                  <c:v>268000</c:v>
                </c:pt>
                <c:pt idx="295">
                  <c:v>269000</c:v>
                </c:pt>
                <c:pt idx="296">
                  <c:v>270000</c:v>
                </c:pt>
                <c:pt idx="297">
                  <c:v>271000</c:v>
                </c:pt>
                <c:pt idx="298">
                  <c:v>272000</c:v>
                </c:pt>
                <c:pt idx="299">
                  <c:v>273000</c:v>
                </c:pt>
                <c:pt idx="300">
                  <c:v>274000</c:v>
                </c:pt>
                <c:pt idx="301">
                  <c:v>275000</c:v>
                </c:pt>
                <c:pt idx="302">
                  <c:v>276000</c:v>
                </c:pt>
                <c:pt idx="303">
                  <c:v>277000</c:v>
                </c:pt>
                <c:pt idx="304">
                  <c:v>278000</c:v>
                </c:pt>
                <c:pt idx="305">
                  <c:v>279000</c:v>
                </c:pt>
                <c:pt idx="306">
                  <c:v>280000</c:v>
                </c:pt>
                <c:pt idx="307">
                  <c:v>281000</c:v>
                </c:pt>
                <c:pt idx="308">
                  <c:v>282000</c:v>
                </c:pt>
                <c:pt idx="309">
                  <c:v>283000</c:v>
                </c:pt>
                <c:pt idx="310">
                  <c:v>284000</c:v>
                </c:pt>
                <c:pt idx="311">
                  <c:v>285000</c:v>
                </c:pt>
                <c:pt idx="312">
                  <c:v>286000</c:v>
                </c:pt>
                <c:pt idx="313">
                  <c:v>287000</c:v>
                </c:pt>
                <c:pt idx="314">
                  <c:v>288000</c:v>
                </c:pt>
                <c:pt idx="315">
                  <c:v>289000</c:v>
                </c:pt>
                <c:pt idx="316">
                  <c:v>290000</c:v>
                </c:pt>
                <c:pt idx="317">
                  <c:v>291000</c:v>
                </c:pt>
                <c:pt idx="318">
                  <c:v>292000</c:v>
                </c:pt>
                <c:pt idx="319">
                  <c:v>293000</c:v>
                </c:pt>
                <c:pt idx="320">
                  <c:v>294000</c:v>
                </c:pt>
                <c:pt idx="321">
                  <c:v>295000</c:v>
                </c:pt>
                <c:pt idx="322">
                  <c:v>296000</c:v>
                </c:pt>
                <c:pt idx="323">
                  <c:v>297000</c:v>
                </c:pt>
                <c:pt idx="324">
                  <c:v>298000</c:v>
                </c:pt>
                <c:pt idx="325">
                  <c:v>299000</c:v>
                </c:pt>
                <c:pt idx="326">
                  <c:v>300000</c:v>
                </c:pt>
                <c:pt idx="327">
                  <c:v>301000</c:v>
                </c:pt>
                <c:pt idx="328">
                  <c:v>302000</c:v>
                </c:pt>
                <c:pt idx="329">
                  <c:v>303000</c:v>
                </c:pt>
                <c:pt idx="330">
                  <c:v>304000</c:v>
                </c:pt>
                <c:pt idx="331">
                  <c:v>305000</c:v>
                </c:pt>
                <c:pt idx="332">
                  <c:v>306000</c:v>
                </c:pt>
                <c:pt idx="333">
                  <c:v>307000</c:v>
                </c:pt>
                <c:pt idx="334">
                  <c:v>308000</c:v>
                </c:pt>
                <c:pt idx="335">
                  <c:v>309000</c:v>
                </c:pt>
                <c:pt idx="336">
                  <c:v>310000</c:v>
                </c:pt>
                <c:pt idx="337">
                  <c:v>311000</c:v>
                </c:pt>
                <c:pt idx="338">
                  <c:v>312000</c:v>
                </c:pt>
                <c:pt idx="339">
                  <c:v>313000</c:v>
                </c:pt>
                <c:pt idx="340">
                  <c:v>314000</c:v>
                </c:pt>
                <c:pt idx="341">
                  <c:v>315000</c:v>
                </c:pt>
                <c:pt idx="342">
                  <c:v>316000</c:v>
                </c:pt>
                <c:pt idx="343">
                  <c:v>317000</c:v>
                </c:pt>
                <c:pt idx="344">
                  <c:v>318000</c:v>
                </c:pt>
                <c:pt idx="345">
                  <c:v>319000</c:v>
                </c:pt>
                <c:pt idx="346">
                  <c:v>320000</c:v>
                </c:pt>
                <c:pt idx="347">
                  <c:v>321000</c:v>
                </c:pt>
              </c:numCache>
            </c:numRef>
          </c:xVal>
          <c:yVal>
            <c:numRef>
              <c:f>Sheet1!$K$2:$K$349</c:f>
              <c:numCache>
                <c:formatCode>General</c:formatCode>
                <c:ptCount val="348"/>
                <c:pt idx="0">
                  <c:v>8.7651633477176905</c:v>
                </c:pt>
                <c:pt idx="1">
                  <c:v>7.8368923372894601</c:v>
                </c:pt>
                <c:pt idx="2">
                  <c:v>7.4306736378956399</c:v>
                </c:pt>
                <c:pt idx="3">
                  <c:v>7.2907599728254597</c:v>
                </c:pt>
                <c:pt idx="4">
                  <c:v>7.0973999890806896</c:v>
                </c:pt>
                <c:pt idx="5">
                  <c:v>6.96468550370916</c:v>
                </c:pt>
                <c:pt idx="6">
                  <c:v>6.8125231852974499</c:v>
                </c:pt>
                <c:pt idx="7">
                  <c:v>6.7752986509754303</c:v>
                </c:pt>
                <c:pt idx="8">
                  <c:v>6.5628065678913403</c:v>
                </c:pt>
                <c:pt idx="9">
                  <c:v>6.44916917712405</c:v>
                </c:pt>
                <c:pt idx="10">
                  <c:v>5.5587432583696996</c:v>
                </c:pt>
                <c:pt idx="11">
                  <c:v>5.0353708936570003</c:v>
                </c:pt>
                <c:pt idx="12">
                  <c:v>4.6690797143039804</c:v>
                </c:pt>
                <c:pt idx="13">
                  <c:v>4.35032228341987</c:v>
                </c:pt>
                <c:pt idx="14">
                  <c:v>4.1376136789889699</c:v>
                </c:pt>
                <c:pt idx="15">
                  <c:v>3.9658024669202701</c:v>
                </c:pt>
                <c:pt idx="16">
                  <c:v>3.8234116706635199</c:v>
                </c:pt>
                <c:pt idx="17">
                  <c:v>3.6953633101144301</c:v>
                </c:pt>
                <c:pt idx="18">
                  <c:v>3.6020179744194198</c:v>
                </c:pt>
                <c:pt idx="19">
                  <c:v>3.1386013046139301</c:v>
                </c:pt>
                <c:pt idx="20">
                  <c:v>2.9767601772765802</c:v>
                </c:pt>
                <c:pt idx="21">
                  <c:v>2.8750595070240199</c:v>
                </c:pt>
                <c:pt idx="22">
                  <c:v>2.82441256170882</c:v>
                </c:pt>
                <c:pt idx="23">
                  <c:v>2.7875936660832901</c:v>
                </c:pt>
                <c:pt idx="24">
                  <c:v>2.7471645115961101</c:v>
                </c:pt>
                <c:pt idx="25">
                  <c:v>2.7352202302227702</c:v>
                </c:pt>
                <c:pt idx="26">
                  <c:v>2.7229311872230801</c:v>
                </c:pt>
                <c:pt idx="27">
                  <c:v>2.6968347307941798</c:v>
                </c:pt>
                <c:pt idx="28">
                  <c:v>2.6077022412463098</c:v>
                </c:pt>
                <c:pt idx="29">
                  <c:v>2.54104385749954</c:v>
                </c:pt>
                <c:pt idx="30">
                  <c:v>2.4557565710667002</c:v>
                </c:pt>
                <c:pt idx="31">
                  <c:v>2.3805766942105802</c:v>
                </c:pt>
                <c:pt idx="32">
                  <c:v>2.3971686260596998</c:v>
                </c:pt>
                <c:pt idx="33">
                  <c:v>2.3215541143784502</c:v>
                </c:pt>
                <c:pt idx="34">
                  <c:v>2.3100892361127001</c:v>
                </c:pt>
                <c:pt idx="35">
                  <c:v>2.2895253350195199</c:v>
                </c:pt>
                <c:pt idx="36">
                  <c:v>2.2356887712803601</c:v>
                </c:pt>
                <c:pt idx="37">
                  <c:v>2.18687402384221</c:v>
                </c:pt>
                <c:pt idx="38">
                  <c:v>2.1258356161248102</c:v>
                </c:pt>
                <c:pt idx="39">
                  <c:v>2.1496614248300099</c:v>
                </c:pt>
                <c:pt idx="40">
                  <c:v>2.1213874773397698</c:v>
                </c:pt>
                <c:pt idx="41">
                  <c:v>2.1884845892435298</c:v>
                </c:pt>
                <c:pt idx="42">
                  <c:v>2.10109858620253</c:v>
                </c:pt>
                <c:pt idx="43">
                  <c:v>2.1609658030919499</c:v>
                </c:pt>
                <c:pt idx="44">
                  <c:v>2.2479654336572201</c:v>
                </c:pt>
                <c:pt idx="45">
                  <c:v>2.1961230270735501</c:v>
                </c:pt>
                <c:pt idx="46">
                  <c:v>1.9535085484725001</c:v>
                </c:pt>
                <c:pt idx="47">
                  <c:v>2.0784409902100802</c:v>
                </c:pt>
                <c:pt idx="48">
                  <c:v>1.9994638233804201</c:v>
                </c:pt>
                <c:pt idx="49">
                  <c:v>2.0831785948957799</c:v>
                </c:pt>
                <c:pt idx="50">
                  <c:v>1.9892936140961901</c:v>
                </c:pt>
                <c:pt idx="51">
                  <c:v>1.90268771319602</c:v>
                </c:pt>
                <c:pt idx="52">
                  <c:v>1.85035195785117</c:v>
                </c:pt>
                <c:pt idx="53">
                  <c:v>1.7805812479720899</c:v>
                </c:pt>
                <c:pt idx="54">
                  <c:v>1.91250998151246</c:v>
                </c:pt>
                <c:pt idx="55">
                  <c:v>1.83726115818253</c:v>
                </c:pt>
                <c:pt idx="56">
                  <c:v>1.64218150295327</c:v>
                </c:pt>
                <c:pt idx="57">
                  <c:v>1.56488947797495</c:v>
                </c:pt>
                <c:pt idx="58">
                  <c:v>1.7646612961972701</c:v>
                </c:pt>
                <c:pt idx="59">
                  <c:v>1.7990869886311101</c:v>
                </c:pt>
                <c:pt idx="60">
                  <c:v>1.76186760935011</c:v>
                </c:pt>
                <c:pt idx="61">
                  <c:v>1.3916205863285001</c:v>
                </c:pt>
                <c:pt idx="62">
                  <c:v>1.4581542702094299</c:v>
                </c:pt>
                <c:pt idx="63">
                  <c:v>1.56589815181492</c:v>
                </c:pt>
                <c:pt idx="64">
                  <c:v>1.55365465902477</c:v>
                </c:pt>
                <c:pt idx="65">
                  <c:v>1.86038552976558</c:v>
                </c:pt>
                <c:pt idx="66">
                  <c:v>1.48751112596109</c:v>
                </c:pt>
                <c:pt idx="67">
                  <c:v>1.21371550514159</c:v>
                </c:pt>
                <c:pt idx="68">
                  <c:v>1.3539490131990699</c:v>
                </c:pt>
                <c:pt idx="69">
                  <c:v>1.41188764905788</c:v>
                </c:pt>
                <c:pt idx="70">
                  <c:v>1.1368954512420399</c:v>
                </c:pt>
                <c:pt idx="71">
                  <c:v>1.26209811070778</c:v>
                </c:pt>
                <c:pt idx="72">
                  <c:v>1.80502694330822</c:v>
                </c:pt>
                <c:pt idx="73">
                  <c:v>1.5334646392244999</c:v>
                </c:pt>
                <c:pt idx="74">
                  <c:v>1.27358835534648</c:v>
                </c:pt>
                <c:pt idx="75">
                  <c:v>1.3074688238092</c:v>
                </c:pt>
                <c:pt idx="76">
                  <c:v>1.5378628781996599</c:v>
                </c:pt>
                <c:pt idx="77">
                  <c:v>1.46924893358204</c:v>
                </c:pt>
                <c:pt idx="78">
                  <c:v>1.0488430956847601</c:v>
                </c:pt>
                <c:pt idx="79">
                  <c:v>0.89033387777764905</c:v>
                </c:pt>
                <c:pt idx="80">
                  <c:v>1.01962228448581</c:v>
                </c:pt>
                <c:pt idx="81">
                  <c:v>1.25594491903056</c:v>
                </c:pt>
                <c:pt idx="82">
                  <c:v>1.323168673466</c:v>
                </c:pt>
                <c:pt idx="83">
                  <c:v>1.21001945616859</c:v>
                </c:pt>
                <c:pt idx="84">
                  <c:v>1.0406304949226</c:v>
                </c:pt>
                <c:pt idx="85">
                  <c:v>1.0462111090720101</c:v>
                </c:pt>
                <c:pt idx="86">
                  <c:v>1.0931190066801599</c:v>
                </c:pt>
                <c:pt idx="87">
                  <c:v>1.2852870763319699</c:v>
                </c:pt>
                <c:pt idx="88">
                  <c:v>1.3855938017429299</c:v>
                </c:pt>
                <c:pt idx="89">
                  <c:v>1.3466157649880499</c:v>
                </c:pt>
                <c:pt idx="90">
                  <c:v>1.24111134417455</c:v>
                </c:pt>
                <c:pt idx="91">
                  <c:v>1.1340296484577199</c:v>
                </c:pt>
                <c:pt idx="92">
                  <c:v>0.97547824661774996</c:v>
                </c:pt>
                <c:pt idx="93">
                  <c:v>0.89682346424338699</c:v>
                </c:pt>
                <c:pt idx="94">
                  <c:v>0.97148628996653297</c:v>
                </c:pt>
                <c:pt idx="95">
                  <c:v>1.0750115271143701</c:v>
                </c:pt>
                <c:pt idx="96">
                  <c:v>1.0475230340214099</c:v>
                </c:pt>
                <c:pt idx="97">
                  <c:v>0.98554738858531998</c:v>
                </c:pt>
                <c:pt idx="98">
                  <c:v>1.1039546833096101</c:v>
                </c:pt>
                <c:pt idx="99">
                  <c:v>1.0437299197227199</c:v>
                </c:pt>
                <c:pt idx="100">
                  <c:v>0.82309345032703896</c:v>
                </c:pt>
                <c:pt idx="101">
                  <c:v>0.689243034197909</c:v>
                </c:pt>
                <c:pt idx="102">
                  <c:v>0.66839102853552701</c:v>
                </c:pt>
                <c:pt idx="103">
                  <c:v>0.74727840717565996</c:v>
                </c:pt>
                <c:pt idx="104">
                  <c:v>0.86028659520793005</c:v>
                </c:pt>
                <c:pt idx="105">
                  <c:v>0.98906480950181097</c:v>
                </c:pt>
                <c:pt idx="106">
                  <c:v>0.95946473440744495</c:v>
                </c:pt>
                <c:pt idx="107">
                  <c:v>1.1019843831179399</c:v>
                </c:pt>
                <c:pt idx="108">
                  <c:v>1.0642323521903101</c:v>
                </c:pt>
                <c:pt idx="109">
                  <c:v>1.0403978220037999</c:v>
                </c:pt>
                <c:pt idx="110">
                  <c:v>1.0313212178294999</c:v>
                </c:pt>
                <c:pt idx="111">
                  <c:v>1.0065926501029001</c:v>
                </c:pt>
                <c:pt idx="112">
                  <c:v>0.84250046959568603</c:v>
                </c:pt>
                <c:pt idx="113">
                  <c:v>0.71893462330339197</c:v>
                </c:pt>
                <c:pt idx="114">
                  <c:v>0.66172068335455003</c:v>
                </c:pt>
                <c:pt idx="115">
                  <c:v>0.64607559880171195</c:v>
                </c:pt>
                <c:pt idx="116">
                  <c:v>0.66515272449202101</c:v>
                </c:pt>
                <c:pt idx="117">
                  <c:v>0.74337022216906801</c:v>
                </c:pt>
                <c:pt idx="118">
                  <c:v>1.0081808915658901</c:v>
                </c:pt>
                <c:pt idx="119">
                  <c:v>1.0333678158198301</c:v>
                </c:pt>
                <c:pt idx="120">
                  <c:v>1.06006232084156</c:v>
                </c:pt>
                <c:pt idx="121">
                  <c:v>1.1091579554552</c:v>
                </c:pt>
                <c:pt idx="122">
                  <c:v>1.0700402949842001</c:v>
                </c:pt>
                <c:pt idx="123">
                  <c:v>1.08004752806685</c:v>
                </c:pt>
                <c:pt idx="124">
                  <c:v>1.08052603085776</c:v>
                </c:pt>
                <c:pt idx="125">
                  <c:v>1.0202233614062199</c:v>
                </c:pt>
                <c:pt idx="126">
                  <c:v>0.93852773688248703</c:v>
                </c:pt>
                <c:pt idx="127">
                  <c:v>0.88363462998925202</c:v>
                </c:pt>
                <c:pt idx="128">
                  <c:v>0.79368687612915501</c:v>
                </c:pt>
                <c:pt idx="129">
                  <c:v>0.62868494842266298</c:v>
                </c:pt>
                <c:pt idx="130">
                  <c:v>0.50717509200040101</c:v>
                </c:pt>
                <c:pt idx="131">
                  <c:v>0.390425102843524</c:v>
                </c:pt>
                <c:pt idx="132">
                  <c:v>0.33217279922931098</c:v>
                </c:pt>
                <c:pt idx="133">
                  <c:v>0.30027232982749502</c:v>
                </c:pt>
                <c:pt idx="134">
                  <c:v>0.30395586833691601</c:v>
                </c:pt>
                <c:pt idx="135">
                  <c:v>0.36824444214812102</c:v>
                </c:pt>
                <c:pt idx="136">
                  <c:v>0.454919764913227</c:v>
                </c:pt>
                <c:pt idx="137">
                  <c:v>0.48910287245810602</c:v>
                </c:pt>
                <c:pt idx="138">
                  <c:v>0.501410736660307</c:v>
                </c:pt>
                <c:pt idx="139">
                  <c:v>0.49533247198839198</c:v>
                </c:pt>
                <c:pt idx="140">
                  <c:v>0.51509003944190401</c:v>
                </c:pt>
                <c:pt idx="141">
                  <c:v>0.52541166761701596</c:v>
                </c:pt>
                <c:pt idx="142">
                  <c:v>0.55330056993723997</c:v>
                </c:pt>
                <c:pt idx="143">
                  <c:v>0.57154206229370197</c:v>
                </c:pt>
                <c:pt idx="144">
                  <c:v>0.58305434836284997</c:v>
                </c:pt>
                <c:pt idx="145">
                  <c:v>0.61466955624785602</c:v>
                </c:pt>
                <c:pt idx="146">
                  <c:v>0.57346096115251299</c:v>
                </c:pt>
                <c:pt idx="147">
                  <c:v>0.57868071826238898</c:v>
                </c:pt>
                <c:pt idx="148">
                  <c:v>0.56338115340487205</c:v>
                </c:pt>
                <c:pt idx="149">
                  <c:v>0.57096763208203205</c:v>
                </c:pt>
                <c:pt idx="150">
                  <c:v>0.56922694700638199</c:v>
                </c:pt>
                <c:pt idx="151">
                  <c:v>0.56770224207647302</c:v>
                </c:pt>
                <c:pt idx="152">
                  <c:v>0.56074984496458202</c:v>
                </c:pt>
                <c:pt idx="153">
                  <c:v>0.559888807319882</c:v>
                </c:pt>
                <c:pt idx="154">
                  <c:v>0.49720964236855297</c:v>
                </c:pt>
                <c:pt idx="155">
                  <c:v>7.8953969053881801E-2</c:v>
                </c:pt>
                <c:pt idx="156">
                  <c:v>6.3375194353401706E-2</c:v>
                </c:pt>
                <c:pt idx="157">
                  <c:v>5.9171992301428201E-2</c:v>
                </c:pt>
                <c:pt idx="158">
                  <c:v>7.1024262733971499E-2</c:v>
                </c:pt>
                <c:pt idx="159">
                  <c:v>8.5250555251081397E-2</c:v>
                </c:pt>
                <c:pt idx="160">
                  <c:v>0.10947530630032801</c:v>
                </c:pt>
                <c:pt idx="161">
                  <c:v>0.14483848138254399</c:v>
                </c:pt>
                <c:pt idx="162">
                  <c:v>0.18992131199892001</c:v>
                </c:pt>
                <c:pt idx="163">
                  <c:v>0.25962448863848703</c:v>
                </c:pt>
                <c:pt idx="164">
                  <c:v>0.31850235690822798</c:v>
                </c:pt>
                <c:pt idx="165">
                  <c:v>0.32732561401583099</c:v>
                </c:pt>
                <c:pt idx="166">
                  <c:v>0.34162562230292098</c:v>
                </c:pt>
                <c:pt idx="167">
                  <c:v>0.35989343738740698</c:v>
                </c:pt>
                <c:pt idx="168">
                  <c:v>0.36387019050178199</c:v>
                </c:pt>
                <c:pt idx="169">
                  <c:v>0.38353924517921101</c:v>
                </c:pt>
                <c:pt idx="170">
                  <c:v>0.39133007376853202</c:v>
                </c:pt>
                <c:pt idx="171">
                  <c:v>0.40328626960867098</c:v>
                </c:pt>
                <c:pt idx="172">
                  <c:v>0.41746114617123398</c:v>
                </c:pt>
                <c:pt idx="173">
                  <c:v>0.44170661986031801</c:v>
                </c:pt>
                <c:pt idx="174">
                  <c:v>0.42363001803327099</c:v>
                </c:pt>
                <c:pt idx="175">
                  <c:v>0.42543303038654701</c:v>
                </c:pt>
                <c:pt idx="176">
                  <c:v>0.42695105393889798</c:v>
                </c:pt>
                <c:pt idx="177">
                  <c:v>0.427767522055302</c:v>
                </c:pt>
                <c:pt idx="178">
                  <c:v>0.42994993489125299</c:v>
                </c:pt>
                <c:pt idx="179">
                  <c:v>0.43608018622093297</c:v>
                </c:pt>
                <c:pt idx="180">
                  <c:v>0.43869042385151502</c:v>
                </c:pt>
                <c:pt idx="181">
                  <c:v>0.45675162782318302</c:v>
                </c:pt>
                <c:pt idx="182">
                  <c:v>0.47648328672879098</c:v>
                </c:pt>
                <c:pt idx="183">
                  <c:v>0.46943527983222999</c:v>
                </c:pt>
                <c:pt idx="184">
                  <c:v>0.49898202151531201</c:v>
                </c:pt>
                <c:pt idx="185">
                  <c:v>0.50503375653915294</c:v>
                </c:pt>
                <c:pt idx="186">
                  <c:v>0.49378086070750199</c:v>
                </c:pt>
                <c:pt idx="187">
                  <c:v>0.14286459389476799</c:v>
                </c:pt>
                <c:pt idx="188">
                  <c:v>0.135324053944997</c:v>
                </c:pt>
                <c:pt idx="189">
                  <c:v>0.13075604813556499</c:v>
                </c:pt>
                <c:pt idx="190">
                  <c:v>0.13181029681117501</c:v>
                </c:pt>
                <c:pt idx="191">
                  <c:v>0.13054253142300301</c:v>
                </c:pt>
                <c:pt idx="192">
                  <c:v>0.11499368264424301</c:v>
                </c:pt>
                <c:pt idx="193">
                  <c:v>0.107190079218057</c:v>
                </c:pt>
                <c:pt idx="194">
                  <c:v>0.107691465238014</c:v>
                </c:pt>
                <c:pt idx="195">
                  <c:v>0.103725917229126</c:v>
                </c:pt>
                <c:pt idx="196">
                  <c:v>9.8363935217430004E-2</c:v>
                </c:pt>
                <c:pt idx="197">
                  <c:v>7.5168213899576702E-2</c:v>
                </c:pt>
                <c:pt idx="198">
                  <c:v>6.18336899488829E-2</c:v>
                </c:pt>
                <c:pt idx="199">
                  <c:v>5.3148223156336903E-2</c:v>
                </c:pt>
                <c:pt idx="200">
                  <c:v>4.4291381363893899E-2</c:v>
                </c:pt>
                <c:pt idx="201">
                  <c:v>3.8067926145368101E-2</c:v>
                </c:pt>
                <c:pt idx="202">
                  <c:v>3.5332296489388897E-2</c:v>
                </c:pt>
                <c:pt idx="203">
                  <c:v>3.93274935996634E-2</c:v>
                </c:pt>
                <c:pt idx="204">
                  <c:v>4.50596076746018E-2</c:v>
                </c:pt>
                <c:pt idx="205">
                  <c:v>5.4047845280166103E-2</c:v>
                </c:pt>
                <c:pt idx="206">
                  <c:v>6.9061662224842904E-2</c:v>
                </c:pt>
                <c:pt idx="207">
                  <c:v>8.6043242744323095E-2</c:v>
                </c:pt>
                <c:pt idx="208">
                  <c:v>0.103495803630829</c:v>
                </c:pt>
                <c:pt idx="209">
                  <c:v>0.122552162560341</c:v>
                </c:pt>
                <c:pt idx="210">
                  <c:v>0.14109038075283101</c:v>
                </c:pt>
                <c:pt idx="211">
                  <c:v>0.15059697315002599</c:v>
                </c:pt>
                <c:pt idx="212">
                  <c:v>0.15079015098370999</c:v>
                </c:pt>
                <c:pt idx="213">
                  <c:v>0.15343704939833699</c:v>
                </c:pt>
                <c:pt idx="214">
                  <c:v>0.15461864256385699</c:v>
                </c:pt>
                <c:pt idx="215">
                  <c:v>0.15625888813122399</c:v>
                </c:pt>
                <c:pt idx="216">
                  <c:v>0.160046197589747</c:v>
                </c:pt>
                <c:pt idx="217">
                  <c:v>0.15820827981572499</c:v>
                </c:pt>
                <c:pt idx="218">
                  <c:v>0.15817142483125901</c:v>
                </c:pt>
                <c:pt idx="219">
                  <c:v>0.16351117148649499</c:v>
                </c:pt>
                <c:pt idx="220">
                  <c:v>0.16310565754916301</c:v>
                </c:pt>
                <c:pt idx="221">
                  <c:v>0.16362761443424301</c:v>
                </c:pt>
                <c:pt idx="222">
                  <c:v>0.171380839263474</c:v>
                </c:pt>
                <c:pt idx="223">
                  <c:v>0.16983541669024199</c:v>
                </c:pt>
                <c:pt idx="224">
                  <c:v>0.165913203858264</c:v>
                </c:pt>
                <c:pt idx="225">
                  <c:v>0.163206839805045</c:v>
                </c:pt>
                <c:pt idx="226">
                  <c:v>0.15445414374890601</c:v>
                </c:pt>
                <c:pt idx="227">
                  <c:v>0.155623911469845</c:v>
                </c:pt>
                <c:pt idx="228">
                  <c:v>0.155262102921461</c:v>
                </c:pt>
                <c:pt idx="229">
                  <c:v>0.15313734877621801</c:v>
                </c:pt>
                <c:pt idx="230">
                  <c:v>0.15221307149802499</c:v>
                </c:pt>
                <c:pt idx="231">
                  <c:v>0.15831928791304101</c:v>
                </c:pt>
                <c:pt idx="232">
                  <c:v>0.165600599325645</c:v>
                </c:pt>
                <c:pt idx="233">
                  <c:v>0.17373710483775101</c:v>
                </c:pt>
                <c:pt idx="234">
                  <c:v>0.17827074227845299</c:v>
                </c:pt>
                <c:pt idx="235">
                  <c:v>0.178397539882894</c:v>
                </c:pt>
                <c:pt idx="236">
                  <c:v>0.18810543998902399</c:v>
                </c:pt>
                <c:pt idx="237">
                  <c:v>0.20268099250243399</c:v>
                </c:pt>
                <c:pt idx="238">
                  <c:v>0.211933651076918</c:v>
                </c:pt>
                <c:pt idx="239">
                  <c:v>0.215037183883133</c:v>
                </c:pt>
                <c:pt idx="240">
                  <c:v>0.22901414158389599</c:v>
                </c:pt>
                <c:pt idx="241">
                  <c:v>2.6665817532230299E-2</c:v>
                </c:pt>
                <c:pt idx="242">
                  <c:v>3.4872407102911201E-2</c:v>
                </c:pt>
                <c:pt idx="243">
                  <c:v>4.132858776474E-2</c:v>
                </c:pt>
                <c:pt idx="244">
                  <c:v>4.8998474894686103E-2</c:v>
                </c:pt>
                <c:pt idx="245">
                  <c:v>6.0065752492172497E-2</c:v>
                </c:pt>
                <c:pt idx="246">
                  <c:v>7.3118789719926205E-2</c:v>
                </c:pt>
                <c:pt idx="247">
                  <c:v>8.3825011206620795E-2</c:v>
                </c:pt>
                <c:pt idx="248">
                  <c:v>9.4698234568305201E-2</c:v>
                </c:pt>
                <c:pt idx="249">
                  <c:v>0.10668501064986</c:v>
                </c:pt>
                <c:pt idx="250">
                  <c:v>0.119452535325349</c:v>
                </c:pt>
                <c:pt idx="251">
                  <c:v>0.13255586694740401</c:v>
                </c:pt>
                <c:pt idx="252">
                  <c:v>0.14461688237779</c:v>
                </c:pt>
                <c:pt idx="253">
                  <c:v>0.158346053153468</c:v>
                </c:pt>
                <c:pt idx="254">
                  <c:v>0.17777806998367601</c:v>
                </c:pt>
                <c:pt idx="255">
                  <c:v>0.19791111044038201</c:v>
                </c:pt>
                <c:pt idx="256">
                  <c:v>0.21465433975404999</c:v>
                </c:pt>
                <c:pt idx="257">
                  <c:v>0.231156949355626</c:v>
                </c:pt>
                <c:pt idx="258">
                  <c:v>0.24770840239074099</c:v>
                </c:pt>
                <c:pt idx="259">
                  <c:v>0.24900009594380401</c:v>
                </c:pt>
                <c:pt idx="260">
                  <c:v>0.24098130480483701</c:v>
                </c:pt>
                <c:pt idx="261">
                  <c:v>0.229114082392639</c:v>
                </c:pt>
                <c:pt idx="262">
                  <c:v>0.221688662733697</c:v>
                </c:pt>
                <c:pt idx="263">
                  <c:v>0.222359096818699</c:v>
                </c:pt>
                <c:pt idx="264">
                  <c:v>0.219724582706918</c:v>
                </c:pt>
                <c:pt idx="265">
                  <c:v>0.209694459971771</c:v>
                </c:pt>
                <c:pt idx="266">
                  <c:v>0.19521539339764199</c:v>
                </c:pt>
                <c:pt idx="267">
                  <c:v>0.188496912368844</c:v>
                </c:pt>
                <c:pt idx="268">
                  <c:v>0.187879613039586</c:v>
                </c:pt>
                <c:pt idx="269">
                  <c:v>0.18760078326316401</c:v>
                </c:pt>
                <c:pt idx="270">
                  <c:v>0.18097205647899101</c:v>
                </c:pt>
                <c:pt idx="271">
                  <c:v>0.18232444567157099</c:v>
                </c:pt>
                <c:pt idx="272">
                  <c:v>0.18356187655986</c:v>
                </c:pt>
                <c:pt idx="273">
                  <c:v>0.184402827002971</c:v>
                </c:pt>
                <c:pt idx="274">
                  <c:v>0.18138058471877599</c:v>
                </c:pt>
                <c:pt idx="275">
                  <c:v>0.17482807218553001</c:v>
                </c:pt>
                <c:pt idx="276">
                  <c:v>0.167510646964248</c:v>
                </c:pt>
                <c:pt idx="277">
                  <c:v>0.15986512787103699</c:v>
                </c:pt>
                <c:pt idx="278">
                  <c:v>0.15214941548476801</c:v>
                </c:pt>
                <c:pt idx="279">
                  <c:v>0.14621481297634201</c:v>
                </c:pt>
                <c:pt idx="280">
                  <c:v>0.14654738182718699</c:v>
                </c:pt>
                <c:pt idx="281">
                  <c:v>0.142616787086184</c:v>
                </c:pt>
                <c:pt idx="282">
                  <c:v>0.12930377864749701</c:v>
                </c:pt>
                <c:pt idx="283">
                  <c:v>0.115571754208057</c:v>
                </c:pt>
                <c:pt idx="284">
                  <c:v>0.102643481975456</c:v>
                </c:pt>
                <c:pt idx="285">
                  <c:v>8.6834899520185499E-2</c:v>
                </c:pt>
                <c:pt idx="286">
                  <c:v>7.3622522616256805E-2</c:v>
                </c:pt>
                <c:pt idx="287">
                  <c:v>6.0658794242765698E-2</c:v>
                </c:pt>
                <c:pt idx="288">
                  <c:v>5.0731461814498897E-2</c:v>
                </c:pt>
                <c:pt idx="289">
                  <c:v>4.1464720338359497E-2</c:v>
                </c:pt>
                <c:pt idx="290">
                  <c:v>3.5341368336632199E-2</c:v>
                </c:pt>
                <c:pt idx="291">
                  <c:v>2.86452888300264E-2</c:v>
                </c:pt>
                <c:pt idx="292">
                  <c:v>2.1842340394064699E-2</c:v>
                </c:pt>
                <c:pt idx="293">
                  <c:v>1.5119898323588199E-2</c:v>
                </c:pt>
                <c:pt idx="294">
                  <c:v>9.3756883877353595E-3</c:v>
                </c:pt>
                <c:pt idx="295">
                  <c:v>4.8208774249274703E-3</c:v>
                </c:pt>
                <c:pt idx="296">
                  <c:v>2.4952722744207801E-3</c:v>
                </c:pt>
                <c:pt idx="297">
                  <c:v>7.6497859387803695E-4</c:v>
                </c:pt>
                <c:pt idx="298">
                  <c:v>1.2659744858937701E-4</c:v>
                </c:pt>
                <c:pt idx="299" formatCode="0.00E+00">
                  <c:v>5.9371490431638996E-6</c:v>
                </c:pt>
                <c:pt idx="300" formatCode="0.00E+00">
                  <c:v>7.7619180212219798E-5</c:v>
                </c:pt>
                <c:pt idx="301">
                  <c:v>6.7996957803774505E-4</c:v>
                </c:pt>
                <c:pt idx="302">
                  <c:v>2.1361039518908499E-3</c:v>
                </c:pt>
                <c:pt idx="303">
                  <c:v>3.4817585208412002E-3</c:v>
                </c:pt>
                <c:pt idx="304">
                  <c:v>3.8146371317893798E-3</c:v>
                </c:pt>
                <c:pt idx="305">
                  <c:v>4.8985838108784501E-3</c:v>
                </c:pt>
                <c:pt idx="306">
                  <c:v>5.9849540180419098E-3</c:v>
                </c:pt>
                <c:pt idx="307">
                  <c:v>5.7801105841705103E-3</c:v>
                </c:pt>
                <c:pt idx="308">
                  <c:v>5.3478205699584698E-3</c:v>
                </c:pt>
                <c:pt idx="309">
                  <c:v>4.8444852833559003E-3</c:v>
                </c:pt>
                <c:pt idx="310">
                  <c:v>5.5745972339423799E-3</c:v>
                </c:pt>
                <c:pt idx="311">
                  <c:v>6.2683223237296401E-3</c:v>
                </c:pt>
                <c:pt idx="312">
                  <c:v>6.7673846829072303E-3</c:v>
                </c:pt>
                <c:pt idx="313">
                  <c:v>6.5073824304266899E-3</c:v>
                </c:pt>
                <c:pt idx="314">
                  <c:v>6.7868736671359399E-3</c:v>
                </c:pt>
                <c:pt idx="315">
                  <c:v>7.56652379554963E-3</c:v>
                </c:pt>
                <c:pt idx="316">
                  <c:v>7.6545833771771302E-3</c:v>
                </c:pt>
                <c:pt idx="317">
                  <c:v>7.2262454738835202E-3</c:v>
                </c:pt>
                <c:pt idx="318">
                  <c:v>6.6845677664084304E-3</c:v>
                </c:pt>
                <c:pt idx="319">
                  <c:v>7.3478480823065198E-3</c:v>
                </c:pt>
                <c:pt idx="320">
                  <c:v>8.2728894410541206E-3</c:v>
                </c:pt>
                <c:pt idx="321">
                  <c:v>8.5796350581885793E-3</c:v>
                </c:pt>
                <c:pt idx="322">
                  <c:v>9.12227649205259E-3</c:v>
                </c:pt>
                <c:pt idx="323">
                  <c:v>1.0630964971173201E-2</c:v>
                </c:pt>
                <c:pt idx="324">
                  <c:v>1.20563693578318E-2</c:v>
                </c:pt>
                <c:pt idx="325">
                  <c:v>1.2242191504866299E-2</c:v>
                </c:pt>
                <c:pt idx="326">
                  <c:v>1.14271874122655E-2</c:v>
                </c:pt>
                <c:pt idx="327">
                  <c:v>1.1228480523708499E-2</c:v>
                </c:pt>
                <c:pt idx="328">
                  <c:v>1.19823471690569E-2</c:v>
                </c:pt>
                <c:pt idx="329">
                  <c:v>1.2572971891893599E-2</c:v>
                </c:pt>
                <c:pt idx="330">
                  <c:v>1.3736644131003801E-2</c:v>
                </c:pt>
                <c:pt idx="331">
                  <c:v>1.4440636990823401E-2</c:v>
                </c:pt>
                <c:pt idx="332">
                  <c:v>1.61088469383576E-2</c:v>
                </c:pt>
                <c:pt idx="333">
                  <c:v>1.7948940579248101E-2</c:v>
                </c:pt>
                <c:pt idx="334">
                  <c:v>1.80840227577133E-2</c:v>
                </c:pt>
                <c:pt idx="335">
                  <c:v>1.7611139968350901E-2</c:v>
                </c:pt>
                <c:pt idx="336">
                  <c:v>1.7364620622532901E-2</c:v>
                </c:pt>
                <c:pt idx="337">
                  <c:v>1.8325734160530099E-2</c:v>
                </c:pt>
                <c:pt idx="338">
                  <c:v>1.9872068897527202E-2</c:v>
                </c:pt>
                <c:pt idx="339">
                  <c:v>2.14637595864553E-2</c:v>
                </c:pt>
                <c:pt idx="340">
                  <c:v>2.16652646581743E-2</c:v>
                </c:pt>
                <c:pt idx="341">
                  <c:v>2.3179426820634001E-2</c:v>
                </c:pt>
                <c:pt idx="342">
                  <c:v>2.5147489520719001E-2</c:v>
                </c:pt>
                <c:pt idx="343">
                  <c:v>2.5432700952950301E-2</c:v>
                </c:pt>
                <c:pt idx="344">
                  <c:v>2.5081207706295801E-2</c:v>
                </c:pt>
                <c:pt idx="345">
                  <c:v>2.4684592283304999E-2</c:v>
                </c:pt>
                <c:pt idx="346">
                  <c:v>2.4994395508483199E-2</c:v>
                </c:pt>
                <c:pt idx="347">
                  <c:v>2.5390440948350801E-2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7D8-47EB-A406-BFF5C869482D}"/>
            </c:ext>
          </c:extLst>
        </c:ser>
        <c:ser>
          <c:idx val="6"/>
          <c:order val="1"/>
          <c:tx>
            <c:strRef>
              <c:f>Sheet1!$B$1</c:f>
              <c:strCache>
                <c:ptCount val="1"/>
                <c:pt idx="0">
                  <c:v>Synthetic 100k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Sheet1!$A$2:$A$78</c:f>
              <c:numCache>
                <c:formatCode>General</c:formatCode>
                <c:ptCount val="7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</c:numCache>
            </c:numRef>
          </c:xVal>
          <c:yVal>
            <c:numRef>
              <c:f>Sheet1!$B$2:$B$78</c:f>
              <c:numCache>
                <c:formatCode>General</c:formatCode>
                <c:ptCount val="77"/>
                <c:pt idx="0">
                  <c:v>4.0904228366701298</c:v>
                </c:pt>
                <c:pt idx="1">
                  <c:v>4.0358105371419901</c:v>
                </c:pt>
                <c:pt idx="2">
                  <c:v>3.99822787746391</c:v>
                </c:pt>
                <c:pt idx="3">
                  <c:v>3.8978475853885399</c:v>
                </c:pt>
                <c:pt idx="4">
                  <c:v>3.8174768815379201</c:v>
                </c:pt>
                <c:pt idx="5">
                  <c:v>3.7546540434111901</c:v>
                </c:pt>
                <c:pt idx="6">
                  <c:v>3.6537069320001301</c:v>
                </c:pt>
                <c:pt idx="7">
                  <c:v>3.6212441925502401</c:v>
                </c:pt>
                <c:pt idx="8">
                  <c:v>3.5268757614160902</c:v>
                </c:pt>
                <c:pt idx="9">
                  <c:v>3.4413171376618301</c:v>
                </c:pt>
                <c:pt idx="10">
                  <c:v>2.96649458195103</c:v>
                </c:pt>
                <c:pt idx="11">
                  <c:v>2.7591949715060098</c:v>
                </c:pt>
                <c:pt idx="12">
                  <c:v>2.6090251452116702</c:v>
                </c:pt>
                <c:pt idx="13">
                  <c:v>2.4966620775572901</c:v>
                </c:pt>
                <c:pt idx="14">
                  <c:v>2.4110722795084301</c:v>
                </c:pt>
                <c:pt idx="15">
                  <c:v>2.3189722360478999</c:v>
                </c:pt>
                <c:pt idx="16">
                  <c:v>2.2709428055034899</c:v>
                </c:pt>
                <c:pt idx="17">
                  <c:v>2.1912582676171302</c:v>
                </c:pt>
                <c:pt idx="18">
                  <c:v>2.1615311520537199</c:v>
                </c:pt>
                <c:pt idx="19">
                  <c:v>1.8249127999913899</c:v>
                </c:pt>
                <c:pt idx="20">
                  <c:v>1.66765978963002</c:v>
                </c:pt>
                <c:pt idx="21">
                  <c:v>1.55392532749478</c:v>
                </c:pt>
                <c:pt idx="22">
                  <c:v>1.43698452952898</c:v>
                </c:pt>
                <c:pt idx="23">
                  <c:v>1.3709651651884101</c:v>
                </c:pt>
                <c:pt idx="24">
                  <c:v>1.33476296487796</c:v>
                </c:pt>
                <c:pt idx="25">
                  <c:v>1.28739907118089</c:v>
                </c:pt>
                <c:pt idx="26">
                  <c:v>1.23799772364022</c:v>
                </c:pt>
                <c:pt idx="27">
                  <c:v>1.22877575130329</c:v>
                </c:pt>
                <c:pt idx="28">
                  <c:v>0.88749090675651499</c:v>
                </c:pt>
                <c:pt idx="29">
                  <c:v>0.87962298095513403</c:v>
                </c:pt>
                <c:pt idx="30">
                  <c:v>0.70939902754830897</c:v>
                </c:pt>
                <c:pt idx="31">
                  <c:v>0.66598538401302498</c:v>
                </c:pt>
                <c:pt idx="32">
                  <c:v>0.60378298053593304</c:v>
                </c:pt>
                <c:pt idx="33">
                  <c:v>0.51919915254874605</c:v>
                </c:pt>
                <c:pt idx="34">
                  <c:v>0.50705185797233199</c:v>
                </c:pt>
                <c:pt idx="35">
                  <c:v>0.46822081236066099</c:v>
                </c:pt>
                <c:pt idx="36">
                  <c:v>0.36429455485419499</c:v>
                </c:pt>
                <c:pt idx="37">
                  <c:v>0.43492976779564302</c:v>
                </c:pt>
                <c:pt idx="38">
                  <c:v>0.466642674661505</c:v>
                </c:pt>
                <c:pt idx="39">
                  <c:v>0.52490646853799205</c:v>
                </c:pt>
                <c:pt idx="40">
                  <c:v>0.37235614724088001</c:v>
                </c:pt>
                <c:pt idx="41">
                  <c:v>0.280770765794706</c:v>
                </c:pt>
                <c:pt idx="42">
                  <c:v>0.41442269673909099</c:v>
                </c:pt>
                <c:pt idx="43">
                  <c:v>0.41873541230569</c:v>
                </c:pt>
                <c:pt idx="44">
                  <c:v>0.485484349735396</c:v>
                </c:pt>
                <c:pt idx="45">
                  <c:v>0.40485154059825501</c:v>
                </c:pt>
                <c:pt idx="46">
                  <c:v>0.31807012699474502</c:v>
                </c:pt>
                <c:pt idx="47">
                  <c:v>0.37245276220477502</c:v>
                </c:pt>
                <c:pt idx="48">
                  <c:v>0.239149812688976</c:v>
                </c:pt>
                <c:pt idx="49">
                  <c:v>0.141591009699987</c:v>
                </c:pt>
                <c:pt idx="50">
                  <c:v>0.12984292902671299</c:v>
                </c:pt>
                <c:pt idx="51">
                  <c:v>0.14650533777521499</c:v>
                </c:pt>
                <c:pt idx="52">
                  <c:v>0.21023258175318599</c:v>
                </c:pt>
                <c:pt idx="53">
                  <c:v>0.287025908259813</c:v>
                </c:pt>
                <c:pt idx="54">
                  <c:v>0.28819029691633302</c:v>
                </c:pt>
                <c:pt idx="55">
                  <c:v>0.23883823509152799</c:v>
                </c:pt>
                <c:pt idx="56">
                  <c:v>0.24081344267917301</c:v>
                </c:pt>
                <c:pt idx="57">
                  <c:v>0.30517244542104399</c:v>
                </c:pt>
                <c:pt idx="58">
                  <c:v>0.35842532904778202</c:v>
                </c:pt>
                <c:pt idx="59">
                  <c:v>0.350705281111937</c:v>
                </c:pt>
                <c:pt idx="60">
                  <c:v>0.61270799152252098</c:v>
                </c:pt>
                <c:pt idx="61">
                  <c:v>0.63347152412677898</c:v>
                </c:pt>
                <c:pt idx="62">
                  <c:v>0.55806718096145203</c:v>
                </c:pt>
                <c:pt idx="63">
                  <c:v>0.49136042287597298</c:v>
                </c:pt>
                <c:pt idx="64">
                  <c:v>0.34922561354817899</c:v>
                </c:pt>
                <c:pt idx="65">
                  <c:v>0.26891429981745302</c:v>
                </c:pt>
                <c:pt idx="66">
                  <c:v>0.200153184273382</c:v>
                </c:pt>
                <c:pt idx="67">
                  <c:v>0.17582482830263799</c:v>
                </c:pt>
                <c:pt idx="68">
                  <c:v>0.123795218820897</c:v>
                </c:pt>
                <c:pt idx="69">
                  <c:v>0.15017731308960799</c:v>
                </c:pt>
                <c:pt idx="70">
                  <c:v>7.4262624718827705E-2</c:v>
                </c:pt>
                <c:pt idx="71">
                  <c:v>4.4775736774214002E-2</c:v>
                </c:pt>
                <c:pt idx="72">
                  <c:v>2.5971857520216302E-2</c:v>
                </c:pt>
                <c:pt idx="73">
                  <c:v>2.5367923696784402E-2</c:v>
                </c:pt>
                <c:pt idx="74">
                  <c:v>2.36233086572478E-2</c:v>
                </c:pt>
                <c:pt idx="75">
                  <c:v>1.8973740362021999E-2</c:v>
                </c:pt>
                <c:pt idx="76">
                  <c:v>6.8082705347131799E-3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7D8-47EB-A406-BFF5C869482D}"/>
            </c:ext>
          </c:extLst>
        </c:ser>
        <c:ser>
          <c:idx val="7"/>
          <c:order val="2"/>
          <c:tx>
            <c:strRef>
              <c:f>Sheet1!$C$1</c:f>
              <c:strCache>
                <c:ptCount val="1"/>
                <c:pt idx="0">
                  <c:v>Synthetic 200k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Sheet1!$A$2:$A$128</c:f>
              <c:numCache>
                <c:formatCode>General</c:formatCode>
                <c:ptCount val="1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</c:numCache>
            </c:numRef>
          </c:xVal>
          <c:yVal>
            <c:numRef>
              <c:f>Sheet1!$C$2:$C$128</c:f>
              <c:numCache>
                <c:formatCode>General</c:formatCode>
                <c:ptCount val="127"/>
                <c:pt idx="0">
                  <c:v>4.0439425270547504</c:v>
                </c:pt>
                <c:pt idx="1">
                  <c:v>3.9938429778471698</c:v>
                </c:pt>
                <c:pt idx="2">
                  <c:v>3.9514215900857299</c:v>
                </c:pt>
                <c:pt idx="3">
                  <c:v>3.8653355493176802</c:v>
                </c:pt>
                <c:pt idx="4">
                  <c:v>3.7880138042006299</c:v>
                </c:pt>
                <c:pt idx="5">
                  <c:v>3.7316641679306901</c:v>
                </c:pt>
                <c:pt idx="6">
                  <c:v>3.6456340679961898</c:v>
                </c:pt>
                <c:pt idx="7">
                  <c:v>3.6116853972649898</c:v>
                </c:pt>
                <c:pt idx="8">
                  <c:v>3.53419744562972</c:v>
                </c:pt>
                <c:pt idx="9">
                  <c:v>3.4631099101988099</c:v>
                </c:pt>
                <c:pt idx="10">
                  <c:v>3.0699448894921999</c:v>
                </c:pt>
                <c:pt idx="11">
                  <c:v>2.88358655477357</c:v>
                </c:pt>
                <c:pt idx="12">
                  <c:v>2.7450538038560701</c:v>
                </c:pt>
                <c:pt idx="13">
                  <c:v>2.6409531193584801</c:v>
                </c:pt>
                <c:pt idx="14">
                  <c:v>2.56023468278608</c:v>
                </c:pt>
                <c:pt idx="15">
                  <c:v>2.4825251446978598</c:v>
                </c:pt>
                <c:pt idx="16">
                  <c:v>2.4270539848261699</c:v>
                </c:pt>
                <c:pt idx="17">
                  <c:v>2.3751545617448802</c:v>
                </c:pt>
                <c:pt idx="18">
                  <c:v>2.3119958729485002</c:v>
                </c:pt>
                <c:pt idx="19">
                  <c:v>2.0140922107615702</c:v>
                </c:pt>
                <c:pt idx="20">
                  <c:v>1.8451151840820199</c:v>
                </c:pt>
                <c:pt idx="21">
                  <c:v>1.7106768133757799</c:v>
                </c:pt>
                <c:pt idx="22">
                  <c:v>1.64639759910525</c:v>
                </c:pt>
                <c:pt idx="23">
                  <c:v>1.5851367838275301</c:v>
                </c:pt>
                <c:pt idx="24">
                  <c:v>1.53282319103645</c:v>
                </c:pt>
                <c:pt idx="25">
                  <c:v>1.48084513018063</c:v>
                </c:pt>
                <c:pt idx="26">
                  <c:v>1.45747006414782</c:v>
                </c:pt>
                <c:pt idx="27">
                  <c:v>1.3973012240927101</c:v>
                </c:pt>
                <c:pt idx="28">
                  <c:v>1.2166645251221799</c:v>
                </c:pt>
                <c:pt idx="29">
                  <c:v>1.10503072731636</c:v>
                </c:pt>
                <c:pt idx="30">
                  <c:v>1.0150991756007099</c:v>
                </c:pt>
                <c:pt idx="31">
                  <c:v>0.94825691035967796</c:v>
                </c:pt>
                <c:pt idx="32">
                  <c:v>0.96755508761740805</c:v>
                </c:pt>
                <c:pt idx="33">
                  <c:v>0.94054070963944003</c:v>
                </c:pt>
                <c:pt idx="34">
                  <c:v>0.84640249132507295</c:v>
                </c:pt>
                <c:pt idx="35">
                  <c:v>0.72415991927344503</c:v>
                </c:pt>
                <c:pt idx="36">
                  <c:v>0.79606699679356596</c:v>
                </c:pt>
                <c:pt idx="37">
                  <c:v>0.74199181151385896</c:v>
                </c:pt>
                <c:pt idx="38">
                  <c:v>0.65521062323716495</c:v>
                </c:pt>
                <c:pt idx="39">
                  <c:v>0.78575464027219</c:v>
                </c:pt>
                <c:pt idx="40">
                  <c:v>0.60542137952658803</c:v>
                </c:pt>
                <c:pt idx="41">
                  <c:v>0.62481429478928296</c:v>
                </c:pt>
                <c:pt idx="42">
                  <c:v>0.63167805562078505</c:v>
                </c:pt>
                <c:pt idx="43">
                  <c:v>0.39053284402880001</c:v>
                </c:pt>
                <c:pt idx="44">
                  <c:v>0.55534709324852605</c:v>
                </c:pt>
                <c:pt idx="45">
                  <c:v>0.48064845975304199</c:v>
                </c:pt>
                <c:pt idx="46">
                  <c:v>0.514956338496382</c:v>
                </c:pt>
                <c:pt idx="47">
                  <c:v>0.47629611956651802</c:v>
                </c:pt>
                <c:pt idx="48">
                  <c:v>0.61023654490336199</c:v>
                </c:pt>
                <c:pt idx="49">
                  <c:v>0.60103671831260697</c:v>
                </c:pt>
                <c:pt idx="50">
                  <c:v>0.45440707212058401</c:v>
                </c:pt>
                <c:pt idx="51">
                  <c:v>0.40387945949906401</c:v>
                </c:pt>
                <c:pt idx="52">
                  <c:v>0.49066728367871898</c:v>
                </c:pt>
                <c:pt idx="53">
                  <c:v>0.32056943623383999</c:v>
                </c:pt>
                <c:pt idx="54">
                  <c:v>0.294801087241778</c:v>
                </c:pt>
                <c:pt idx="55">
                  <c:v>0.398970605949235</c:v>
                </c:pt>
                <c:pt idx="56">
                  <c:v>0.51454684553347496</c:v>
                </c:pt>
                <c:pt idx="57">
                  <c:v>0.56886869177445498</c:v>
                </c:pt>
                <c:pt idx="58">
                  <c:v>0.458035530080594</c:v>
                </c:pt>
                <c:pt idx="59">
                  <c:v>0.30766728110088798</c:v>
                </c:pt>
                <c:pt idx="60">
                  <c:v>0.23918622932153799</c:v>
                </c:pt>
                <c:pt idx="61">
                  <c:v>0.352747384971555</c:v>
                </c:pt>
                <c:pt idx="62">
                  <c:v>0.31212630004553499</c:v>
                </c:pt>
                <c:pt idx="63">
                  <c:v>0.271092401421068</c:v>
                </c:pt>
                <c:pt idx="64">
                  <c:v>0.31728656615751599</c:v>
                </c:pt>
                <c:pt idx="65">
                  <c:v>0.367095693711043</c:v>
                </c:pt>
                <c:pt idx="66">
                  <c:v>0.38787630072560503</c:v>
                </c:pt>
                <c:pt idx="67">
                  <c:v>0.28404938993151901</c:v>
                </c:pt>
                <c:pt idx="68">
                  <c:v>0.355819846862936</c:v>
                </c:pt>
                <c:pt idx="69">
                  <c:v>0.47965038655160203</c:v>
                </c:pt>
                <c:pt idx="70">
                  <c:v>0.515006169590149</c:v>
                </c:pt>
                <c:pt idx="71">
                  <c:v>0.45799578414020098</c:v>
                </c:pt>
                <c:pt idx="72">
                  <c:v>0.433665528871991</c:v>
                </c:pt>
                <c:pt idx="73">
                  <c:v>0.449817639123335</c:v>
                </c:pt>
                <c:pt idx="74">
                  <c:v>0.36526400421927702</c:v>
                </c:pt>
                <c:pt idx="75">
                  <c:v>0.28628282379884201</c:v>
                </c:pt>
                <c:pt idx="76">
                  <c:v>0.28105680782387399</c:v>
                </c:pt>
                <c:pt idx="77">
                  <c:v>0.130279775388186</c:v>
                </c:pt>
                <c:pt idx="78">
                  <c:v>0.132234742143962</c:v>
                </c:pt>
                <c:pt idx="79">
                  <c:v>0.10853335267942001</c:v>
                </c:pt>
                <c:pt idx="80">
                  <c:v>8.3390394257006895E-2</c:v>
                </c:pt>
                <c:pt idx="81">
                  <c:v>6.9279620110515097E-2</c:v>
                </c:pt>
                <c:pt idx="82">
                  <c:v>8.0165725073991098E-2</c:v>
                </c:pt>
                <c:pt idx="83">
                  <c:v>9.8569149523940996E-2</c:v>
                </c:pt>
                <c:pt idx="84">
                  <c:v>0.14436275576990901</c:v>
                </c:pt>
                <c:pt idx="85">
                  <c:v>0.17767377709731</c:v>
                </c:pt>
                <c:pt idx="86">
                  <c:v>0.22814270290844799</c:v>
                </c:pt>
                <c:pt idx="87">
                  <c:v>0.25165065670586001</c:v>
                </c:pt>
                <c:pt idx="88">
                  <c:v>0.249724766710127</c:v>
                </c:pt>
                <c:pt idx="89">
                  <c:v>0.263561573769164</c:v>
                </c:pt>
                <c:pt idx="90">
                  <c:v>0.30217872395336398</c:v>
                </c:pt>
                <c:pt idx="91">
                  <c:v>0.28306454440578799</c:v>
                </c:pt>
                <c:pt idx="92">
                  <c:v>0.30358691650095498</c:v>
                </c:pt>
                <c:pt idx="93">
                  <c:v>0.22263385887214701</c:v>
                </c:pt>
                <c:pt idx="94">
                  <c:v>0.216521259120215</c:v>
                </c:pt>
                <c:pt idx="95">
                  <c:v>0.20146993501880101</c:v>
                </c:pt>
                <c:pt idx="96">
                  <c:v>0.21285217459001499</c:v>
                </c:pt>
                <c:pt idx="97">
                  <c:v>0.189821525202479</c:v>
                </c:pt>
                <c:pt idx="98">
                  <c:v>0.14788380179938801</c:v>
                </c:pt>
                <c:pt idx="99">
                  <c:v>0.117611389749902</c:v>
                </c:pt>
                <c:pt idx="100">
                  <c:v>0.11644282832587</c:v>
                </c:pt>
                <c:pt idx="101">
                  <c:v>0.113197508449428</c:v>
                </c:pt>
                <c:pt idx="102">
                  <c:v>0.104743528721015</c:v>
                </c:pt>
                <c:pt idx="103">
                  <c:v>0.102415297604356</c:v>
                </c:pt>
                <c:pt idx="104">
                  <c:v>0.101907516295804</c:v>
                </c:pt>
                <c:pt idx="105">
                  <c:v>0.113358049304195</c:v>
                </c:pt>
                <c:pt idx="106">
                  <c:v>9.5061464496081993E-2</c:v>
                </c:pt>
                <c:pt idx="107">
                  <c:v>7.90058701462579E-2</c:v>
                </c:pt>
                <c:pt idx="108">
                  <c:v>7.7329448683220905E-2</c:v>
                </c:pt>
                <c:pt idx="109">
                  <c:v>7.0581887631359599E-2</c:v>
                </c:pt>
                <c:pt idx="110">
                  <c:v>6.5562760246979795E-2</c:v>
                </c:pt>
                <c:pt idx="111">
                  <c:v>5.9702602036058899E-2</c:v>
                </c:pt>
                <c:pt idx="112">
                  <c:v>4.2500924271273902E-2</c:v>
                </c:pt>
                <c:pt idx="113">
                  <c:v>3.2028315430517901E-2</c:v>
                </c:pt>
                <c:pt idx="114">
                  <c:v>2.8575791399723199E-2</c:v>
                </c:pt>
                <c:pt idx="115">
                  <c:v>3.5110180322798702E-2</c:v>
                </c:pt>
                <c:pt idx="116">
                  <c:v>3.9416289725947601E-2</c:v>
                </c:pt>
                <c:pt idx="117">
                  <c:v>3.5156804004995199E-2</c:v>
                </c:pt>
                <c:pt idx="118">
                  <c:v>3.0236742395842502E-2</c:v>
                </c:pt>
                <c:pt idx="119">
                  <c:v>2.5082151475527299E-2</c:v>
                </c:pt>
                <c:pt idx="120">
                  <c:v>2.0225695925780201E-2</c:v>
                </c:pt>
                <c:pt idx="121">
                  <c:v>8.6693184639862406E-3</c:v>
                </c:pt>
                <c:pt idx="122">
                  <c:v>3.2211572767708099E-3</c:v>
                </c:pt>
                <c:pt idx="123">
                  <c:v>1.47960317978805E-3</c:v>
                </c:pt>
                <c:pt idx="124" formatCode="0.00E+00">
                  <c:v>7.0109654066309095E-7</c:v>
                </c:pt>
                <c:pt idx="125">
                  <c:v>1.5777208335953901E-3</c:v>
                </c:pt>
                <c:pt idx="126">
                  <c:v>6.2925834972048598E-3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7D8-47EB-A406-BFF5C869482D}"/>
            </c:ext>
          </c:extLst>
        </c:ser>
        <c:ser>
          <c:idx val="0"/>
          <c:order val="3"/>
          <c:tx>
            <c:v>Synthetic 300k</c:v>
          </c:tx>
          <c:spPr>
            <a:ln w="190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Sheet1!$A$2:$A$178</c:f>
              <c:numCache>
                <c:formatCode>General</c:formatCode>
                <c:ptCount val="17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</c:numCache>
            </c:numRef>
          </c:xVal>
          <c:yVal>
            <c:numRef>
              <c:f>Sheet1!$D$2:$D$178</c:f>
              <c:numCache>
                <c:formatCode>General</c:formatCode>
                <c:ptCount val="177"/>
                <c:pt idx="0">
                  <c:v>4.43386599660146</c:v>
                </c:pt>
                <c:pt idx="1">
                  <c:v>4.3703370868544997</c:v>
                </c:pt>
                <c:pt idx="2">
                  <c:v>4.3274302205430901</c:v>
                </c:pt>
                <c:pt idx="3">
                  <c:v>4.2174691316333499</c:v>
                </c:pt>
                <c:pt idx="4">
                  <c:v>4.1197293437461804</c:v>
                </c:pt>
                <c:pt idx="5">
                  <c:v>4.0616854602159798</c:v>
                </c:pt>
                <c:pt idx="6">
                  <c:v>3.9500929491574901</c:v>
                </c:pt>
                <c:pt idx="7">
                  <c:v>3.9195004877847701</c:v>
                </c:pt>
                <c:pt idx="8">
                  <c:v>3.81074258951221</c:v>
                </c:pt>
                <c:pt idx="9">
                  <c:v>3.7145519859762799</c:v>
                </c:pt>
                <c:pt idx="10">
                  <c:v>3.2124199785582701</c:v>
                </c:pt>
                <c:pt idx="11">
                  <c:v>2.9990851406244099</c:v>
                </c:pt>
                <c:pt idx="12">
                  <c:v>2.84634115287525</c:v>
                </c:pt>
                <c:pt idx="13">
                  <c:v>2.7141223862119399</c:v>
                </c:pt>
                <c:pt idx="14">
                  <c:v>2.63397742922003</c:v>
                </c:pt>
                <c:pt idx="15">
                  <c:v>2.5253093360532501</c:v>
                </c:pt>
                <c:pt idx="16">
                  <c:v>2.46898034269319</c:v>
                </c:pt>
                <c:pt idx="17">
                  <c:v>2.40417071168135</c:v>
                </c:pt>
                <c:pt idx="18">
                  <c:v>2.35365042138453</c:v>
                </c:pt>
                <c:pt idx="19">
                  <c:v>2.01015374295506</c:v>
                </c:pt>
                <c:pt idx="20">
                  <c:v>1.79938552109483</c:v>
                </c:pt>
                <c:pt idx="21">
                  <c:v>1.6320451934218101</c:v>
                </c:pt>
                <c:pt idx="22">
                  <c:v>1.5171942196125601</c:v>
                </c:pt>
                <c:pt idx="23">
                  <c:v>1.4553737423183299</c:v>
                </c:pt>
                <c:pt idx="24">
                  <c:v>1.3505403409433701</c:v>
                </c:pt>
                <c:pt idx="25">
                  <c:v>1.28542023442505</c:v>
                </c:pt>
                <c:pt idx="26">
                  <c:v>1.2496785861553601</c:v>
                </c:pt>
                <c:pt idx="27">
                  <c:v>1.17480743114291</c:v>
                </c:pt>
                <c:pt idx="28">
                  <c:v>0.94016786051382095</c:v>
                </c:pt>
                <c:pt idx="29">
                  <c:v>0.81780796528347999</c:v>
                </c:pt>
                <c:pt idx="30">
                  <c:v>0.70524953519100397</c:v>
                </c:pt>
                <c:pt idx="31">
                  <c:v>0.61446693007016595</c:v>
                </c:pt>
                <c:pt idx="32">
                  <c:v>0.55106570040254699</c:v>
                </c:pt>
                <c:pt idx="33">
                  <c:v>0.45331010443914099</c:v>
                </c:pt>
                <c:pt idx="34">
                  <c:v>0.48632537693799099</c:v>
                </c:pt>
                <c:pt idx="35">
                  <c:v>0.47270694163243199</c:v>
                </c:pt>
                <c:pt idx="36">
                  <c:v>0.45425404000335101</c:v>
                </c:pt>
                <c:pt idx="37">
                  <c:v>0.40623160765870098</c:v>
                </c:pt>
                <c:pt idx="38">
                  <c:v>0.39871245303144298</c:v>
                </c:pt>
                <c:pt idx="39">
                  <c:v>0.35638018227067503</c:v>
                </c:pt>
                <c:pt idx="40">
                  <c:v>0.28138254682611702</c:v>
                </c:pt>
                <c:pt idx="41">
                  <c:v>0.324361566990019</c:v>
                </c:pt>
                <c:pt idx="42">
                  <c:v>0.36819869701932301</c:v>
                </c:pt>
                <c:pt idx="43">
                  <c:v>0.27187840404223301</c:v>
                </c:pt>
                <c:pt idx="44">
                  <c:v>0.25094085963273299</c:v>
                </c:pt>
                <c:pt idx="45">
                  <c:v>0.36701035521569902</c:v>
                </c:pt>
                <c:pt idx="46">
                  <c:v>0.28761433140707798</c:v>
                </c:pt>
                <c:pt idx="47">
                  <c:v>0.201153852411144</c:v>
                </c:pt>
                <c:pt idx="48">
                  <c:v>0.313529723253262</c:v>
                </c:pt>
                <c:pt idx="49">
                  <c:v>0.26430241691248901</c:v>
                </c:pt>
                <c:pt idx="50">
                  <c:v>0.28431272547130898</c:v>
                </c:pt>
                <c:pt idx="51">
                  <c:v>0.204406942443354</c:v>
                </c:pt>
                <c:pt idx="52">
                  <c:v>0.17138839174973799</c:v>
                </c:pt>
                <c:pt idx="53">
                  <c:v>0.21553100987851501</c:v>
                </c:pt>
                <c:pt idx="54">
                  <c:v>0.19714294350374501</c:v>
                </c:pt>
                <c:pt idx="55">
                  <c:v>0.19616067064756901</c:v>
                </c:pt>
                <c:pt idx="56">
                  <c:v>0.26908048013582098</c:v>
                </c:pt>
                <c:pt idx="57">
                  <c:v>0.26137898774346602</c:v>
                </c:pt>
                <c:pt idx="58">
                  <c:v>0.242616154789668</c:v>
                </c:pt>
                <c:pt idx="59">
                  <c:v>0.19939958697333701</c:v>
                </c:pt>
                <c:pt idx="60">
                  <c:v>0.22374082953654101</c:v>
                </c:pt>
                <c:pt idx="61">
                  <c:v>0.20181764266792401</c:v>
                </c:pt>
                <c:pt idx="62">
                  <c:v>0.11564526952193201</c:v>
                </c:pt>
                <c:pt idx="63">
                  <c:v>0.10635835352603</c:v>
                </c:pt>
                <c:pt idx="64">
                  <c:v>0.1379954985955</c:v>
                </c:pt>
                <c:pt idx="65">
                  <c:v>0.150094792006397</c:v>
                </c:pt>
                <c:pt idx="66">
                  <c:v>0.2171753480942</c:v>
                </c:pt>
                <c:pt idx="67">
                  <c:v>0.18119358629780999</c:v>
                </c:pt>
                <c:pt idx="68">
                  <c:v>0.116421043374887</c:v>
                </c:pt>
                <c:pt idx="69">
                  <c:v>0.123054260996854</c:v>
                </c:pt>
                <c:pt idx="70">
                  <c:v>0.188837202946779</c:v>
                </c:pt>
                <c:pt idx="71">
                  <c:v>0.20087193648669799</c:v>
                </c:pt>
                <c:pt idx="72">
                  <c:v>0.25201376000285303</c:v>
                </c:pt>
                <c:pt idx="73">
                  <c:v>0.197077389801247</c:v>
                </c:pt>
                <c:pt idx="74">
                  <c:v>0.20847160389331501</c:v>
                </c:pt>
                <c:pt idx="75">
                  <c:v>0.15857882698135001</c:v>
                </c:pt>
                <c:pt idx="76">
                  <c:v>9.7121845861807998E-2</c:v>
                </c:pt>
                <c:pt idx="77">
                  <c:v>4.8252206877661803E-2</c:v>
                </c:pt>
                <c:pt idx="78">
                  <c:v>4.8082186774912002E-2</c:v>
                </c:pt>
                <c:pt idx="79">
                  <c:v>5.3954265099794299E-2</c:v>
                </c:pt>
                <c:pt idx="80">
                  <c:v>5.71276549717692E-2</c:v>
                </c:pt>
                <c:pt idx="81">
                  <c:v>0.119708137791441</c:v>
                </c:pt>
                <c:pt idx="82">
                  <c:v>0.13883963728142701</c:v>
                </c:pt>
                <c:pt idx="83">
                  <c:v>0.15808955357915999</c:v>
                </c:pt>
                <c:pt idx="84">
                  <c:v>0.12985862803939299</c:v>
                </c:pt>
                <c:pt idx="85">
                  <c:v>0.109873221496795</c:v>
                </c:pt>
                <c:pt idx="86">
                  <c:v>0.126690609263025</c:v>
                </c:pt>
                <c:pt idx="87">
                  <c:v>7.4069944884126104E-2</c:v>
                </c:pt>
                <c:pt idx="88">
                  <c:v>5.3465177204014398E-2</c:v>
                </c:pt>
                <c:pt idx="89">
                  <c:v>5.19455828413809E-2</c:v>
                </c:pt>
                <c:pt idx="90">
                  <c:v>8.1154738031321297E-2</c:v>
                </c:pt>
                <c:pt idx="91">
                  <c:v>9.3739546749131597E-2</c:v>
                </c:pt>
                <c:pt idx="92">
                  <c:v>7.8374419549660193E-2</c:v>
                </c:pt>
                <c:pt idx="93">
                  <c:v>9.9458102041217605E-2</c:v>
                </c:pt>
                <c:pt idx="94">
                  <c:v>8.4378562470664401E-2</c:v>
                </c:pt>
                <c:pt idx="95">
                  <c:v>7.6955043492875602E-2</c:v>
                </c:pt>
                <c:pt idx="96">
                  <c:v>7.9458109849620304E-2</c:v>
                </c:pt>
                <c:pt idx="97">
                  <c:v>8.0692543936594002E-2</c:v>
                </c:pt>
                <c:pt idx="98">
                  <c:v>7.2471015926618199E-2</c:v>
                </c:pt>
                <c:pt idx="99">
                  <c:v>9.7499012013820302E-2</c:v>
                </c:pt>
                <c:pt idx="100">
                  <c:v>9.4793311351841797E-2</c:v>
                </c:pt>
                <c:pt idx="101">
                  <c:v>8.7477049214171806E-2</c:v>
                </c:pt>
                <c:pt idx="102">
                  <c:v>6.4114509551851898E-2</c:v>
                </c:pt>
                <c:pt idx="103">
                  <c:v>7.3620676424947698E-2</c:v>
                </c:pt>
                <c:pt idx="104">
                  <c:v>7.4864381747427003E-2</c:v>
                </c:pt>
                <c:pt idx="105">
                  <c:v>6.4815013413086403E-2</c:v>
                </c:pt>
                <c:pt idx="106">
                  <c:v>7.2249659018533099E-2</c:v>
                </c:pt>
                <c:pt idx="107">
                  <c:v>7.32068298520928E-2</c:v>
                </c:pt>
                <c:pt idx="108">
                  <c:v>6.3829137301321795E-2</c:v>
                </c:pt>
                <c:pt idx="109">
                  <c:v>5.1676760049419602E-2</c:v>
                </c:pt>
                <c:pt idx="110">
                  <c:v>4.0062050996520299E-2</c:v>
                </c:pt>
                <c:pt idx="111">
                  <c:v>3.6433155845760803E-2</c:v>
                </c:pt>
                <c:pt idx="112">
                  <c:v>2.5162479542030599E-2</c:v>
                </c:pt>
                <c:pt idx="113">
                  <c:v>1.61774249397869E-2</c:v>
                </c:pt>
                <c:pt idx="114">
                  <c:v>9.3530526842556302E-3</c:v>
                </c:pt>
                <c:pt idx="115">
                  <c:v>7.0596330517461803E-3</c:v>
                </c:pt>
                <c:pt idx="116">
                  <c:v>6.1029338885502703E-3</c:v>
                </c:pt>
                <c:pt idx="117">
                  <c:v>8.5366059760343792E-3</c:v>
                </c:pt>
                <c:pt idx="118">
                  <c:v>1.16851279758647E-2</c:v>
                </c:pt>
                <c:pt idx="119">
                  <c:v>9.8471362367756107E-3</c:v>
                </c:pt>
                <c:pt idx="120">
                  <c:v>1.08523289341491E-2</c:v>
                </c:pt>
                <c:pt idx="121">
                  <c:v>1.26493638494985E-2</c:v>
                </c:pt>
                <c:pt idx="122">
                  <c:v>1.8568454553127101E-2</c:v>
                </c:pt>
                <c:pt idx="123">
                  <c:v>1.96868750889569E-2</c:v>
                </c:pt>
                <c:pt idx="124">
                  <c:v>1.85133961576062E-2</c:v>
                </c:pt>
                <c:pt idx="125">
                  <c:v>1.46534348988628E-2</c:v>
                </c:pt>
                <c:pt idx="126">
                  <c:v>2.0332059660754801E-2</c:v>
                </c:pt>
                <c:pt idx="127">
                  <c:v>1.03722142528434E-2</c:v>
                </c:pt>
                <c:pt idx="128">
                  <c:v>9.4923238493435005E-3</c:v>
                </c:pt>
                <c:pt idx="129">
                  <c:v>8.0747776494583309E-3</c:v>
                </c:pt>
                <c:pt idx="130">
                  <c:v>1.4988008068523901E-2</c:v>
                </c:pt>
                <c:pt idx="131">
                  <c:v>2.27659274236247E-2</c:v>
                </c:pt>
                <c:pt idx="132">
                  <c:v>3.5606086095220202E-2</c:v>
                </c:pt>
                <c:pt idx="133">
                  <c:v>4.6606732245218198E-2</c:v>
                </c:pt>
                <c:pt idx="134">
                  <c:v>4.9925245046655797E-2</c:v>
                </c:pt>
                <c:pt idx="135">
                  <c:v>6.8359344460356603E-2</c:v>
                </c:pt>
                <c:pt idx="136">
                  <c:v>8.14041278153258E-2</c:v>
                </c:pt>
                <c:pt idx="137">
                  <c:v>7.7036274871549001E-2</c:v>
                </c:pt>
                <c:pt idx="138">
                  <c:v>7.3532274751378399E-2</c:v>
                </c:pt>
                <c:pt idx="139">
                  <c:v>7.5671276169091306E-2</c:v>
                </c:pt>
                <c:pt idx="140">
                  <c:v>6.9883837172860203E-2</c:v>
                </c:pt>
                <c:pt idx="141">
                  <c:v>7.1464841632106604E-2</c:v>
                </c:pt>
                <c:pt idx="142">
                  <c:v>7.3248952078003707E-2</c:v>
                </c:pt>
                <c:pt idx="143">
                  <c:v>7.4847398142128194E-2</c:v>
                </c:pt>
                <c:pt idx="144">
                  <c:v>8.5582815543273696E-2</c:v>
                </c:pt>
                <c:pt idx="145">
                  <c:v>9.0522066655037203E-2</c:v>
                </c:pt>
                <c:pt idx="146">
                  <c:v>0.104758819044484</c:v>
                </c:pt>
                <c:pt idx="147">
                  <c:v>0.103877972595332</c:v>
                </c:pt>
                <c:pt idx="148">
                  <c:v>0.10185927209411701</c:v>
                </c:pt>
                <c:pt idx="149">
                  <c:v>8.4437020830504195E-2</c:v>
                </c:pt>
                <c:pt idx="150">
                  <c:v>7.3642553646092707E-2</c:v>
                </c:pt>
                <c:pt idx="151">
                  <c:v>7.1980053922585205E-2</c:v>
                </c:pt>
                <c:pt idx="152">
                  <c:v>6.7038868700479703E-2</c:v>
                </c:pt>
                <c:pt idx="153">
                  <c:v>7.4623149909151101E-2</c:v>
                </c:pt>
                <c:pt idx="154">
                  <c:v>6.6141859473884193E-2</c:v>
                </c:pt>
                <c:pt idx="155">
                  <c:v>5.4038086781437997E-2</c:v>
                </c:pt>
                <c:pt idx="156">
                  <c:v>5.0506187123533101E-2</c:v>
                </c:pt>
                <c:pt idx="157">
                  <c:v>4.2820567886763097E-2</c:v>
                </c:pt>
                <c:pt idx="158">
                  <c:v>3.6407542369194003E-2</c:v>
                </c:pt>
                <c:pt idx="159">
                  <c:v>3.04051016085084E-2</c:v>
                </c:pt>
                <c:pt idx="160">
                  <c:v>2.6047950855946699E-2</c:v>
                </c:pt>
                <c:pt idx="161">
                  <c:v>2.9857164884564798E-2</c:v>
                </c:pt>
                <c:pt idx="162">
                  <c:v>2.9318601556992199E-2</c:v>
                </c:pt>
                <c:pt idx="163">
                  <c:v>2.6521643874766802E-2</c:v>
                </c:pt>
                <c:pt idx="164">
                  <c:v>2.2277053977410501E-2</c:v>
                </c:pt>
                <c:pt idx="165">
                  <c:v>2.1731516206969701E-2</c:v>
                </c:pt>
                <c:pt idx="166">
                  <c:v>1.7622780762015101E-2</c:v>
                </c:pt>
                <c:pt idx="167">
                  <c:v>1.4151929214462899E-2</c:v>
                </c:pt>
                <c:pt idx="168">
                  <c:v>1.07436834050114E-2</c:v>
                </c:pt>
                <c:pt idx="169">
                  <c:v>8.4420876864125909E-3</c:v>
                </c:pt>
                <c:pt idx="170">
                  <c:v>8.3823779882382897E-3</c:v>
                </c:pt>
                <c:pt idx="171">
                  <c:v>7.5497524471147904E-3</c:v>
                </c:pt>
                <c:pt idx="172">
                  <c:v>6.94655562279454E-3</c:v>
                </c:pt>
                <c:pt idx="173">
                  <c:v>6.3604520260998098E-3</c:v>
                </c:pt>
                <c:pt idx="174">
                  <c:v>6.16330555368201E-3</c:v>
                </c:pt>
                <c:pt idx="175">
                  <c:v>3.2803910186718298E-3</c:v>
                </c:pt>
                <c:pt idx="176">
                  <c:v>4.2388005048694197E-3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7D8-47EB-A406-BFF5C869482D}"/>
            </c:ext>
          </c:extLst>
        </c:ser>
        <c:ser>
          <c:idx val="5"/>
          <c:order val="4"/>
          <c:tx>
            <c:strRef>
              <c:f>Sheet1!$E$1</c:f>
              <c:strCache>
                <c:ptCount val="1"/>
                <c:pt idx="0">
                  <c:v>Synthetic 400k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Sheet1!$A$2:$A$228</c:f>
              <c:numCache>
                <c:formatCode>General</c:formatCode>
                <c:ptCount val="2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  <c:pt idx="177">
                  <c:v>151000</c:v>
                </c:pt>
                <c:pt idx="178">
                  <c:v>152000</c:v>
                </c:pt>
                <c:pt idx="179">
                  <c:v>153000</c:v>
                </c:pt>
                <c:pt idx="180">
                  <c:v>154000</c:v>
                </c:pt>
                <c:pt idx="181">
                  <c:v>155000</c:v>
                </c:pt>
                <c:pt idx="182">
                  <c:v>156000</c:v>
                </c:pt>
                <c:pt idx="183">
                  <c:v>157000</c:v>
                </c:pt>
                <c:pt idx="184">
                  <c:v>158000</c:v>
                </c:pt>
                <c:pt idx="185">
                  <c:v>159000</c:v>
                </c:pt>
                <c:pt idx="186">
                  <c:v>160000</c:v>
                </c:pt>
                <c:pt idx="187">
                  <c:v>161000</c:v>
                </c:pt>
                <c:pt idx="188">
                  <c:v>162000</c:v>
                </c:pt>
                <c:pt idx="189">
                  <c:v>163000</c:v>
                </c:pt>
                <c:pt idx="190">
                  <c:v>164000</c:v>
                </c:pt>
                <c:pt idx="191">
                  <c:v>165000</c:v>
                </c:pt>
                <c:pt idx="192">
                  <c:v>166000</c:v>
                </c:pt>
                <c:pt idx="193">
                  <c:v>167000</c:v>
                </c:pt>
                <c:pt idx="194">
                  <c:v>168000</c:v>
                </c:pt>
                <c:pt idx="195">
                  <c:v>169000</c:v>
                </c:pt>
                <c:pt idx="196">
                  <c:v>170000</c:v>
                </c:pt>
                <c:pt idx="197">
                  <c:v>171000</c:v>
                </c:pt>
                <c:pt idx="198">
                  <c:v>172000</c:v>
                </c:pt>
                <c:pt idx="199">
                  <c:v>173000</c:v>
                </c:pt>
                <c:pt idx="200">
                  <c:v>174000</c:v>
                </c:pt>
                <c:pt idx="201">
                  <c:v>175000</c:v>
                </c:pt>
                <c:pt idx="202">
                  <c:v>176000</c:v>
                </c:pt>
                <c:pt idx="203">
                  <c:v>177000</c:v>
                </c:pt>
                <c:pt idx="204">
                  <c:v>178000</c:v>
                </c:pt>
                <c:pt idx="205">
                  <c:v>179000</c:v>
                </c:pt>
                <c:pt idx="206">
                  <c:v>180000</c:v>
                </c:pt>
                <c:pt idx="207">
                  <c:v>181000</c:v>
                </c:pt>
                <c:pt idx="208">
                  <c:v>182000</c:v>
                </c:pt>
                <c:pt idx="209">
                  <c:v>183000</c:v>
                </c:pt>
                <c:pt idx="210">
                  <c:v>184000</c:v>
                </c:pt>
                <c:pt idx="211">
                  <c:v>185000</c:v>
                </c:pt>
                <c:pt idx="212">
                  <c:v>186000</c:v>
                </c:pt>
                <c:pt idx="213">
                  <c:v>187000</c:v>
                </c:pt>
                <c:pt idx="214">
                  <c:v>188000</c:v>
                </c:pt>
                <c:pt idx="215">
                  <c:v>189000</c:v>
                </c:pt>
                <c:pt idx="216">
                  <c:v>190000</c:v>
                </c:pt>
                <c:pt idx="217">
                  <c:v>191000</c:v>
                </c:pt>
                <c:pt idx="218">
                  <c:v>192000</c:v>
                </c:pt>
                <c:pt idx="219">
                  <c:v>193000</c:v>
                </c:pt>
                <c:pt idx="220">
                  <c:v>194000</c:v>
                </c:pt>
                <c:pt idx="221">
                  <c:v>195000</c:v>
                </c:pt>
                <c:pt idx="222">
                  <c:v>196000</c:v>
                </c:pt>
                <c:pt idx="223">
                  <c:v>197000</c:v>
                </c:pt>
                <c:pt idx="224">
                  <c:v>198000</c:v>
                </c:pt>
                <c:pt idx="225">
                  <c:v>199000</c:v>
                </c:pt>
                <c:pt idx="226">
                  <c:v>200000</c:v>
                </c:pt>
              </c:numCache>
            </c:numRef>
          </c:xVal>
          <c:yVal>
            <c:numRef>
              <c:f>Sheet1!$E$2:$E$228</c:f>
              <c:numCache>
                <c:formatCode>General</c:formatCode>
                <c:ptCount val="227"/>
                <c:pt idx="0">
                  <c:v>5.6023533520955304</c:v>
                </c:pt>
                <c:pt idx="1">
                  <c:v>5.5357589987686699</c:v>
                </c:pt>
                <c:pt idx="2">
                  <c:v>5.4912891044157099</c:v>
                </c:pt>
                <c:pt idx="3">
                  <c:v>5.3773885859528399</c:v>
                </c:pt>
                <c:pt idx="4">
                  <c:v>5.2729791113767996</c:v>
                </c:pt>
                <c:pt idx="5">
                  <c:v>5.21818180510353</c:v>
                </c:pt>
                <c:pt idx="6">
                  <c:v>5.0985333878787902</c:v>
                </c:pt>
                <c:pt idx="7">
                  <c:v>5.0689462546473196</c:v>
                </c:pt>
                <c:pt idx="8">
                  <c:v>4.9641036488536798</c:v>
                </c:pt>
                <c:pt idx="9">
                  <c:v>4.8690937160799299</c:v>
                </c:pt>
                <c:pt idx="10">
                  <c:v>4.3367683753342101</c:v>
                </c:pt>
                <c:pt idx="11">
                  <c:v>4.1188811019247602</c:v>
                </c:pt>
                <c:pt idx="12">
                  <c:v>3.9641520365081702</c:v>
                </c:pt>
                <c:pt idx="13">
                  <c:v>3.8230908925180098</c:v>
                </c:pt>
                <c:pt idx="14">
                  <c:v>3.7325597685318401</c:v>
                </c:pt>
                <c:pt idx="15">
                  <c:v>3.6399639584375998</c:v>
                </c:pt>
                <c:pt idx="16">
                  <c:v>3.5687866399838999</c:v>
                </c:pt>
                <c:pt idx="17">
                  <c:v>3.5014482035435002</c:v>
                </c:pt>
                <c:pt idx="18">
                  <c:v>3.4273590326621801</c:v>
                </c:pt>
                <c:pt idx="19">
                  <c:v>3.0501853736253701</c:v>
                </c:pt>
                <c:pt idx="20">
                  <c:v>2.8387921025071301</c:v>
                </c:pt>
                <c:pt idx="21">
                  <c:v>2.7070361485698098</c:v>
                </c:pt>
                <c:pt idx="22">
                  <c:v>2.6106392377482401</c:v>
                </c:pt>
                <c:pt idx="23">
                  <c:v>2.4976420994729098</c:v>
                </c:pt>
                <c:pt idx="24">
                  <c:v>2.4428848140775701</c:v>
                </c:pt>
                <c:pt idx="25">
                  <c:v>2.3703561219419198</c:v>
                </c:pt>
                <c:pt idx="26">
                  <c:v>2.3127720935565801</c:v>
                </c:pt>
                <c:pt idx="27">
                  <c:v>2.2724867851884798</c:v>
                </c:pt>
                <c:pt idx="28">
                  <c:v>1.9477976469556399</c:v>
                </c:pt>
                <c:pt idx="29">
                  <c:v>1.6819696601827701</c:v>
                </c:pt>
                <c:pt idx="30">
                  <c:v>1.5414623770032301</c:v>
                </c:pt>
                <c:pt idx="31">
                  <c:v>1.3885643588096199</c:v>
                </c:pt>
                <c:pt idx="32">
                  <c:v>1.320065871116</c:v>
                </c:pt>
                <c:pt idx="33">
                  <c:v>1.1881232945395099</c:v>
                </c:pt>
                <c:pt idx="34">
                  <c:v>1.2598019652352299</c:v>
                </c:pt>
                <c:pt idx="35">
                  <c:v>1.2089581484760199</c:v>
                </c:pt>
                <c:pt idx="36">
                  <c:v>1.0780289429865599</c:v>
                </c:pt>
                <c:pt idx="37">
                  <c:v>1.1021420745463399</c:v>
                </c:pt>
                <c:pt idx="38">
                  <c:v>1.13251602639536</c:v>
                </c:pt>
                <c:pt idx="39">
                  <c:v>1.1232745887711999</c:v>
                </c:pt>
                <c:pt idx="40">
                  <c:v>1.04462206847734</c:v>
                </c:pt>
                <c:pt idx="41">
                  <c:v>0.88953332195355095</c:v>
                </c:pt>
                <c:pt idx="42">
                  <c:v>0.93077392704475703</c:v>
                </c:pt>
                <c:pt idx="43">
                  <c:v>0.91017650246348603</c:v>
                </c:pt>
                <c:pt idx="44">
                  <c:v>0.95878939792783502</c:v>
                </c:pt>
                <c:pt idx="45">
                  <c:v>0.92966553250377804</c:v>
                </c:pt>
                <c:pt idx="46">
                  <c:v>0.89195790657417096</c:v>
                </c:pt>
                <c:pt idx="47">
                  <c:v>0.85202635571749497</c:v>
                </c:pt>
                <c:pt idx="48">
                  <c:v>0.90981031166933202</c:v>
                </c:pt>
                <c:pt idx="49">
                  <c:v>0.93221585333436596</c:v>
                </c:pt>
                <c:pt idx="50">
                  <c:v>0.82304920378445801</c:v>
                </c:pt>
                <c:pt idx="51">
                  <c:v>0.96589290052344101</c:v>
                </c:pt>
                <c:pt idx="52">
                  <c:v>0.88555225508103297</c:v>
                </c:pt>
                <c:pt idx="53">
                  <c:v>0.68050663186959803</c:v>
                </c:pt>
                <c:pt idx="54">
                  <c:v>0.82543639568406402</c:v>
                </c:pt>
                <c:pt idx="55">
                  <c:v>0.62206680007838</c:v>
                </c:pt>
                <c:pt idx="56">
                  <c:v>0.77646914135483602</c:v>
                </c:pt>
                <c:pt idx="57">
                  <c:v>0.58529889159111204</c:v>
                </c:pt>
                <c:pt idx="58">
                  <c:v>0.64743584955992195</c:v>
                </c:pt>
                <c:pt idx="59">
                  <c:v>0.79103776868376297</c:v>
                </c:pt>
                <c:pt idx="60">
                  <c:v>0.50412818663970205</c:v>
                </c:pt>
                <c:pt idx="61">
                  <c:v>0.67689409245723098</c:v>
                </c:pt>
                <c:pt idx="62">
                  <c:v>0.69164789777265401</c:v>
                </c:pt>
                <c:pt idx="63">
                  <c:v>0.34870478362115498</c:v>
                </c:pt>
                <c:pt idx="64">
                  <c:v>0.51532243770769603</c:v>
                </c:pt>
                <c:pt idx="65">
                  <c:v>0.74390005502524104</c:v>
                </c:pt>
                <c:pt idx="66">
                  <c:v>0.63317972948618095</c:v>
                </c:pt>
                <c:pt idx="67">
                  <c:v>0.29551366485603198</c:v>
                </c:pt>
                <c:pt idx="68">
                  <c:v>0.37653139035773903</c:v>
                </c:pt>
                <c:pt idx="69">
                  <c:v>0.64831425233157303</c:v>
                </c:pt>
                <c:pt idx="70">
                  <c:v>0.77120556741582202</c:v>
                </c:pt>
                <c:pt idx="71">
                  <c:v>0.34361224617750002</c:v>
                </c:pt>
                <c:pt idx="72">
                  <c:v>0.33672963535628597</c:v>
                </c:pt>
                <c:pt idx="73">
                  <c:v>0.34107002674800002</c:v>
                </c:pt>
                <c:pt idx="74">
                  <c:v>0.46638680100714103</c:v>
                </c:pt>
                <c:pt idx="75">
                  <c:v>0.72219728474315803</c:v>
                </c:pt>
                <c:pt idx="76">
                  <c:v>0.75307267983762605</c:v>
                </c:pt>
                <c:pt idx="77">
                  <c:v>0.31253787457314802</c:v>
                </c:pt>
                <c:pt idx="78">
                  <c:v>0.31206815769642998</c:v>
                </c:pt>
                <c:pt idx="79">
                  <c:v>0.30146008336979802</c:v>
                </c:pt>
                <c:pt idx="80">
                  <c:v>0.32708594418241399</c:v>
                </c:pt>
                <c:pt idx="81">
                  <c:v>0.41253070767623701</c:v>
                </c:pt>
                <c:pt idx="82">
                  <c:v>0.520739534446375</c:v>
                </c:pt>
                <c:pt idx="83">
                  <c:v>0.64090895248323299</c:v>
                </c:pt>
                <c:pt idx="84">
                  <c:v>0.29781427722024101</c:v>
                </c:pt>
                <c:pt idx="85">
                  <c:v>0.30822845497014401</c:v>
                </c:pt>
                <c:pt idx="86">
                  <c:v>0.32680707110463803</c:v>
                </c:pt>
                <c:pt idx="87">
                  <c:v>0.322133709945567</c:v>
                </c:pt>
                <c:pt idx="88">
                  <c:v>0.31594760234994801</c:v>
                </c:pt>
                <c:pt idx="89">
                  <c:v>0.30530167128348401</c:v>
                </c:pt>
                <c:pt idx="90">
                  <c:v>0.347833872352871</c:v>
                </c:pt>
                <c:pt idx="91">
                  <c:v>0.430203005158664</c:v>
                </c:pt>
                <c:pt idx="92">
                  <c:v>0.49295167265519102</c:v>
                </c:pt>
                <c:pt idx="93">
                  <c:v>0.25977260071046598</c:v>
                </c:pt>
                <c:pt idx="94">
                  <c:v>0.219697027151674</c:v>
                </c:pt>
                <c:pt idx="95">
                  <c:v>0.217268064912398</c:v>
                </c:pt>
                <c:pt idx="96">
                  <c:v>0.24249122988154401</c:v>
                </c:pt>
                <c:pt idx="97">
                  <c:v>0.28931369065927898</c:v>
                </c:pt>
                <c:pt idx="98">
                  <c:v>0.30722807112760597</c:v>
                </c:pt>
                <c:pt idx="99">
                  <c:v>0.31554509575255502</c:v>
                </c:pt>
                <c:pt idx="100">
                  <c:v>0.31046994146149898</c:v>
                </c:pt>
                <c:pt idx="101">
                  <c:v>0.29800418746838098</c:v>
                </c:pt>
                <c:pt idx="102">
                  <c:v>0.31037264695205002</c:v>
                </c:pt>
                <c:pt idx="103">
                  <c:v>0.32878224411679702</c:v>
                </c:pt>
                <c:pt idx="104">
                  <c:v>0.37254632608828098</c:v>
                </c:pt>
                <c:pt idx="105">
                  <c:v>0.42271049510084002</c:v>
                </c:pt>
                <c:pt idx="106">
                  <c:v>0.45007158979221001</c:v>
                </c:pt>
                <c:pt idx="107">
                  <c:v>0.32897277088407201</c:v>
                </c:pt>
                <c:pt idx="108">
                  <c:v>0.34061101373832298</c:v>
                </c:pt>
                <c:pt idx="109">
                  <c:v>0.32409112014452301</c:v>
                </c:pt>
                <c:pt idx="110">
                  <c:v>0.32581301394225298</c:v>
                </c:pt>
                <c:pt idx="111">
                  <c:v>0.28276565514826302</c:v>
                </c:pt>
                <c:pt idx="112">
                  <c:v>0.27661511064926098</c:v>
                </c:pt>
                <c:pt idx="113">
                  <c:v>0.27138104856630102</c:v>
                </c:pt>
                <c:pt idx="114">
                  <c:v>0.291002960722267</c:v>
                </c:pt>
                <c:pt idx="115">
                  <c:v>0.307102892075722</c:v>
                </c:pt>
                <c:pt idx="116">
                  <c:v>0.32145398720041102</c:v>
                </c:pt>
                <c:pt idx="117">
                  <c:v>0.328521872753125</c:v>
                </c:pt>
                <c:pt idx="118">
                  <c:v>0.36140162478922899</c:v>
                </c:pt>
                <c:pt idx="119">
                  <c:v>0.35901994141004701</c:v>
                </c:pt>
                <c:pt idx="120">
                  <c:v>0.37294723145416397</c:v>
                </c:pt>
                <c:pt idx="121">
                  <c:v>0.416297988300248</c:v>
                </c:pt>
                <c:pt idx="122">
                  <c:v>0.43956787212182202</c:v>
                </c:pt>
                <c:pt idx="123">
                  <c:v>0.47691173654402103</c:v>
                </c:pt>
                <c:pt idx="124">
                  <c:v>0.49612933336290499</c:v>
                </c:pt>
                <c:pt idx="125">
                  <c:v>0.50381607361464198</c:v>
                </c:pt>
                <c:pt idx="126">
                  <c:v>0.47854952903620401</c:v>
                </c:pt>
                <c:pt idx="127">
                  <c:v>0.45413593553967901</c:v>
                </c:pt>
                <c:pt idx="128">
                  <c:v>0.434013344200815</c:v>
                </c:pt>
                <c:pt idx="129">
                  <c:v>0.42098244668574403</c:v>
                </c:pt>
                <c:pt idx="130">
                  <c:v>0.402344220750599</c:v>
                </c:pt>
                <c:pt idx="131">
                  <c:v>0.36632511124594103</c:v>
                </c:pt>
                <c:pt idx="132">
                  <c:v>0.33887375915512402</c:v>
                </c:pt>
                <c:pt idx="133">
                  <c:v>0.31242413451676199</c:v>
                </c:pt>
                <c:pt idx="134">
                  <c:v>0.27683982851417799</c:v>
                </c:pt>
                <c:pt idx="135">
                  <c:v>0.27348408119094503</c:v>
                </c:pt>
                <c:pt idx="136">
                  <c:v>0.249264512725208</c:v>
                </c:pt>
                <c:pt idx="137">
                  <c:v>0.23597835764896399</c:v>
                </c:pt>
                <c:pt idx="138">
                  <c:v>0.22912867446305599</c:v>
                </c:pt>
                <c:pt idx="139">
                  <c:v>0.20478594559595201</c:v>
                </c:pt>
                <c:pt idx="140">
                  <c:v>0.20066394768014001</c:v>
                </c:pt>
                <c:pt idx="141">
                  <c:v>0.20730078156041301</c:v>
                </c:pt>
                <c:pt idx="142">
                  <c:v>0.206601115190374</c:v>
                </c:pt>
                <c:pt idx="143">
                  <c:v>0.21269773157351601</c:v>
                </c:pt>
                <c:pt idx="144">
                  <c:v>0.21805340057384401</c:v>
                </c:pt>
                <c:pt idx="145">
                  <c:v>0.218982521732212</c:v>
                </c:pt>
                <c:pt idx="146">
                  <c:v>0.243433485496788</c:v>
                </c:pt>
                <c:pt idx="147">
                  <c:v>0.24687253352191699</c:v>
                </c:pt>
                <c:pt idx="148">
                  <c:v>0.25820239832528802</c:v>
                </c:pt>
                <c:pt idx="149">
                  <c:v>0.27160940595486999</c:v>
                </c:pt>
                <c:pt idx="150">
                  <c:v>0.25762183980956799</c:v>
                </c:pt>
                <c:pt idx="151">
                  <c:v>0.25934096354166603</c:v>
                </c:pt>
                <c:pt idx="152">
                  <c:v>0.27653468229237999</c:v>
                </c:pt>
                <c:pt idx="153">
                  <c:v>0.31571843677051198</c:v>
                </c:pt>
                <c:pt idx="154">
                  <c:v>0.329613196746807</c:v>
                </c:pt>
                <c:pt idx="155">
                  <c:v>0.36727599092477903</c:v>
                </c:pt>
                <c:pt idx="156">
                  <c:v>0.41998281583074598</c:v>
                </c:pt>
                <c:pt idx="157">
                  <c:v>0.45730964911560901</c:v>
                </c:pt>
                <c:pt idx="158">
                  <c:v>0.472531425686055</c:v>
                </c:pt>
                <c:pt idx="159">
                  <c:v>0.44179010773716998</c:v>
                </c:pt>
                <c:pt idx="160">
                  <c:v>0.27769695377596998</c:v>
                </c:pt>
                <c:pt idx="161">
                  <c:v>0.25008880345422602</c:v>
                </c:pt>
                <c:pt idx="162">
                  <c:v>0.23156499901345101</c:v>
                </c:pt>
                <c:pt idx="163">
                  <c:v>0.24891925204465101</c:v>
                </c:pt>
                <c:pt idx="164">
                  <c:v>0.26043194590633001</c:v>
                </c:pt>
                <c:pt idx="165">
                  <c:v>0.275713300211884</c:v>
                </c:pt>
                <c:pt idx="166">
                  <c:v>0.32453256749852699</c:v>
                </c:pt>
                <c:pt idx="167">
                  <c:v>0.39242913855808098</c:v>
                </c:pt>
                <c:pt idx="168">
                  <c:v>0.44704798552812802</c:v>
                </c:pt>
                <c:pt idx="169">
                  <c:v>0.465926916709066</c:v>
                </c:pt>
                <c:pt idx="170">
                  <c:v>0.481615570317665</c:v>
                </c:pt>
                <c:pt idx="171">
                  <c:v>0.46647962298164702</c:v>
                </c:pt>
                <c:pt idx="172">
                  <c:v>0.47534614627243799</c:v>
                </c:pt>
                <c:pt idx="173">
                  <c:v>0.460293010574783</c:v>
                </c:pt>
                <c:pt idx="174">
                  <c:v>0.44917816023864998</c:v>
                </c:pt>
                <c:pt idx="175">
                  <c:v>0.44128479544883897</c:v>
                </c:pt>
                <c:pt idx="176">
                  <c:v>0.43955561726914599</c:v>
                </c:pt>
                <c:pt idx="177">
                  <c:v>0.42251456490664602</c:v>
                </c:pt>
                <c:pt idx="178">
                  <c:v>0.40885685398198701</c:v>
                </c:pt>
                <c:pt idx="179">
                  <c:v>0.39964096361986901</c:v>
                </c:pt>
                <c:pt idx="180">
                  <c:v>0.40334747553268802</c:v>
                </c:pt>
                <c:pt idx="181">
                  <c:v>0.41646309446538399</c:v>
                </c:pt>
                <c:pt idx="182">
                  <c:v>0.40765536487405402</c:v>
                </c:pt>
                <c:pt idx="183">
                  <c:v>0.39749389120317402</c:v>
                </c:pt>
                <c:pt idx="184">
                  <c:v>0.38634779883882397</c:v>
                </c:pt>
                <c:pt idx="185">
                  <c:v>0.39148844328395199</c:v>
                </c:pt>
                <c:pt idx="186">
                  <c:v>0.39971224566515301</c:v>
                </c:pt>
                <c:pt idx="187">
                  <c:v>0.392042001604963</c:v>
                </c:pt>
                <c:pt idx="188">
                  <c:v>0.3534677772018</c:v>
                </c:pt>
                <c:pt idx="189">
                  <c:v>0.36057200145472001</c:v>
                </c:pt>
                <c:pt idx="190">
                  <c:v>0.36657126131224299</c:v>
                </c:pt>
                <c:pt idx="191">
                  <c:v>0.34602032316992598</c:v>
                </c:pt>
                <c:pt idx="192">
                  <c:v>0.33858093511953402</c:v>
                </c:pt>
                <c:pt idx="193">
                  <c:v>0.35544423572970102</c:v>
                </c:pt>
                <c:pt idx="194">
                  <c:v>0.36205844290935102</c:v>
                </c:pt>
                <c:pt idx="195">
                  <c:v>0.32860191445213499</c:v>
                </c:pt>
                <c:pt idx="196">
                  <c:v>0.29117655126423903</c:v>
                </c:pt>
                <c:pt idx="197">
                  <c:v>0.28446083599894201</c:v>
                </c:pt>
                <c:pt idx="198">
                  <c:v>0.28696998430736798</c:v>
                </c:pt>
                <c:pt idx="199">
                  <c:v>0.29223792809427002</c:v>
                </c:pt>
                <c:pt idx="200">
                  <c:v>0.28692301272389698</c:v>
                </c:pt>
                <c:pt idx="201">
                  <c:v>0.29474402682156098</c:v>
                </c:pt>
                <c:pt idx="202">
                  <c:v>0.30991920358229003</c:v>
                </c:pt>
                <c:pt idx="203">
                  <c:v>0.32793530576216301</c:v>
                </c:pt>
                <c:pt idx="204">
                  <c:v>0.32479344075438099</c:v>
                </c:pt>
                <c:pt idx="205">
                  <c:v>0.33042113430914799</c:v>
                </c:pt>
                <c:pt idx="206">
                  <c:v>0.34677734467096999</c:v>
                </c:pt>
                <c:pt idx="207">
                  <c:v>0.34175611866010702</c:v>
                </c:pt>
                <c:pt idx="208">
                  <c:v>0.353961929391998</c:v>
                </c:pt>
                <c:pt idx="209">
                  <c:v>0.37184525806669799</c:v>
                </c:pt>
                <c:pt idx="210">
                  <c:v>0.38734698381362198</c:v>
                </c:pt>
                <c:pt idx="211">
                  <c:v>0.37961156203126001</c:v>
                </c:pt>
                <c:pt idx="212">
                  <c:v>0.37328473863649703</c:v>
                </c:pt>
                <c:pt idx="213">
                  <c:v>0.36173441043534699</c:v>
                </c:pt>
                <c:pt idx="214">
                  <c:v>0.36455387256050298</c:v>
                </c:pt>
                <c:pt idx="215">
                  <c:v>0.376490703877294</c:v>
                </c:pt>
                <c:pt idx="216">
                  <c:v>0.39809424409135802</c:v>
                </c:pt>
                <c:pt idx="217">
                  <c:v>0.42354884749363397</c:v>
                </c:pt>
                <c:pt idx="218">
                  <c:v>0.45436597547429097</c:v>
                </c:pt>
                <c:pt idx="219">
                  <c:v>0.48503235430885799</c:v>
                </c:pt>
                <c:pt idx="220">
                  <c:v>0.50219650287432405</c:v>
                </c:pt>
                <c:pt idx="221">
                  <c:v>0.52440774047164196</c:v>
                </c:pt>
                <c:pt idx="222">
                  <c:v>0.52914531255897201</c:v>
                </c:pt>
                <c:pt idx="223">
                  <c:v>0.53524697163301704</c:v>
                </c:pt>
                <c:pt idx="224">
                  <c:v>0.54310734796003102</c:v>
                </c:pt>
                <c:pt idx="225">
                  <c:v>0.54225079231958495</c:v>
                </c:pt>
                <c:pt idx="226">
                  <c:v>0.52697711892077403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7D8-47EB-A406-BFF5C869482D}"/>
            </c:ext>
          </c:extLst>
        </c:ser>
        <c:ser>
          <c:idx val="1"/>
          <c:order val="5"/>
          <c:tx>
            <c:strRef>
              <c:f>Sheet1!$F$1</c:f>
              <c:strCache>
                <c:ptCount val="1"/>
                <c:pt idx="0">
                  <c:v>Synthetic 500k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Sheet1!$A$2:$A$278</c:f>
              <c:numCache>
                <c:formatCode>General</c:formatCode>
                <c:ptCount val="27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  <c:pt idx="177">
                  <c:v>151000</c:v>
                </c:pt>
                <c:pt idx="178">
                  <c:v>152000</c:v>
                </c:pt>
                <c:pt idx="179">
                  <c:v>153000</c:v>
                </c:pt>
                <c:pt idx="180">
                  <c:v>154000</c:v>
                </c:pt>
                <c:pt idx="181">
                  <c:v>155000</c:v>
                </c:pt>
                <c:pt idx="182">
                  <c:v>156000</c:v>
                </c:pt>
                <c:pt idx="183">
                  <c:v>157000</c:v>
                </c:pt>
                <c:pt idx="184">
                  <c:v>158000</c:v>
                </c:pt>
                <c:pt idx="185">
                  <c:v>159000</c:v>
                </c:pt>
                <c:pt idx="186">
                  <c:v>160000</c:v>
                </c:pt>
                <c:pt idx="187">
                  <c:v>161000</c:v>
                </c:pt>
                <c:pt idx="188">
                  <c:v>162000</c:v>
                </c:pt>
                <c:pt idx="189">
                  <c:v>163000</c:v>
                </c:pt>
                <c:pt idx="190">
                  <c:v>164000</c:v>
                </c:pt>
                <c:pt idx="191">
                  <c:v>165000</c:v>
                </c:pt>
                <c:pt idx="192">
                  <c:v>166000</c:v>
                </c:pt>
                <c:pt idx="193">
                  <c:v>167000</c:v>
                </c:pt>
                <c:pt idx="194">
                  <c:v>168000</c:v>
                </c:pt>
                <c:pt idx="195">
                  <c:v>169000</c:v>
                </c:pt>
                <c:pt idx="196">
                  <c:v>170000</c:v>
                </c:pt>
                <c:pt idx="197">
                  <c:v>171000</c:v>
                </c:pt>
                <c:pt idx="198">
                  <c:v>172000</c:v>
                </c:pt>
                <c:pt idx="199">
                  <c:v>173000</c:v>
                </c:pt>
                <c:pt idx="200">
                  <c:v>174000</c:v>
                </c:pt>
                <c:pt idx="201">
                  <c:v>175000</c:v>
                </c:pt>
                <c:pt idx="202">
                  <c:v>176000</c:v>
                </c:pt>
                <c:pt idx="203">
                  <c:v>177000</c:v>
                </c:pt>
                <c:pt idx="204">
                  <c:v>178000</c:v>
                </c:pt>
                <c:pt idx="205">
                  <c:v>179000</c:v>
                </c:pt>
                <c:pt idx="206">
                  <c:v>180000</c:v>
                </c:pt>
                <c:pt idx="207">
                  <c:v>181000</c:v>
                </c:pt>
                <c:pt idx="208">
                  <c:v>182000</c:v>
                </c:pt>
                <c:pt idx="209">
                  <c:v>183000</c:v>
                </c:pt>
                <c:pt idx="210">
                  <c:v>184000</c:v>
                </c:pt>
                <c:pt idx="211">
                  <c:v>185000</c:v>
                </c:pt>
                <c:pt idx="212">
                  <c:v>186000</c:v>
                </c:pt>
                <c:pt idx="213">
                  <c:v>187000</c:v>
                </c:pt>
                <c:pt idx="214">
                  <c:v>188000</c:v>
                </c:pt>
                <c:pt idx="215">
                  <c:v>189000</c:v>
                </c:pt>
                <c:pt idx="216">
                  <c:v>190000</c:v>
                </c:pt>
                <c:pt idx="217">
                  <c:v>191000</c:v>
                </c:pt>
                <c:pt idx="218">
                  <c:v>192000</c:v>
                </c:pt>
                <c:pt idx="219">
                  <c:v>193000</c:v>
                </c:pt>
                <c:pt idx="220">
                  <c:v>194000</c:v>
                </c:pt>
                <c:pt idx="221">
                  <c:v>195000</c:v>
                </c:pt>
                <c:pt idx="222">
                  <c:v>196000</c:v>
                </c:pt>
                <c:pt idx="223">
                  <c:v>197000</c:v>
                </c:pt>
                <c:pt idx="224">
                  <c:v>198000</c:v>
                </c:pt>
                <c:pt idx="225">
                  <c:v>199000</c:v>
                </c:pt>
                <c:pt idx="226">
                  <c:v>200000</c:v>
                </c:pt>
                <c:pt idx="227">
                  <c:v>201000</c:v>
                </c:pt>
                <c:pt idx="228">
                  <c:v>202000</c:v>
                </c:pt>
                <c:pt idx="229">
                  <c:v>203000</c:v>
                </c:pt>
                <c:pt idx="230">
                  <c:v>204000</c:v>
                </c:pt>
                <c:pt idx="231">
                  <c:v>205000</c:v>
                </c:pt>
                <c:pt idx="232">
                  <c:v>206000</c:v>
                </c:pt>
                <c:pt idx="233">
                  <c:v>207000</c:v>
                </c:pt>
                <c:pt idx="234">
                  <c:v>208000</c:v>
                </c:pt>
                <c:pt idx="235">
                  <c:v>209000</c:v>
                </c:pt>
                <c:pt idx="236">
                  <c:v>210000</c:v>
                </c:pt>
                <c:pt idx="237">
                  <c:v>211000</c:v>
                </c:pt>
                <c:pt idx="238">
                  <c:v>212000</c:v>
                </c:pt>
                <c:pt idx="239">
                  <c:v>213000</c:v>
                </c:pt>
                <c:pt idx="240">
                  <c:v>214000</c:v>
                </c:pt>
                <c:pt idx="241">
                  <c:v>215000</c:v>
                </c:pt>
                <c:pt idx="242">
                  <c:v>216000</c:v>
                </c:pt>
                <c:pt idx="243">
                  <c:v>217000</c:v>
                </c:pt>
                <c:pt idx="244">
                  <c:v>218000</c:v>
                </c:pt>
                <c:pt idx="245">
                  <c:v>219000</c:v>
                </c:pt>
                <c:pt idx="246">
                  <c:v>220000</c:v>
                </c:pt>
                <c:pt idx="247">
                  <c:v>221000</c:v>
                </c:pt>
                <c:pt idx="248">
                  <c:v>222000</c:v>
                </c:pt>
                <c:pt idx="249">
                  <c:v>223000</c:v>
                </c:pt>
                <c:pt idx="250">
                  <c:v>224000</c:v>
                </c:pt>
                <c:pt idx="251">
                  <c:v>225000</c:v>
                </c:pt>
                <c:pt idx="252">
                  <c:v>226000</c:v>
                </c:pt>
                <c:pt idx="253">
                  <c:v>227000</c:v>
                </c:pt>
                <c:pt idx="254">
                  <c:v>228000</c:v>
                </c:pt>
                <c:pt idx="255">
                  <c:v>229000</c:v>
                </c:pt>
                <c:pt idx="256">
                  <c:v>230000</c:v>
                </c:pt>
                <c:pt idx="257">
                  <c:v>231000</c:v>
                </c:pt>
                <c:pt idx="258">
                  <c:v>232000</c:v>
                </c:pt>
                <c:pt idx="259">
                  <c:v>233000</c:v>
                </c:pt>
                <c:pt idx="260">
                  <c:v>234000</c:v>
                </c:pt>
                <c:pt idx="261">
                  <c:v>235000</c:v>
                </c:pt>
                <c:pt idx="262">
                  <c:v>236000</c:v>
                </c:pt>
                <c:pt idx="263">
                  <c:v>237000</c:v>
                </c:pt>
                <c:pt idx="264">
                  <c:v>238000</c:v>
                </c:pt>
                <c:pt idx="265">
                  <c:v>239000</c:v>
                </c:pt>
                <c:pt idx="266">
                  <c:v>240000</c:v>
                </c:pt>
                <c:pt idx="267">
                  <c:v>241000</c:v>
                </c:pt>
                <c:pt idx="268">
                  <c:v>242000</c:v>
                </c:pt>
                <c:pt idx="269">
                  <c:v>243000</c:v>
                </c:pt>
                <c:pt idx="270">
                  <c:v>244000</c:v>
                </c:pt>
                <c:pt idx="271">
                  <c:v>245000</c:v>
                </c:pt>
                <c:pt idx="272">
                  <c:v>246000</c:v>
                </c:pt>
                <c:pt idx="273">
                  <c:v>247000</c:v>
                </c:pt>
                <c:pt idx="274">
                  <c:v>248000</c:v>
                </c:pt>
                <c:pt idx="275">
                  <c:v>249000</c:v>
                </c:pt>
                <c:pt idx="276">
                  <c:v>250000</c:v>
                </c:pt>
              </c:numCache>
            </c:numRef>
          </c:xVal>
          <c:yVal>
            <c:numRef>
              <c:f>Sheet1!$F$2:$F$278</c:f>
              <c:numCache>
                <c:formatCode>General</c:formatCode>
                <c:ptCount val="277"/>
                <c:pt idx="0">
                  <c:v>5.5691652826604097</c:v>
                </c:pt>
                <c:pt idx="1">
                  <c:v>5.5075649142298504</c:v>
                </c:pt>
                <c:pt idx="2">
                  <c:v>5.4609016522367799</c:v>
                </c:pt>
                <c:pt idx="3">
                  <c:v>5.35474435640233</c:v>
                </c:pt>
                <c:pt idx="4">
                  <c:v>5.2609798107377097</c:v>
                </c:pt>
                <c:pt idx="5">
                  <c:v>5.2029378521677199</c:v>
                </c:pt>
                <c:pt idx="6">
                  <c:v>5.1035212744949803</c:v>
                </c:pt>
                <c:pt idx="7">
                  <c:v>5.0722095838861696</c:v>
                </c:pt>
                <c:pt idx="8">
                  <c:v>4.9755118019404199</c:v>
                </c:pt>
                <c:pt idx="9">
                  <c:v>4.8914241173455402</c:v>
                </c:pt>
                <c:pt idx="10">
                  <c:v>4.4254296656983199</c:v>
                </c:pt>
                <c:pt idx="11">
                  <c:v>4.21341706177407</c:v>
                </c:pt>
                <c:pt idx="12">
                  <c:v>4.0684332042445002</c:v>
                </c:pt>
                <c:pt idx="13">
                  <c:v>3.9414613935246101</c:v>
                </c:pt>
                <c:pt idx="14">
                  <c:v>3.85571317580979</c:v>
                </c:pt>
                <c:pt idx="15">
                  <c:v>3.7659854553141598</c:v>
                </c:pt>
                <c:pt idx="16">
                  <c:v>3.7072676441096601</c:v>
                </c:pt>
                <c:pt idx="17">
                  <c:v>3.6425684194731001</c:v>
                </c:pt>
                <c:pt idx="18">
                  <c:v>3.5845502934889901</c:v>
                </c:pt>
                <c:pt idx="19">
                  <c:v>3.2312690275174001</c:v>
                </c:pt>
                <c:pt idx="20">
                  <c:v>3.0691256974189902</c:v>
                </c:pt>
                <c:pt idx="21">
                  <c:v>2.9230799125689599</c:v>
                </c:pt>
                <c:pt idx="22">
                  <c:v>2.8223377728654202</c:v>
                </c:pt>
                <c:pt idx="23">
                  <c:v>2.7559182865248801</c:v>
                </c:pt>
                <c:pt idx="24">
                  <c:v>2.6848430969244101</c:v>
                </c:pt>
                <c:pt idx="25">
                  <c:v>2.6028237418722</c:v>
                </c:pt>
                <c:pt idx="26">
                  <c:v>2.5709167198191798</c:v>
                </c:pt>
                <c:pt idx="27">
                  <c:v>2.52044603324592</c:v>
                </c:pt>
                <c:pt idx="28">
                  <c:v>2.2205850901469502</c:v>
                </c:pt>
                <c:pt idx="29">
                  <c:v>2.0964256159514898</c:v>
                </c:pt>
                <c:pt idx="30">
                  <c:v>1.9462298042655599</c:v>
                </c:pt>
                <c:pt idx="31">
                  <c:v>1.8466124230291101</c:v>
                </c:pt>
                <c:pt idx="32">
                  <c:v>1.87415478888708</c:v>
                </c:pt>
                <c:pt idx="33">
                  <c:v>1.7949149767245101</c:v>
                </c:pt>
                <c:pt idx="34">
                  <c:v>1.76818140212021</c:v>
                </c:pt>
                <c:pt idx="35">
                  <c:v>1.6645455054239799</c:v>
                </c:pt>
                <c:pt idx="36">
                  <c:v>1.66048503903902</c:v>
                </c:pt>
                <c:pt idx="37">
                  <c:v>1.7421871571344001</c:v>
                </c:pt>
                <c:pt idx="38">
                  <c:v>1.7063263035112499</c:v>
                </c:pt>
                <c:pt idx="39">
                  <c:v>1.6983734962247701</c:v>
                </c:pt>
                <c:pt idx="40">
                  <c:v>1.6546040162843301</c:v>
                </c:pt>
                <c:pt idx="41">
                  <c:v>1.6312704352085601</c:v>
                </c:pt>
                <c:pt idx="42">
                  <c:v>1.54763556235749</c:v>
                </c:pt>
                <c:pt idx="43">
                  <c:v>1.5979854427712501</c:v>
                </c:pt>
                <c:pt idx="44">
                  <c:v>1.4841147757026201</c:v>
                </c:pt>
                <c:pt idx="45">
                  <c:v>1.6151023211489</c:v>
                </c:pt>
                <c:pt idx="46">
                  <c:v>1.47355255884025</c:v>
                </c:pt>
                <c:pt idx="47">
                  <c:v>1.5289848857955499</c:v>
                </c:pt>
                <c:pt idx="48">
                  <c:v>1.4680470886683901</c:v>
                </c:pt>
                <c:pt idx="49">
                  <c:v>1.47972163738167</c:v>
                </c:pt>
                <c:pt idx="50">
                  <c:v>1.43360063577049</c:v>
                </c:pt>
                <c:pt idx="51">
                  <c:v>1.46381966448344</c:v>
                </c:pt>
                <c:pt idx="52">
                  <c:v>1.5505571459966001</c:v>
                </c:pt>
                <c:pt idx="53">
                  <c:v>1.41674510929039</c:v>
                </c:pt>
                <c:pt idx="54">
                  <c:v>1.3945751475844901</c:v>
                </c:pt>
                <c:pt idx="55">
                  <c:v>1.3247876192185899</c:v>
                </c:pt>
                <c:pt idx="56">
                  <c:v>1.4870831919135401</c:v>
                </c:pt>
                <c:pt idx="57">
                  <c:v>1.45024655845991</c:v>
                </c:pt>
                <c:pt idx="58">
                  <c:v>1.31516955883176</c:v>
                </c:pt>
                <c:pt idx="59">
                  <c:v>1.4099360418554501</c:v>
                </c:pt>
                <c:pt idx="60">
                  <c:v>1.39737393792624</c:v>
                </c:pt>
                <c:pt idx="61">
                  <c:v>1.45113696993482</c:v>
                </c:pt>
                <c:pt idx="62">
                  <c:v>1.3905277159592799</c:v>
                </c:pt>
                <c:pt idx="63">
                  <c:v>1.31952481062801</c:v>
                </c:pt>
                <c:pt idx="64">
                  <c:v>1.3825964695481701</c:v>
                </c:pt>
                <c:pt idx="65">
                  <c:v>1.37784788097046</c:v>
                </c:pt>
                <c:pt idx="66">
                  <c:v>1.3304203045073999</c:v>
                </c:pt>
                <c:pt idx="67">
                  <c:v>1.2948849107393201</c:v>
                </c:pt>
                <c:pt idx="68">
                  <c:v>1.2232016931874501</c:v>
                </c:pt>
                <c:pt idx="69">
                  <c:v>1.2572209113647199</c:v>
                </c:pt>
                <c:pt idx="70">
                  <c:v>1.3533982950957899</c:v>
                </c:pt>
                <c:pt idx="71">
                  <c:v>1.37018075148658</c:v>
                </c:pt>
                <c:pt idx="72">
                  <c:v>1.3051696475547001</c:v>
                </c:pt>
                <c:pt idx="73">
                  <c:v>1.2475576871295799</c:v>
                </c:pt>
                <c:pt idx="74">
                  <c:v>1.24310740351312</c:v>
                </c:pt>
                <c:pt idx="75">
                  <c:v>1.3333385304908001</c:v>
                </c:pt>
                <c:pt idx="76">
                  <c:v>1.3278000848577201</c:v>
                </c:pt>
                <c:pt idx="77">
                  <c:v>1.34007405794289</c:v>
                </c:pt>
                <c:pt idx="78">
                  <c:v>1.3575583089807599</c:v>
                </c:pt>
                <c:pt idx="79">
                  <c:v>1.2931559466867599</c:v>
                </c:pt>
                <c:pt idx="80">
                  <c:v>1.2804567058198499</c:v>
                </c:pt>
                <c:pt idx="81">
                  <c:v>1.2944764164976099</c:v>
                </c:pt>
                <c:pt idx="82">
                  <c:v>1.1872355265349901</c:v>
                </c:pt>
                <c:pt idx="83">
                  <c:v>1.24249103659051</c:v>
                </c:pt>
                <c:pt idx="84">
                  <c:v>1.29853342439769</c:v>
                </c:pt>
                <c:pt idx="85">
                  <c:v>1.3204786841337299</c:v>
                </c:pt>
                <c:pt idx="86">
                  <c:v>1.3837384375375901</c:v>
                </c:pt>
                <c:pt idx="87">
                  <c:v>1.42644909481435</c:v>
                </c:pt>
                <c:pt idx="88">
                  <c:v>1.3883303291595099</c:v>
                </c:pt>
                <c:pt idx="89">
                  <c:v>1.18438914579254</c:v>
                </c:pt>
                <c:pt idx="90">
                  <c:v>1.18907394946756</c:v>
                </c:pt>
                <c:pt idx="91">
                  <c:v>1.2042493413314499</c:v>
                </c:pt>
                <c:pt idx="92">
                  <c:v>1.24954068196188</c:v>
                </c:pt>
                <c:pt idx="93">
                  <c:v>1.2317873285797201</c:v>
                </c:pt>
                <c:pt idx="94">
                  <c:v>1.2368764251753499</c:v>
                </c:pt>
                <c:pt idx="95">
                  <c:v>1.25378373801375</c:v>
                </c:pt>
                <c:pt idx="96">
                  <c:v>1.22979378153218</c:v>
                </c:pt>
                <c:pt idx="97">
                  <c:v>1.2380304027274101</c:v>
                </c:pt>
                <c:pt idx="98">
                  <c:v>1.1167843361938601</c:v>
                </c:pt>
                <c:pt idx="99">
                  <c:v>1.1333243623298099</c:v>
                </c:pt>
                <c:pt idx="100">
                  <c:v>1.1607513337740301</c:v>
                </c:pt>
                <c:pt idx="101">
                  <c:v>1.13886616578991</c:v>
                </c:pt>
                <c:pt idx="102">
                  <c:v>1.17487824855224</c:v>
                </c:pt>
                <c:pt idx="103">
                  <c:v>1.22564384222365</c:v>
                </c:pt>
                <c:pt idx="104">
                  <c:v>1.2127713454074001</c:v>
                </c:pt>
                <c:pt idx="105">
                  <c:v>1.22015962449992</c:v>
                </c:pt>
                <c:pt idx="106">
                  <c:v>1.2577653554030099</c:v>
                </c:pt>
                <c:pt idx="107">
                  <c:v>1.3214070199650101</c:v>
                </c:pt>
                <c:pt idx="108">
                  <c:v>1.32237494383264</c:v>
                </c:pt>
                <c:pt idx="109">
                  <c:v>1.31288005797937</c:v>
                </c:pt>
                <c:pt idx="110">
                  <c:v>1.20906815381878</c:v>
                </c:pt>
                <c:pt idx="111">
                  <c:v>1.2380927114159801</c:v>
                </c:pt>
                <c:pt idx="112">
                  <c:v>1.24900795246548</c:v>
                </c:pt>
                <c:pt idx="113">
                  <c:v>1.22271270158574</c:v>
                </c:pt>
                <c:pt idx="114">
                  <c:v>1.2704100437380501</c:v>
                </c:pt>
                <c:pt idx="115">
                  <c:v>1.3365191165825001</c:v>
                </c:pt>
                <c:pt idx="116">
                  <c:v>1.3550165893149999</c:v>
                </c:pt>
                <c:pt idx="117">
                  <c:v>1.38515792914025</c:v>
                </c:pt>
                <c:pt idx="118">
                  <c:v>1.399138991007</c:v>
                </c:pt>
                <c:pt idx="119">
                  <c:v>1.38466685901</c:v>
                </c:pt>
                <c:pt idx="120">
                  <c:v>1.3454198061276601</c:v>
                </c:pt>
                <c:pt idx="121">
                  <c:v>1.30180024841215</c:v>
                </c:pt>
                <c:pt idx="122">
                  <c:v>1.2768123241964899</c:v>
                </c:pt>
                <c:pt idx="123">
                  <c:v>1.26144137278694</c:v>
                </c:pt>
                <c:pt idx="124">
                  <c:v>1.25119198827921</c:v>
                </c:pt>
                <c:pt idx="125">
                  <c:v>1.24986602048175</c:v>
                </c:pt>
                <c:pt idx="126">
                  <c:v>1.1676690984276801</c:v>
                </c:pt>
                <c:pt idx="127">
                  <c:v>0.98491407176312695</c:v>
                </c:pt>
                <c:pt idx="128">
                  <c:v>0.97090029982232195</c:v>
                </c:pt>
                <c:pt idx="129">
                  <c:v>1.02324057815943</c:v>
                </c:pt>
                <c:pt idx="130">
                  <c:v>1.0714572513821401</c:v>
                </c:pt>
                <c:pt idx="131">
                  <c:v>1.10102870559014</c:v>
                </c:pt>
                <c:pt idx="132">
                  <c:v>1.1398030696739101</c:v>
                </c:pt>
                <c:pt idx="133">
                  <c:v>1.18068925774241</c:v>
                </c:pt>
                <c:pt idx="134">
                  <c:v>1.16179533746448</c:v>
                </c:pt>
                <c:pt idx="135">
                  <c:v>1.1967366028980999</c:v>
                </c:pt>
                <c:pt idx="136">
                  <c:v>1.22562497172034</c:v>
                </c:pt>
                <c:pt idx="137">
                  <c:v>1.2864755492211</c:v>
                </c:pt>
                <c:pt idx="138">
                  <c:v>1.3025109175913301</c:v>
                </c:pt>
                <c:pt idx="139">
                  <c:v>1.36085429258951</c:v>
                </c:pt>
                <c:pt idx="140">
                  <c:v>1.4111834465514199</c:v>
                </c:pt>
                <c:pt idx="141">
                  <c:v>1.45142252214238</c:v>
                </c:pt>
                <c:pt idx="142">
                  <c:v>1.4858514555286999</c:v>
                </c:pt>
                <c:pt idx="143">
                  <c:v>1.47801097437753</c:v>
                </c:pt>
                <c:pt idx="144">
                  <c:v>1.48738049100713</c:v>
                </c:pt>
                <c:pt idx="145">
                  <c:v>1.4941804244475201</c:v>
                </c:pt>
                <c:pt idx="146">
                  <c:v>1.52517251381343</c:v>
                </c:pt>
                <c:pt idx="147">
                  <c:v>1.54347024717515</c:v>
                </c:pt>
                <c:pt idx="148">
                  <c:v>1.5587671084277499</c:v>
                </c:pt>
                <c:pt idx="149">
                  <c:v>1.52860514831563</c:v>
                </c:pt>
                <c:pt idx="150">
                  <c:v>1.5431824267999501</c:v>
                </c:pt>
                <c:pt idx="151">
                  <c:v>1.45163013254396</c:v>
                </c:pt>
                <c:pt idx="152">
                  <c:v>1.1818659601586801</c:v>
                </c:pt>
                <c:pt idx="153">
                  <c:v>1.2079412118125701</c:v>
                </c:pt>
                <c:pt idx="154">
                  <c:v>1.24787726018709</c:v>
                </c:pt>
                <c:pt idx="155">
                  <c:v>1.2417370722299499</c:v>
                </c:pt>
                <c:pt idx="156">
                  <c:v>1.26525167446605</c:v>
                </c:pt>
                <c:pt idx="157">
                  <c:v>1.2844101171298099</c:v>
                </c:pt>
                <c:pt idx="158">
                  <c:v>1.32550074963585</c:v>
                </c:pt>
                <c:pt idx="159">
                  <c:v>1.3353177672691099</c:v>
                </c:pt>
                <c:pt idx="160">
                  <c:v>1.31163647027536</c:v>
                </c:pt>
                <c:pt idx="161">
                  <c:v>1.2950815741745301</c:v>
                </c:pt>
                <c:pt idx="162">
                  <c:v>1.29603609010678</c:v>
                </c:pt>
                <c:pt idx="163">
                  <c:v>1.3662983261047299</c:v>
                </c:pt>
                <c:pt idx="164">
                  <c:v>1.35060957589958</c:v>
                </c:pt>
                <c:pt idx="165">
                  <c:v>1.3490205111885001</c:v>
                </c:pt>
                <c:pt idx="166">
                  <c:v>1.31327285427705</c:v>
                </c:pt>
                <c:pt idx="167">
                  <c:v>1.2998106688919899</c:v>
                </c:pt>
                <c:pt idx="168">
                  <c:v>1.29722993392243</c:v>
                </c:pt>
                <c:pt idx="169">
                  <c:v>1.2322087165111</c:v>
                </c:pt>
                <c:pt idx="170">
                  <c:v>1.1681677060549001</c:v>
                </c:pt>
                <c:pt idx="171">
                  <c:v>1.15698106017354</c:v>
                </c:pt>
                <c:pt idx="172">
                  <c:v>1.1411832946075</c:v>
                </c:pt>
                <c:pt idx="173">
                  <c:v>1.1094245994167999</c:v>
                </c:pt>
                <c:pt idx="174">
                  <c:v>1.11009203218285</c:v>
                </c:pt>
                <c:pt idx="175">
                  <c:v>1.0716456511811401</c:v>
                </c:pt>
                <c:pt idx="176">
                  <c:v>1.0654195573227101</c:v>
                </c:pt>
                <c:pt idx="177">
                  <c:v>1.08486669297576</c:v>
                </c:pt>
                <c:pt idx="178">
                  <c:v>1.0875275890387399</c:v>
                </c:pt>
                <c:pt idx="179">
                  <c:v>1.10627011143665</c:v>
                </c:pt>
                <c:pt idx="180">
                  <c:v>1.1134997334360199</c:v>
                </c:pt>
                <c:pt idx="181">
                  <c:v>1.1238552452661099</c:v>
                </c:pt>
                <c:pt idx="182">
                  <c:v>1.1296864725650999</c:v>
                </c:pt>
                <c:pt idx="183">
                  <c:v>1.15663102307543</c:v>
                </c:pt>
                <c:pt idx="184">
                  <c:v>1.18562140367628</c:v>
                </c:pt>
                <c:pt idx="185">
                  <c:v>1.24728110543968</c:v>
                </c:pt>
                <c:pt idx="186">
                  <c:v>1.27454806245894</c:v>
                </c:pt>
                <c:pt idx="187">
                  <c:v>1.29697373042219</c:v>
                </c:pt>
                <c:pt idx="188">
                  <c:v>1.33169129989938</c:v>
                </c:pt>
                <c:pt idx="189">
                  <c:v>1.3596289944219799</c:v>
                </c:pt>
                <c:pt idx="190">
                  <c:v>1.36274816138213</c:v>
                </c:pt>
                <c:pt idx="191">
                  <c:v>1.39155990843102</c:v>
                </c:pt>
                <c:pt idx="192">
                  <c:v>1.38999950275147</c:v>
                </c:pt>
                <c:pt idx="193">
                  <c:v>0.96889839306583303</c:v>
                </c:pt>
                <c:pt idx="194">
                  <c:v>0.97935146500655401</c:v>
                </c:pt>
                <c:pt idx="195">
                  <c:v>0.99272469830451204</c:v>
                </c:pt>
                <c:pt idx="196">
                  <c:v>0.97032564056428305</c:v>
                </c:pt>
                <c:pt idx="197">
                  <c:v>0.94571734268740704</c:v>
                </c:pt>
                <c:pt idx="198">
                  <c:v>0.95838212903101405</c:v>
                </c:pt>
                <c:pt idx="199">
                  <c:v>0.95497130441684897</c:v>
                </c:pt>
                <c:pt idx="200">
                  <c:v>0.976936715384781</c:v>
                </c:pt>
                <c:pt idx="201">
                  <c:v>0.99723294941042295</c:v>
                </c:pt>
                <c:pt idx="202">
                  <c:v>0.96164063731120897</c:v>
                </c:pt>
                <c:pt idx="203">
                  <c:v>0.98535866498050595</c:v>
                </c:pt>
                <c:pt idx="204">
                  <c:v>1.01566805039634</c:v>
                </c:pt>
                <c:pt idx="205">
                  <c:v>1.0295735941842099</c:v>
                </c:pt>
                <c:pt idx="206">
                  <c:v>1.0119746291231599</c:v>
                </c:pt>
                <c:pt idx="207">
                  <c:v>1.0107412407655201</c:v>
                </c:pt>
                <c:pt idx="208">
                  <c:v>1.03504494146812</c:v>
                </c:pt>
                <c:pt idx="209">
                  <c:v>1.10985659970449</c:v>
                </c:pt>
                <c:pt idx="210">
                  <c:v>1.1585250342064899</c:v>
                </c:pt>
                <c:pt idx="211">
                  <c:v>1.2008262465219199</c:v>
                </c:pt>
                <c:pt idx="212">
                  <c:v>1.2050924884321701</c:v>
                </c:pt>
                <c:pt idx="213">
                  <c:v>1.2486753338319401</c:v>
                </c:pt>
                <c:pt idx="214">
                  <c:v>1.2882735401913801</c:v>
                </c:pt>
                <c:pt idx="215">
                  <c:v>1.3115078466249499</c:v>
                </c:pt>
                <c:pt idx="216">
                  <c:v>1.3588233920344499</c:v>
                </c:pt>
                <c:pt idx="217">
                  <c:v>1.37926894581251</c:v>
                </c:pt>
                <c:pt idx="218">
                  <c:v>1.37329727395618</c:v>
                </c:pt>
                <c:pt idx="219">
                  <c:v>1.3360699267905101</c:v>
                </c:pt>
                <c:pt idx="220">
                  <c:v>1.34735335600441</c:v>
                </c:pt>
                <c:pt idx="221">
                  <c:v>1.3466213263567599</c:v>
                </c:pt>
                <c:pt idx="222">
                  <c:v>1.3622569764183099</c:v>
                </c:pt>
                <c:pt idx="223">
                  <c:v>1.38031265909408</c:v>
                </c:pt>
                <c:pt idx="224">
                  <c:v>1.4044978769638701</c:v>
                </c:pt>
                <c:pt idx="225">
                  <c:v>1.3665566991613101</c:v>
                </c:pt>
                <c:pt idx="226">
                  <c:v>1.3161980431463201</c:v>
                </c:pt>
                <c:pt idx="227">
                  <c:v>1.2726907624402799</c:v>
                </c:pt>
                <c:pt idx="228">
                  <c:v>1.2485402745654299</c:v>
                </c:pt>
                <c:pt idx="229">
                  <c:v>1.22102988620465</c:v>
                </c:pt>
                <c:pt idx="230">
                  <c:v>1.2237924045515101</c:v>
                </c:pt>
                <c:pt idx="231">
                  <c:v>1.26577043820438</c:v>
                </c:pt>
                <c:pt idx="232">
                  <c:v>1.28645692455048</c:v>
                </c:pt>
                <c:pt idx="233">
                  <c:v>1.29782792770913</c:v>
                </c:pt>
                <c:pt idx="234">
                  <c:v>1.3382383341364801</c:v>
                </c:pt>
                <c:pt idx="235">
                  <c:v>1.36502947978833</c:v>
                </c:pt>
                <c:pt idx="236">
                  <c:v>1.35755390919769</c:v>
                </c:pt>
                <c:pt idx="237">
                  <c:v>1.36542365157304</c:v>
                </c:pt>
                <c:pt idx="238">
                  <c:v>1.4024200076380799</c:v>
                </c:pt>
                <c:pt idx="239">
                  <c:v>1.4688648863535001</c:v>
                </c:pt>
                <c:pt idx="240">
                  <c:v>1.4937117962834101</c:v>
                </c:pt>
                <c:pt idx="241">
                  <c:v>1.5017130331331101</c:v>
                </c:pt>
                <c:pt idx="242">
                  <c:v>1.5041701272158401</c:v>
                </c:pt>
                <c:pt idx="243">
                  <c:v>1.5037776097522999</c:v>
                </c:pt>
                <c:pt idx="244">
                  <c:v>1.5669337955179199</c:v>
                </c:pt>
                <c:pt idx="245">
                  <c:v>1.5999521197148701</c:v>
                </c:pt>
                <c:pt idx="246">
                  <c:v>1.6443703749821701</c:v>
                </c:pt>
                <c:pt idx="247">
                  <c:v>1.69638273349962</c:v>
                </c:pt>
                <c:pt idx="248">
                  <c:v>1.7409693997171301</c:v>
                </c:pt>
                <c:pt idx="249">
                  <c:v>1.75701453901397</c:v>
                </c:pt>
                <c:pt idx="250">
                  <c:v>1.7600198576855499</c:v>
                </c:pt>
                <c:pt idx="251">
                  <c:v>1.7869946123777201</c:v>
                </c:pt>
                <c:pt idx="252">
                  <c:v>1.84428731439587</c:v>
                </c:pt>
                <c:pt idx="253">
                  <c:v>1.8633923902587599</c:v>
                </c:pt>
                <c:pt idx="254">
                  <c:v>1.88259549843748</c:v>
                </c:pt>
                <c:pt idx="255">
                  <c:v>1.8888607239263</c:v>
                </c:pt>
                <c:pt idx="256">
                  <c:v>1.92450015263096</c:v>
                </c:pt>
                <c:pt idx="257">
                  <c:v>1.9707011392832201</c:v>
                </c:pt>
                <c:pt idx="258">
                  <c:v>1.99834222453442</c:v>
                </c:pt>
                <c:pt idx="259">
                  <c:v>1.9963028740945401</c:v>
                </c:pt>
                <c:pt idx="260">
                  <c:v>1.96859381685437</c:v>
                </c:pt>
                <c:pt idx="261">
                  <c:v>1.96966879061372</c:v>
                </c:pt>
                <c:pt idx="262">
                  <c:v>1.98342750194208</c:v>
                </c:pt>
                <c:pt idx="263">
                  <c:v>1.98719546321084</c:v>
                </c:pt>
                <c:pt idx="264">
                  <c:v>1.9883164390481001</c:v>
                </c:pt>
                <c:pt idx="265">
                  <c:v>2.0209644346961002</c:v>
                </c:pt>
                <c:pt idx="266">
                  <c:v>2.02682337125934</c:v>
                </c:pt>
                <c:pt idx="267">
                  <c:v>2.0345171672004598</c:v>
                </c:pt>
                <c:pt idx="268">
                  <c:v>2.0672345775935099</c:v>
                </c:pt>
                <c:pt idx="269">
                  <c:v>2.1049422443102102</c:v>
                </c:pt>
                <c:pt idx="270">
                  <c:v>2.1260753856262098</c:v>
                </c:pt>
                <c:pt idx="271">
                  <c:v>2.11560007085777</c:v>
                </c:pt>
                <c:pt idx="272">
                  <c:v>2.10325435000532</c:v>
                </c:pt>
                <c:pt idx="273">
                  <c:v>2.1296477710242399</c:v>
                </c:pt>
                <c:pt idx="274">
                  <c:v>2.13189807234947</c:v>
                </c:pt>
                <c:pt idx="275">
                  <c:v>2.0690183333443701</c:v>
                </c:pt>
                <c:pt idx="276">
                  <c:v>2.0196746508319698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7D8-47EB-A406-BFF5C869482D}"/>
            </c:ext>
          </c:extLst>
        </c:ser>
        <c:ser>
          <c:idx val="3"/>
          <c:order val="6"/>
          <c:tx>
            <c:strRef>
              <c:f>Sheet1!$G$1</c:f>
              <c:strCache>
                <c:ptCount val="1"/>
                <c:pt idx="0">
                  <c:v>Synthetic 600k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Sheet1!$A$2:$A$328</c:f>
              <c:numCache>
                <c:formatCode>General</c:formatCode>
                <c:ptCount val="3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  <c:pt idx="177">
                  <c:v>151000</c:v>
                </c:pt>
                <c:pt idx="178">
                  <c:v>152000</c:v>
                </c:pt>
                <c:pt idx="179">
                  <c:v>153000</c:v>
                </c:pt>
                <c:pt idx="180">
                  <c:v>154000</c:v>
                </c:pt>
                <c:pt idx="181">
                  <c:v>155000</c:v>
                </c:pt>
                <c:pt idx="182">
                  <c:v>156000</c:v>
                </c:pt>
                <c:pt idx="183">
                  <c:v>157000</c:v>
                </c:pt>
                <c:pt idx="184">
                  <c:v>158000</c:v>
                </c:pt>
                <c:pt idx="185">
                  <c:v>159000</c:v>
                </c:pt>
                <c:pt idx="186">
                  <c:v>160000</c:v>
                </c:pt>
                <c:pt idx="187">
                  <c:v>161000</c:v>
                </c:pt>
                <c:pt idx="188">
                  <c:v>162000</c:v>
                </c:pt>
                <c:pt idx="189">
                  <c:v>163000</c:v>
                </c:pt>
                <c:pt idx="190">
                  <c:v>164000</c:v>
                </c:pt>
                <c:pt idx="191">
                  <c:v>165000</c:v>
                </c:pt>
                <c:pt idx="192">
                  <c:v>166000</c:v>
                </c:pt>
                <c:pt idx="193">
                  <c:v>167000</c:v>
                </c:pt>
                <c:pt idx="194">
                  <c:v>168000</c:v>
                </c:pt>
                <c:pt idx="195">
                  <c:v>169000</c:v>
                </c:pt>
                <c:pt idx="196">
                  <c:v>170000</c:v>
                </c:pt>
                <c:pt idx="197">
                  <c:v>171000</c:v>
                </c:pt>
                <c:pt idx="198">
                  <c:v>172000</c:v>
                </c:pt>
                <c:pt idx="199">
                  <c:v>173000</c:v>
                </c:pt>
                <c:pt idx="200">
                  <c:v>174000</c:v>
                </c:pt>
                <c:pt idx="201">
                  <c:v>175000</c:v>
                </c:pt>
                <c:pt idx="202">
                  <c:v>176000</c:v>
                </c:pt>
                <c:pt idx="203">
                  <c:v>177000</c:v>
                </c:pt>
                <c:pt idx="204">
                  <c:v>178000</c:v>
                </c:pt>
                <c:pt idx="205">
                  <c:v>179000</c:v>
                </c:pt>
                <c:pt idx="206">
                  <c:v>180000</c:v>
                </c:pt>
                <c:pt idx="207">
                  <c:v>181000</c:v>
                </c:pt>
                <c:pt idx="208">
                  <c:v>182000</c:v>
                </c:pt>
                <c:pt idx="209">
                  <c:v>183000</c:v>
                </c:pt>
                <c:pt idx="210">
                  <c:v>184000</c:v>
                </c:pt>
                <c:pt idx="211">
                  <c:v>185000</c:v>
                </c:pt>
                <c:pt idx="212">
                  <c:v>186000</c:v>
                </c:pt>
                <c:pt idx="213">
                  <c:v>187000</c:v>
                </c:pt>
                <c:pt idx="214">
                  <c:v>188000</c:v>
                </c:pt>
                <c:pt idx="215">
                  <c:v>189000</c:v>
                </c:pt>
                <c:pt idx="216">
                  <c:v>190000</c:v>
                </c:pt>
                <c:pt idx="217">
                  <c:v>191000</c:v>
                </c:pt>
                <c:pt idx="218">
                  <c:v>192000</c:v>
                </c:pt>
                <c:pt idx="219">
                  <c:v>193000</c:v>
                </c:pt>
                <c:pt idx="220">
                  <c:v>194000</c:v>
                </c:pt>
                <c:pt idx="221">
                  <c:v>195000</c:v>
                </c:pt>
                <c:pt idx="222">
                  <c:v>196000</c:v>
                </c:pt>
                <c:pt idx="223">
                  <c:v>197000</c:v>
                </c:pt>
                <c:pt idx="224">
                  <c:v>198000</c:v>
                </c:pt>
                <c:pt idx="225">
                  <c:v>199000</c:v>
                </c:pt>
                <c:pt idx="226">
                  <c:v>200000</c:v>
                </c:pt>
                <c:pt idx="227">
                  <c:v>201000</c:v>
                </c:pt>
                <c:pt idx="228">
                  <c:v>202000</c:v>
                </c:pt>
                <c:pt idx="229">
                  <c:v>203000</c:v>
                </c:pt>
                <c:pt idx="230">
                  <c:v>204000</c:v>
                </c:pt>
                <c:pt idx="231">
                  <c:v>205000</c:v>
                </c:pt>
                <c:pt idx="232">
                  <c:v>206000</c:v>
                </c:pt>
                <c:pt idx="233">
                  <c:v>207000</c:v>
                </c:pt>
                <c:pt idx="234">
                  <c:v>208000</c:v>
                </c:pt>
                <c:pt idx="235">
                  <c:v>209000</c:v>
                </c:pt>
                <c:pt idx="236">
                  <c:v>210000</c:v>
                </c:pt>
                <c:pt idx="237">
                  <c:v>211000</c:v>
                </c:pt>
                <c:pt idx="238">
                  <c:v>212000</c:v>
                </c:pt>
                <c:pt idx="239">
                  <c:v>213000</c:v>
                </c:pt>
                <c:pt idx="240">
                  <c:v>214000</c:v>
                </c:pt>
                <c:pt idx="241">
                  <c:v>215000</c:v>
                </c:pt>
                <c:pt idx="242">
                  <c:v>216000</c:v>
                </c:pt>
                <c:pt idx="243">
                  <c:v>217000</c:v>
                </c:pt>
                <c:pt idx="244">
                  <c:v>218000</c:v>
                </c:pt>
                <c:pt idx="245">
                  <c:v>219000</c:v>
                </c:pt>
                <c:pt idx="246">
                  <c:v>220000</c:v>
                </c:pt>
                <c:pt idx="247">
                  <c:v>221000</c:v>
                </c:pt>
                <c:pt idx="248">
                  <c:v>222000</c:v>
                </c:pt>
                <c:pt idx="249">
                  <c:v>223000</c:v>
                </c:pt>
                <c:pt idx="250">
                  <c:v>224000</c:v>
                </c:pt>
                <c:pt idx="251">
                  <c:v>225000</c:v>
                </c:pt>
                <c:pt idx="252">
                  <c:v>226000</c:v>
                </c:pt>
                <c:pt idx="253">
                  <c:v>227000</c:v>
                </c:pt>
                <c:pt idx="254">
                  <c:v>228000</c:v>
                </c:pt>
                <c:pt idx="255">
                  <c:v>229000</c:v>
                </c:pt>
                <c:pt idx="256">
                  <c:v>230000</c:v>
                </c:pt>
                <c:pt idx="257">
                  <c:v>231000</c:v>
                </c:pt>
                <c:pt idx="258">
                  <c:v>232000</c:v>
                </c:pt>
                <c:pt idx="259">
                  <c:v>233000</c:v>
                </c:pt>
                <c:pt idx="260">
                  <c:v>234000</c:v>
                </c:pt>
                <c:pt idx="261">
                  <c:v>235000</c:v>
                </c:pt>
                <c:pt idx="262">
                  <c:v>236000</c:v>
                </c:pt>
                <c:pt idx="263">
                  <c:v>237000</c:v>
                </c:pt>
                <c:pt idx="264">
                  <c:v>238000</c:v>
                </c:pt>
                <c:pt idx="265">
                  <c:v>239000</c:v>
                </c:pt>
                <c:pt idx="266">
                  <c:v>240000</c:v>
                </c:pt>
                <c:pt idx="267">
                  <c:v>241000</c:v>
                </c:pt>
                <c:pt idx="268">
                  <c:v>242000</c:v>
                </c:pt>
                <c:pt idx="269">
                  <c:v>243000</c:v>
                </c:pt>
                <c:pt idx="270">
                  <c:v>244000</c:v>
                </c:pt>
                <c:pt idx="271">
                  <c:v>245000</c:v>
                </c:pt>
                <c:pt idx="272">
                  <c:v>246000</c:v>
                </c:pt>
                <c:pt idx="273">
                  <c:v>247000</c:v>
                </c:pt>
                <c:pt idx="274">
                  <c:v>248000</c:v>
                </c:pt>
                <c:pt idx="275">
                  <c:v>249000</c:v>
                </c:pt>
                <c:pt idx="276">
                  <c:v>250000</c:v>
                </c:pt>
                <c:pt idx="277">
                  <c:v>251000</c:v>
                </c:pt>
                <c:pt idx="278">
                  <c:v>252000</c:v>
                </c:pt>
                <c:pt idx="279">
                  <c:v>253000</c:v>
                </c:pt>
                <c:pt idx="280">
                  <c:v>254000</c:v>
                </c:pt>
                <c:pt idx="281">
                  <c:v>255000</c:v>
                </c:pt>
                <c:pt idx="282">
                  <c:v>256000</c:v>
                </c:pt>
                <c:pt idx="283">
                  <c:v>257000</c:v>
                </c:pt>
                <c:pt idx="284">
                  <c:v>258000</c:v>
                </c:pt>
                <c:pt idx="285">
                  <c:v>259000</c:v>
                </c:pt>
                <c:pt idx="286">
                  <c:v>260000</c:v>
                </c:pt>
                <c:pt idx="287">
                  <c:v>261000</c:v>
                </c:pt>
                <c:pt idx="288">
                  <c:v>262000</c:v>
                </c:pt>
                <c:pt idx="289">
                  <c:v>263000</c:v>
                </c:pt>
                <c:pt idx="290">
                  <c:v>264000</c:v>
                </c:pt>
                <c:pt idx="291">
                  <c:v>265000</c:v>
                </c:pt>
                <c:pt idx="292">
                  <c:v>266000</c:v>
                </c:pt>
                <c:pt idx="293">
                  <c:v>267000</c:v>
                </c:pt>
                <c:pt idx="294">
                  <c:v>268000</c:v>
                </c:pt>
                <c:pt idx="295">
                  <c:v>269000</c:v>
                </c:pt>
                <c:pt idx="296">
                  <c:v>270000</c:v>
                </c:pt>
                <c:pt idx="297">
                  <c:v>271000</c:v>
                </c:pt>
                <c:pt idx="298">
                  <c:v>272000</c:v>
                </c:pt>
                <c:pt idx="299">
                  <c:v>273000</c:v>
                </c:pt>
                <c:pt idx="300">
                  <c:v>274000</c:v>
                </c:pt>
                <c:pt idx="301">
                  <c:v>275000</c:v>
                </c:pt>
                <c:pt idx="302">
                  <c:v>276000</c:v>
                </c:pt>
                <c:pt idx="303">
                  <c:v>277000</c:v>
                </c:pt>
                <c:pt idx="304">
                  <c:v>278000</c:v>
                </c:pt>
                <c:pt idx="305">
                  <c:v>279000</c:v>
                </c:pt>
                <c:pt idx="306">
                  <c:v>280000</c:v>
                </c:pt>
                <c:pt idx="307">
                  <c:v>281000</c:v>
                </c:pt>
                <c:pt idx="308">
                  <c:v>282000</c:v>
                </c:pt>
                <c:pt idx="309">
                  <c:v>283000</c:v>
                </c:pt>
                <c:pt idx="310">
                  <c:v>284000</c:v>
                </c:pt>
                <c:pt idx="311">
                  <c:v>285000</c:v>
                </c:pt>
                <c:pt idx="312">
                  <c:v>286000</c:v>
                </c:pt>
                <c:pt idx="313">
                  <c:v>287000</c:v>
                </c:pt>
                <c:pt idx="314">
                  <c:v>288000</c:v>
                </c:pt>
                <c:pt idx="315">
                  <c:v>289000</c:v>
                </c:pt>
                <c:pt idx="316">
                  <c:v>290000</c:v>
                </c:pt>
                <c:pt idx="317">
                  <c:v>291000</c:v>
                </c:pt>
                <c:pt idx="318">
                  <c:v>292000</c:v>
                </c:pt>
                <c:pt idx="319">
                  <c:v>293000</c:v>
                </c:pt>
                <c:pt idx="320">
                  <c:v>294000</c:v>
                </c:pt>
                <c:pt idx="321">
                  <c:v>295000</c:v>
                </c:pt>
                <c:pt idx="322">
                  <c:v>296000</c:v>
                </c:pt>
                <c:pt idx="323">
                  <c:v>297000</c:v>
                </c:pt>
                <c:pt idx="324">
                  <c:v>298000</c:v>
                </c:pt>
                <c:pt idx="325">
                  <c:v>299000</c:v>
                </c:pt>
                <c:pt idx="326">
                  <c:v>300000</c:v>
                </c:pt>
              </c:numCache>
            </c:numRef>
          </c:xVal>
          <c:yVal>
            <c:numRef>
              <c:f>Sheet1!$G$2:$G$328</c:f>
              <c:numCache>
                <c:formatCode>General</c:formatCode>
                <c:ptCount val="327"/>
                <c:pt idx="0">
                  <c:v>5.8450845600892496</c:v>
                </c:pt>
                <c:pt idx="1">
                  <c:v>5.7809649918090704</c:v>
                </c:pt>
                <c:pt idx="2">
                  <c:v>5.7340372386971596</c:v>
                </c:pt>
                <c:pt idx="3">
                  <c:v>5.6247369044472002</c:v>
                </c:pt>
                <c:pt idx="4">
                  <c:v>5.5293254247319199</c:v>
                </c:pt>
                <c:pt idx="5">
                  <c:v>5.47282749128102</c:v>
                </c:pt>
                <c:pt idx="6">
                  <c:v>5.3676360872686404</c:v>
                </c:pt>
                <c:pt idx="7">
                  <c:v>5.3421576554807704</c:v>
                </c:pt>
                <c:pt idx="8">
                  <c:v>5.2409139398115796</c:v>
                </c:pt>
                <c:pt idx="9">
                  <c:v>5.1512334715283004</c:v>
                </c:pt>
                <c:pt idx="10">
                  <c:v>4.67925430030252</c:v>
                </c:pt>
                <c:pt idx="11">
                  <c:v>4.4605596275707899</c:v>
                </c:pt>
                <c:pt idx="12">
                  <c:v>4.3140918224477396</c:v>
                </c:pt>
                <c:pt idx="13">
                  <c:v>4.1813968164079096</c:v>
                </c:pt>
                <c:pt idx="14">
                  <c:v>4.0982109927344803</c:v>
                </c:pt>
                <c:pt idx="15">
                  <c:v>4.0123773099509696</c:v>
                </c:pt>
                <c:pt idx="16">
                  <c:v>3.9382898779414499</c:v>
                </c:pt>
                <c:pt idx="17">
                  <c:v>3.8886063757269</c:v>
                </c:pt>
                <c:pt idx="18">
                  <c:v>3.8290280537409398</c:v>
                </c:pt>
                <c:pt idx="19">
                  <c:v>3.4718392883962101</c:v>
                </c:pt>
                <c:pt idx="20">
                  <c:v>3.2715469817144598</c:v>
                </c:pt>
                <c:pt idx="21">
                  <c:v>3.15630234226985</c:v>
                </c:pt>
                <c:pt idx="22">
                  <c:v>3.0534599539134</c:v>
                </c:pt>
                <c:pt idx="23">
                  <c:v>2.97771365867328</c:v>
                </c:pt>
                <c:pt idx="24">
                  <c:v>2.9017318350505099</c:v>
                </c:pt>
                <c:pt idx="25">
                  <c:v>2.84404048625216</c:v>
                </c:pt>
                <c:pt idx="26">
                  <c:v>2.7837644954458001</c:v>
                </c:pt>
                <c:pt idx="27">
                  <c:v>2.74100690570797</c:v>
                </c:pt>
                <c:pt idx="28">
                  <c:v>2.4605888995573402</c:v>
                </c:pt>
                <c:pt idx="29">
                  <c:v>2.2634821630497099</c:v>
                </c:pt>
                <c:pt idx="30">
                  <c:v>2.1370929158818002</c:v>
                </c:pt>
                <c:pt idx="31">
                  <c:v>2.0570487567251501</c:v>
                </c:pt>
                <c:pt idx="32">
                  <c:v>1.9569570021210001</c:v>
                </c:pt>
                <c:pt idx="33">
                  <c:v>1.9313736093234799</c:v>
                </c:pt>
                <c:pt idx="34">
                  <c:v>1.8374704602835601</c:v>
                </c:pt>
                <c:pt idx="35">
                  <c:v>1.8363350521120301</c:v>
                </c:pt>
                <c:pt idx="36">
                  <c:v>1.7868904968900701</c:v>
                </c:pt>
                <c:pt idx="37">
                  <c:v>1.7651920984378999</c:v>
                </c:pt>
                <c:pt idx="38">
                  <c:v>1.7731338180265399</c:v>
                </c:pt>
                <c:pt idx="39">
                  <c:v>1.7687177312378499</c:v>
                </c:pt>
                <c:pt idx="40">
                  <c:v>1.7287882668550101</c:v>
                </c:pt>
                <c:pt idx="41">
                  <c:v>1.6558538429421801</c:v>
                </c:pt>
                <c:pt idx="42">
                  <c:v>1.70562122607899</c:v>
                </c:pt>
                <c:pt idx="43">
                  <c:v>1.6765609216223401</c:v>
                </c:pt>
                <c:pt idx="44">
                  <c:v>1.6229464638812701</c:v>
                </c:pt>
                <c:pt idx="45">
                  <c:v>1.6428029945503</c:v>
                </c:pt>
                <c:pt idx="46">
                  <c:v>1.6060234440890999</c:v>
                </c:pt>
                <c:pt idx="47">
                  <c:v>1.59713781291719</c:v>
                </c:pt>
                <c:pt idx="48">
                  <c:v>1.5997666630796099</c:v>
                </c:pt>
                <c:pt idx="49">
                  <c:v>1.5756359128311701</c:v>
                </c:pt>
                <c:pt idx="50">
                  <c:v>1.54759450837889</c:v>
                </c:pt>
                <c:pt idx="51">
                  <c:v>1.59789359676311</c:v>
                </c:pt>
                <c:pt idx="52">
                  <c:v>1.55652592455926</c:v>
                </c:pt>
                <c:pt idx="53">
                  <c:v>1.5295831497253001</c:v>
                </c:pt>
                <c:pt idx="54">
                  <c:v>1.5353549537354301</c:v>
                </c:pt>
                <c:pt idx="55">
                  <c:v>1.63099501158555</c:v>
                </c:pt>
                <c:pt idx="56">
                  <c:v>1.56173175891462</c:v>
                </c:pt>
                <c:pt idx="57">
                  <c:v>1.51808861991174</c:v>
                </c:pt>
                <c:pt idx="58">
                  <c:v>1.55885560728294</c:v>
                </c:pt>
                <c:pt idx="59">
                  <c:v>1.5187860152670301</c:v>
                </c:pt>
                <c:pt idx="60">
                  <c:v>1.5713139843694499</c:v>
                </c:pt>
                <c:pt idx="61">
                  <c:v>1.5881215163304001</c:v>
                </c:pt>
                <c:pt idx="62">
                  <c:v>1.56026797010572</c:v>
                </c:pt>
                <c:pt idx="63">
                  <c:v>1.4777595150034899</c:v>
                </c:pt>
                <c:pt idx="64">
                  <c:v>1.4426462844833099</c:v>
                </c:pt>
                <c:pt idx="65">
                  <c:v>1.4816567773134901</c:v>
                </c:pt>
                <c:pt idx="66">
                  <c:v>1.51265156790124</c:v>
                </c:pt>
                <c:pt idx="67">
                  <c:v>1.50034793897431</c:v>
                </c:pt>
                <c:pt idx="68">
                  <c:v>1.48094694912697</c:v>
                </c:pt>
                <c:pt idx="69">
                  <c:v>1.6881943356634399</c:v>
                </c:pt>
                <c:pt idx="70">
                  <c:v>1.59192568579101</c:v>
                </c:pt>
                <c:pt idx="71">
                  <c:v>1.44469974882196</c:v>
                </c:pt>
                <c:pt idx="72">
                  <c:v>1.401251915896</c:v>
                </c:pt>
                <c:pt idx="73">
                  <c:v>1.56312463020964</c:v>
                </c:pt>
                <c:pt idx="74">
                  <c:v>1.4754189870507299</c:v>
                </c:pt>
                <c:pt idx="75">
                  <c:v>1.3963897932712299</c:v>
                </c:pt>
                <c:pt idx="76">
                  <c:v>1.38762566473451</c:v>
                </c:pt>
                <c:pt idx="77">
                  <c:v>1.4706780925323599</c:v>
                </c:pt>
                <c:pt idx="78">
                  <c:v>1.4955718301055601</c:v>
                </c:pt>
                <c:pt idx="79">
                  <c:v>1.4362272571706101</c:v>
                </c:pt>
                <c:pt idx="80">
                  <c:v>1.3847942222406</c:v>
                </c:pt>
                <c:pt idx="81">
                  <c:v>1.5394232319741501</c:v>
                </c:pt>
                <c:pt idx="82">
                  <c:v>1.60176146508395</c:v>
                </c:pt>
                <c:pt idx="83">
                  <c:v>1.5438121385764401</c:v>
                </c:pt>
                <c:pt idx="84">
                  <c:v>1.5235877563134199</c:v>
                </c:pt>
                <c:pt idx="85">
                  <c:v>1.5277024322761501</c:v>
                </c:pt>
                <c:pt idx="86">
                  <c:v>1.48726193516812</c:v>
                </c:pt>
                <c:pt idx="87">
                  <c:v>1.5881469295041899</c:v>
                </c:pt>
                <c:pt idx="88">
                  <c:v>1.5538705285901</c:v>
                </c:pt>
                <c:pt idx="89">
                  <c:v>1.4653391553878901</c:v>
                </c:pt>
                <c:pt idx="90">
                  <c:v>1.3792664601728799</c:v>
                </c:pt>
                <c:pt idx="91">
                  <c:v>1.29419810518749</c:v>
                </c:pt>
                <c:pt idx="92">
                  <c:v>1.27462129440326</c:v>
                </c:pt>
                <c:pt idx="93">
                  <c:v>1.49114236362536</c:v>
                </c:pt>
                <c:pt idx="94">
                  <c:v>1.4450433657483499</c:v>
                </c:pt>
                <c:pt idx="95">
                  <c:v>1.4632373633675499</c:v>
                </c:pt>
                <c:pt idx="96">
                  <c:v>1.50634879328631</c:v>
                </c:pt>
                <c:pt idx="97">
                  <c:v>1.47847578808294</c:v>
                </c:pt>
                <c:pt idx="98">
                  <c:v>1.4334582105923801</c:v>
                </c:pt>
                <c:pt idx="99">
                  <c:v>1.39882087133287</c:v>
                </c:pt>
                <c:pt idx="100">
                  <c:v>1.3894696231079999</c:v>
                </c:pt>
                <c:pt idx="101">
                  <c:v>1.3572079743566301</c:v>
                </c:pt>
                <c:pt idx="102">
                  <c:v>1.5384056614767201</c:v>
                </c:pt>
                <c:pt idx="103">
                  <c:v>1.5822563827007601</c:v>
                </c:pt>
                <c:pt idx="104">
                  <c:v>1.6470411908283999</c:v>
                </c:pt>
                <c:pt idx="105">
                  <c:v>1.6620655784037099</c:v>
                </c:pt>
                <c:pt idx="106">
                  <c:v>1.65520870762275</c:v>
                </c:pt>
                <c:pt idx="107">
                  <c:v>1.58166871290027</c:v>
                </c:pt>
                <c:pt idx="108">
                  <c:v>1.5275685603583999</c:v>
                </c:pt>
                <c:pt idx="109">
                  <c:v>1.4947533924163301</c:v>
                </c:pt>
                <c:pt idx="110">
                  <c:v>1.51071419267202</c:v>
                </c:pt>
                <c:pt idx="111">
                  <c:v>1.4970157673020601</c:v>
                </c:pt>
                <c:pt idx="112">
                  <c:v>1.79380795699674</c:v>
                </c:pt>
                <c:pt idx="113">
                  <c:v>1.78706293621993</c:v>
                </c:pt>
                <c:pt idx="114">
                  <c:v>1.74179905217107</c:v>
                </c:pt>
                <c:pt idx="115">
                  <c:v>1.73806832429602</c:v>
                </c:pt>
                <c:pt idx="116">
                  <c:v>1.6630102066685499</c:v>
                </c:pt>
                <c:pt idx="117">
                  <c:v>1.5740723138277399</c:v>
                </c:pt>
                <c:pt idx="118">
                  <c:v>1.5929529722079601</c:v>
                </c:pt>
                <c:pt idx="119">
                  <c:v>1.6244005267664701</c:v>
                </c:pt>
                <c:pt idx="120">
                  <c:v>1.67516253424844</c:v>
                </c:pt>
                <c:pt idx="121">
                  <c:v>1.6188635920226599</c:v>
                </c:pt>
                <c:pt idx="122">
                  <c:v>1.55875103382547</c:v>
                </c:pt>
                <c:pt idx="123">
                  <c:v>1.4764268155140301</c:v>
                </c:pt>
                <c:pt idx="124">
                  <c:v>1.45493967075331</c:v>
                </c:pt>
                <c:pt idx="125">
                  <c:v>1.4014672491575799</c:v>
                </c:pt>
                <c:pt idx="126">
                  <c:v>1.3533654934858399</c:v>
                </c:pt>
                <c:pt idx="127">
                  <c:v>1.5856162671413501</c:v>
                </c:pt>
                <c:pt idx="128">
                  <c:v>1.55489903762614</c:v>
                </c:pt>
                <c:pt idx="129">
                  <c:v>1.5264631937738999</c:v>
                </c:pt>
                <c:pt idx="130">
                  <c:v>1.4888800160472899</c:v>
                </c:pt>
                <c:pt idx="131">
                  <c:v>1.47397960072566</c:v>
                </c:pt>
                <c:pt idx="132">
                  <c:v>1.46455607842248</c:v>
                </c:pt>
                <c:pt idx="133">
                  <c:v>1.4637297869222099</c:v>
                </c:pt>
                <c:pt idx="134">
                  <c:v>1.45377469691455</c:v>
                </c:pt>
                <c:pt idx="135">
                  <c:v>1.49512848474264</c:v>
                </c:pt>
                <c:pt idx="136">
                  <c:v>1.4827564065326899</c:v>
                </c:pt>
                <c:pt idx="137">
                  <c:v>1.51108444744276</c:v>
                </c:pt>
                <c:pt idx="138">
                  <c:v>1.4789026513271299</c:v>
                </c:pt>
                <c:pt idx="139">
                  <c:v>1.42694478320554</c:v>
                </c:pt>
                <c:pt idx="140">
                  <c:v>1.3643543259859501</c:v>
                </c:pt>
                <c:pt idx="141">
                  <c:v>1.36779920908497</c:v>
                </c:pt>
                <c:pt idx="142">
                  <c:v>1.38643790081177</c:v>
                </c:pt>
                <c:pt idx="143">
                  <c:v>1.43812505395159</c:v>
                </c:pt>
                <c:pt idx="144">
                  <c:v>1.39803490863816</c:v>
                </c:pt>
                <c:pt idx="145">
                  <c:v>1.36015534334329</c:v>
                </c:pt>
                <c:pt idx="146">
                  <c:v>1.34742564287472</c:v>
                </c:pt>
                <c:pt idx="147">
                  <c:v>1.70554940792142</c:v>
                </c:pt>
                <c:pt idx="148">
                  <c:v>1.6013840988739201</c:v>
                </c:pt>
                <c:pt idx="149">
                  <c:v>1.54681267744966</c:v>
                </c:pt>
                <c:pt idx="150">
                  <c:v>1.54652083102311</c:v>
                </c:pt>
                <c:pt idx="151">
                  <c:v>1.54618196005577</c:v>
                </c:pt>
                <c:pt idx="152">
                  <c:v>1.5183154203099301</c:v>
                </c:pt>
                <c:pt idx="153">
                  <c:v>1.51044182294865</c:v>
                </c:pt>
                <c:pt idx="154">
                  <c:v>1.50703167458928</c:v>
                </c:pt>
                <c:pt idx="155">
                  <c:v>1.50491061444492</c:v>
                </c:pt>
                <c:pt idx="156">
                  <c:v>1.50198891058074</c:v>
                </c:pt>
                <c:pt idx="157">
                  <c:v>1.4787658402788</c:v>
                </c:pt>
                <c:pt idx="158">
                  <c:v>1.4588951159240899</c:v>
                </c:pt>
                <c:pt idx="159">
                  <c:v>1.4610693728747799</c:v>
                </c:pt>
                <c:pt idx="160">
                  <c:v>1.4395962404454801</c:v>
                </c:pt>
                <c:pt idx="161">
                  <c:v>1.3829250624660001</c:v>
                </c:pt>
                <c:pt idx="162">
                  <c:v>1.38119762499831</c:v>
                </c:pt>
                <c:pt idx="163">
                  <c:v>1.38337641158917</c:v>
                </c:pt>
                <c:pt idx="164">
                  <c:v>1.4024978324344299</c:v>
                </c:pt>
                <c:pt idx="165">
                  <c:v>1.4716805174117</c:v>
                </c:pt>
                <c:pt idx="166">
                  <c:v>1.5135939426138001</c:v>
                </c:pt>
                <c:pt idx="167">
                  <c:v>1.53206981486536</c:v>
                </c:pt>
                <c:pt idx="168">
                  <c:v>1.52998110742536</c:v>
                </c:pt>
                <c:pt idx="169">
                  <c:v>1.5116377568458299</c:v>
                </c:pt>
                <c:pt idx="170">
                  <c:v>1.5024693810954901</c:v>
                </c:pt>
                <c:pt idx="171">
                  <c:v>1.5115218055622599</c:v>
                </c:pt>
                <c:pt idx="172">
                  <c:v>1.47553526738779</c:v>
                </c:pt>
                <c:pt idx="173">
                  <c:v>1.4719530334881501</c:v>
                </c:pt>
                <c:pt idx="174">
                  <c:v>1.47738810524333</c:v>
                </c:pt>
                <c:pt idx="175">
                  <c:v>1.45365751543308</c:v>
                </c:pt>
                <c:pt idx="176">
                  <c:v>1.4315964142973501</c:v>
                </c:pt>
                <c:pt idx="177">
                  <c:v>2.0848721988486498</c:v>
                </c:pt>
                <c:pt idx="178">
                  <c:v>2.06037373463138</c:v>
                </c:pt>
                <c:pt idx="179">
                  <c:v>2.0749728307164901</c:v>
                </c:pt>
                <c:pt idx="180">
                  <c:v>2.1068697517472499</c:v>
                </c:pt>
                <c:pt idx="181">
                  <c:v>2.1232788260992699</c:v>
                </c:pt>
                <c:pt idx="182">
                  <c:v>2.1583165459373501</c:v>
                </c:pt>
                <c:pt idx="183">
                  <c:v>2.11823001048417</c:v>
                </c:pt>
                <c:pt idx="184">
                  <c:v>2.08973417152944</c:v>
                </c:pt>
                <c:pt idx="185">
                  <c:v>2.0553243780034101</c:v>
                </c:pt>
                <c:pt idx="186">
                  <c:v>2.0270340391386399</c:v>
                </c:pt>
                <c:pt idx="187">
                  <c:v>2.0009601351887398</c:v>
                </c:pt>
                <c:pt idx="188">
                  <c:v>1.9909770485554501</c:v>
                </c:pt>
                <c:pt idx="189">
                  <c:v>1.96552045983672</c:v>
                </c:pt>
                <c:pt idx="190">
                  <c:v>1.93738804756172</c:v>
                </c:pt>
                <c:pt idx="191">
                  <c:v>1.9083700626965401</c:v>
                </c:pt>
                <c:pt idx="192">
                  <c:v>1.8947057859340899</c:v>
                </c:pt>
                <c:pt idx="193">
                  <c:v>1.89755247261403</c:v>
                </c:pt>
                <c:pt idx="194">
                  <c:v>1.88343247644981</c:v>
                </c:pt>
                <c:pt idx="195">
                  <c:v>1.8800288623485799</c:v>
                </c:pt>
                <c:pt idx="196">
                  <c:v>1.8725410445066</c:v>
                </c:pt>
                <c:pt idx="197">
                  <c:v>1.8506320844758499</c:v>
                </c:pt>
                <c:pt idx="198">
                  <c:v>1.8649571627697901</c:v>
                </c:pt>
                <c:pt idx="199">
                  <c:v>1.83850686367274</c:v>
                </c:pt>
                <c:pt idx="200">
                  <c:v>1.79449301580208</c:v>
                </c:pt>
                <c:pt idx="201">
                  <c:v>1.76376644626812</c:v>
                </c:pt>
                <c:pt idx="202">
                  <c:v>1.7400485039036999</c:v>
                </c:pt>
                <c:pt idx="203">
                  <c:v>1.72739248958261</c:v>
                </c:pt>
                <c:pt idx="204">
                  <c:v>1.7105239233510601</c:v>
                </c:pt>
                <c:pt idx="205">
                  <c:v>1.7050784516837101</c:v>
                </c:pt>
                <c:pt idx="206">
                  <c:v>1.66735332139287</c:v>
                </c:pt>
                <c:pt idx="207">
                  <c:v>1.6258451093131601</c:v>
                </c:pt>
                <c:pt idx="208">
                  <c:v>1.6112853058589101</c:v>
                </c:pt>
                <c:pt idx="209">
                  <c:v>1.5934014179368901</c:v>
                </c:pt>
                <c:pt idx="210">
                  <c:v>1.5656080934993399</c:v>
                </c:pt>
                <c:pt idx="211">
                  <c:v>1.52492896297809</c:v>
                </c:pt>
                <c:pt idx="212">
                  <c:v>1.49130886356137</c:v>
                </c:pt>
                <c:pt idx="213">
                  <c:v>1.49769947651141</c:v>
                </c:pt>
                <c:pt idx="214">
                  <c:v>1.47880428117354</c:v>
                </c:pt>
                <c:pt idx="215">
                  <c:v>1.44116192477947</c:v>
                </c:pt>
                <c:pt idx="216">
                  <c:v>1.4258169742025999</c:v>
                </c:pt>
                <c:pt idx="217">
                  <c:v>1.41010402623686</c:v>
                </c:pt>
                <c:pt idx="218">
                  <c:v>1.36515553408986</c:v>
                </c:pt>
                <c:pt idx="219">
                  <c:v>1.33763057303033</c:v>
                </c:pt>
                <c:pt idx="220">
                  <c:v>1.30203275888172</c:v>
                </c:pt>
                <c:pt idx="221">
                  <c:v>1.3101677019547699</c:v>
                </c:pt>
                <c:pt idx="222">
                  <c:v>1.30633373393873</c:v>
                </c:pt>
                <c:pt idx="223">
                  <c:v>1.2986675931667999</c:v>
                </c:pt>
                <c:pt idx="224">
                  <c:v>1.28306720350937</c:v>
                </c:pt>
                <c:pt idx="225">
                  <c:v>1.2731982421839001</c:v>
                </c:pt>
                <c:pt idx="226">
                  <c:v>1.26780681748577</c:v>
                </c:pt>
                <c:pt idx="227">
                  <c:v>2.43907535800161</c:v>
                </c:pt>
                <c:pt idx="228">
                  <c:v>2.3605003533619402</c:v>
                </c:pt>
                <c:pt idx="229">
                  <c:v>2.3195860356937499</c:v>
                </c:pt>
                <c:pt idx="230">
                  <c:v>2.3602009418404699</c:v>
                </c:pt>
                <c:pt idx="231">
                  <c:v>2.3654187016882302</c:v>
                </c:pt>
                <c:pt idx="232">
                  <c:v>2.3536614321799898</c:v>
                </c:pt>
                <c:pt idx="233">
                  <c:v>2.3444938929960202</c:v>
                </c:pt>
                <c:pt idx="234">
                  <c:v>2.3526532937236802</c:v>
                </c:pt>
                <c:pt idx="235">
                  <c:v>2.3821861990612798</c:v>
                </c:pt>
                <c:pt idx="236">
                  <c:v>2.39316683084032</c:v>
                </c:pt>
                <c:pt idx="237">
                  <c:v>2.3861691236165301</c:v>
                </c:pt>
                <c:pt idx="238">
                  <c:v>2.4116931839170901</c:v>
                </c:pt>
                <c:pt idx="239">
                  <c:v>2.4371760460555598</c:v>
                </c:pt>
                <c:pt idx="240">
                  <c:v>2.4639173122327702</c:v>
                </c:pt>
                <c:pt idx="241">
                  <c:v>2.4611938364119501</c:v>
                </c:pt>
                <c:pt idx="242">
                  <c:v>2.4467250669691598</c:v>
                </c:pt>
                <c:pt idx="243">
                  <c:v>2.4953774133727502</c:v>
                </c:pt>
                <c:pt idx="244">
                  <c:v>2.52551912183108</c:v>
                </c:pt>
                <c:pt idx="245">
                  <c:v>2.5298361002138101</c:v>
                </c:pt>
                <c:pt idx="246">
                  <c:v>2.5179016971000898</c:v>
                </c:pt>
                <c:pt idx="247">
                  <c:v>2.5365079804473698</c:v>
                </c:pt>
                <c:pt idx="248">
                  <c:v>2.5420606485816499</c:v>
                </c:pt>
                <c:pt idx="249">
                  <c:v>2.5233910411090998</c:v>
                </c:pt>
                <c:pt idx="250">
                  <c:v>2.48258964366214</c:v>
                </c:pt>
                <c:pt idx="251">
                  <c:v>2.4454357915509299</c:v>
                </c:pt>
                <c:pt idx="252">
                  <c:v>2.4263991713991602</c:v>
                </c:pt>
                <c:pt idx="253">
                  <c:v>2.36672361293301</c:v>
                </c:pt>
                <c:pt idx="254">
                  <c:v>2.3437088219148099</c:v>
                </c:pt>
                <c:pt idx="255">
                  <c:v>2.32667762216035</c:v>
                </c:pt>
                <c:pt idx="256">
                  <c:v>2.3341954179392701</c:v>
                </c:pt>
                <c:pt idx="257">
                  <c:v>2.3436706408790302</c:v>
                </c:pt>
                <c:pt idx="258">
                  <c:v>2.3519125612112401</c:v>
                </c:pt>
                <c:pt idx="259">
                  <c:v>2.3919833994470898</c:v>
                </c:pt>
                <c:pt idx="260">
                  <c:v>2.4236783375566202</c:v>
                </c:pt>
                <c:pt idx="261">
                  <c:v>2.4001297359870399</c:v>
                </c:pt>
                <c:pt idx="262">
                  <c:v>2.3494163549617801</c:v>
                </c:pt>
                <c:pt idx="263">
                  <c:v>2.3369291438594799</c:v>
                </c:pt>
                <c:pt idx="264">
                  <c:v>2.2979111557570699</c:v>
                </c:pt>
                <c:pt idx="265">
                  <c:v>2.29923165004559</c:v>
                </c:pt>
                <c:pt idx="266">
                  <c:v>2.2958505844964399</c:v>
                </c:pt>
                <c:pt idx="267">
                  <c:v>2.2466017003329899</c:v>
                </c:pt>
                <c:pt idx="268">
                  <c:v>2.1955538452599201</c:v>
                </c:pt>
                <c:pt idx="269">
                  <c:v>2.1017899043210102</c:v>
                </c:pt>
                <c:pt idx="270">
                  <c:v>2.00443799512552</c:v>
                </c:pt>
                <c:pt idx="271">
                  <c:v>1.95471318264848</c:v>
                </c:pt>
                <c:pt idx="272">
                  <c:v>1.90892405168544</c:v>
                </c:pt>
                <c:pt idx="273">
                  <c:v>1.89607493465067</c:v>
                </c:pt>
                <c:pt idx="274">
                  <c:v>1.8840157490816301</c:v>
                </c:pt>
                <c:pt idx="275">
                  <c:v>1.86036127604716</c:v>
                </c:pt>
                <c:pt idx="276">
                  <c:v>1.8186704543735199</c:v>
                </c:pt>
                <c:pt idx="277">
                  <c:v>1.77937436185112</c:v>
                </c:pt>
                <c:pt idx="278">
                  <c:v>1.7370209228520099</c:v>
                </c:pt>
                <c:pt idx="279">
                  <c:v>1.69777558927494</c:v>
                </c:pt>
                <c:pt idx="280">
                  <c:v>1.6660181632939299</c:v>
                </c:pt>
                <c:pt idx="281">
                  <c:v>1.6557357770133601</c:v>
                </c:pt>
                <c:pt idx="282">
                  <c:v>1.61746006926735</c:v>
                </c:pt>
                <c:pt idx="283">
                  <c:v>1.5936535869896999</c:v>
                </c:pt>
                <c:pt idx="284">
                  <c:v>1.59819376975348</c:v>
                </c:pt>
                <c:pt idx="285">
                  <c:v>1.5763399292139699</c:v>
                </c:pt>
                <c:pt idx="286">
                  <c:v>1.5405505439828999</c:v>
                </c:pt>
                <c:pt idx="287">
                  <c:v>1.4813585072756299</c:v>
                </c:pt>
                <c:pt idx="288">
                  <c:v>1.4400806635780501</c:v>
                </c:pt>
                <c:pt idx="289">
                  <c:v>1.4109917956559599</c:v>
                </c:pt>
                <c:pt idx="290">
                  <c:v>1.37927823548275</c:v>
                </c:pt>
                <c:pt idx="291">
                  <c:v>1.35593832970728</c:v>
                </c:pt>
                <c:pt idx="292">
                  <c:v>1.3177675530645301</c:v>
                </c:pt>
                <c:pt idx="293">
                  <c:v>1.25968824352096</c:v>
                </c:pt>
                <c:pt idx="294">
                  <c:v>1.2479084928678399</c:v>
                </c:pt>
                <c:pt idx="295">
                  <c:v>1.19805713214966</c:v>
                </c:pt>
                <c:pt idx="296">
                  <c:v>1.1499173865476799</c:v>
                </c:pt>
                <c:pt idx="297">
                  <c:v>1.0947849752193499</c:v>
                </c:pt>
                <c:pt idx="298">
                  <c:v>1.08280524856329</c:v>
                </c:pt>
                <c:pt idx="299">
                  <c:v>1.0713584526928099</c:v>
                </c:pt>
                <c:pt idx="300">
                  <c:v>1.0218389854730801</c:v>
                </c:pt>
                <c:pt idx="301">
                  <c:v>0.98932672497034602</c:v>
                </c:pt>
                <c:pt idx="302">
                  <c:v>0.96318351244314804</c:v>
                </c:pt>
                <c:pt idx="303">
                  <c:v>0.94814368614923705</c:v>
                </c:pt>
                <c:pt idx="304">
                  <c:v>0.93856627607064103</c:v>
                </c:pt>
                <c:pt idx="305">
                  <c:v>0.92909053796694596</c:v>
                </c:pt>
                <c:pt idx="306">
                  <c:v>0.92920364880574502</c:v>
                </c:pt>
                <c:pt idx="307">
                  <c:v>0.92706297001409299</c:v>
                </c:pt>
                <c:pt idx="308">
                  <c:v>0.93544898974197999</c:v>
                </c:pt>
                <c:pt idx="309">
                  <c:v>0.92436502177044599</c:v>
                </c:pt>
                <c:pt idx="310">
                  <c:v>0.90221575496310602</c:v>
                </c:pt>
                <c:pt idx="311">
                  <c:v>0.89218310874365903</c:v>
                </c:pt>
                <c:pt idx="312">
                  <c:v>0.87440402667484296</c:v>
                </c:pt>
                <c:pt idx="313">
                  <c:v>0.87420585674479301</c:v>
                </c:pt>
                <c:pt idx="314">
                  <c:v>0.86831641118004599</c:v>
                </c:pt>
                <c:pt idx="315">
                  <c:v>0.85391847839773505</c:v>
                </c:pt>
                <c:pt idx="316">
                  <c:v>0.84207128444406998</c:v>
                </c:pt>
                <c:pt idx="317">
                  <c:v>0.83515496447347204</c:v>
                </c:pt>
                <c:pt idx="318">
                  <c:v>0.82420534490063802</c:v>
                </c:pt>
                <c:pt idx="319">
                  <c:v>0.81937813028684903</c:v>
                </c:pt>
                <c:pt idx="320">
                  <c:v>0.81052334335801901</c:v>
                </c:pt>
                <c:pt idx="321">
                  <c:v>0.79863885438704196</c:v>
                </c:pt>
                <c:pt idx="322">
                  <c:v>0.77641500051620704</c:v>
                </c:pt>
                <c:pt idx="323">
                  <c:v>0.75719267793734601</c:v>
                </c:pt>
                <c:pt idx="324">
                  <c:v>0.73927256356151805</c:v>
                </c:pt>
                <c:pt idx="325">
                  <c:v>0.72790124683524104</c:v>
                </c:pt>
                <c:pt idx="326">
                  <c:v>0.70986535100722503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7D8-47EB-A406-BFF5C869482D}"/>
            </c:ext>
          </c:extLst>
        </c:ser>
        <c:ser>
          <c:idx val="4"/>
          <c:order val="7"/>
          <c:tx>
            <c:strRef>
              <c:f>Sheet1!$H$1</c:f>
              <c:strCache>
                <c:ptCount val="1"/>
                <c:pt idx="0">
                  <c:v>Synthetic 1000k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Sheet1!$A$2:$A$528</c:f>
              <c:numCache>
                <c:formatCode>General</c:formatCode>
                <c:ptCount val="5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60</c:v>
                </c:pt>
                <c:pt idx="15">
                  <c:v>70</c:v>
                </c:pt>
                <c:pt idx="16">
                  <c:v>80</c:v>
                </c:pt>
                <c:pt idx="17">
                  <c:v>90</c:v>
                </c:pt>
                <c:pt idx="18">
                  <c:v>100</c:v>
                </c:pt>
                <c:pt idx="19">
                  <c:v>200</c:v>
                </c:pt>
                <c:pt idx="20">
                  <c:v>300</c:v>
                </c:pt>
                <c:pt idx="21">
                  <c:v>400</c:v>
                </c:pt>
                <c:pt idx="22">
                  <c:v>500</c:v>
                </c:pt>
                <c:pt idx="23">
                  <c:v>600</c:v>
                </c:pt>
                <c:pt idx="24">
                  <c:v>700</c:v>
                </c:pt>
                <c:pt idx="25">
                  <c:v>800</c:v>
                </c:pt>
                <c:pt idx="26">
                  <c:v>900</c:v>
                </c:pt>
                <c:pt idx="27">
                  <c:v>1000</c:v>
                </c:pt>
                <c:pt idx="28">
                  <c:v>2000</c:v>
                </c:pt>
                <c:pt idx="29">
                  <c:v>3000</c:v>
                </c:pt>
                <c:pt idx="30">
                  <c:v>4000</c:v>
                </c:pt>
                <c:pt idx="31">
                  <c:v>5000</c:v>
                </c:pt>
                <c:pt idx="32">
                  <c:v>6000</c:v>
                </c:pt>
                <c:pt idx="33">
                  <c:v>7000</c:v>
                </c:pt>
                <c:pt idx="34">
                  <c:v>8000</c:v>
                </c:pt>
                <c:pt idx="35">
                  <c:v>9000</c:v>
                </c:pt>
                <c:pt idx="36">
                  <c:v>10000</c:v>
                </c:pt>
                <c:pt idx="37">
                  <c:v>11000</c:v>
                </c:pt>
                <c:pt idx="38">
                  <c:v>12000</c:v>
                </c:pt>
                <c:pt idx="39">
                  <c:v>13000</c:v>
                </c:pt>
                <c:pt idx="40">
                  <c:v>14000</c:v>
                </c:pt>
                <c:pt idx="41">
                  <c:v>15000</c:v>
                </c:pt>
                <c:pt idx="42">
                  <c:v>16000</c:v>
                </c:pt>
                <c:pt idx="43">
                  <c:v>17000</c:v>
                </c:pt>
                <c:pt idx="44">
                  <c:v>18000</c:v>
                </c:pt>
                <c:pt idx="45">
                  <c:v>19000</c:v>
                </c:pt>
                <c:pt idx="46">
                  <c:v>20000</c:v>
                </c:pt>
                <c:pt idx="47">
                  <c:v>21000</c:v>
                </c:pt>
                <c:pt idx="48">
                  <c:v>22000</c:v>
                </c:pt>
                <c:pt idx="49">
                  <c:v>23000</c:v>
                </c:pt>
                <c:pt idx="50">
                  <c:v>24000</c:v>
                </c:pt>
                <c:pt idx="51">
                  <c:v>25000</c:v>
                </c:pt>
                <c:pt idx="52">
                  <c:v>26000</c:v>
                </c:pt>
                <c:pt idx="53">
                  <c:v>27000</c:v>
                </c:pt>
                <c:pt idx="54">
                  <c:v>28000</c:v>
                </c:pt>
                <c:pt idx="55">
                  <c:v>29000</c:v>
                </c:pt>
                <c:pt idx="56">
                  <c:v>30000</c:v>
                </c:pt>
                <c:pt idx="57">
                  <c:v>31000</c:v>
                </c:pt>
                <c:pt idx="58">
                  <c:v>32000</c:v>
                </c:pt>
                <c:pt idx="59">
                  <c:v>33000</c:v>
                </c:pt>
                <c:pt idx="60">
                  <c:v>34000</c:v>
                </c:pt>
                <c:pt idx="61">
                  <c:v>35000</c:v>
                </c:pt>
                <c:pt idx="62">
                  <c:v>36000</c:v>
                </c:pt>
                <c:pt idx="63">
                  <c:v>37000</c:v>
                </c:pt>
                <c:pt idx="64">
                  <c:v>38000</c:v>
                </c:pt>
                <c:pt idx="65">
                  <c:v>39000</c:v>
                </c:pt>
                <c:pt idx="66">
                  <c:v>40000</c:v>
                </c:pt>
                <c:pt idx="67">
                  <c:v>41000</c:v>
                </c:pt>
                <c:pt idx="68">
                  <c:v>42000</c:v>
                </c:pt>
                <c:pt idx="69">
                  <c:v>43000</c:v>
                </c:pt>
                <c:pt idx="70">
                  <c:v>44000</c:v>
                </c:pt>
                <c:pt idx="71">
                  <c:v>45000</c:v>
                </c:pt>
                <c:pt idx="72">
                  <c:v>46000</c:v>
                </c:pt>
                <c:pt idx="73">
                  <c:v>47000</c:v>
                </c:pt>
                <c:pt idx="74">
                  <c:v>48000</c:v>
                </c:pt>
                <c:pt idx="75">
                  <c:v>49000</c:v>
                </c:pt>
                <c:pt idx="76">
                  <c:v>50000</c:v>
                </c:pt>
                <c:pt idx="77">
                  <c:v>51000</c:v>
                </c:pt>
                <c:pt idx="78">
                  <c:v>52000</c:v>
                </c:pt>
                <c:pt idx="79">
                  <c:v>53000</c:v>
                </c:pt>
                <c:pt idx="80">
                  <c:v>54000</c:v>
                </c:pt>
                <c:pt idx="81">
                  <c:v>55000</c:v>
                </c:pt>
                <c:pt idx="82">
                  <c:v>56000</c:v>
                </c:pt>
                <c:pt idx="83">
                  <c:v>57000</c:v>
                </c:pt>
                <c:pt idx="84">
                  <c:v>58000</c:v>
                </c:pt>
                <c:pt idx="85">
                  <c:v>59000</c:v>
                </c:pt>
                <c:pt idx="86">
                  <c:v>60000</c:v>
                </c:pt>
                <c:pt idx="87">
                  <c:v>61000</c:v>
                </c:pt>
                <c:pt idx="88">
                  <c:v>62000</c:v>
                </c:pt>
                <c:pt idx="89">
                  <c:v>63000</c:v>
                </c:pt>
                <c:pt idx="90">
                  <c:v>64000</c:v>
                </c:pt>
                <c:pt idx="91">
                  <c:v>65000</c:v>
                </c:pt>
                <c:pt idx="92">
                  <c:v>66000</c:v>
                </c:pt>
                <c:pt idx="93">
                  <c:v>67000</c:v>
                </c:pt>
                <c:pt idx="94">
                  <c:v>68000</c:v>
                </c:pt>
                <c:pt idx="95">
                  <c:v>69000</c:v>
                </c:pt>
                <c:pt idx="96">
                  <c:v>70000</c:v>
                </c:pt>
                <c:pt idx="97">
                  <c:v>71000</c:v>
                </c:pt>
                <c:pt idx="98">
                  <c:v>72000</c:v>
                </c:pt>
                <c:pt idx="99">
                  <c:v>73000</c:v>
                </c:pt>
                <c:pt idx="100">
                  <c:v>74000</c:v>
                </c:pt>
                <c:pt idx="101">
                  <c:v>75000</c:v>
                </c:pt>
                <c:pt idx="102">
                  <c:v>76000</c:v>
                </c:pt>
                <c:pt idx="103">
                  <c:v>77000</c:v>
                </c:pt>
                <c:pt idx="104">
                  <c:v>78000</c:v>
                </c:pt>
                <c:pt idx="105">
                  <c:v>79000</c:v>
                </c:pt>
                <c:pt idx="106">
                  <c:v>80000</c:v>
                </c:pt>
                <c:pt idx="107">
                  <c:v>81000</c:v>
                </c:pt>
                <c:pt idx="108">
                  <c:v>82000</c:v>
                </c:pt>
                <c:pt idx="109">
                  <c:v>83000</c:v>
                </c:pt>
                <c:pt idx="110">
                  <c:v>84000</c:v>
                </c:pt>
                <c:pt idx="111">
                  <c:v>85000</c:v>
                </c:pt>
                <c:pt idx="112">
                  <c:v>86000</c:v>
                </c:pt>
                <c:pt idx="113">
                  <c:v>87000</c:v>
                </c:pt>
                <c:pt idx="114">
                  <c:v>88000</c:v>
                </c:pt>
                <c:pt idx="115">
                  <c:v>89000</c:v>
                </c:pt>
                <c:pt idx="116">
                  <c:v>90000</c:v>
                </c:pt>
                <c:pt idx="117">
                  <c:v>91000</c:v>
                </c:pt>
                <c:pt idx="118">
                  <c:v>92000</c:v>
                </c:pt>
                <c:pt idx="119">
                  <c:v>93000</c:v>
                </c:pt>
                <c:pt idx="120">
                  <c:v>94000</c:v>
                </c:pt>
                <c:pt idx="121">
                  <c:v>95000</c:v>
                </c:pt>
                <c:pt idx="122">
                  <c:v>96000</c:v>
                </c:pt>
                <c:pt idx="123">
                  <c:v>97000</c:v>
                </c:pt>
                <c:pt idx="124">
                  <c:v>98000</c:v>
                </c:pt>
                <c:pt idx="125">
                  <c:v>99000</c:v>
                </c:pt>
                <c:pt idx="126">
                  <c:v>100000</c:v>
                </c:pt>
                <c:pt idx="127">
                  <c:v>101000</c:v>
                </c:pt>
                <c:pt idx="128">
                  <c:v>102000</c:v>
                </c:pt>
                <c:pt idx="129">
                  <c:v>103000</c:v>
                </c:pt>
                <c:pt idx="130">
                  <c:v>104000</c:v>
                </c:pt>
                <c:pt idx="131">
                  <c:v>105000</c:v>
                </c:pt>
                <c:pt idx="132">
                  <c:v>106000</c:v>
                </c:pt>
                <c:pt idx="133">
                  <c:v>107000</c:v>
                </c:pt>
                <c:pt idx="134">
                  <c:v>108000</c:v>
                </c:pt>
                <c:pt idx="135">
                  <c:v>109000</c:v>
                </c:pt>
                <c:pt idx="136">
                  <c:v>110000</c:v>
                </c:pt>
                <c:pt idx="137">
                  <c:v>111000</c:v>
                </c:pt>
                <c:pt idx="138">
                  <c:v>112000</c:v>
                </c:pt>
                <c:pt idx="139">
                  <c:v>113000</c:v>
                </c:pt>
                <c:pt idx="140">
                  <c:v>114000</c:v>
                </c:pt>
                <c:pt idx="141">
                  <c:v>115000</c:v>
                </c:pt>
                <c:pt idx="142">
                  <c:v>116000</c:v>
                </c:pt>
                <c:pt idx="143">
                  <c:v>117000</c:v>
                </c:pt>
                <c:pt idx="144">
                  <c:v>118000</c:v>
                </c:pt>
                <c:pt idx="145">
                  <c:v>119000</c:v>
                </c:pt>
                <c:pt idx="146">
                  <c:v>120000</c:v>
                </c:pt>
                <c:pt idx="147">
                  <c:v>121000</c:v>
                </c:pt>
                <c:pt idx="148">
                  <c:v>122000</c:v>
                </c:pt>
                <c:pt idx="149">
                  <c:v>123000</c:v>
                </c:pt>
                <c:pt idx="150">
                  <c:v>124000</c:v>
                </c:pt>
                <c:pt idx="151">
                  <c:v>125000</c:v>
                </c:pt>
                <c:pt idx="152">
                  <c:v>126000</c:v>
                </c:pt>
                <c:pt idx="153">
                  <c:v>127000</c:v>
                </c:pt>
                <c:pt idx="154">
                  <c:v>128000</c:v>
                </c:pt>
                <c:pt idx="155">
                  <c:v>129000</c:v>
                </c:pt>
                <c:pt idx="156">
                  <c:v>130000</c:v>
                </c:pt>
                <c:pt idx="157">
                  <c:v>131000</c:v>
                </c:pt>
                <c:pt idx="158">
                  <c:v>132000</c:v>
                </c:pt>
                <c:pt idx="159">
                  <c:v>133000</c:v>
                </c:pt>
                <c:pt idx="160">
                  <c:v>134000</c:v>
                </c:pt>
                <c:pt idx="161">
                  <c:v>135000</c:v>
                </c:pt>
                <c:pt idx="162">
                  <c:v>136000</c:v>
                </c:pt>
                <c:pt idx="163">
                  <c:v>137000</c:v>
                </c:pt>
                <c:pt idx="164">
                  <c:v>138000</c:v>
                </c:pt>
                <c:pt idx="165">
                  <c:v>139000</c:v>
                </c:pt>
                <c:pt idx="166">
                  <c:v>140000</c:v>
                </c:pt>
                <c:pt idx="167">
                  <c:v>141000</c:v>
                </c:pt>
                <c:pt idx="168">
                  <c:v>142000</c:v>
                </c:pt>
                <c:pt idx="169">
                  <c:v>143000</c:v>
                </c:pt>
                <c:pt idx="170">
                  <c:v>144000</c:v>
                </c:pt>
                <c:pt idx="171">
                  <c:v>145000</c:v>
                </c:pt>
                <c:pt idx="172">
                  <c:v>146000</c:v>
                </c:pt>
                <c:pt idx="173">
                  <c:v>147000</c:v>
                </c:pt>
                <c:pt idx="174">
                  <c:v>148000</c:v>
                </c:pt>
                <c:pt idx="175">
                  <c:v>149000</c:v>
                </c:pt>
                <c:pt idx="176">
                  <c:v>150000</c:v>
                </c:pt>
                <c:pt idx="177">
                  <c:v>151000</c:v>
                </c:pt>
                <c:pt idx="178">
                  <c:v>152000</c:v>
                </c:pt>
                <c:pt idx="179">
                  <c:v>153000</c:v>
                </c:pt>
                <c:pt idx="180">
                  <c:v>154000</c:v>
                </c:pt>
                <c:pt idx="181">
                  <c:v>155000</c:v>
                </c:pt>
                <c:pt idx="182">
                  <c:v>156000</c:v>
                </c:pt>
                <c:pt idx="183">
                  <c:v>157000</c:v>
                </c:pt>
                <c:pt idx="184">
                  <c:v>158000</c:v>
                </c:pt>
                <c:pt idx="185">
                  <c:v>159000</c:v>
                </c:pt>
                <c:pt idx="186">
                  <c:v>160000</c:v>
                </c:pt>
                <c:pt idx="187">
                  <c:v>161000</c:v>
                </c:pt>
                <c:pt idx="188">
                  <c:v>162000</c:v>
                </c:pt>
                <c:pt idx="189">
                  <c:v>163000</c:v>
                </c:pt>
                <c:pt idx="190">
                  <c:v>164000</c:v>
                </c:pt>
                <c:pt idx="191">
                  <c:v>165000</c:v>
                </c:pt>
                <c:pt idx="192">
                  <c:v>166000</c:v>
                </c:pt>
                <c:pt idx="193">
                  <c:v>167000</c:v>
                </c:pt>
                <c:pt idx="194">
                  <c:v>168000</c:v>
                </c:pt>
                <c:pt idx="195">
                  <c:v>169000</c:v>
                </c:pt>
                <c:pt idx="196">
                  <c:v>170000</c:v>
                </c:pt>
                <c:pt idx="197">
                  <c:v>171000</c:v>
                </c:pt>
                <c:pt idx="198">
                  <c:v>172000</c:v>
                </c:pt>
                <c:pt idx="199">
                  <c:v>173000</c:v>
                </c:pt>
                <c:pt idx="200">
                  <c:v>174000</c:v>
                </c:pt>
                <c:pt idx="201">
                  <c:v>175000</c:v>
                </c:pt>
                <c:pt idx="202">
                  <c:v>176000</c:v>
                </c:pt>
                <c:pt idx="203">
                  <c:v>177000</c:v>
                </c:pt>
                <c:pt idx="204">
                  <c:v>178000</c:v>
                </c:pt>
                <c:pt idx="205">
                  <c:v>179000</c:v>
                </c:pt>
                <c:pt idx="206">
                  <c:v>180000</c:v>
                </c:pt>
                <c:pt idx="207">
                  <c:v>181000</c:v>
                </c:pt>
                <c:pt idx="208">
                  <c:v>182000</c:v>
                </c:pt>
                <c:pt idx="209">
                  <c:v>183000</c:v>
                </c:pt>
                <c:pt idx="210">
                  <c:v>184000</c:v>
                </c:pt>
                <c:pt idx="211">
                  <c:v>185000</c:v>
                </c:pt>
                <c:pt idx="212">
                  <c:v>186000</c:v>
                </c:pt>
                <c:pt idx="213">
                  <c:v>187000</c:v>
                </c:pt>
                <c:pt idx="214">
                  <c:v>188000</c:v>
                </c:pt>
                <c:pt idx="215">
                  <c:v>189000</c:v>
                </c:pt>
                <c:pt idx="216">
                  <c:v>190000</c:v>
                </c:pt>
                <c:pt idx="217">
                  <c:v>191000</c:v>
                </c:pt>
                <c:pt idx="218">
                  <c:v>192000</c:v>
                </c:pt>
                <c:pt idx="219">
                  <c:v>193000</c:v>
                </c:pt>
                <c:pt idx="220">
                  <c:v>194000</c:v>
                </c:pt>
                <c:pt idx="221">
                  <c:v>195000</c:v>
                </c:pt>
                <c:pt idx="222">
                  <c:v>196000</c:v>
                </c:pt>
                <c:pt idx="223">
                  <c:v>197000</c:v>
                </c:pt>
                <c:pt idx="224">
                  <c:v>198000</c:v>
                </c:pt>
                <c:pt idx="225">
                  <c:v>199000</c:v>
                </c:pt>
                <c:pt idx="226">
                  <c:v>200000</c:v>
                </c:pt>
                <c:pt idx="227">
                  <c:v>201000</c:v>
                </c:pt>
                <c:pt idx="228">
                  <c:v>202000</c:v>
                </c:pt>
                <c:pt idx="229">
                  <c:v>203000</c:v>
                </c:pt>
                <c:pt idx="230">
                  <c:v>204000</c:v>
                </c:pt>
                <c:pt idx="231">
                  <c:v>205000</c:v>
                </c:pt>
                <c:pt idx="232">
                  <c:v>206000</c:v>
                </c:pt>
                <c:pt idx="233">
                  <c:v>207000</c:v>
                </c:pt>
                <c:pt idx="234">
                  <c:v>208000</c:v>
                </c:pt>
                <c:pt idx="235">
                  <c:v>209000</c:v>
                </c:pt>
                <c:pt idx="236">
                  <c:v>210000</c:v>
                </c:pt>
                <c:pt idx="237">
                  <c:v>211000</c:v>
                </c:pt>
                <c:pt idx="238">
                  <c:v>212000</c:v>
                </c:pt>
                <c:pt idx="239">
                  <c:v>213000</c:v>
                </c:pt>
                <c:pt idx="240">
                  <c:v>214000</c:v>
                </c:pt>
                <c:pt idx="241">
                  <c:v>215000</c:v>
                </c:pt>
                <c:pt idx="242">
                  <c:v>216000</c:v>
                </c:pt>
                <c:pt idx="243">
                  <c:v>217000</c:v>
                </c:pt>
                <c:pt idx="244">
                  <c:v>218000</c:v>
                </c:pt>
                <c:pt idx="245">
                  <c:v>219000</c:v>
                </c:pt>
                <c:pt idx="246">
                  <c:v>220000</c:v>
                </c:pt>
                <c:pt idx="247">
                  <c:v>221000</c:v>
                </c:pt>
                <c:pt idx="248">
                  <c:v>222000</c:v>
                </c:pt>
                <c:pt idx="249">
                  <c:v>223000</c:v>
                </c:pt>
                <c:pt idx="250">
                  <c:v>224000</c:v>
                </c:pt>
                <c:pt idx="251">
                  <c:v>225000</c:v>
                </c:pt>
                <c:pt idx="252">
                  <c:v>226000</c:v>
                </c:pt>
                <c:pt idx="253">
                  <c:v>227000</c:v>
                </c:pt>
                <c:pt idx="254">
                  <c:v>228000</c:v>
                </c:pt>
                <c:pt idx="255">
                  <c:v>229000</c:v>
                </c:pt>
                <c:pt idx="256">
                  <c:v>230000</c:v>
                </c:pt>
                <c:pt idx="257">
                  <c:v>231000</c:v>
                </c:pt>
                <c:pt idx="258">
                  <c:v>232000</c:v>
                </c:pt>
                <c:pt idx="259">
                  <c:v>233000</c:v>
                </c:pt>
                <c:pt idx="260">
                  <c:v>234000</c:v>
                </c:pt>
                <c:pt idx="261">
                  <c:v>235000</c:v>
                </c:pt>
                <c:pt idx="262">
                  <c:v>236000</c:v>
                </c:pt>
                <c:pt idx="263">
                  <c:v>237000</c:v>
                </c:pt>
                <c:pt idx="264">
                  <c:v>238000</c:v>
                </c:pt>
                <c:pt idx="265">
                  <c:v>239000</c:v>
                </c:pt>
                <c:pt idx="266">
                  <c:v>240000</c:v>
                </c:pt>
                <c:pt idx="267">
                  <c:v>241000</c:v>
                </c:pt>
                <c:pt idx="268">
                  <c:v>242000</c:v>
                </c:pt>
                <c:pt idx="269">
                  <c:v>243000</c:v>
                </c:pt>
                <c:pt idx="270">
                  <c:v>244000</c:v>
                </c:pt>
                <c:pt idx="271">
                  <c:v>245000</c:v>
                </c:pt>
                <c:pt idx="272">
                  <c:v>246000</c:v>
                </c:pt>
                <c:pt idx="273">
                  <c:v>247000</c:v>
                </c:pt>
                <c:pt idx="274">
                  <c:v>248000</c:v>
                </c:pt>
                <c:pt idx="275">
                  <c:v>249000</c:v>
                </c:pt>
                <c:pt idx="276">
                  <c:v>250000</c:v>
                </c:pt>
                <c:pt idx="277">
                  <c:v>251000</c:v>
                </c:pt>
                <c:pt idx="278">
                  <c:v>252000</c:v>
                </c:pt>
                <c:pt idx="279">
                  <c:v>253000</c:v>
                </c:pt>
                <c:pt idx="280">
                  <c:v>254000</c:v>
                </c:pt>
                <c:pt idx="281">
                  <c:v>255000</c:v>
                </c:pt>
                <c:pt idx="282">
                  <c:v>256000</c:v>
                </c:pt>
                <c:pt idx="283">
                  <c:v>257000</c:v>
                </c:pt>
                <c:pt idx="284">
                  <c:v>258000</c:v>
                </c:pt>
                <c:pt idx="285">
                  <c:v>259000</c:v>
                </c:pt>
                <c:pt idx="286">
                  <c:v>260000</c:v>
                </c:pt>
                <c:pt idx="287">
                  <c:v>261000</c:v>
                </c:pt>
                <c:pt idx="288">
                  <c:v>262000</c:v>
                </c:pt>
                <c:pt idx="289">
                  <c:v>263000</c:v>
                </c:pt>
                <c:pt idx="290">
                  <c:v>264000</c:v>
                </c:pt>
                <c:pt idx="291">
                  <c:v>265000</c:v>
                </c:pt>
                <c:pt idx="292">
                  <c:v>266000</c:v>
                </c:pt>
                <c:pt idx="293">
                  <c:v>267000</c:v>
                </c:pt>
                <c:pt idx="294">
                  <c:v>268000</c:v>
                </c:pt>
                <c:pt idx="295">
                  <c:v>269000</c:v>
                </c:pt>
                <c:pt idx="296">
                  <c:v>270000</c:v>
                </c:pt>
                <c:pt idx="297">
                  <c:v>271000</c:v>
                </c:pt>
                <c:pt idx="298">
                  <c:v>272000</c:v>
                </c:pt>
                <c:pt idx="299">
                  <c:v>273000</c:v>
                </c:pt>
                <c:pt idx="300">
                  <c:v>274000</c:v>
                </c:pt>
                <c:pt idx="301">
                  <c:v>275000</c:v>
                </c:pt>
                <c:pt idx="302">
                  <c:v>276000</c:v>
                </c:pt>
                <c:pt idx="303">
                  <c:v>277000</c:v>
                </c:pt>
                <c:pt idx="304">
                  <c:v>278000</c:v>
                </c:pt>
                <c:pt idx="305">
                  <c:v>279000</c:v>
                </c:pt>
                <c:pt idx="306">
                  <c:v>280000</c:v>
                </c:pt>
                <c:pt idx="307">
                  <c:v>281000</c:v>
                </c:pt>
                <c:pt idx="308">
                  <c:v>282000</c:v>
                </c:pt>
                <c:pt idx="309">
                  <c:v>283000</c:v>
                </c:pt>
                <c:pt idx="310">
                  <c:v>284000</c:v>
                </c:pt>
                <c:pt idx="311">
                  <c:v>285000</c:v>
                </c:pt>
                <c:pt idx="312">
                  <c:v>286000</c:v>
                </c:pt>
                <c:pt idx="313">
                  <c:v>287000</c:v>
                </c:pt>
                <c:pt idx="314">
                  <c:v>288000</c:v>
                </c:pt>
                <c:pt idx="315">
                  <c:v>289000</c:v>
                </c:pt>
                <c:pt idx="316">
                  <c:v>290000</c:v>
                </c:pt>
                <c:pt idx="317">
                  <c:v>291000</c:v>
                </c:pt>
                <c:pt idx="318">
                  <c:v>292000</c:v>
                </c:pt>
                <c:pt idx="319">
                  <c:v>293000</c:v>
                </c:pt>
                <c:pt idx="320">
                  <c:v>294000</c:v>
                </c:pt>
                <c:pt idx="321">
                  <c:v>295000</c:v>
                </c:pt>
                <c:pt idx="322">
                  <c:v>296000</c:v>
                </c:pt>
                <c:pt idx="323">
                  <c:v>297000</c:v>
                </c:pt>
                <c:pt idx="324">
                  <c:v>298000</c:v>
                </c:pt>
                <c:pt idx="325">
                  <c:v>299000</c:v>
                </c:pt>
                <c:pt idx="326">
                  <c:v>300000</c:v>
                </c:pt>
                <c:pt idx="327">
                  <c:v>301000</c:v>
                </c:pt>
                <c:pt idx="328">
                  <c:v>302000</c:v>
                </c:pt>
                <c:pt idx="329">
                  <c:v>303000</c:v>
                </c:pt>
                <c:pt idx="330">
                  <c:v>304000</c:v>
                </c:pt>
                <c:pt idx="331">
                  <c:v>305000</c:v>
                </c:pt>
                <c:pt idx="332">
                  <c:v>306000</c:v>
                </c:pt>
                <c:pt idx="333">
                  <c:v>307000</c:v>
                </c:pt>
                <c:pt idx="334">
                  <c:v>308000</c:v>
                </c:pt>
                <c:pt idx="335">
                  <c:v>309000</c:v>
                </c:pt>
                <c:pt idx="336">
                  <c:v>310000</c:v>
                </c:pt>
                <c:pt idx="337">
                  <c:v>311000</c:v>
                </c:pt>
                <c:pt idx="338">
                  <c:v>312000</c:v>
                </c:pt>
                <c:pt idx="339">
                  <c:v>313000</c:v>
                </c:pt>
                <c:pt idx="340">
                  <c:v>314000</c:v>
                </c:pt>
                <c:pt idx="341">
                  <c:v>315000</c:v>
                </c:pt>
                <c:pt idx="342">
                  <c:v>316000</c:v>
                </c:pt>
                <c:pt idx="343">
                  <c:v>317000</c:v>
                </c:pt>
                <c:pt idx="344">
                  <c:v>318000</c:v>
                </c:pt>
                <c:pt idx="345">
                  <c:v>319000</c:v>
                </c:pt>
                <c:pt idx="346">
                  <c:v>320000</c:v>
                </c:pt>
                <c:pt idx="347">
                  <c:v>321000</c:v>
                </c:pt>
                <c:pt idx="348">
                  <c:v>322000</c:v>
                </c:pt>
                <c:pt idx="349">
                  <c:v>323000</c:v>
                </c:pt>
                <c:pt idx="350">
                  <c:v>324000</c:v>
                </c:pt>
                <c:pt idx="351">
                  <c:v>325000</c:v>
                </c:pt>
                <c:pt idx="352">
                  <c:v>326000</c:v>
                </c:pt>
                <c:pt idx="353">
                  <c:v>327000</c:v>
                </c:pt>
                <c:pt idx="354">
                  <c:v>328000</c:v>
                </c:pt>
                <c:pt idx="355">
                  <c:v>329000</c:v>
                </c:pt>
                <c:pt idx="356">
                  <c:v>330000</c:v>
                </c:pt>
                <c:pt idx="357">
                  <c:v>331000</c:v>
                </c:pt>
                <c:pt idx="358">
                  <c:v>332000</c:v>
                </c:pt>
                <c:pt idx="359">
                  <c:v>333000</c:v>
                </c:pt>
                <c:pt idx="360">
                  <c:v>334000</c:v>
                </c:pt>
                <c:pt idx="361">
                  <c:v>335000</c:v>
                </c:pt>
                <c:pt idx="362">
                  <c:v>336000</c:v>
                </c:pt>
                <c:pt idx="363">
                  <c:v>337000</c:v>
                </c:pt>
                <c:pt idx="364">
                  <c:v>338000</c:v>
                </c:pt>
                <c:pt idx="365">
                  <c:v>339000</c:v>
                </c:pt>
                <c:pt idx="366">
                  <c:v>340000</c:v>
                </c:pt>
                <c:pt idx="367">
                  <c:v>341000</c:v>
                </c:pt>
                <c:pt idx="368">
                  <c:v>342000</c:v>
                </c:pt>
                <c:pt idx="369">
                  <c:v>343000</c:v>
                </c:pt>
                <c:pt idx="370">
                  <c:v>344000</c:v>
                </c:pt>
                <c:pt idx="371">
                  <c:v>345000</c:v>
                </c:pt>
                <c:pt idx="372">
                  <c:v>346000</c:v>
                </c:pt>
                <c:pt idx="373">
                  <c:v>347000</c:v>
                </c:pt>
                <c:pt idx="374">
                  <c:v>348000</c:v>
                </c:pt>
                <c:pt idx="375">
                  <c:v>349000</c:v>
                </c:pt>
                <c:pt idx="376">
                  <c:v>350000</c:v>
                </c:pt>
                <c:pt idx="377">
                  <c:v>351000</c:v>
                </c:pt>
                <c:pt idx="378">
                  <c:v>352000</c:v>
                </c:pt>
                <c:pt idx="379">
                  <c:v>353000</c:v>
                </c:pt>
                <c:pt idx="380">
                  <c:v>354000</c:v>
                </c:pt>
                <c:pt idx="381">
                  <c:v>355000</c:v>
                </c:pt>
                <c:pt idx="382">
                  <c:v>356000</c:v>
                </c:pt>
                <c:pt idx="383">
                  <c:v>357000</c:v>
                </c:pt>
                <c:pt idx="384">
                  <c:v>358000</c:v>
                </c:pt>
                <c:pt idx="385">
                  <c:v>359000</c:v>
                </c:pt>
                <c:pt idx="386">
                  <c:v>360000</c:v>
                </c:pt>
                <c:pt idx="387">
                  <c:v>361000</c:v>
                </c:pt>
                <c:pt idx="388">
                  <c:v>362000</c:v>
                </c:pt>
                <c:pt idx="389">
                  <c:v>363000</c:v>
                </c:pt>
                <c:pt idx="390">
                  <c:v>364000</c:v>
                </c:pt>
                <c:pt idx="391">
                  <c:v>365000</c:v>
                </c:pt>
                <c:pt idx="392">
                  <c:v>366000</c:v>
                </c:pt>
                <c:pt idx="393">
                  <c:v>367000</c:v>
                </c:pt>
                <c:pt idx="394">
                  <c:v>368000</c:v>
                </c:pt>
                <c:pt idx="395">
                  <c:v>369000</c:v>
                </c:pt>
                <c:pt idx="396">
                  <c:v>370000</c:v>
                </c:pt>
                <c:pt idx="397">
                  <c:v>371000</c:v>
                </c:pt>
                <c:pt idx="398">
                  <c:v>372000</c:v>
                </c:pt>
                <c:pt idx="399">
                  <c:v>373000</c:v>
                </c:pt>
                <c:pt idx="400">
                  <c:v>374000</c:v>
                </c:pt>
                <c:pt idx="401">
                  <c:v>375000</c:v>
                </c:pt>
                <c:pt idx="402">
                  <c:v>376000</c:v>
                </c:pt>
                <c:pt idx="403">
                  <c:v>377000</c:v>
                </c:pt>
                <c:pt idx="404">
                  <c:v>378000</c:v>
                </c:pt>
                <c:pt idx="405">
                  <c:v>379000</c:v>
                </c:pt>
                <c:pt idx="406">
                  <c:v>380000</c:v>
                </c:pt>
                <c:pt idx="407">
                  <c:v>381000</c:v>
                </c:pt>
                <c:pt idx="408">
                  <c:v>382000</c:v>
                </c:pt>
                <c:pt idx="409">
                  <c:v>383000</c:v>
                </c:pt>
                <c:pt idx="410">
                  <c:v>384000</c:v>
                </c:pt>
                <c:pt idx="411">
                  <c:v>385000</c:v>
                </c:pt>
                <c:pt idx="412">
                  <c:v>386000</c:v>
                </c:pt>
                <c:pt idx="413">
                  <c:v>387000</c:v>
                </c:pt>
                <c:pt idx="414">
                  <c:v>388000</c:v>
                </c:pt>
                <c:pt idx="415">
                  <c:v>389000</c:v>
                </c:pt>
                <c:pt idx="416">
                  <c:v>390000</c:v>
                </c:pt>
                <c:pt idx="417">
                  <c:v>391000</c:v>
                </c:pt>
                <c:pt idx="418">
                  <c:v>392000</c:v>
                </c:pt>
                <c:pt idx="419">
                  <c:v>393000</c:v>
                </c:pt>
                <c:pt idx="420">
                  <c:v>394000</c:v>
                </c:pt>
                <c:pt idx="421">
                  <c:v>395000</c:v>
                </c:pt>
                <c:pt idx="422">
                  <c:v>396000</c:v>
                </c:pt>
                <c:pt idx="423">
                  <c:v>397000</c:v>
                </c:pt>
                <c:pt idx="424">
                  <c:v>398000</c:v>
                </c:pt>
                <c:pt idx="425">
                  <c:v>399000</c:v>
                </c:pt>
                <c:pt idx="426">
                  <c:v>400000</c:v>
                </c:pt>
                <c:pt idx="427">
                  <c:v>401000</c:v>
                </c:pt>
                <c:pt idx="428">
                  <c:v>402000</c:v>
                </c:pt>
                <c:pt idx="429">
                  <c:v>403000</c:v>
                </c:pt>
                <c:pt idx="430">
                  <c:v>404000</c:v>
                </c:pt>
                <c:pt idx="431">
                  <c:v>405000</c:v>
                </c:pt>
                <c:pt idx="432">
                  <c:v>406000</c:v>
                </c:pt>
                <c:pt idx="433">
                  <c:v>407000</c:v>
                </c:pt>
                <c:pt idx="434">
                  <c:v>408000</c:v>
                </c:pt>
                <c:pt idx="435">
                  <c:v>409000</c:v>
                </c:pt>
                <c:pt idx="436">
                  <c:v>410000</c:v>
                </c:pt>
                <c:pt idx="437">
                  <c:v>411000</c:v>
                </c:pt>
                <c:pt idx="438">
                  <c:v>412000</c:v>
                </c:pt>
                <c:pt idx="439">
                  <c:v>413000</c:v>
                </c:pt>
                <c:pt idx="440">
                  <c:v>414000</c:v>
                </c:pt>
                <c:pt idx="441">
                  <c:v>415000</c:v>
                </c:pt>
                <c:pt idx="442">
                  <c:v>416000</c:v>
                </c:pt>
                <c:pt idx="443">
                  <c:v>417000</c:v>
                </c:pt>
                <c:pt idx="444">
                  <c:v>418000</c:v>
                </c:pt>
                <c:pt idx="445">
                  <c:v>419000</c:v>
                </c:pt>
                <c:pt idx="446">
                  <c:v>420000</c:v>
                </c:pt>
                <c:pt idx="447">
                  <c:v>421000</c:v>
                </c:pt>
                <c:pt idx="448">
                  <c:v>422000</c:v>
                </c:pt>
                <c:pt idx="449">
                  <c:v>423000</c:v>
                </c:pt>
                <c:pt idx="450">
                  <c:v>424000</c:v>
                </c:pt>
                <c:pt idx="451">
                  <c:v>425000</c:v>
                </c:pt>
                <c:pt idx="452">
                  <c:v>426000</c:v>
                </c:pt>
                <c:pt idx="453">
                  <c:v>427000</c:v>
                </c:pt>
                <c:pt idx="454">
                  <c:v>428000</c:v>
                </c:pt>
                <c:pt idx="455">
                  <c:v>429000</c:v>
                </c:pt>
                <c:pt idx="456">
                  <c:v>430000</c:v>
                </c:pt>
                <c:pt idx="457">
                  <c:v>431000</c:v>
                </c:pt>
                <c:pt idx="458">
                  <c:v>432000</c:v>
                </c:pt>
                <c:pt idx="459">
                  <c:v>433000</c:v>
                </c:pt>
                <c:pt idx="460">
                  <c:v>434000</c:v>
                </c:pt>
                <c:pt idx="461">
                  <c:v>435000</c:v>
                </c:pt>
                <c:pt idx="462">
                  <c:v>436000</c:v>
                </c:pt>
                <c:pt idx="463">
                  <c:v>437000</c:v>
                </c:pt>
                <c:pt idx="464">
                  <c:v>438000</c:v>
                </c:pt>
                <c:pt idx="465">
                  <c:v>439000</c:v>
                </c:pt>
                <c:pt idx="466">
                  <c:v>440000</c:v>
                </c:pt>
                <c:pt idx="467">
                  <c:v>441000</c:v>
                </c:pt>
                <c:pt idx="468">
                  <c:v>442000</c:v>
                </c:pt>
                <c:pt idx="469">
                  <c:v>443000</c:v>
                </c:pt>
                <c:pt idx="470">
                  <c:v>444000</c:v>
                </c:pt>
                <c:pt idx="471">
                  <c:v>445000</c:v>
                </c:pt>
                <c:pt idx="472">
                  <c:v>446000</c:v>
                </c:pt>
                <c:pt idx="473">
                  <c:v>447000</c:v>
                </c:pt>
                <c:pt idx="474">
                  <c:v>448000</c:v>
                </c:pt>
                <c:pt idx="475">
                  <c:v>449000</c:v>
                </c:pt>
                <c:pt idx="476">
                  <c:v>450000</c:v>
                </c:pt>
                <c:pt idx="477">
                  <c:v>451000</c:v>
                </c:pt>
                <c:pt idx="478">
                  <c:v>452000</c:v>
                </c:pt>
                <c:pt idx="479">
                  <c:v>453000</c:v>
                </c:pt>
                <c:pt idx="480">
                  <c:v>454000</c:v>
                </c:pt>
                <c:pt idx="481">
                  <c:v>455000</c:v>
                </c:pt>
                <c:pt idx="482">
                  <c:v>456000</c:v>
                </c:pt>
                <c:pt idx="483">
                  <c:v>457000</c:v>
                </c:pt>
                <c:pt idx="484">
                  <c:v>458000</c:v>
                </c:pt>
                <c:pt idx="485">
                  <c:v>459000</c:v>
                </c:pt>
                <c:pt idx="486">
                  <c:v>460000</c:v>
                </c:pt>
                <c:pt idx="487">
                  <c:v>461000</c:v>
                </c:pt>
                <c:pt idx="488">
                  <c:v>462000</c:v>
                </c:pt>
                <c:pt idx="489">
                  <c:v>463000</c:v>
                </c:pt>
                <c:pt idx="490">
                  <c:v>464000</c:v>
                </c:pt>
                <c:pt idx="491">
                  <c:v>465000</c:v>
                </c:pt>
                <c:pt idx="492">
                  <c:v>466000</c:v>
                </c:pt>
                <c:pt idx="493">
                  <c:v>467000</c:v>
                </c:pt>
                <c:pt idx="494">
                  <c:v>468000</c:v>
                </c:pt>
                <c:pt idx="495">
                  <c:v>469000</c:v>
                </c:pt>
                <c:pt idx="496">
                  <c:v>470000</c:v>
                </c:pt>
                <c:pt idx="497">
                  <c:v>471000</c:v>
                </c:pt>
                <c:pt idx="498">
                  <c:v>472000</c:v>
                </c:pt>
                <c:pt idx="499">
                  <c:v>473000</c:v>
                </c:pt>
                <c:pt idx="500">
                  <c:v>474000</c:v>
                </c:pt>
                <c:pt idx="501">
                  <c:v>475000</c:v>
                </c:pt>
                <c:pt idx="502">
                  <c:v>476000</c:v>
                </c:pt>
                <c:pt idx="503">
                  <c:v>477000</c:v>
                </c:pt>
                <c:pt idx="504">
                  <c:v>478000</c:v>
                </c:pt>
                <c:pt idx="505">
                  <c:v>479000</c:v>
                </c:pt>
                <c:pt idx="506">
                  <c:v>480000</c:v>
                </c:pt>
                <c:pt idx="507">
                  <c:v>481000</c:v>
                </c:pt>
                <c:pt idx="508">
                  <c:v>482000</c:v>
                </c:pt>
                <c:pt idx="509">
                  <c:v>483000</c:v>
                </c:pt>
                <c:pt idx="510">
                  <c:v>484000</c:v>
                </c:pt>
                <c:pt idx="511">
                  <c:v>485000</c:v>
                </c:pt>
                <c:pt idx="512">
                  <c:v>486000</c:v>
                </c:pt>
                <c:pt idx="513">
                  <c:v>487000</c:v>
                </c:pt>
                <c:pt idx="514">
                  <c:v>488000</c:v>
                </c:pt>
                <c:pt idx="515">
                  <c:v>489000</c:v>
                </c:pt>
                <c:pt idx="516">
                  <c:v>490000</c:v>
                </c:pt>
                <c:pt idx="517">
                  <c:v>491000</c:v>
                </c:pt>
                <c:pt idx="518">
                  <c:v>492000</c:v>
                </c:pt>
                <c:pt idx="519">
                  <c:v>493000</c:v>
                </c:pt>
                <c:pt idx="520">
                  <c:v>494000</c:v>
                </c:pt>
                <c:pt idx="521">
                  <c:v>495000</c:v>
                </c:pt>
                <c:pt idx="522">
                  <c:v>496000</c:v>
                </c:pt>
                <c:pt idx="523">
                  <c:v>497000</c:v>
                </c:pt>
                <c:pt idx="524">
                  <c:v>498000</c:v>
                </c:pt>
                <c:pt idx="525">
                  <c:v>499000</c:v>
                </c:pt>
                <c:pt idx="526">
                  <c:v>500000</c:v>
                </c:pt>
              </c:numCache>
            </c:numRef>
          </c:xVal>
          <c:yVal>
            <c:numRef>
              <c:f>Sheet1!$H$2:$H$528</c:f>
              <c:numCache>
                <c:formatCode>General</c:formatCode>
                <c:ptCount val="527"/>
                <c:pt idx="0">
                  <c:v>5.59685703889925</c:v>
                </c:pt>
                <c:pt idx="1">
                  <c:v>5.4966023056733304</c:v>
                </c:pt>
                <c:pt idx="2">
                  <c:v>5.4402075471154498</c:v>
                </c:pt>
                <c:pt idx="3">
                  <c:v>5.3237119755175204</c:v>
                </c:pt>
                <c:pt idx="4">
                  <c:v>5.2252479925606599</c:v>
                </c:pt>
                <c:pt idx="5">
                  <c:v>5.1676548056825702</c:v>
                </c:pt>
                <c:pt idx="6">
                  <c:v>5.0573258380629103</c:v>
                </c:pt>
                <c:pt idx="7">
                  <c:v>5.0306267347954803</c:v>
                </c:pt>
                <c:pt idx="8">
                  <c:v>4.9256926554190397</c:v>
                </c:pt>
                <c:pt idx="9">
                  <c:v>4.8338309847104401</c:v>
                </c:pt>
                <c:pt idx="10">
                  <c:v>4.3380415126590499</c:v>
                </c:pt>
                <c:pt idx="11">
                  <c:v>4.1274646640987198</c:v>
                </c:pt>
                <c:pt idx="12">
                  <c:v>3.97327686803485</c:v>
                </c:pt>
                <c:pt idx="13">
                  <c:v>3.8428231486088098</c:v>
                </c:pt>
                <c:pt idx="14">
                  <c:v>3.7584015021816302</c:v>
                </c:pt>
                <c:pt idx="15">
                  <c:v>3.6562925199739502</c:v>
                </c:pt>
                <c:pt idx="16">
                  <c:v>3.5968245806089199</c:v>
                </c:pt>
                <c:pt idx="17">
                  <c:v>3.5344592378259598</c:v>
                </c:pt>
                <c:pt idx="18">
                  <c:v>3.4744020885487799</c:v>
                </c:pt>
                <c:pt idx="19">
                  <c:v>3.1144659437862301</c:v>
                </c:pt>
                <c:pt idx="20">
                  <c:v>2.9072321667498202</c:v>
                </c:pt>
                <c:pt idx="21">
                  <c:v>2.75928262639931</c:v>
                </c:pt>
                <c:pt idx="22">
                  <c:v>2.6578325099456901</c:v>
                </c:pt>
                <c:pt idx="23">
                  <c:v>2.57363314490566</c:v>
                </c:pt>
                <c:pt idx="24">
                  <c:v>2.5101715808007299</c:v>
                </c:pt>
                <c:pt idx="25">
                  <c:v>2.4379938538384498</c:v>
                </c:pt>
                <c:pt idx="26">
                  <c:v>2.39918694553992</c:v>
                </c:pt>
                <c:pt idx="27">
                  <c:v>2.3235533391439498</c:v>
                </c:pt>
                <c:pt idx="28">
                  <c:v>2.02323568799138</c:v>
                </c:pt>
                <c:pt idx="29">
                  <c:v>1.8155161194013301</c:v>
                </c:pt>
                <c:pt idx="30">
                  <c:v>1.6823054593675399</c:v>
                </c:pt>
                <c:pt idx="31">
                  <c:v>1.62367048919968</c:v>
                </c:pt>
                <c:pt idx="32">
                  <c:v>1.5097588903942101</c:v>
                </c:pt>
                <c:pt idx="33">
                  <c:v>1.43224469446258</c:v>
                </c:pt>
                <c:pt idx="34">
                  <c:v>1.3637958483338299</c:v>
                </c:pt>
                <c:pt idx="35">
                  <c:v>1.34542343406217</c:v>
                </c:pt>
                <c:pt idx="36">
                  <c:v>1.2955020936635999</c:v>
                </c:pt>
                <c:pt idx="37">
                  <c:v>1.3066832662146199</c:v>
                </c:pt>
                <c:pt idx="38">
                  <c:v>1.32212808930583</c:v>
                </c:pt>
                <c:pt idx="39">
                  <c:v>1.25667099104365</c:v>
                </c:pt>
                <c:pt idx="40">
                  <c:v>1.29730678810941</c:v>
                </c:pt>
                <c:pt idx="41">
                  <c:v>1.23099752231508</c:v>
                </c:pt>
                <c:pt idx="42">
                  <c:v>1.21118095696013</c:v>
                </c:pt>
                <c:pt idx="43">
                  <c:v>1.17874479593545</c:v>
                </c:pt>
                <c:pt idx="44">
                  <c:v>1.2071588530501101</c:v>
                </c:pt>
                <c:pt idx="45">
                  <c:v>1.2142983937880301</c:v>
                </c:pt>
                <c:pt idx="46">
                  <c:v>1.1451899180588501</c:v>
                </c:pt>
                <c:pt idx="47">
                  <c:v>1.11583451482914</c:v>
                </c:pt>
                <c:pt idx="48">
                  <c:v>1.11768011150658</c:v>
                </c:pt>
                <c:pt idx="49">
                  <c:v>1.0949618098240099</c:v>
                </c:pt>
                <c:pt idx="50">
                  <c:v>1.15330044235163</c:v>
                </c:pt>
                <c:pt idx="51">
                  <c:v>1.0973210514087399</c:v>
                </c:pt>
                <c:pt idx="52">
                  <c:v>1.12734665594894</c:v>
                </c:pt>
                <c:pt idx="53">
                  <c:v>1.0703706360057501</c:v>
                </c:pt>
                <c:pt idx="54">
                  <c:v>1.1509777695747101</c:v>
                </c:pt>
                <c:pt idx="55">
                  <c:v>1.0823797739957</c:v>
                </c:pt>
                <c:pt idx="56">
                  <c:v>1.07177807848242</c:v>
                </c:pt>
                <c:pt idx="57">
                  <c:v>1.0642405244144999</c:v>
                </c:pt>
                <c:pt idx="58">
                  <c:v>0.99379445513667497</c:v>
                </c:pt>
                <c:pt idx="59">
                  <c:v>1.04752455953859</c:v>
                </c:pt>
                <c:pt idx="60">
                  <c:v>1.02094077309914</c:v>
                </c:pt>
                <c:pt idx="61">
                  <c:v>1.04655242831367</c:v>
                </c:pt>
                <c:pt idx="62">
                  <c:v>0.97347171892541395</c:v>
                </c:pt>
                <c:pt idx="63">
                  <c:v>1.02073994485115</c:v>
                </c:pt>
                <c:pt idx="64">
                  <c:v>1.0190980387613899</c:v>
                </c:pt>
                <c:pt idx="65">
                  <c:v>0.96462504967227602</c:v>
                </c:pt>
                <c:pt idx="66">
                  <c:v>1.0433968001981699</c:v>
                </c:pt>
                <c:pt idx="67">
                  <c:v>0.996526490132839</c:v>
                </c:pt>
                <c:pt idx="68">
                  <c:v>0.93868628736350002</c:v>
                </c:pt>
                <c:pt idx="69">
                  <c:v>1.0179252094711</c:v>
                </c:pt>
                <c:pt idx="70">
                  <c:v>0.89560673858986595</c:v>
                </c:pt>
                <c:pt idx="71">
                  <c:v>0.96395046243308402</c:v>
                </c:pt>
                <c:pt idx="72">
                  <c:v>0.95265619049849903</c:v>
                </c:pt>
                <c:pt idx="73">
                  <c:v>0.91013093223265495</c:v>
                </c:pt>
                <c:pt idx="74">
                  <c:v>0.81983543376667101</c:v>
                </c:pt>
                <c:pt idx="75">
                  <c:v>0.91718056186262897</c:v>
                </c:pt>
                <c:pt idx="76">
                  <c:v>0.98891453169344801</c:v>
                </c:pt>
                <c:pt idx="77">
                  <c:v>0.92766264824153499</c:v>
                </c:pt>
                <c:pt idx="78">
                  <c:v>0.97437999150450805</c:v>
                </c:pt>
                <c:pt idx="79">
                  <c:v>0.84727152327529398</c:v>
                </c:pt>
                <c:pt idx="80">
                  <c:v>0.88710231442619503</c:v>
                </c:pt>
                <c:pt idx="81">
                  <c:v>0.97654488391899497</c:v>
                </c:pt>
                <c:pt idx="82">
                  <c:v>0.90637256176097303</c:v>
                </c:pt>
                <c:pt idx="83">
                  <c:v>0.79267873479067097</c:v>
                </c:pt>
                <c:pt idx="84">
                  <c:v>0.83235218917736298</c:v>
                </c:pt>
                <c:pt idx="85">
                  <c:v>0.83254869504464801</c:v>
                </c:pt>
                <c:pt idx="86">
                  <c:v>0.90064173078950505</c:v>
                </c:pt>
                <c:pt idx="87">
                  <c:v>0.91811754002429602</c:v>
                </c:pt>
                <c:pt idx="88">
                  <c:v>0.95593027324969004</c:v>
                </c:pt>
                <c:pt idx="89">
                  <c:v>0.81447025611816404</c:v>
                </c:pt>
                <c:pt idx="90">
                  <c:v>0.79142809399726999</c:v>
                </c:pt>
                <c:pt idx="91">
                  <c:v>0.84721019122479702</c:v>
                </c:pt>
                <c:pt idx="92">
                  <c:v>0.85774285723195998</c:v>
                </c:pt>
                <c:pt idx="93">
                  <c:v>0.86175059611615501</c:v>
                </c:pt>
                <c:pt idx="94">
                  <c:v>0.87530010574735595</c:v>
                </c:pt>
                <c:pt idx="95">
                  <c:v>0.95699761158699903</c:v>
                </c:pt>
                <c:pt idx="96">
                  <c:v>0.94439468854694897</c:v>
                </c:pt>
                <c:pt idx="97">
                  <c:v>0.87963256913112997</c:v>
                </c:pt>
                <c:pt idx="98">
                  <c:v>0.81098670467763301</c:v>
                </c:pt>
                <c:pt idx="99">
                  <c:v>0.76804556293120696</c:v>
                </c:pt>
                <c:pt idx="100">
                  <c:v>0.77513244086555</c:v>
                </c:pt>
                <c:pt idx="101">
                  <c:v>0.86105716539423405</c:v>
                </c:pt>
                <c:pt idx="102">
                  <c:v>0.85674755448643303</c:v>
                </c:pt>
                <c:pt idx="103">
                  <c:v>0.86703971241534294</c:v>
                </c:pt>
                <c:pt idx="104">
                  <c:v>0.83560786082109895</c:v>
                </c:pt>
                <c:pt idx="105">
                  <c:v>0.82184336025161697</c:v>
                </c:pt>
                <c:pt idx="106">
                  <c:v>0.80769608496888101</c:v>
                </c:pt>
                <c:pt idx="107">
                  <c:v>0.77403023832669504</c:v>
                </c:pt>
                <c:pt idx="108">
                  <c:v>0.75012366670302399</c:v>
                </c:pt>
                <c:pt idx="109">
                  <c:v>0.75192189786871</c:v>
                </c:pt>
                <c:pt idx="110">
                  <c:v>0.72890883026487896</c:v>
                </c:pt>
                <c:pt idx="111">
                  <c:v>0.70840919200205998</c:v>
                </c:pt>
                <c:pt idx="112">
                  <c:v>0.74513735017741201</c:v>
                </c:pt>
                <c:pt idx="113">
                  <c:v>0.81498703830530494</c:v>
                </c:pt>
                <c:pt idx="114">
                  <c:v>0.81938822946589396</c:v>
                </c:pt>
                <c:pt idx="115">
                  <c:v>0.85575472347465997</c:v>
                </c:pt>
                <c:pt idx="116">
                  <c:v>0.89856902910551595</c:v>
                </c:pt>
                <c:pt idx="117">
                  <c:v>0.92439605877969899</c:v>
                </c:pt>
                <c:pt idx="118">
                  <c:v>0.93020319765131498</c:v>
                </c:pt>
                <c:pt idx="119">
                  <c:v>0.90549611152764298</c:v>
                </c:pt>
                <c:pt idx="120">
                  <c:v>0.82123579156092696</c:v>
                </c:pt>
                <c:pt idx="121">
                  <c:v>0.76629521829934999</c:v>
                </c:pt>
                <c:pt idx="122">
                  <c:v>0.73300873760441898</c:v>
                </c:pt>
                <c:pt idx="123">
                  <c:v>0.712172489444162</c:v>
                </c:pt>
                <c:pt idx="124">
                  <c:v>0.72362870079191299</c:v>
                </c:pt>
                <c:pt idx="125">
                  <c:v>0.74439195116807</c:v>
                </c:pt>
                <c:pt idx="126">
                  <c:v>0.76245880831175405</c:v>
                </c:pt>
                <c:pt idx="127">
                  <c:v>0.788911714697205</c:v>
                </c:pt>
                <c:pt idx="128">
                  <c:v>0.81221570786659103</c:v>
                </c:pt>
                <c:pt idx="129">
                  <c:v>0.84007958695891305</c:v>
                </c:pt>
                <c:pt idx="130">
                  <c:v>0.88329835631237497</c:v>
                </c:pt>
                <c:pt idx="131">
                  <c:v>0.89637094263760297</c:v>
                </c:pt>
                <c:pt idx="132">
                  <c:v>0.86526075890690302</c:v>
                </c:pt>
                <c:pt idx="133">
                  <c:v>0.85595425288779903</c:v>
                </c:pt>
                <c:pt idx="134">
                  <c:v>0.88451680210510397</c:v>
                </c:pt>
                <c:pt idx="135">
                  <c:v>0.84933916400514498</c:v>
                </c:pt>
                <c:pt idx="136">
                  <c:v>0.86830674314498302</c:v>
                </c:pt>
                <c:pt idx="137">
                  <c:v>0.89324325832337204</c:v>
                </c:pt>
                <c:pt idx="138">
                  <c:v>0.87481584172552096</c:v>
                </c:pt>
                <c:pt idx="139">
                  <c:v>0.79362001245955904</c:v>
                </c:pt>
                <c:pt idx="140">
                  <c:v>0.76005468299813295</c:v>
                </c:pt>
                <c:pt idx="141">
                  <c:v>0.71405587698269002</c:v>
                </c:pt>
                <c:pt idx="142">
                  <c:v>0.68199591445131702</c:v>
                </c:pt>
                <c:pt idx="143">
                  <c:v>0.67644800752749901</c:v>
                </c:pt>
                <c:pt idx="144">
                  <c:v>0.66917471809921902</c:v>
                </c:pt>
                <c:pt idx="145">
                  <c:v>0.68461386278844305</c:v>
                </c:pt>
                <c:pt idx="146">
                  <c:v>0.68836121011239804</c:v>
                </c:pt>
                <c:pt idx="147">
                  <c:v>0.691324352117619</c:v>
                </c:pt>
                <c:pt idx="148">
                  <c:v>0.69206082687346304</c:v>
                </c:pt>
                <c:pt idx="149">
                  <c:v>0.69235075986511296</c:v>
                </c:pt>
                <c:pt idx="150">
                  <c:v>0.70390666965151005</c:v>
                </c:pt>
                <c:pt idx="151">
                  <c:v>0.70258548858659597</c:v>
                </c:pt>
                <c:pt idx="152">
                  <c:v>0.73728804698970496</c:v>
                </c:pt>
                <c:pt idx="153">
                  <c:v>0.73436087123326599</c:v>
                </c:pt>
                <c:pt idx="154">
                  <c:v>0.753717845479418</c:v>
                </c:pt>
                <c:pt idx="155">
                  <c:v>0.78338882589130199</c:v>
                </c:pt>
                <c:pt idx="156">
                  <c:v>0.82504902254428103</c:v>
                </c:pt>
                <c:pt idx="157">
                  <c:v>0.83415251968704995</c:v>
                </c:pt>
                <c:pt idx="158">
                  <c:v>0.81611500332788001</c:v>
                </c:pt>
                <c:pt idx="159">
                  <c:v>0.83573203531889095</c:v>
                </c:pt>
                <c:pt idx="160">
                  <c:v>0.82367572701732195</c:v>
                </c:pt>
                <c:pt idx="161">
                  <c:v>0.84048672951595604</c:v>
                </c:pt>
                <c:pt idx="162">
                  <c:v>0.82122601766319403</c:v>
                </c:pt>
                <c:pt idx="163">
                  <c:v>0.84454512485771904</c:v>
                </c:pt>
                <c:pt idx="164">
                  <c:v>0.85592335239447004</c:v>
                </c:pt>
                <c:pt idx="165">
                  <c:v>0.84574733053882301</c:v>
                </c:pt>
                <c:pt idx="166">
                  <c:v>0.79366140745828495</c:v>
                </c:pt>
                <c:pt idx="167">
                  <c:v>0.74149701260284495</c:v>
                </c:pt>
                <c:pt idx="168">
                  <c:v>0.70805305154144305</c:v>
                </c:pt>
                <c:pt idx="169">
                  <c:v>0.76685112530797594</c:v>
                </c:pt>
                <c:pt idx="170">
                  <c:v>0.71786473194073996</c:v>
                </c:pt>
                <c:pt idx="171">
                  <c:v>0.69219597902769503</c:v>
                </c:pt>
                <c:pt idx="172">
                  <c:v>0.64049919986846704</c:v>
                </c:pt>
                <c:pt idx="173">
                  <c:v>0.61438872486089702</c:v>
                </c:pt>
                <c:pt idx="174">
                  <c:v>0.59749824746603297</c:v>
                </c:pt>
                <c:pt idx="175">
                  <c:v>0.57451964710619197</c:v>
                </c:pt>
                <c:pt idx="176">
                  <c:v>0.56992348440494001</c:v>
                </c:pt>
                <c:pt idx="177">
                  <c:v>0.56490581782068505</c:v>
                </c:pt>
                <c:pt idx="178">
                  <c:v>0.58529523428554697</c:v>
                </c:pt>
                <c:pt idx="179">
                  <c:v>0.58957024925245705</c:v>
                </c:pt>
                <c:pt idx="180">
                  <c:v>0.59058480868032603</c:v>
                </c:pt>
                <c:pt idx="181">
                  <c:v>0.57248806039202305</c:v>
                </c:pt>
                <c:pt idx="182">
                  <c:v>0.58033754512144597</c:v>
                </c:pt>
                <c:pt idx="183">
                  <c:v>0.58921716528415602</c:v>
                </c:pt>
                <c:pt idx="184">
                  <c:v>0.59008650920930406</c:v>
                </c:pt>
                <c:pt idx="185">
                  <c:v>0.62630264924750501</c:v>
                </c:pt>
                <c:pt idx="186">
                  <c:v>0.64312388597609205</c:v>
                </c:pt>
                <c:pt idx="187">
                  <c:v>0.66201408674814299</c:v>
                </c:pt>
                <c:pt idx="188">
                  <c:v>0.68584392814210204</c:v>
                </c:pt>
                <c:pt idx="189">
                  <c:v>0.71073109903373899</c:v>
                </c:pt>
                <c:pt idx="190">
                  <c:v>0.72432911147978896</c:v>
                </c:pt>
                <c:pt idx="191">
                  <c:v>0.72762955826265296</c:v>
                </c:pt>
                <c:pt idx="192">
                  <c:v>0.73253848680927602</c:v>
                </c:pt>
                <c:pt idx="193">
                  <c:v>0.868462352183894</c:v>
                </c:pt>
                <c:pt idx="194">
                  <c:v>0.87639136466756595</c:v>
                </c:pt>
                <c:pt idx="195">
                  <c:v>0.879741255465744</c:v>
                </c:pt>
                <c:pt idx="196">
                  <c:v>0.86316015161288395</c:v>
                </c:pt>
                <c:pt idx="197">
                  <c:v>0.88057119418462504</c:v>
                </c:pt>
                <c:pt idx="198">
                  <c:v>0.90092987275535397</c:v>
                </c:pt>
                <c:pt idx="199">
                  <c:v>0.91476899017146596</c:v>
                </c:pt>
                <c:pt idx="200">
                  <c:v>0.93942145955302803</c:v>
                </c:pt>
                <c:pt idx="201">
                  <c:v>0.92011789450186399</c:v>
                </c:pt>
                <c:pt idx="202">
                  <c:v>0.90959159837705195</c:v>
                </c:pt>
                <c:pt idx="203">
                  <c:v>0.92234800717723198</c:v>
                </c:pt>
                <c:pt idx="204">
                  <c:v>0.92277785327255502</c:v>
                </c:pt>
                <c:pt idx="205">
                  <c:v>0.955809361112543</c:v>
                </c:pt>
                <c:pt idx="206">
                  <c:v>0.96571635741454198</c:v>
                </c:pt>
                <c:pt idx="207">
                  <c:v>0.96758090802355201</c:v>
                </c:pt>
                <c:pt idx="208">
                  <c:v>0.96496793076753995</c:v>
                </c:pt>
                <c:pt idx="209">
                  <c:v>0.96473226065380002</c:v>
                </c:pt>
                <c:pt idx="210">
                  <c:v>0.94508890641725296</c:v>
                </c:pt>
                <c:pt idx="211">
                  <c:v>0.94402645979980704</c:v>
                </c:pt>
                <c:pt idx="212">
                  <c:v>0.90987022041285903</c:v>
                </c:pt>
                <c:pt idx="213">
                  <c:v>0.86086992012835095</c:v>
                </c:pt>
                <c:pt idx="214">
                  <c:v>0.82925040640591297</c:v>
                </c:pt>
                <c:pt idx="215">
                  <c:v>0.785240000701248</c:v>
                </c:pt>
                <c:pt idx="216">
                  <c:v>0.75990594037026105</c:v>
                </c:pt>
                <c:pt idx="217">
                  <c:v>0.72277886760604404</c:v>
                </c:pt>
                <c:pt idx="218">
                  <c:v>0.69946086969894805</c:v>
                </c:pt>
                <c:pt idx="219">
                  <c:v>0.697232519158968</c:v>
                </c:pt>
                <c:pt idx="220">
                  <c:v>0.68602226546703604</c:v>
                </c:pt>
                <c:pt idx="221">
                  <c:v>0.68078089759649496</c:v>
                </c:pt>
                <c:pt idx="222">
                  <c:v>0.66092712949850996</c:v>
                </c:pt>
                <c:pt idx="223">
                  <c:v>0.66530164749012599</c:v>
                </c:pt>
                <c:pt idx="224">
                  <c:v>0.66098332444022601</c:v>
                </c:pt>
                <c:pt idx="225">
                  <c:v>0.68093012260993202</c:v>
                </c:pt>
                <c:pt idx="226">
                  <c:v>0.68032010755322503</c:v>
                </c:pt>
                <c:pt idx="227">
                  <c:v>0.776003006690689</c:v>
                </c:pt>
                <c:pt idx="228">
                  <c:v>0.76318781079733899</c:v>
                </c:pt>
                <c:pt idx="229">
                  <c:v>0.76958778476804901</c:v>
                </c:pt>
                <c:pt idx="230">
                  <c:v>0.79553561626779301</c:v>
                </c:pt>
                <c:pt idx="231">
                  <c:v>0.80910256424476001</c:v>
                </c:pt>
                <c:pt idx="232">
                  <c:v>0.78836348672662104</c:v>
                </c:pt>
                <c:pt idx="233">
                  <c:v>0.78771199955456395</c:v>
                </c:pt>
                <c:pt idx="234">
                  <c:v>0.79601295188909804</c:v>
                </c:pt>
                <c:pt idx="235">
                  <c:v>0.79661846086033705</c:v>
                </c:pt>
                <c:pt idx="236">
                  <c:v>0.78027289596955496</c:v>
                </c:pt>
                <c:pt idx="237">
                  <c:v>0.76120665964690604</c:v>
                </c:pt>
                <c:pt idx="238">
                  <c:v>0.74627859922413398</c:v>
                </c:pt>
                <c:pt idx="239">
                  <c:v>0.72588206565703906</c:v>
                </c:pt>
                <c:pt idx="240">
                  <c:v>0.71853720666772403</c:v>
                </c:pt>
                <c:pt idx="241">
                  <c:v>0.702068852965956</c:v>
                </c:pt>
                <c:pt idx="242">
                  <c:v>0.68028900110898605</c:v>
                </c:pt>
                <c:pt idx="243">
                  <c:v>0.65952626035636996</c:v>
                </c:pt>
                <c:pt idx="244">
                  <c:v>0.64044116379354799</c:v>
                </c:pt>
                <c:pt idx="245">
                  <c:v>0.621698404282925</c:v>
                </c:pt>
                <c:pt idx="246">
                  <c:v>0.619738473435133</c:v>
                </c:pt>
                <c:pt idx="247">
                  <c:v>0.613843680088346</c:v>
                </c:pt>
                <c:pt idx="248">
                  <c:v>0.60026847079717405</c:v>
                </c:pt>
                <c:pt idx="249">
                  <c:v>0.59134221767722694</c:v>
                </c:pt>
                <c:pt idx="250">
                  <c:v>0.59443836412797302</c:v>
                </c:pt>
                <c:pt idx="251">
                  <c:v>0.596068545014378</c:v>
                </c:pt>
                <c:pt idx="252">
                  <c:v>0.59363652617414397</c:v>
                </c:pt>
                <c:pt idx="253">
                  <c:v>0.603693660968597</c:v>
                </c:pt>
                <c:pt idx="254">
                  <c:v>0.62149740464159098</c:v>
                </c:pt>
                <c:pt idx="255">
                  <c:v>0.61919900220291602</c:v>
                </c:pt>
                <c:pt idx="256">
                  <c:v>0.62979696378496997</c:v>
                </c:pt>
                <c:pt idx="257">
                  <c:v>0.62579742350392897</c:v>
                </c:pt>
                <c:pt idx="258">
                  <c:v>0.61026664908947703</c:v>
                </c:pt>
                <c:pt idx="259">
                  <c:v>0.605462885396166</c:v>
                </c:pt>
                <c:pt idx="260">
                  <c:v>0.61120781515873202</c:v>
                </c:pt>
                <c:pt idx="261">
                  <c:v>0.60893803840678695</c:v>
                </c:pt>
                <c:pt idx="262">
                  <c:v>0.59549213467943896</c:v>
                </c:pt>
                <c:pt idx="263">
                  <c:v>0.59474186336380297</c:v>
                </c:pt>
                <c:pt idx="264">
                  <c:v>0.62058788177301605</c:v>
                </c:pt>
                <c:pt idx="265">
                  <c:v>0.640944613876134</c:v>
                </c:pt>
                <c:pt idx="266">
                  <c:v>0.65548383375506902</c:v>
                </c:pt>
                <c:pt idx="267">
                  <c:v>0.66124592389166503</c:v>
                </c:pt>
                <c:pt idx="268">
                  <c:v>0.67431320479940804</c:v>
                </c:pt>
                <c:pt idx="269">
                  <c:v>0.67444939077457999</c:v>
                </c:pt>
                <c:pt idx="270">
                  <c:v>0.68242422180726703</c:v>
                </c:pt>
                <c:pt idx="271">
                  <c:v>0.68294299251132096</c:v>
                </c:pt>
                <c:pt idx="272">
                  <c:v>0.68579855273361801</c:v>
                </c:pt>
                <c:pt idx="273">
                  <c:v>0.69476056892229299</c:v>
                </c:pt>
                <c:pt idx="274">
                  <c:v>0.70121864229242203</c:v>
                </c:pt>
                <c:pt idx="275">
                  <c:v>0.69465815967866296</c:v>
                </c:pt>
                <c:pt idx="276">
                  <c:v>0.69245154402919795</c:v>
                </c:pt>
                <c:pt idx="277">
                  <c:v>0.85647364614615096</c:v>
                </c:pt>
                <c:pt idx="278">
                  <c:v>0.85965816686404795</c:v>
                </c:pt>
                <c:pt idx="279">
                  <c:v>0.87473927425607501</c:v>
                </c:pt>
                <c:pt idx="280">
                  <c:v>0.85324881842128497</c:v>
                </c:pt>
                <c:pt idx="281">
                  <c:v>0.85204011861107898</c:v>
                </c:pt>
                <c:pt idx="282">
                  <c:v>0.88987537069529299</c:v>
                </c:pt>
                <c:pt idx="283">
                  <c:v>0.89912846055211404</c:v>
                </c:pt>
                <c:pt idx="284">
                  <c:v>0.926125771971265</c:v>
                </c:pt>
                <c:pt idx="285">
                  <c:v>0.93780770359207399</c:v>
                </c:pt>
                <c:pt idx="286">
                  <c:v>0.96497037712247302</c:v>
                </c:pt>
                <c:pt idx="287">
                  <c:v>0.99311580004727995</c:v>
                </c:pt>
                <c:pt idx="288">
                  <c:v>1.0096763844593699</c:v>
                </c:pt>
                <c:pt idx="289">
                  <c:v>1.01221364520014</c:v>
                </c:pt>
                <c:pt idx="290">
                  <c:v>1.0283215296502799</c:v>
                </c:pt>
                <c:pt idx="291">
                  <c:v>1.0513231470634601</c:v>
                </c:pt>
                <c:pt idx="292">
                  <c:v>1.03092513981121</c:v>
                </c:pt>
                <c:pt idx="293">
                  <c:v>1.01266606583855</c:v>
                </c:pt>
                <c:pt idx="294">
                  <c:v>1.0103120893550801</c:v>
                </c:pt>
                <c:pt idx="295">
                  <c:v>1.02563172883341</c:v>
                </c:pt>
                <c:pt idx="296">
                  <c:v>1.0308363416020001</c:v>
                </c:pt>
                <c:pt idx="297">
                  <c:v>1.01529768427371</c:v>
                </c:pt>
                <c:pt idx="298">
                  <c:v>0.99405174265937801</c:v>
                </c:pt>
                <c:pt idx="299">
                  <c:v>1.0227860599046601</c:v>
                </c:pt>
                <c:pt idx="300">
                  <c:v>1.0305173134638299</c:v>
                </c:pt>
                <c:pt idx="301">
                  <c:v>1.03837884179769</c:v>
                </c:pt>
                <c:pt idx="302">
                  <c:v>1.0422157684398701</c:v>
                </c:pt>
                <c:pt idx="303">
                  <c:v>1.02979374855213</c:v>
                </c:pt>
                <c:pt idx="304">
                  <c:v>1.0068230120955599</c:v>
                </c:pt>
                <c:pt idx="305">
                  <c:v>0.97318520905983397</c:v>
                </c:pt>
                <c:pt idx="306">
                  <c:v>0.91474184092976996</c:v>
                </c:pt>
                <c:pt idx="307">
                  <c:v>0.85541943599988501</c:v>
                </c:pt>
                <c:pt idx="308">
                  <c:v>0.81586102766522794</c:v>
                </c:pt>
                <c:pt idx="309">
                  <c:v>0.76762447639018805</c:v>
                </c:pt>
                <c:pt idx="310">
                  <c:v>0.71388016985482305</c:v>
                </c:pt>
                <c:pt idx="311">
                  <c:v>0.68148572290037102</c:v>
                </c:pt>
                <c:pt idx="312">
                  <c:v>0.65007213087384497</c:v>
                </c:pt>
                <c:pt idx="313">
                  <c:v>0.60411769192811404</c:v>
                </c:pt>
                <c:pt idx="314">
                  <c:v>0.56961262896093601</c:v>
                </c:pt>
                <c:pt idx="315">
                  <c:v>0.54122662837741697</c:v>
                </c:pt>
                <c:pt idx="316">
                  <c:v>0.51708185198113199</c:v>
                </c:pt>
                <c:pt idx="317">
                  <c:v>0.48028340808426401</c:v>
                </c:pt>
                <c:pt idx="318">
                  <c:v>0.44299920590679198</c:v>
                </c:pt>
                <c:pt idx="319">
                  <c:v>0.42063161688296402</c:v>
                </c:pt>
                <c:pt idx="320">
                  <c:v>0.39118155946616801</c:v>
                </c:pt>
                <c:pt idx="321">
                  <c:v>0.37581696324950298</c:v>
                </c:pt>
                <c:pt idx="322">
                  <c:v>0.35575718337213402</c:v>
                </c:pt>
                <c:pt idx="323">
                  <c:v>0.33395995270572498</c:v>
                </c:pt>
                <c:pt idx="324">
                  <c:v>0.32342989349445</c:v>
                </c:pt>
                <c:pt idx="325">
                  <c:v>0.31238397377258498</c:v>
                </c:pt>
                <c:pt idx="326">
                  <c:v>0.28804861108887903</c:v>
                </c:pt>
                <c:pt idx="327">
                  <c:v>0.26359010453713699</c:v>
                </c:pt>
                <c:pt idx="328">
                  <c:v>0.255541537235349</c:v>
                </c:pt>
                <c:pt idx="329">
                  <c:v>0.23227841479344399</c:v>
                </c:pt>
                <c:pt idx="330">
                  <c:v>0.22318649779020999</c:v>
                </c:pt>
                <c:pt idx="331">
                  <c:v>0.21594864771806899</c:v>
                </c:pt>
                <c:pt idx="332">
                  <c:v>0.21145322986939399</c:v>
                </c:pt>
                <c:pt idx="333">
                  <c:v>0.206451766522736</c:v>
                </c:pt>
                <c:pt idx="334">
                  <c:v>0.19537007114386001</c:v>
                </c:pt>
                <c:pt idx="335">
                  <c:v>0.182762722882434</c:v>
                </c:pt>
                <c:pt idx="336">
                  <c:v>0.17247407349427399</c:v>
                </c:pt>
                <c:pt idx="337">
                  <c:v>0.17031438480972</c:v>
                </c:pt>
                <c:pt idx="338">
                  <c:v>0.165142741597674</c:v>
                </c:pt>
                <c:pt idx="339">
                  <c:v>0.16317684696350199</c:v>
                </c:pt>
                <c:pt idx="340">
                  <c:v>0.157788034611995</c:v>
                </c:pt>
                <c:pt idx="341">
                  <c:v>0.15291886633385399</c:v>
                </c:pt>
                <c:pt idx="342">
                  <c:v>0.15883250875718999</c:v>
                </c:pt>
                <c:pt idx="343">
                  <c:v>0.16120785435170601</c:v>
                </c:pt>
                <c:pt idx="344">
                  <c:v>0.162149497393592</c:v>
                </c:pt>
                <c:pt idx="345">
                  <c:v>0.161347498747475</c:v>
                </c:pt>
                <c:pt idx="346">
                  <c:v>0.16037612420458999</c:v>
                </c:pt>
                <c:pt idx="347">
                  <c:v>0.170418935831322</c:v>
                </c:pt>
                <c:pt idx="348">
                  <c:v>0.175661059744077</c:v>
                </c:pt>
                <c:pt idx="349">
                  <c:v>0.17652631256097401</c:v>
                </c:pt>
                <c:pt idx="350">
                  <c:v>0.17140369180239301</c:v>
                </c:pt>
                <c:pt idx="351">
                  <c:v>0.17790168121782399</c:v>
                </c:pt>
                <c:pt idx="352">
                  <c:v>0.18889669834457401</c:v>
                </c:pt>
                <c:pt idx="353">
                  <c:v>0.19093548942733199</c:v>
                </c:pt>
                <c:pt idx="354">
                  <c:v>0.19080370047378101</c:v>
                </c:pt>
                <c:pt idx="355">
                  <c:v>0.190657010526564</c:v>
                </c:pt>
                <c:pt idx="356">
                  <c:v>0.19277344306801</c:v>
                </c:pt>
                <c:pt idx="357">
                  <c:v>0.19499649051217099</c:v>
                </c:pt>
                <c:pt idx="358">
                  <c:v>0.18553202288582901</c:v>
                </c:pt>
                <c:pt idx="359">
                  <c:v>0.179481398815758</c:v>
                </c:pt>
                <c:pt idx="360">
                  <c:v>9.4764834530395301E-4</c:v>
                </c:pt>
                <c:pt idx="361">
                  <c:v>9.8666113489457793E-4</c:v>
                </c:pt>
                <c:pt idx="362">
                  <c:v>8.4357821649892696E-4</c:v>
                </c:pt>
                <c:pt idx="363">
                  <c:v>5.4454358442815895E-4</c:v>
                </c:pt>
                <c:pt idx="364">
                  <c:v>2.4836420428626498E-4</c:v>
                </c:pt>
                <c:pt idx="365" formatCode="0.00E+00">
                  <c:v>2.5455220270620899E-5</c:v>
                </c:pt>
                <c:pt idx="366">
                  <c:v>1.23644421563316E-4</c:v>
                </c:pt>
                <c:pt idx="367">
                  <c:v>9.3131128450175905E-4</c:v>
                </c:pt>
                <c:pt idx="368">
                  <c:v>1.87098510615407E-3</c:v>
                </c:pt>
                <c:pt idx="369">
                  <c:v>2.02196643017149E-3</c:v>
                </c:pt>
                <c:pt idx="370">
                  <c:v>3.0130381848015499E-3</c:v>
                </c:pt>
                <c:pt idx="371">
                  <c:v>5.2572797286917902E-3</c:v>
                </c:pt>
                <c:pt idx="372">
                  <c:v>7.8764012825274093E-3</c:v>
                </c:pt>
                <c:pt idx="373">
                  <c:v>9.0941308867407492E-3</c:v>
                </c:pt>
                <c:pt idx="374">
                  <c:v>1.27090341491078E-2</c:v>
                </c:pt>
                <c:pt idx="375">
                  <c:v>1.7552809001435299E-2</c:v>
                </c:pt>
                <c:pt idx="376">
                  <c:v>2.13705163713328E-2</c:v>
                </c:pt>
                <c:pt idx="377">
                  <c:v>2.2653816839869698E-2</c:v>
                </c:pt>
                <c:pt idx="378">
                  <c:v>2.4491963313229899E-2</c:v>
                </c:pt>
                <c:pt idx="379">
                  <c:v>2.7554144336084E-2</c:v>
                </c:pt>
                <c:pt idx="380">
                  <c:v>3.10924661932831E-2</c:v>
                </c:pt>
                <c:pt idx="381">
                  <c:v>3.5806673332998001E-2</c:v>
                </c:pt>
                <c:pt idx="382">
                  <c:v>4.6910171159747799E-2</c:v>
                </c:pt>
                <c:pt idx="383">
                  <c:v>5.9660529351717499E-2</c:v>
                </c:pt>
                <c:pt idx="384">
                  <c:v>6.9434025557532794E-2</c:v>
                </c:pt>
                <c:pt idx="385">
                  <c:v>7.6840709244319502E-2</c:v>
                </c:pt>
                <c:pt idx="386">
                  <c:v>8.0503623876685595E-2</c:v>
                </c:pt>
                <c:pt idx="387">
                  <c:v>8.7885051726060606E-2</c:v>
                </c:pt>
                <c:pt idx="388">
                  <c:v>9.8675787792928502E-2</c:v>
                </c:pt>
                <c:pt idx="389">
                  <c:v>0.101269195360214</c:v>
                </c:pt>
                <c:pt idx="390">
                  <c:v>0.10259737561464299</c:v>
                </c:pt>
                <c:pt idx="391">
                  <c:v>0.10247923051126399</c:v>
                </c:pt>
                <c:pt idx="392">
                  <c:v>0.101702031050389</c:v>
                </c:pt>
                <c:pt idx="393">
                  <c:v>0.104204227819833</c:v>
                </c:pt>
                <c:pt idx="394">
                  <c:v>9.8085722303842202E-2</c:v>
                </c:pt>
                <c:pt idx="395">
                  <c:v>9.7267891131579895E-2</c:v>
                </c:pt>
                <c:pt idx="396">
                  <c:v>9.9924446115066207E-2</c:v>
                </c:pt>
                <c:pt idx="397">
                  <c:v>0.100393044764002</c:v>
                </c:pt>
                <c:pt idx="398">
                  <c:v>9.6336886739880501E-2</c:v>
                </c:pt>
                <c:pt idx="399">
                  <c:v>9.8346307339478106E-2</c:v>
                </c:pt>
                <c:pt idx="400">
                  <c:v>9.9090637199877804E-2</c:v>
                </c:pt>
                <c:pt idx="401">
                  <c:v>9.6208806890144397E-2</c:v>
                </c:pt>
                <c:pt idx="402">
                  <c:v>9.2548942699753903E-2</c:v>
                </c:pt>
                <c:pt idx="403">
                  <c:v>9.20639626958209E-2</c:v>
                </c:pt>
                <c:pt idx="404">
                  <c:v>9.1939153734272597E-2</c:v>
                </c:pt>
                <c:pt idx="405">
                  <c:v>9.0517186363977001E-2</c:v>
                </c:pt>
                <c:pt idx="406">
                  <c:v>8.7085381316564001E-2</c:v>
                </c:pt>
                <c:pt idx="407">
                  <c:v>8.8387731572999506E-2</c:v>
                </c:pt>
                <c:pt idx="408">
                  <c:v>8.7873907641793994E-2</c:v>
                </c:pt>
                <c:pt idx="409">
                  <c:v>8.9122531791489198E-2</c:v>
                </c:pt>
                <c:pt idx="410">
                  <c:v>9.1108615886081198E-2</c:v>
                </c:pt>
                <c:pt idx="411">
                  <c:v>9.3841286551116093E-2</c:v>
                </c:pt>
                <c:pt idx="412">
                  <c:v>9.6212303963476298E-2</c:v>
                </c:pt>
                <c:pt idx="413">
                  <c:v>9.7479674962682603E-2</c:v>
                </c:pt>
                <c:pt idx="414">
                  <c:v>0.101993928928005</c:v>
                </c:pt>
                <c:pt idx="415">
                  <c:v>0.1074835756505</c:v>
                </c:pt>
                <c:pt idx="416">
                  <c:v>0.111965140001208</c:v>
                </c:pt>
                <c:pt idx="417">
                  <c:v>0.11117672136557299</c:v>
                </c:pt>
                <c:pt idx="418">
                  <c:v>0.114266932021393</c:v>
                </c:pt>
                <c:pt idx="419">
                  <c:v>0.117953579104307</c:v>
                </c:pt>
                <c:pt idx="420">
                  <c:v>0.122950241556253</c:v>
                </c:pt>
                <c:pt idx="421">
                  <c:v>0.12988128740975799</c:v>
                </c:pt>
                <c:pt idx="422">
                  <c:v>0.139914424746511</c:v>
                </c:pt>
                <c:pt idx="423">
                  <c:v>0.15177250766990999</c:v>
                </c:pt>
                <c:pt idx="424">
                  <c:v>0.16596129861394401</c:v>
                </c:pt>
                <c:pt idx="425">
                  <c:v>0.171965083018565</c:v>
                </c:pt>
                <c:pt idx="426">
                  <c:v>0.179374512297134</c:v>
                </c:pt>
                <c:pt idx="427">
                  <c:v>0.18203521948642101</c:v>
                </c:pt>
                <c:pt idx="428">
                  <c:v>0.182669890653779</c:v>
                </c:pt>
                <c:pt idx="429">
                  <c:v>0.182024614777413</c:v>
                </c:pt>
                <c:pt idx="430">
                  <c:v>0.18565229887546</c:v>
                </c:pt>
                <c:pt idx="431">
                  <c:v>0.196543227501945</c:v>
                </c:pt>
                <c:pt idx="432">
                  <c:v>0.20316992588482</c:v>
                </c:pt>
                <c:pt idx="433">
                  <c:v>0.210895493179693</c:v>
                </c:pt>
                <c:pt idx="434">
                  <c:v>0.22118638918831199</c:v>
                </c:pt>
                <c:pt idx="435">
                  <c:v>0.22829393009608701</c:v>
                </c:pt>
                <c:pt idx="436">
                  <c:v>0.23557838917396201</c:v>
                </c:pt>
                <c:pt idx="437">
                  <c:v>0.23673499919753599</c:v>
                </c:pt>
                <c:pt idx="438">
                  <c:v>0.23708252170543101</c:v>
                </c:pt>
                <c:pt idx="439">
                  <c:v>0.24252122739217299</c:v>
                </c:pt>
                <c:pt idx="440">
                  <c:v>0.249324320671231</c:v>
                </c:pt>
                <c:pt idx="441">
                  <c:v>0.25392248724588601</c:v>
                </c:pt>
                <c:pt idx="442">
                  <c:v>0.25943915696068198</c:v>
                </c:pt>
                <c:pt idx="443">
                  <c:v>0.26085117660757901</c:v>
                </c:pt>
                <c:pt idx="444">
                  <c:v>0.26958167006348499</c:v>
                </c:pt>
                <c:pt idx="445">
                  <c:v>0.27193633579963</c:v>
                </c:pt>
                <c:pt idx="446">
                  <c:v>0.26169245791197498</c:v>
                </c:pt>
                <c:pt idx="447">
                  <c:v>0.25363612978279099</c:v>
                </c:pt>
                <c:pt idx="448">
                  <c:v>0.24997296175216999</c:v>
                </c:pt>
                <c:pt idx="449">
                  <c:v>0.245965842672174</c:v>
                </c:pt>
                <c:pt idx="450">
                  <c:v>0.247470778299031</c:v>
                </c:pt>
                <c:pt idx="451">
                  <c:v>0.244442795136778</c:v>
                </c:pt>
                <c:pt idx="452">
                  <c:v>0.242631039670655</c:v>
                </c:pt>
                <c:pt idx="453">
                  <c:v>0.243624060520749</c:v>
                </c:pt>
                <c:pt idx="454">
                  <c:v>0.24918332368719601</c:v>
                </c:pt>
                <c:pt idx="455">
                  <c:v>0.25093601717886199</c:v>
                </c:pt>
                <c:pt idx="456">
                  <c:v>0.25498995467161301</c:v>
                </c:pt>
                <c:pt idx="457">
                  <c:v>0.26149436096067602</c:v>
                </c:pt>
                <c:pt idx="458">
                  <c:v>0.26020087183972801</c:v>
                </c:pt>
                <c:pt idx="459">
                  <c:v>0.25992224361951399</c:v>
                </c:pt>
                <c:pt idx="460">
                  <c:v>0.25519954791576599</c:v>
                </c:pt>
                <c:pt idx="461">
                  <c:v>0.25742758462327497</c:v>
                </c:pt>
                <c:pt idx="462">
                  <c:v>0.25133179565070601</c:v>
                </c:pt>
                <c:pt idx="463">
                  <c:v>0.24734234375172601</c:v>
                </c:pt>
                <c:pt idx="464">
                  <c:v>0.24721653815071001</c:v>
                </c:pt>
                <c:pt idx="465">
                  <c:v>0.25177504283389202</c:v>
                </c:pt>
                <c:pt idx="466">
                  <c:v>0.256109881555518</c:v>
                </c:pt>
                <c:pt idx="467">
                  <c:v>0.260833799340006</c:v>
                </c:pt>
                <c:pt idx="468">
                  <c:v>0.26284207391012498</c:v>
                </c:pt>
                <c:pt idx="469">
                  <c:v>0.26317294265220698</c:v>
                </c:pt>
                <c:pt idx="470">
                  <c:v>0.26437333253749501</c:v>
                </c:pt>
                <c:pt idx="471">
                  <c:v>0.258889708402051</c:v>
                </c:pt>
                <c:pt idx="472">
                  <c:v>0.26036465477266302</c:v>
                </c:pt>
                <c:pt idx="473">
                  <c:v>0.26276346537225298</c:v>
                </c:pt>
                <c:pt idx="474">
                  <c:v>0.273533379644741</c:v>
                </c:pt>
                <c:pt idx="475">
                  <c:v>0.27902930313613999</c:v>
                </c:pt>
                <c:pt idx="476">
                  <c:v>0.283967109094658</c:v>
                </c:pt>
                <c:pt idx="477">
                  <c:v>0.28715506535753899</c:v>
                </c:pt>
                <c:pt idx="478">
                  <c:v>0.29662533809307001</c:v>
                </c:pt>
                <c:pt idx="479">
                  <c:v>0.30671671958396901</c:v>
                </c:pt>
                <c:pt idx="480">
                  <c:v>0.31976808798885997</c:v>
                </c:pt>
                <c:pt idx="481">
                  <c:v>0.33144786706108298</c:v>
                </c:pt>
                <c:pt idx="482">
                  <c:v>0.34542758741794599</c:v>
                </c:pt>
                <c:pt idx="483">
                  <c:v>0.35450387008565598</c:v>
                </c:pt>
                <c:pt idx="484">
                  <c:v>0.35270075865388001</c:v>
                </c:pt>
                <c:pt idx="485">
                  <c:v>0.35551216183474799</c:v>
                </c:pt>
                <c:pt idx="486">
                  <c:v>0.36252945979287698</c:v>
                </c:pt>
                <c:pt idx="487">
                  <c:v>0.36737702886113299</c:v>
                </c:pt>
                <c:pt idx="488">
                  <c:v>0.36062436723517599</c:v>
                </c:pt>
                <c:pt idx="489">
                  <c:v>0.35787341965260799</c:v>
                </c:pt>
                <c:pt idx="490">
                  <c:v>0.35444263378700702</c:v>
                </c:pt>
                <c:pt idx="491">
                  <c:v>0.35540141227284699</c:v>
                </c:pt>
                <c:pt idx="492">
                  <c:v>0.36059799798882802</c:v>
                </c:pt>
                <c:pt idx="493">
                  <c:v>0.37046003704883301</c:v>
                </c:pt>
                <c:pt idx="494">
                  <c:v>0.37080385994550302</c:v>
                </c:pt>
                <c:pt idx="495">
                  <c:v>0.37495619837419097</c:v>
                </c:pt>
                <c:pt idx="496">
                  <c:v>0.37872399242827498</c:v>
                </c:pt>
                <c:pt idx="497">
                  <c:v>0.38003079360583097</c:v>
                </c:pt>
                <c:pt idx="498">
                  <c:v>0.37263855104871202</c:v>
                </c:pt>
                <c:pt idx="499">
                  <c:v>0.372609994984888</c:v>
                </c:pt>
                <c:pt idx="500">
                  <c:v>0.37939127683324902</c:v>
                </c:pt>
                <c:pt idx="501">
                  <c:v>0.38483652262631801</c:v>
                </c:pt>
                <c:pt idx="502">
                  <c:v>0.39931318359310902</c:v>
                </c:pt>
                <c:pt idx="503">
                  <c:v>0.41107051455688998</c:v>
                </c:pt>
                <c:pt idx="504">
                  <c:v>0.42536359634658399</c:v>
                </c:pt>
                <c:pt idx="505">
                  <c:v>0.43952933778579201</c:v>
                </c:pt>
                <c:pt idx="506">
                  <c:v>0.44854169606307298</c:v>
                </c:pt>
                <c:pt idx="507">
                  <c:v>0.45610711776235602</c:v>
                </c:pt>
                <c:pt idx="508">
                  <c:v>0.466136100203212</c:v>
                </c:pt>
                <c:pt idx="509">
                  <c:v>0.48179505117212301</c:v>
                </c:pt>
                <c:pt idx="510">
                  <c:v>0.491413720804596</c:v>
                </c:pt>
                <c:pt idx="511">
                  <c:v>0.49842425093114301</c:v>
                </c:pt>
                <c:pt idx="512">
                  <c:v>0.50997108419161596</c:v>
                </c:pt>
                <c:pt idx="513">
                  <c:v>0.52087274272391404</c:v>
                </c:pt>
                <c:pt idx="514">
                  <c:v>0.53551255264807296</c:v>
                </c:pt>
                <c:pt idx="515">
                  <c:v>0.54093472163143097</c:v>
                </c:pt>
                <c:pt idx="516">
                  <c:v>0.54445775364900595</c:v>
                </c:pt>
                <c:pt idx="517">
                  <c:v>0.55548385744267603</c:v>
                </c:pt>
                <c:pt idx="518">
                  <c:v>0.55753494450541696</c:v>
                </c:pt>
                <c:pt idx="519">
                  <c:v>0.56016489924593005</c:v>
                </c:pt>
                <c:pt idx="520">
                  <c:v>0.56986391399540604</c:v>
                </c:pt>
                <c:pt idx="521">
                  <c:v>0.57615009400217498</c:v>
                </c:pt>
                <c:pt idx="522">
                  <c:v>0.58854711500909596</c:v>
                </c:pt>
                <c:pt idx="523">
                  <c:v>0.59472913419701701</c:v>
                </c:pt>
                <c:pt idx="524">
                  <c:v>0.59251132666643602</c:v>
                </c:pt>
                <c:pt idx="525">
                  <c:v>0.59172703046471298</c:v>
                </c:pt>
                <c:pt idx="526">
                  <c:v>0.59643182198953604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7D8-47EB-A406-BFF5C8694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406592"/>
        <c:axId val="129407168"/>
      </c:scatterChart>
      <c:valAx>
        <c:axId val="129406592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Scale k (hours)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1547317886256502"/>
              <c:y val="0.320150618851246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407168"/>
        <c:crosses val="autoZero"/>
        <c:crossBetween val="midCat"/>
      </c:valAx>
      <c:valAx>
        <c:axId val="129407168"/>
        <c:scaling>
          <c:logBase val="10"/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Variance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205043961574925E-3"/>
              <c:y val="0.41449456487066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9406592"/>
        <c:crosses val="autoZero"/>
        <c:crossBetween val="midCat"/>
      </c:valAx>
      <c:spPr>
        <a:solidFill>
          <a:schemeClr val="lt1"/>
        </a:solidFill>
        <a:ln w="19050" cap="rnd" cmpd="sng" algn="ctr">
          <a:solidFill>
            <a:schemeClr val="accent1"/>
          </a:solidFill>
          <a:prstDash val="solid"/>
        </a:ln>
        <a:effectLst/>
      </c:spPr>
    </c:plotArea>
    <c:legend>
      <c:legendPos val="b"/>
      <c:layout>
        <c:manualLayout>
          <c:xMode val="edge"/>
          <c:yMode val="edge"/>
          <c:x val="3.2568505496319441E-3"/>
          <c:y val="0.88418494362024491"/>
          <c:w val="0.9967431494503679"/>
          <c:h val="0.11581505637975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C-moments</a:t>
            </a:r>
            <a:endParaRPr lang="el-GR" sz="2800"/>
          </a:p>
        </c:rich>
      </c:tx>
      <c:layout>
        <c:manualLayout>
          <c:xMode val="edge"/>
          <c:yMode val="edge"/>
          <c:x val="0.355157638888888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9.6150481189851283E-2"/>
          <c:y val="8.9373422477560846E-2"/>
          <c:w val="0.87451618547681542"/>
          <c:h val="0.8064298651560826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0.18971606122625131"/>
                  <c:y val="0.4468091186182372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</c:trendlineLbl>
          </c:trendline>
          <c:xVal>
            <c:numRef>
              <c:f>Total!$BW$4:$BW$1976</c:f>
              <c:numCache>
                <c:formatCode>General</c:formatCode>
                <c:ptCount val="1973"/>
                <c:pt idx="0">
                  <c:v>4.8946549050964316</c:v>
                </c:pt>
                <c:pt idx="1">
                  <c:v>4.1088722984337167</c:v>
                </c:pt>
                <c:pt idx="2">
                  <c:v>3.9824224014807923</c:v>
                </c:pt>
                <c:pt idx="3">
                  <c:v>5.0007420404215512</c:v>
                </c:pt>
                <c:pt idx="4">
                  <c:v>3.8901970042939338</c:v>
                </c:pt>
                <c:pt idx="5">
                  <c:v>4.7323643031547435</c:v>
                </c:pt>
                <c:pt idx="6">
                  <c:v>6.1485175314558216</c:v>
                </c:pt>
                <c:pt idx="7">
                  <c:v>5.1507474428537368</c:v>
                </c:pt>
                <c:pt idx="8">
                  <c:v>6.9195423450418216</c:v>
                </c:pt>
                <c:pt idx="9">
                  <c:v>7.6474923674394351</c:v>
                </c:pt>
                <c:pt idx="10">
                  <c:v>6.4242943584291607</c:v>
                </c:pt>
                <c:pt idx="11">
                  <c:v>4.6070236202536474</c:v>
                </c:pt>
                <c:pt idx="12">
                  <c:v>6.1035716430584932</c:v>
                </c:pt>
                <c:pt idx="13">
                  <c:v>4.5748411560810434</c:v>
                </c:pt>
                <c:pt idx="14">
                  <c:v>5.1027244441623498</c:v>
                </c:pt>
                <c:pt idx="15">
                  <c:v>3.5144350453409388</c:v>
                </c:pt>
                <c:pt idx="16">
                  <c:v>3.3938452896265421</c:v>
                </c:pt>
                <c:pt idx="17">
                  <c:v>5.4989584714051167</c:v>
                </c:pt>
                <c:pt idx="18">
                  <c:v>3.758365198374451</c:v>
                </c:pt>
                <c:pt idx="19">
                  <c:v>6.1940580519093933</c:v>
                </c:pt>
                <c:pt idx="20">
                  <c:v>5.0336196456695008</c:v>
                </c:pt>
                <c:pt idx="21">
                  <c:v>4.1236569319774095</c:v>
                </c:pt>
                <c:pt idx="22">
                  <c:v>5.2342654026633149</c:v>
                </c:pt>
                <c:pt idx="23">
                  <c:v>4.0575997655262368</c:v>
                </c:pt>
                <c:pt idx="24">
                  <c:v>5.4420579834456131</c:v>
                </c:pt>
                <c:pt idx="25">
                  <c:v>5.7579332538237686</c:v>
                </c:pt>
                <c:pt idx="26">
                  <c:v>4.3681811350209649</c:v>
                </c:pt>
                <c:pt idx="27">
                  <c:v>5.0885634944236466</c:v>
                </c:pt>
                <c:pt idx="28">
                  <c:v>6.1100186529247953</c:v>
                </c:pt>
                <c:pt idx="29">
                  <c:v>3.6745254155417393</c:v>
                </c:pt>
                <c:pt idx="30">
                  <c:v>3.6114648003184069</c:v>
                </c:pt>
                <c:pt idx="31">
                  <c:v>2.9391656677114257</c:v>
                </c:pt>
                <c:pt idx="32">
                  <c:v>8.3240220454693912</c:v>
                </c:pt>
                <c:pt idx="33">
                  <c:v>8.8258412523457377</c:v>
                </c:pt>
                <c:pt idx="34">
                  <c:v>7.0842322563106812</c:v>
                </c:pt>
                <c:pt idx="35">
                  <c:v>6.4374719618151381</c:v>
                </c:pt>
                <c:pt idx="36">
                  <c:v>6.8094459798833036</c:v>
                </c:pt>
                <c:pt idx="37">
                  <c:v>6.0918555133351857</c:v>
                </c:pt>
                <c:pt idx="38">
                  <c:v>8.4037485493871387</c:v>
                </c:pt>
                <c:pt idx="39">
                  <c:v>3.461625879368547</c:v>
                </c:pt>
                <c:pt idx="40">
                  <c:v>3.5484178751127562</c:v>
                </c:pt>
                <c:pt idx="41">
                  <c:v>3.5447862053986801</c:v>
                </c:pt>
                <c:pt idx="42">
                  <c:v>3.3143830507281509</c:v>
                </c:pt>
                <c:pt idx="43">
                  <c:v>3.0680754542509381</c:v>
                </c:pt>
                <c:pt idx="44">
                  <c:v>2.9466540302050062</c:v>
                </c:pt>
                <c:pt idx="45">
                  <c:v>3.4227026479333276</c:v>
                </c:pt>
                <c:pt idx="46">
                  <c:v>3.2697123041173555</c:v>
                </c:pt>
                <c:pt idx="47">
                  <c:v>3.1705954326118189</c:v>
                </c:pt>
                <c:pt idx="48">
                  <c:v>3.3510902390308264</c:v>
                </c:pt>
                <c:pt idx="49">
                  <c:v>3.1654920938923121</c:v>
                </c:pt>
                <c:pt idx="50">
                  <c:v>3.5084314774873291</c:v>
                </c:pt>
                <c:pt idx="51">
                  <c:v>3.5163472833978906</c:v>
                </c:pt>
                <c:pt idx="52">
                  <c:v>4.0583923316763943</c:v>
                </c:pt>
                <c:pt idx="53">
                  <c:v>3.9029309714866494</c:v>
                </c:pt>
                <c:pt idx="54">
                  <c:v>5.1363355178373906</c:v>
                </c:pt>
                <c:pt idx="55">
                  <c:v>4.2087232918774644</c:v>
                </c:pt>
                <c:pt idx="56">
                  <c:v>4.3907204939189173</c:v>
                </c:pt>
                <c:pt idx="57">
                  <c:v>4.0329570300640274</c:v>
                </c:pt>
                <c:pt idx="58">
                  <c:v>3.6923267536914195</c:v>
                </c:pt>
                <c:pt idx="59">
                  <c:v>4.0882423809775474</c:v>
                </c:pt>
                <c:pt idx="60">
                  <c:v>3.9935446237790893</c:v>
                </c:pt>
                <c:pt idx="61">
                  <c:v>4.1997171805329208</c:v>
                </c:pt>
                <c:pt idx="62">
                  <c:v>3.9886968285376088</c:v>
                </c:pt>
                <c:pt idx="63">
                  <c:v>4.6860503738221944</c:v>
                </c:pt>
                <c:pt idx="64">
                  <c:v>4.9915042318289347</c:v>
                </c:pt>
                <c:pt idx="65">
                  <c:v>3.8072499049610444</c:v>
                </c:pt>
                <c:pt idx="66">
                  <c:v>3.5801343966724017</c:v>
                </c:pt>
                <c:pt idx="67">
                  <c:v>3.6064351236613068</c:v>
                </c:pt>
                <c:pt idx="68">
                  <c:v>3.4008654813372758</c:v>
                </c:pt>
                <c:pt idx="69">
                  <c:v>3.365496073224663</c:v>
                </c:pt>
                <c:pt idx="70">
                  <c:v>4.07947897307504</c:v>
                </c:pt>
                <c:pt idx="71">
                  <c:v>5.0932425922685018</c:v>
                </c:pt>
                <c:pt idx="72">
                  <c:v>3.7544301879277553</c:v>
                </c:pt>
                <c:pt idx="73">
                  <c:v>3.220219422191668</c:v>
                </c:pt>
                <c:pt idx="74">
                  <c:v>2.9984817759118667</c:v>
                </c:pt>
                <c:pt idx="75">
                  <c:v>3.3837021872032991</c:v>
                </c:pt>
                <c:pt idx="76">
                  <c:v>3.535521755393503</c:v>
                </c:pt>
                <c:pt idx="77">
                  <c:v>3.3301291882774433</c:v>
                </c:pt>
                <c:pt idx="78">
                  <c:v>3.6547024737286407</c:v>
                </c:pt>
                <c:pt idx="79">
                  <c:v>3.0075845270747505</c:v>
                </c:pt>
                <c:pt idx="80">
                  <c:v>3.8210646118916527</c:v>
                </c:pt>
                <c:pt idx="81">
                  <c:v>5.7859553221533009</c:v>
                </c:pt>
                <c:pt idx="82">
                  <c:v>5.0457774670926172</c:v>
                </c:pt>
                <c:pt idx="83">
                  <c:v>6.6955063597096647</c:v>
                </c:pt>
                <c:pt idx="84">
                  <c:v>6.4471799847806359</c:v>
                </c:pt>
                <c:pt idx="85">
                  <c:v>7.5915807596873819</c:v>
                </c:pt>
                <c:pt idx="86">
                  <c:v>7.1246321585157215</c:v>
                </c:pt>
                <c:pt idx="87">
                  <c:v>6.8311643727875104</c:v>
                </c:pt>
                <c:pt idx="88">
                  <c:v>6.6488330780722507</c:v>
                </c:pt>
                <c:pt idx="89">
                  <c:v>5.4196248342529545</c:v>
                </c:pt>
                <c:pt idx="90">
                  <c:v>5.4598382475105556</c:v>
                </c:pt>
                <c:pt idx="91">
                  <c:v>5.066457966210308</c:v>
                </c:pt>
                <c:pt idx="92">
                  <c:v>7.6353340628357627</c:v>
                </c:pt>
                <c:pt idx="93">
                  <c:v>4.3750327442589034</c:v>
                </c:pt>
                <c:pt idx="94">
                  <c:v>4.9409191935849419</c:v>
                </c:pt>
                <c:pt idx="95">
                  <c:v>4.9721503611735329</c:v>
                </c:pt>
                <c:pt idx="96">
                  <c:v>4.022428210379335</c:v>
                </c:pt>
                <c:pt idx="97">
                  <c:v>9.7492869821564376</c:v>
                </c:pt>
                <c:pt idx="98">
                  <c:v>4.7604825407303482</c:v>
                </c:pt>
                <c:pt idx="99">
                  <c:v>5.2170082147577332</c:v>
                </c:pt>
                <c:pt idx="100">
                  <c:v>6.8159297785456454</c:v>
                </c:pt>
                <c:pt idx="101">
                  <c:v>6.0297504204427446</c:v>
                </c:pt>
                <c:pt idx="102">
                  <c:v>5.9982153566541054</c:v>
                </c:pt>
                <c:pt idx="103">
                  <c:v>6.1545758682308369</c:v>
                </c:pt>
                <c:pt idx="104">
                  <c:v>5.3106755927313145</c:v>
                </c:pt>
                <c:pt idx="105">
                  <c:v>4.8601240752703259</c:v>
                </c:pt>
                <c:pt idx="106">
                  <c:v>5.0647495809236185</c:v>
                </c:pt>
                <c:pt idx="107">
                  <c:v>5.8922086523776214</c:v>
                </c:pt>
                <c:pt idx="108">
                  <c:v>5.9360470932681562</c:v>
                </c:pt>
                <c:pt idx="109">
                  <c:v>5.6435670880042945</c:v>
                </c:pt>
                <c:pt idx="110">
                  <c:v>4.884340720452502</c:v>
                </c:pt>
                <c:pt idx="111">
                  <c:v>4.4286166248921033</c:v>
                </c:pt>
                <c:pt idx="112">
                  <c:v>4.523598807619778</c:v>
                </c:pt>
                <c:pt idx="113">
                  <c:v>4.324099053012926</c:v>
                </c:pt>
                <c:pt idx="114">
                  <c:v>6.3036380783994215</c:v>
                </c:pt>
                <c:pt idx="115">
                  <c:v>6.336768283377296</c:v>
                </c:pt>
                <c:pt idx="116">
                  <c:v>5.737825583253005</c:v>
                </c:pt>
                <c:pt idx="117">
                  <c:v>5.0316411893952671</c:v>
                </c:pt>
                <c:pt idx="118">
                  <c:v>5.322772431371555</c:v>
                </c:pt>
                <c:pt idx="119">
                  <c:v>4.7081354493577781</c:v>
                </c:pt>
                <c:pt idx="120">
                  <c:v>5.049583227119939</c:v>
                </c:pt>
                <c:pt idx="121">
                  <c:v>7.8969405256238367</c:v>
                </c:pt>
                <c:pt idx="122">
                  <c:v>4.4990960205754282</c:v>
                </c:pt>
                <c:pt idx="123">
                  <c:v>4.5587769722379541</c:v>
                </c:pt>
                <c:pt idx="124">
                  <c:v>5.0592753436468376</c:v>
                </c:pt>
                <c:pt idx="125">
                  <c:v>4.4172935802019406</c:v>
                </c:pt>
                <c:pt idx="126">
                  <c:v>4.311650496277049</c:v>
                </c:pt>
                <c:pt idx="127">
                  <c:v>4.0671801969178762</c:v>
                </c:pt>
                <c:pt idx="128">
                  <c:v>4.1782540780001343</c:v>
                </c:pt>
                <c:pt idx="129">
                  <c:v>4.1751719998008019</c:v>
                </c:pt>
                <c:pt idx="130">
                  <c:v>3.9386983580958792</c:v>
                </c:pt>
                <c:pt idx="131">
                  <c:v>4.7562485977008011</c:v>
                </c:pt>
                <c:pt idx="132">
                  <c:v>4.6315667552242035</c:v>
                </c:pt>
                <c:pt idx="133">
                  <c:v>4.6602938327616226</c:v>
                </c:pt>
                <c:pt idx="134">
                  <c:v>5.3293206531044515</c:v>
                </c:pt>
                <c:pt idx="135">
                  <c:v>3.7216473670091399</c:v>
                </c:pt>
                <c:pt idx="136">
                  <c:v>4.9995806793268462</c:v>
                </c:pt>
                <c:pt idx="137">
                  <c:v>5.406895326597847</c:v>
                </c:pt>
                <c:pt idx="138">
                  <c:v>3.9935058126178351</c:v>
                </c:pt>
                <c:pt idx="139">
                  <c:v>4.6407198591490966</c:v>
                </c:pt>
                <c:pt idx="140">
                  <c:v>4.4814207010826257</c:v>
                </c:pt>
                <c:pt idx="141">
                  <c:v>4.7118852946656204</c:v>
                </c:pt>
                <c:pt idx="142">
                  <c:v>3.8535226054566634</c:v>
                </c:pt>
                <c:pt idx="143">
                  <c:v>3.8183987823585177</c:v>
                </c:pt>
                <c:pt idx="144">
                  <c:v>4.8756325547020483</c:v>
                </c:pt>
                <c:pt idx="145">
                  <c:v>4.8031152706327651</c:v>
                </c:pt>
                <c:pt idx="146">
                  <c:v>5.9368758595128783</c:v>
                </c:pt>
                <c:pt idx="147">
                  <c:v>5.1913078979366265</c:v>
                </c:pt>
                <c:pt idx="148">
                  <c:v>4.329958485906908</c:v>
                </c:pt>
                <c:pt idx="149">
                  <c:v>4.1402344721601141</c:v>
                </c:pt>
                <c:pt idx="150">
                  <c:v>4.659927834955826</c:v>
                </c:pt>
                <c:pt idx="151">
                  <c:v>4.9089092482753278</c:v>
                </c:pt>
                <c:pt idx="152">
                  <c:v>5.3993009054301098</c:v>
                </c:pt>
                <c:pt idx="153">
                  <c:v>5.7552244279354516</c:v>
                </c:pt>
                <c:pt idx="154">
                  <c:v>4.6190793806313915</c:v>
                </c:pt>
                <c:pt idx="155">
                  <c:v>6.7839643491777641</c:v>
                </c:pt>
                <c:pt idx="156">
                  <c:v>4.3814232004420761</c:v>
                </c:pt>
                <c:pt idx="157">
                  <c:v>4.2944745798324391</c:v>
                </c:pt>
                <c:pt idx="158">
                  <c:v>4.0304713246096178</c:v>
                </c:pt>
                <c:pt idx="159">
                  <c:v>3.8777704781081601</c:v>
                </c:pt>
                <c:pt idx="160">
                  <c:v>4.0932810605176639</c:v>
                </c:pt>
                <c:pt idx="161">
                  <c:v>3.5392370066838752</c:v>
                </c:pt>
                <c:pt idx="162">
                  <c:v>4.4099903609375506</c:v>
                </c:pt>
                <c:pt idx="163">
                  <c:v>4.6364488513053539</c:v>
                </c:pt>
                <c:pt idx="164">
                  <c:v>4.9736840065321131</c:v>
                </c:pt>
                <c:pt idx="165">
                  <c:v>5.1488718520480514</c:v>
                </c:pt>
                <c:pt idx="166">
                  <c:v>5.41906006498502</c:v>
                </c:pt>
                <c:pt idx="167">
                  <c:v>5.0807569729804971</c:v>
                </c:pt>
                <c:pt idx="168">
                  <c:v>3.9259842296609642</c:v>
                </c:pt>
                <c:pt idx="169">
                  <c:v>3.682064786625856</c:v>
                </c:pt>
                <c:pt idx="170">
                  <c:v>3.9572364597948773</c:v>
                </c:pt>
                <c:pt idx="171">
                  <c:v>4.4437226737184989</c:v>
                </c:pt>
                <c:pt idx="172">
                  <c:v>4.2825908972536171</c:v>
                </c:pt>
                <c:pt idx="173">
                  <c:v>4.31910727680427</c:v>
                </c:pt>
                <c:pt idx="174">
                  <c:v>4.1336669087839164</c:v>
                </c:pt>
                <c:pt idx="175">
                  <c:v>4.6009919324242405</c:v>
                </c:pt>
                <c:pt idx="176">
                  <c:v>4.9663187494398091</c:v>
                </c:pt>
                <c:pt idx="177">
                  <c:v>4.9937813303714718</c:v>
                </c:pt>
                <c:pt idx="178">
                  <c:v>4.832450171536725</c:v>
                </c:pt>
                <c:pt idx="179">
                  <c:v>4.5378698909537745</c:v>
                </c:pt>
                <c:pt idx="180">
                  <c:v>4.1379228738092122</c:v>
                </c:pt>
                <c:pt idx="181">
                  <c:v>4.1862316251454326</c:v>
                </c:pt>
                <c:pt idx="182">
                  <c:v>4.5835919701449876</c:v>
                </c:pt>
                <c:pt idx="183">
                  <c:v>3.9919106331415137</c:v>
                </c:pt>
                <c:pt idx="184">
                  <c:v>4.2682780611184121</c:v>
                </c:pt>
                <c:pt idx="185">
                  <c:v>3.551010703468596</c:v>
                </c:pt>
                <c:pt idx="186">
                  <c:v>3.7178311656863503</c:v>
                </c:pt>
                <c:pt idx="187">
                  <c:v>3.9104141141420072</c:v>
                </c:pt>
                <c:pt idx="188">
                  <c:v>5.5956108602337986</c:v>
                </c:pt>
                <c:pt idx="189">
                  <c:v>5.5409836592775799</c:v>
                </c:pt>
                <c:pt idx="190">
                  <c:v>5.3356806684281084</c:v>
                </c:pt>
                <c:pt idx="191">
                  <c:v>5.3002854715127761</c:v>
                </c:pt>
                <c:pt idx="192">
                  <c:v>4.3455516671616783</c:v>
                </c:pt>
                <c:pt idx="193">
                  <c:v>4.3291515821915505</c:v>
                </c:pt>
                <c:pt idx="194">
                  <c:v>3.9487510843567875</c:v>
                </c:pt>
                <c:pt idx="195">
                  <c:v>4.1226026929750734</c:v>
                </c:pt>
                <c:pt idx="196">
                  <c:v>3.2027740343362296</c:v>
                </c:pt>
                <c:pt idx="197">
                  <c:v>5.8593867385762888</c:v>
                </c:pt>
                <c:pt idx="198">
                  <c:v>5.1290645381297111</c:v>
                </c:pt>
                <c:pt idx="199">
                  <c:v>5.8822447428790223</c:v>
                </c:pt>
                <c:pt idx="200">
                  <c:v>5.3921386729987395</c:v>
                </c:pt>
                <c:pt idx="201">
                  <c:v>4.3088252518789689</c:v>
                </c:pt>
                <c:pt idx="202">
                  <c:v>5.8768998771123542</c:v>
                </c:pt>
                <c:pt idx="203">
                  <c:v>4.9650458106629962</c:v>
                </c:pt>
                <c:pt idx="204">
                  <c:v>5.024117199098689</c:v>
                </c:pt>
                <c:pt idx="205">
                  <c:v>4.8836192799474585</c:v>
                </c:pt>
                <c:pt idx="206">
                  <c:v>4.8769292237122279</c:v>
                </c:pt>
                <c:pt idx="207">
                  <c:v>5.17304259067933</c:v>
                </c:pt>
                <c:pt idx="208">
                  <c:v>4.730649402433122</c:v>
                </c:pt>
                <c:pt idx="209">
                  <c:v>5.1458105653067401</c:v>
                </c:pt>
                <c:pt idx="210">
                  <c:v>5.165623792818872</c:v>
                </c:pt>
                <c:pt idx="211">
                  <c:v>4.5493846481836222</c:v>
                </c:pt>
                <c:pt idx="212">
                  <c:v>4.0136645738127594</c:v>
                </c:pt>
                <c:pt idx="213">
                  <c:v>6.3830404469235811</c:v>
                </c:pt>
                <c:pt idx="214">
                  <c:v>6.0007177531039648</c:v>
                </c:pt>
                <c:pt idx="215">
                  <c:v>6.1119613746490824</c:v>
                </c:pt>
                <c:pt idx="216">
                  <c:v>5.6777047045874349</c:v>
                </c:pt>
                <c:pt idx="217">
                  <c:v>5.5274797596734038</c:v>
                </c:pt>
                <c:pt idx="218">
                  <c:v>5.6480109587083023</c:v>
                </c:pt>
                <c:pt idx="219">
                  <c:v>5.8395719840120197</c:v>
                </c:pt>
                <c:pt idx="220">
                  <c:v>5.1780841144147143</c:v>
                </c:pt>
                <c:pt idx="221">
                  <c:v>5.3764061693291199</c:v>
                </c:pt>
                <c:pt idx="222">
                  <c:v>5.6251116571977056</c:v>
                </c:pt>
                <c:pt idx="223">
                  <c:v>6.3808467155101392</c:v>
                </c:pt>
                <c:pt idx="224">
                  <c:v>4.7223284396120304</c:v>
                </c:pt>
                <c:pt idx="225">
                  <c:v>4.2836597403963612</c:v>
                </c:pt>
                <c:pt idx="226">
                  <c:v>5.4890844026853935</c:v>
                </c:pt>
                <c:pt idx="227">
                  <c:v>4.3175704934486898</c:v>
                </c:pt>
                <c:pt idx="228">
                  <c:v>4.5329054041418049</c:v>
                </c:pt>
                <c:pt idx="229">
                  <c:v>4.6513460098213839</c:v>
                </c:pt>
                <c:pt idx="230">
                  <c:v>5.5079440322790783</c:v>
                </c:pt>
                <c:pt idx="231">
                  <c:v>4.851001327804342</c:v>
                </c:pt>
                <c:pt idx="232">
                  <c:v>5.1317732886449328</c:v>
                </c:pt>
                <c:pt idx="233">
                  <c:v>5.6314269677046855</c:v>
                </c:pt>
                <c:pt idx="234">
                  <c:v>4.810777084881817</c:v>
                </c:pt>
                <c:pt idx="235">
                  <c:v>4.8313376444141207</c:v>
                </c:pt>
                <c:pt idx="236">
                  <c:v>4.3179648320476911</c:v>
                </c:pt>
                <c:pt idx="237">
                  <c:v>5.0848401187868371</c:v>
                </c:pt>
                <c:pt idx="238">
                  <c:v>5.0179941352973128</c:v>
                </c:pt>
                <c:pt idx="239">
                  <c:v>5.0896491122315339</c:v>
                </c:pt>
                <c:pt idx="240">
                  <c:v>5.1032160798921238</c:v>
                </c:pt>
                <c:pt idx="241">
                  <c:v>5.158976686720294</c:v>
                </c:pt>
                <c:pt idx="242">
                  <c:v>5.2349070632206942</c:v>
                </c:pt>
                <c:pt idx="243">
                  <c:v>5.0094160259098581</c:v>
                </c:pt>
                <c:pt idx="244">
                  <c:v>5.2786607630850453</c:v>
                </c:pt>
                <c:pt idx="245">
                  <c:v>5.4628350806336803</c:v>
                </c:pt>
                <c:pt idx="246">
                  <c:v>5.517849247290008</c:v>
                </c:pt>
                <c:pt idx="247">
                  <c:v>5.3875987761591189</c:v>
                </c:pt>
                <c:pt idx="248">
                  <c:v>5.6837820033828468</c:v>
                </c:pt>
                <c:pt idx="249">
                  <c:v>6.7523077244041358</c:v>
                </c:pt>
                <c:pt idx="250">
                  <c:v>6.6395706945680359</c:v>
                </c:pt>
                <c:pt idx="251">
                  <c:v>6.0805066724767656</c:v>
                </c:pt>
                <c:pt idx="252">
                  <c:v>5.9713382356034765</c:v>
                </c:pt>
                <c:pt idx="253">
                  <c:v>6.3508569032073892</c:v>
                </c:pt>
                <c:pt idx="254">
                  <c:v>7.0690756846484533</c:v>
                </c:pt>
                <c:pt idx="255">
                  <c:v>6.2453975972938638</c:v>
                </c:pt>
                <c:pt idx="256">
                  <c:v>5.6466081497483334</c:v>
                </c:pt>
                <c:pt idx="257">
                  <c:v>6.0611838065843964</c:v>
                </c:pt>
                <c:pt idx="258">
                  <c:v>5.5997070202749297</c:v>
                </c:pt>
                <c:pt idx="259">
                  <c:v>6.3245146730495323</c:v>
                </c:pt>
                <c:pt idx="260">
                  <c:v>5.2239248173612669</c:v>
                </c:pt>
                <c:pt idx="261">
                  <c:v>5.5197286738991673</c:v>
                </c:pt>
                <c:pt idx="262">
                  <c:v>5.2879819938931263</c:v>
                </c:pt>
                <c:pt idx="263">
                  <c:v>6.6258988604219047</c:v>
                </c:pt>
                <c:pt idx="264">
                  <c:v>5.8320471192238061</c:v>
                </c:pt>
                <c:pt idx="265">
                  <c:v>6.1910348808146765</c:v>
                </c:pt>
                <c:pt idx="266">
                  <c:v>6.0597300443817677</c:v>
                </c:pt>
                <c:pt idx="267">
                  <c:v>6.5903627961736841</c:v>
                </c:pt>
                <c:pt idx="268">
                  <c:v>6.5938826064988989</c:v>
                </c:pt>
                <c:pt idx="269">
                  <c:v>6.1022783196294839</c:v>
                </c:pt>
                <c:pt idx="270">
                  <c:v>6.3885808947661964</c:v>
                </c:pt>
                <c:pt idx="271">
                  <c:v>5.5531594028588307</c:v>
                </c:pt>
                <c:pt idx="272">
                  <c:v>6.9280230791092432</c:v>
                </c:pt>
                <c:pt idx="273">
                  <c:v>5.7548719578494936</c:v>
                </c:pt>
                <c:pt idx="274">
                  <c:v>5.9880020029383658</c:v>
                </c:pt>
                <c:pt idx="275">
                  <c:v>6.1529149087725177</c:v>
                </c:pt>
                <c:pt idx="276">
                  <c:v>5.9734214391218501</c:v>
                </c:pt>
                <c:pt idx="277">
                  <c:v>5.6035994648046472</c:v>
                </c:pt>
                <c:pt idx="278">
                  <c:v>5.5105993414612087</c:v>
                </c:pt>
                <c:pt idx="279">
                  <c:v>5.3696343390171739</c:v>
                </c:pt>
                <c:pt idx="280">
                  <c:v>5.1881530301149779</c:v>
                </c:pt>
                <c:pt idx="281">
                  <c:v>4.0142017435884245</c:v>
                </c:pt>
                <c:pt idx="282">
                  <c:v>3.8694061354128881</c:v>
                </c:pt>
                <c:pt idx="283">
                  <c:v>3.7395890885190957</c:v>
                </c:pt>
                <c:pt idx="284">
                  <c:v>4.0551270369596448</c:v>
                </c:pt>
                <c:pt idx="285">
                  <c:v>3.9057846088434807</c:v>
                </c:pt>
                <c:pt idx="286">
                  <c:v>3.7471229783133957</c:v>
                </c:pt>
                <c:pt idx="287">
                  <c:v>3.0254844407168631</c:v>
                </c:pt>
                <c:pt idx="288">
                  <c:v>3.1147663990169501</c:v>
                </c:pt>
                <c:pt idx="289">
                  <c:v>3.1133193335294966</c:v>
                </c:pt>
                <c:pt idx="290">
                  <c:v>2.7453098494258361</c:v>
                </c:pt>
                <c:pt idx="291">
                  <c:v>2.7246423787427139</c:v>
                </c:pt>
                <c:pt idx="292">
                  <c:v>2.6331305994451828</c:v>
                </c:pt>
                <c:pt idx="293">
                  <c:v>2.8282360580775316</c:v>
                </c:pt>
                <c:pt idx="294">
                  <c:v>2.8960500013668597</c:v>
                </c:pt>
                <c:pt idx="295">
                  <c:v>2.5908045251008933</c:v>
                </c:pt>
                <c:pt idx="296">
                  <c:v>3.4448421950969328</c:v>
                </c:pt>
                <c:pt idx="297">
                  <c:v>2.3443164323099741</c:v>
                </c:pt>
                <c:pt idx="298">
                  <c:v>2.4524188164928002</c:v>
                </c:pt>
                <c:pt idx="299">
                  <c:v>2.74764478622355</c:v>
                </c:pt>
                <c:pt idx="300">
                  <c:v>2.4865804694776754</c:v>
                </c:pt>
                <c:pt idx="301">
                  <c:v>2.4560030851806212</c:v>
                </c:pt>
                <c:pt idx="302">
                  <c:v>3.1957248772234332</c:v>
                </c:pt>
                <c:pt idx="303">
                  <c:v>5.5126567779432003</c:v>
                </c:pt>
                <c:pt idx="304">
                  <c:v>2.6407001400132661</c:v>
                </c:pt>
                <c:pt idx="305">
                  <c:v>2.4751675019715833</c:v>
                </c:pt>
                <c:pt idx="306">
                  <c:v>2.8130928654925502</c:v>
                </c:pt>
                <c:pt idx="307">
                  <c:v>2.5257799706217789</c:v>
                </c:pt>
                <c:pt idx="308">
                  <c:v>2.7393762538736119</c:v>
                </c:pt>
                <c:pt idx="309">
                  <c:v>2.0684987338981307</c:v>
                </c:pt>
                <c:pt idx="310">
                  <c:v>1.9204989531751688</c:v>
                </c:pt>
                <c:pt idx="311">
                  <c:v>1.944463210990387</c:v>
                </c:pt>
                <c:pt idx="312">
                  <c:v>2.7115946539722979</c:v>
                </c:pt>
                <c:pt idx="313">
                  <c:v>2.7920647294860688</c:v>
                </c:pt>
                <c:pt idx="314">
                  <c:v>3.5920288228421073</c:v>
                </c:pt>
                <c:pt idx="315">
                  <c:v>2.5664202600679351</c:v>
                </c:pt>
                <c:pt idx="316">
                  <c:v>2.4204222061528289</c:v>
                </c:pt>
                <c:pt idx="317">
                  <c:v>2.5432338424637488</c:v>
                </c:pt>
                <c:pt idx="318">
                  <c:v>4.3129798920456377</c:v>
                </c:pt>
                <c:pt idx="319">
                  <c:v>3.9122807539704518</c:v>
                </c:pt>
                <c:pt idx="320">
                  <c:v>4.603949777866422</c:v>
                </c:pt>
                <c:pt idx="321">
                  <c:v>4.3654819219311767</c:v>
                </c:pt>
                <c:pt idx="322">
                  <c:v>4.0371979944940355</c:v>
                </c:pt>
                <c:pt idx="323">
                  <c:v>4.3100858296336053</c:v>
                </c:pt>
                <c:pt idx="324">
                  <c:v>4.332383032478929</c:v>
                </c:pt>
                <c:pt idx="325">
                  <c:v>4.0474045718971832</c:v>
                </c:pt>
                <c:pt idx="326">
                  <c:v>4.3098965888357741</c:v>
                </c:pt>
                <c:pt idx="327">
                  <c:v>4.831982280540541</c:v>
                </c:pt>
                <c:pt idx="328">
                  <c:v>4.2999628288254153</c:v>
                </c:pt>
                <c:pt idx="329">
                  <c:v>4.1156015193754234</c:v>
                </c:pt>
                <c:pt idx="330">
                  <c:v>4.1097705272828851</c:v>
                </c:pt>
                <c:pt idx="331">
                  <c:v>4.2813134850578844</c:v>
                </c:pt>
                <c:pt idx="332">
                  <c:v>3.3618462829917535</c:v>
                </c:pt>
                <c:pt idx="333">
                  <c:v>3.8587131086332702</c:v>
                </c:pt>
                <c:pt idx="334">
                  <c:v>3.1769554419271961</c:v>
                </c:pt>
                <c:pt idx="335">
                  <c:v>3.7674376827557636</c:v>
                </c:pt>
                <c:pt idx="336">
                  <c:v>3.7195842056130641</c:v>
                </c:pt>
                <c:pt idx="337">
                  <c:v>4.2745839502756873</c:v>
                </c:pt>
                <c:pt idx="338">
                  <c:v>3.840482952565285</c:v>
                </c:pt>
                <c:pt idx="339">
                  <c:v>3.8876191021744848</c:v>
                </c:pt>
                <c:pt idx="340">
                  <c:v>4.1677008273114469</c:v>
                </c:pt>
                <c:pt idx="341">
                  <c:v>4.8608483688933593</c:v>
                </c:pt>
                <c:pt idx="342">
                  <c:v>4.4443984029275763</c:v>
                </c:pt>
                <c:pt idx="343">
                  <c:v>4.297941324156775</c:v>
                </c:pt>
                <c:pt idx="344">
                  <c:v>3.3103054019846052</c:v>
                </c:pt>
                <c:pt idx="345">
                  <c:v>3.5115496174054268</c:v>
                </c:pt>
                <c:pt idx="346">
                  <c:v>3.6673383986346364</c:v>
                </c:pt>
                <c:pt idx="347">
                  <c:v>3.490922256178091</c:v>
                </c:pt>
                <c:pt idx="348">
                  <c:v>3.5679256504064196</c:v>
                </c:pt>
                <c:pt idx="349">
                  <c:v>3.1206204302400469</c:v>
                </c:pt>
                <c:pt idx="350">
                  <c:v>2.6511122964257039</c:v>
                </c:pt>
                <c:pt idx="351">
                  <c:v>2.6213345337660221</c:v>
                </c:pt>
                <c:pt idx="352">
                  <c:v>4.1802499599811833</c:v>
                </c:pt>
                <c:pt idx="353">
                  <c:v>3.3330348170634685</c:v>
                </c:pt>
                <c:pt idx="354">
                  <c:v>4.221463056312551</c:v>
                </c:pt>
                <c:pt idx="355">
                  <c:v>3.9630092412484177</c:v>
                </c:pt>
                <c:pt idx="356">
                  <c:v>3.9107236352961658</c:v>
                </c:pt>
                <c:pt idx="357">
                  <c:v>3.3646071260070447</c:v>
                </c:pt>
                <c:pt idx="358">
                  <c:v>2.4529340937765509</c:v>
                </c:pt>
                <c:pt idx="359">
                  <c:v>2.4641361668595492</c:v>
                </c:pt>
                <c:pt idx="360">
                  <c:v>2.6578286351448988</c:v>
                </c:pt>
                <c:pt idx="361">
                  <c:v>2.7056107375562277</c:v>
                </c:pt>
                <c:pt idx="362">
                  <c:v>3.3440232299600821</c:v>
                </c:pt>
                <c:pt idx="363">
                  <c:v>3.250306421905623</c:v>
                </c:pt>
                <c:pt idx="364">
                  <c:v>2.7540924027833822</c:v>
                </c:pt>
                <c:pt idx="365">
                  <c:v>3.0190487072317884</c:v>
                </c:pt>
                <c:pt idx="366">
                  <c:v>2.8423135164381161</c:v>
                </c:pt>
                <c:pt idx="367">
                  <c:v>3.0846843155004153</c:v>
                </c:pt>
                <c:pt idx="368">
                  <c:v>3.0492465833750195</c:v>
                </c:pt>
                <c:pt idx="369">
                  <c:v>3.1951057375779421</c:v>
                </c:pt>
                <c:pt idx="370">
                  <c:v>2.9384569557096136</c:v>
                </c:pt>
                <c:pt idx="371">
                  <c:v>3.073323283409739</c:v>
                </c:pt>
                <c:pt idx="372">
                  <c:v>2.4171694558805035</c:v>
                </c:pt>
                <c:pt idx="373">
                  <c:v>1.9785737665043812</c:v>
                </c:pt>
                <c:pt idx="374">
                  <c:v>3.376914386235367</c:v>
                </c:pt>
                <c:pt idx="375">
                  <c:v>2.6982079618723271</c:v>
                </c:pt>
                <c:pt idx="376">
                  <c:v>2.6241666600963884</c:v>
                </c:pt>
                <c:pt idx="377">
                  <c:v>2.5768782968638737</c:v>
                </c:pt>
                <c:pt idx="378">
                  <c:v>2.5030369256504188</c:v>
                </c:pt>
                <c:pt idx="379">
                  <c:v>2.8094803863931124</c:v>
                </c:pt>
                <c:pt idx="380">
                  <c:v>4.2396063291685442</c:v>
                </c:pt>
                <c:pt idx="381">
                  <c:v>3.7055265396754606</c:v>
                </c:pt>
                <c:pt idx="382">
                  <c:v>3.3072676463863688</c:v>
                </c:pt>
                <c:pt idx="383">
                  <c:v>3.9905392623205582</c:v>
                </c:pt>
                <c:pt idx="384">
                  <c:v>2.8165521670480049</c:v>
                </c:pt>
                <c:pt idx="385">
                  <c:v>2.4481449973358815</c:v>
                </c:pt>
                <c:pt idx="386">
                  <c:v>2.3568315497040455</c:v>
                </c:pt>
                <c:pt idx="387">
                  <c:v>3.6170147348175288</c:v>
                </c:pt>
                <c:pt idx="388">
                  <c:v>3.1999838852563083</c:v>
                </c:pt>
                <c:pt idx="389">
                  <c:v>4.451306921695374</c:v>
                </c:pt>
                <c:pt idx="390">
                  <c:v>4.2328810762214957</c:v>
                </c:pt>
                <c:pt idx="391">
                  <c:v>4.2620680459341385</c:v>
                </c:pt>
                <c:pt idx="392">
                  <c:v>4.0557040516439686</c:v>
                </c:pt>
                <c:pt idx="393">
                  <c:v>5.118012126982717</c:v>
                </c:pt>
                <c:pt idx="394">
                  <c:v>5.3428463671188231</c:v>
                </c:pt>
                <c:pt idx="395">
                  <c:v>4.0522516749332578</c:v>
                </c:pt>
                <c:pt idx="396">
                  <c:v>3.4347282450130021</c:v>
                </c:pt>
                <c:pt idx="397">
                  <c:v>3.1935170079699291</c:v>
                </c:pt>
                <c:pt idx="398">
                  <c:v>6.1557269567570474</c:v>
                </c:pt>
                <c:pt idx="399">
                  <c:v>3.8072472985262533</c:v>
                </c:pt>
                <c:pt idx="400">
                  <c:v>3.4066309925259159</c:v>
                </c:pt>
                <c:pt idx="401">
                  <c:v>3.5804680467189507</c:v>
                </c:pt>
                <c:pt idx="402">
                  <c:v>4.2601289390851624</c:v>
                </c:pt>
                <c:pt idx="403">
                  <c:v>3.9192639792567516</c:v>
                </c:pt>
                <c:pt idx="404">
                  <c:v>3.347138258367659</c:v>
                </c:pt>
                <c:pt idx="405">
                  <c:v>3.729051748940631</c:v>
                </c:pt>
                <c:pt idx="406">
                  <c:v>3.2483533779106843</c:v>
                </c:pt>
                <c:pt idx="407">
                  <c:v>3.5712335840305909</c:v>
                </c:pt>
                <c:pt idx="408">
                  <c:v>3.2025457914749205</c:v>
                </c:pt>
                <c:pt idx="409">
                  <c:v>3.0826197805652851</c:v>
                </c:pt>
                <c:pt idx="410">
                  <c:v>3.0408997564447144</c:v>
                </c:pt>
                <c:pt idx="411">
                  <c:v>2.7375832069540658</c:v>
                </c:pt>
                <c:pt idx="412">
                  <c:v>2.9683551286381538</c:v>
                </c:pt>
                <c:pt idx="413">
                  <c:v>2.5985156121449466</c:v>
                </c:pt>
                <c:pt idx="414">
                  <c:v>4.4176228667589799</c:v>
                </c:pt>
                <c:pt idx="415">
                  <c:v>3.4489842130835555</c:v>
                </c:pt>
                <c:pt idx="416">
                  <c:v>3.0245692753462983</c:v>
                </c:pt>
                <c:pt idx="417">
                  <c:v>2.8518862816648438</c:v>
                </c:pt>
                <c:pt idx="418">
                  <c:v>3.6080441703890265</c:v>
                </c:pt>
                <c:pt idx="419">
                  <c:v>3.1853347653335757</c:v>
                </c:pt>
                <c:pt idx="420">
                  <c:v>2.6929557985608912</c:v>
                </c:pt>
                <c:pt idx="421">
                  <c:v>3.1622435979771111</c:v>
                </c:pt>
                <c:pt idx="422">
                  <c:v>3.4242902005039424</c:v>
                </c:pt>
                <c:pt idx="423">
                  <c:v>2.7703398517820537</c:v>
                </c:pt>
                <c:pt idx="424">
                  <c:v>3.6990922516734117</c:v>
                </c:pt>
                <c:pt idx="425">
                  <c:v>3.5692423910818696</c:v>
                </c:pt>
                <c:pt idx="426">
                  <c:v>3.5584112873928215</c:v>
                </c:pt>
                <c:pt idx="427">
                  <c:v>3.9656699751092841</c:v>
                </c:pt>
                <c:pt idx="428">
                  <c:v>4.1427076085597996</c:v>
                </c:pt>
                <c:pt idx="429">
                  <c:v>4.456002447147914</c:v>
                </c:pt>
                <c:pt idx="430">
                  <c:v>4.1616967022544049</c:v>
                </c:pt>
                <c:pt idx="431">
                  <c:v>4.3505431674597483</c:v>
                </c:pt>
                <c:pt idx="432">
                  <c:v>3.735175845339382</c:v>
                </c:pt>
                <c:pt idx="433">
                  <c:v>4.017161589112793</c:v>
                </c:pt>
                <c:pt idx="434">
                  <c:v>3.6282138444212366</c:v>
                </c:pt>
                <c:pt idx="435">
                  <c:v>3.9178822855234925</c:v>
                </c:pt>
                <c:pt idx="436">
                  <c:v>4.5852139722087495</c:v>
                </c:pt>
                <c:pt idx="437">
                  <c:v>4.1396830019042765</c:v>
                </c:pt>
                <c:pt idx="438">
                  <c:v>4.4815464110783356</c:v>
                </c:pt>
                <c:pt idx="439">
                  <c:v>4.1721965898321089</c:v>
                </c:pt>
                <c:pt idx="440">
                  <c:v>3.7125724082340579</c:v>
                </c:pt>
                <c:pt idx="441">
                  <c:v>4.0739557668564643</c:v>
                </c:pt>
                <c:pt idx="442">
                  <c:v>4.148504489690108</c:v>
                </c:pt>
                <c:pt idx="443">
                  <c:v>3.9002742224321776</c:v>
                </c:pt>
                <c:pt idx="444">
                  <c:v>3.912701913961079</c:v>
                </c:pt>
                <c:pt idx="445">
                  <c:v>3.7519805387821603</c:v>
                </c:pt>
                <c:pt idx="446">
                  <c:v>4.0153422925471798</c:v>
                </c:pt>
                <c:pt idx="447">
                  <c:v>4.0142804319719936</c:v>
                </c:pt>
                <c:pt idx="448">
                  <c:v>3.5517786265403251</c:v>
                </c:pt>
                <c:pt idx="449">
                  <c:v>3.5591063186752092</c:v>
                </c:pt>
                <c:pt idx="450">
                  <c:v>3.3608686651689563</c:v>
                </c:pt>
                <c:pt idx="451">
                  <c:v>3.6651383431187163</c:v>
                </c:pt>
                <c:pt idx="452">
                  <c:v>3.6275324260372779</c:v>
                </c:pt>
                <c:pt idx="453">
                  <c:v>3.7980226151745304</c:v>
                </c:pt>
                <c:pt idx="454">
                  <c:v>3.79467285750937</c:v>
                </c:pt>
                <c:pt idx="455">
                  <c:v>3.6918377328024694</c:v>
                </c:pt>
                <c:pt idx="456">
                  <c:v>3.5477843105020623</c:v>
                </c:pt>
                <c:pt idx="457">
                  <c:v>3.4419568705369872</c:v>
                </c:pt>
                <c:pt idx="458">
                  <c:v>3.6644074486009957</c:v>
                </c:pt>
                <c:pt idx="459">
                  <c:v>3.3777120335128052</c:v>
                </c:pt>
                <c:pt idx="460">
                  <c:v>3.5259498342909712</c:v>
                </c:pt>
                <c:pt idx="461">
                  <c:v>3.628208835757774</c:v>
                </c:pt>
                <c:pt idx="462">
                  <c:v>3.4690385151648684</c:v>
                </c:pt>
                <c:pt idx="463">
                  <c:v>3.6789196365998298</c:v>
                </c:pt>
                <c:pt idx="464">
                  <c:v>4.4205519885616313</c:v>
                </c:pt>
                <c:pt idx="465">
                  <c:v>3.808330162550468</c:v>
                </c:pt>
                <c:pt idx="466">
                  <c:v>3.9128397367811627</c:v>
                </c:pt>
                <c:pt idx="467">
                  <c:v>3.8857758022075037</c:v>
                </c:pt>
                <c:pt idx="468">
                  <c:v>5.0266271806965159</c:v>
                </c:pt>
                <c:pt idx="469">
                  <c:v>3.8332474947680568</c:v>
                </c:pt>
                <c:pt idx="470">
                  <c:v>4.022113585064452</c:v>
                </c:pt>
                <c:pt idx="471">
                  <c:v>5.3715392007140599</c:v>
                </c:pt>
                <c:pt idx="472">
                  <c:v>4.4821294874790496</c:v>
                </c:pt>
                <c:pt idx="473">
                  <c:v>4.4905714179873533</c:v>
                </c:pt>
                <c:pt idx="474">
                  <c:v>4.2582778647026487</c:v>
                </c:pt>
                <c:pt idx="475">
                  <c:v>4.0162029282897649</c:v>
                </c:pt>
                <c:pt idx="476">
                  <c:v>4.1921099665689345</c:v>
                </c:pt>
                <c:pt idx="477">
                  <c:v>4.4056479587605901</c:v>
                </c:pt>
                <c:pt idx="478">
                  <c:v>4.2380227119655922</c:v>
                </c:pt>
                <c:pt idx="479">
                  <c:v>4.1017144907200489</c:v>
                </c:pt>
                <c:pt idx="480">
                  <c:v>4.2257919672019533</c:v>
                </c:pt>
                <c:pt idx="481">
                  <c:v>4.0471074007290069</c:v>
                </c:pt>
                <c:pt idx="482">
                  <c:v>3.8703622209447932</c:v>
                </c:pt>
                <c:pt idx="483">
                  <c:v>3.9826256247065022</c:v>
                </c:pt>
                <c:pt idx="484">
                  <c:v>3.8841775838863137</c:v>
                </c:pt>
                <c:pt idx="485">
                  <c:v>4.0655516187511092</c:v>
                </c:pt>
                <c:pt idx="486">
                  <c:v>4.0994273024632237</c:v>
                </c:pt>
                <c:pt idx="487">
                  <c:v>4.0012063773195869</c:v>
                </c:pt>
                <c:pt idx="488">
                  <c:v>4.0467379194849533</c:v>
                </c:pt>
                <c:pt idx="489">
                  <c:v>3.9869832272776349</c:v>
                </c:pt>
                <c:pt idx="490">
                  <c:v>3.9278868662031359</c:v>
                </c:pt>
                <c:pt idx="491">
                  <c:v>3.8076183529088894</c:v>
                </c:pt>
                <c:pt idx="492">
                  <c:v>3.9280375588637026</c:v>
                </c:pt>
                <c:pt idx="493">
                  <c:v>3.9582636241146116</c:v>
                </c:pt>
                <c:pt idx="494">
                  <c:v>3.9628770010905892</c:v>
                </c:pt>
                <c:pt idx="495">
                  <c:v>3.8447760089721661</c:v>
                </c:pt>
                <c:pt idx="496">
                  <c:v>4.0503761687764914</c:v>
                </c:pt>
                <c:pt idx="497">
                  <c:v>3.7484718340845213</c:v>
                </c:pt>
                <c:pt idx="498">
                  <c:v>3.4910008073768637</c:v>
                </c:pt>
                <c:pt idx="499">
                  <c:v>3.8949768157035098</c:v>
                </c:pt>
                <c:pt idx="500">
                  <c:v>3.7569977094161215</c:v>
                </c:pt>
                <c:pt idx="501">
                  <c:v>3.6497175016705188</c:v>
                </c:pt>
                <c:pt idx="502">
                  <c:v>3.6240235269238052</c:v>
                </c:pt>
                <c:pt idx="503">
                  <c:v>3.8933544164660852</c:v>
                </c:pt>
                <c:pt idx="504">
                  <c:v>3.4325475638402683</c:v>
                </c:pt>
                <c:pt idx="505">
                  <c:v>3.6182646174749884</c:v>
                </c:pt>
                <c:pt idx="506">
                  <c:v>3.756552585308556</c:v>
                </c:pt>
                <c:pt idx="507">
                  <c:v>3.5178885283116852</c:v>
                </c:pt>
                <c:pt idx="508">
                  <c:v>3.4365654463511746</c:v>
                </c:pt>
                <c:pt idx="509">
                  <c:v>3.44174016222542</c:v>
                </c:pt>
                <c:pt idx="510">
                  <c:v>3.4192196697758224</c:v>
                </c:pt>
                <c:pt idx="511">
                  <c:v>3.3012893458566928</c:v>
                </c:pt>
                <c:pt idx="512">
                  <c:v>3.6337157780500595</c:v>
                </c:pt>
                <c:pt idx="513">
                  <c:v>3.2341317598831312</c:v>
                </c:pt>
                <c:pt idx="514">
                  <c:v>3.4914124933006092</c:v>
                </c:pt>
                <c:pt idx="515">
                  <c:v>3.5481196308759988</c:v>
                </c:pt>
                <c:pt idx="516">
                  <c:v>3.188328550479973</c:v>
                </c:pt>
                <c:pt idx="517">
                  <c:v>3.7628685290086827</c:v>
                </c:pt>
                <c:pt idx="518">
                  <c:v>3.2693779262734828</c:v>
                </c:pt>
                <c:pt idx="519">
                  <c:v>3.6419943804467074</c:v>
                </c:pt>
                <c:pt idx="520">
                  <c:v>3.4532984472796153</c:v>
                </c:pt>
                <c:pt idx="521">
                  <c:v>3.550890066080862</c:v>
                </c:pt>
                <c:pt idx="522">
                  <c:v>3.4362605981770971</c:v>
                </c:pt>
                <c:pt idx="523">
                  <c:v>3.6947987675598548</c:v>
                </c:pt>
                <c:pt idx="524">
                  <c:v>3.3997575052232154</c:v>
                </c:pt>
                <c:pt idx="525">
                  <c:v>3.3490234771849652</c:v>
                </c:pt>
                <c:pt idx="526">
                  <c:v>3.3965968872898618</c:v>
                </c:pt>
                <c:pt idx="527">
                  <c:v>3.0877952330090186</c:v>
                </c:pt>
                <c:pt idx="528">
                  <c:v>3.275860403495741</c:v>
                </c:pt>
                <c:pt idx="529">
                  <c:v>3.2425594384202148</c:v>
                </c:pt>
                <c:pt idx="530">
                  <c:v>3.1301145858014716</c:v>
                </c:pt>
                <c:pt idx="531">
                  <c:v>2.9703285901101966</c:v>
                </c:pt>
                <c:pt idx="532">
                  <c:v>3.0963607996168996</c:v>
                </c:pt>
                <c:pt idx="533">
                  <c:v>3.2435296829505869</c:v>
                </c:pt>
                <c:pt idx="534">
                  <c:v>2.9880357310168986</c:v>
                </c:pt>
                <c:pt idx="535">
                  <c:v>3.1248619291442044</c:v>
                </c:pt>
                <c:pt idx="536">
                  <c:v>3.0058889054670535</c:v>
                </c:pt>
                <c:pt idx="537">
                  <c:v>3.3454723110445346</c:v>
                </c:pt>
                <c:pt idx="538">
                  <c:v>3.0984031810793358</c:v>
                </c:pt>
                <c:pt idx="539">
                  <c:v>3.2784624310210506</c:v>
                </c:pt>
                <c:pt idx="540">
                  <c:v>3.3306355652063351</c:v>
                </c:pt>
                <c:pt idx="541">
                  <c:v>3.5700176902539522</c:v>
                </c:pt>
                <c:pt idx="542">
                  <c:v>3.7880650137563303</c:v>
                </c:pt>
                <c:pt idx="543">
                  <c:v>3.5314204662028632</c:v>
                </c:pt>
                <c:pt idx="544">
                  <c:v>3.5233260714798265</c:v>
                </c:pt>
                <c:pt idx="545">
                  <c:v>3.4510356816168319</c:v>
                </c:pt>
                <c:pt idx="546">
                  <c:v>3.3938720825392723</c:v>
                </c:pt>
                <c:pt idx="547">
                  <c:v>3.1777191768343975</c:v>
                </c:pt>
                <c:pt idx="548">
                  <c:v>3.343349620403929</c:v>
                </c:pt>
                <c:pt idx="549">
                  <c:v>4.3619837574799156</c:v>
                </c:pt>
                <c:pt idx="550">
                  <c:v>3.3448287180976877</c:v>
                </c:pt>
                <c:pt idx="551">
                  <c:v>4.5633770425445928</c:v>
                </c:pt>
                <c:pt idx="552">
                  <c:v>3.8786659444067975</c:v>
                </c:pt>
                <c:pt idx="553">
                  <c:v>4.2061263417551364</c:v>
                </c:pt>
                <c:pt idx="554">
                  <c:v>4.9935531273166589</c:v>
                </c:pt>
                <c:pt idx="555">
                  <c:v>3.9748020219458486</c:v>
                </c:pt>
                <c:pt idx="556">
                  <c:v>4.3059014833764628</c:v>
                </c:pt>
                <c:pt idx="557">
                  <c:v>4.1041947809408335</c:v>
                </c:pt>
                <c:pt idx="558">
                  <c:v>4.1467358154866352</c:v>
                </c:pt>
                <c:pt idx="559">
                  <c:v>4.295934463458031</c:v>
                </c:pt>
                <c:pt idx="560">
                  <c:v>4.4416507413012321</c:v>
                </c:pt>
                <c:pt idx="561">
                  <c:v>4.6510507070742966</c:v>
                </c:pt>
                <c:pt idx="562">
                  <c:v>4.9705338370898318</c:v>
                </c:pt>
                <c:pt idx="563">
                  <c:v>4.1543361750465451</c:v>
                </c:pt>
                <c:pt idx="564">
                  <c:v>4.4169824776489639</c:v>
                </c:pt>
                <c:pt idx="565">
                  <c:v>4.2073280799188586</c:v>
                </c:pt>
                <c:pt idx="566">
                  <c:v>4.029366130567051</c:v>
                </c:pt>
                <c:pt idx="567">
                  <c:v>4.0868470239597521</c:v>
                </c:pt>
                <c:pt idx="568">
                  <c:v>4.2295320147326532</c:v>
                </c:pt>
                <c:pt idx="569">
                  <c:v>3.3895293340851569</c:v>
                </c:pt>
                <c:pt idx="570">
                  <c:v>3.5235849195673254</c:v>
                </c:pt>
                <c:pt idx="571">
                  <c:v>3.4509304654313819</c:v>
                </c:pt>
                <c:pt idx="572">
                  <c:v>3.3706156738040152</c:v>
                </c:pt>
                <c:pt idx="573">
                  <c:v>3.3087039696902334</c:v>
                </c:pt>
                <c:pt idx="574">
                  <c:v>3.5988416023192933</c:v>
                </c:pt>
                <c:pt idx="575">
                  <c:v>3.6697291908512168</c:v>
                </c:pt>
                <c:pt idx="576">
                  <c:v>3.5774422380239352</c:v>
                </c:pt>
                <c:pt idx="577">
                  <c:v>3.8926963506149477</c:v>
                </c:pt>
                <c:pt idx="578">
                  <c:v>3.9791196215156082</c:v>
                </c:pt>
                <c:pt idx="579">
                  <c:v>3.9692328249966202</c:v>
                </c:pt>
                <c:pt idx="580">
                  <c:v>3.7042108773541109</c:v>
                </c:pt>
                <c:pt idx="581">
                  <c:v>3.8931671671974888</c:v>
                </c:pt>
                <c:pt idx="582">
                  <c:v>3.8668171720009279</c:v>
                </c:pt>
                <c:pt idx="583">
                  <c:v>3.9844826823555897</c:v>
                </c:pt>
                <c:pt idx="584">
                  <c:v>3.9070590693218539</c:v>
                </c:pt>
                <c:pt idx="585">
                  <c:v>3.6363817811879757</c:v>
                </c:pt>
                <c:pt idx="586">
                  <c:v>4.1024231463226677</c:v>
                </c:pt>
                <c:pt idx="587">
                  <c:v>4.0436261118142447</c:v>
                </c:pt>
                <c:pt idx="588">
                  <c:v>4.2608853277214713</c:v>
                </c:pt>
                <c:pt idx="589">
                  <c:v>3.8088249852413845</c:v>
                </c:pt>
                <c:pt idx="590">
                  <c:v>4.0214939809352401</c:v>
                </c:pt>
                <c:pt idx="591">
                  <c:v>4.0157308477782445</c:v>
                </c:pt>
                <c:pt idx="592">
                  <c:v>3.9799429046402248</c:v>
                </c:pt>
                <c:pt idx="593">
                  <c:v>4.0012009476509709</c:v>
                </c:pt>
                <c:pt idx="594">
                  <c:v>3.9001565324856466</c:v>
                </c:pt>
                <c:pt idx="595">
                  <c:v>3.935827503793905</c:v>
                </c:pt>
                <c:pt idx="596">
                  <c:v>4.0804072531701125</c:v>
                </c:pt>
                <c:pt idx="597">
                  <c:v>3.9863566365409451</c:v>
                </c:pt>
                <c:pt idx="598">
                  <c:v>4.1318375651581265</c:v>
                </c:pt>
                <c:pt idx="599">
                  <c:v>3.9537447530813399</c:v>
                </c:pt>
                <c:pt idx="600">
                  <c:v>3.9383280966362255</c:v>
                </c:pt>
                <c:pt idx="601">
                  <c:v>4.2233799979918381</c:v>
                </c:pt>
                <c:pt idx="602">
                  <c:v>4.1898099954102044</c:v>
                </c:pt>
                <c:pt idx="603">
                  <c:v>4.0004210512284342</c:v>
                </c:pt>
                <c:pt idx="604">
                  <c:v>3.9028485318457591</c:v>
                </c:pt>
                <c:pt idx="605">
                  <c:v>4.0400766571706193</c:v>
                </c:pt>
                <c:pt idx="606">
                  <c:v>3.9564373826915205</c:v>
                </c:pt>
                <c:pt idx="607">
                  <c:v>3.8308425847423875</c:v>
                </c:pt>
                <c:pt idx="608">
                  <c:v>3.811493781463474</c:v>
                </c:pt>
                <c:pt idx="609">
                  <c:v>4.2039558308594822</c:v>
                </c:pt>
                <c:pt idx="610">
                  <c:v>4.087844688596924</c:v>
                </c:pt>
                <c:pt idx="611">
                  <c:v>3.5562540866799006</c:v>
                </c:pt>
                <c:pt idx="612">
                  <c:v>3.8291056461477622</c:v>
                </c:pt>
                <c:pt idx="613">
                  <c:v>4.324864448358702</c:v>
                </c:pt>
                <c:pt idx="614">
                  <c:v>3.7085587790618226</c:v>
                </c:pt>
                <c:pt idx="615">
                  <c:v>3.9134295776271801</c:v>
                </c:pt>
                <c:pt idx="616">
                  <c:v>4.0701516807945515</c:v>
                </c:pt>
                <c:pt idx="617">
                  <c:v>4.0485088581542374</c:v>
                </c:pt>
                <c:pt idx="618">
                  <c:v>3.9736150405750772</c:v>
                </c:pt>
                <c:pt idx="619">
                  <c:v>4.0169654932954924</c:v>
                </c:pt>
                <c:pt idx="620">
                  <c:v>3.9325337009991546</c:v>
                </c:pt>
                <c:pt idx="621">
                  <c:v>3.9701376526512151</c:v>
                </c:pt>
                <c:pt idx="622">
                  <c:v>3.7731121067410087</c:v>
                </c:pt>
                <c:pt idx="623">
                  <c:v>4.0988299528400063</c:v>
                </c:pt>
                <c:pt idx="624">
                  <c:v>3.9522979984033184</c:v>
                </c:pt>
                <c:pt idx="625">
                  <c:v>3.8561491479315162</c:v>
                </c:pt>
                <c:pt idx="626">
                  <c:v>4.0114836856378853</c:v>
                </c:pt>
                <c:pt idx="627">
                  <c:v>4.0957155998896182</c:v>
                </c:pt>
                <c:pt idx="628">
                  <c:v>4.5728847243649628</c:v>
                </c:pt>
                <c:pt idx="629">
                  <c:v>4.2335733752222486</c:v>
                </c:pt>
                <c:pt idx="630">
                  <c:v>3.4558329883061942</c:v>
                </c:pt>
                <c:pt idx="631">
                  <c:v>3.6592852374226168</c:v>
                </c:pt>
                <c:pt idx="632">
                  <c:v>3.5895266260384129</c:v>
                </c:pt>
                <c:pt idx="633">
                  <c:v>3.6179349085274652</c:v>
                </c:pt>
                <c:pt idx="634">
                  <c:v>3.4808037112922459</c:v>
                </c:pt>
                <c:pt idx="635">
                  <c:v>3.8101226768384349</c:v>
                </c:pt>
                <c:pt idx="636">
                  <c:v>4.2904670679743271</c:v>
                </c:pt>
                <c:pt idx="637">
                  <c:v>4.1285174904405606</c:v>
                </c:pt>
                <c:pt idx="638">
                  <c:v>4.2919496384412543</c:v>
                </c:pt>
                <c:pt idx="639">
                  <c:v>4.9755718443621806</c:v>
                </c:pt>
                <c:pt idx="640">
                  <c:v>3.5358262187584102</c:v>
                </c:pt>
                <c:pt idx="641">
                  <c:v>3.2885380387377943</c:v>
                </c:pt>
                <c:pt idx="642">
                  <c:v>3.2460852878960491</c:v>
                </c:pt>
                <c:pt idx="643">
                  <c:v>3.2296659207351266</c:v>
                </c:pt>
                <c:pt idx="644">
                  <c:v>3.3410284977893925</c:v>
                </c:pt>
                <c:pt idx="645">
                  <c:v>3.32713445926121</c:v>
                </c:pt>
                <c:pt idx="646">
                  <c:v>3.4735258197817518</c:v>
                </c:pt>
                <c:pt idx="647">
                  <c:v>3.3890319193302365</c:v>
                </c:pt>
                <c:pt idx="648">
                  <c:v>3.4594642670866311</c:v>
                </c:pt>
                <c:pt idx="649">
                  <c:v>3.4982954031107214</c:v>
                </c:pt>
                <c:pt idx="650">
                  <c:v>3.4554935037993162</c:v>
                </c:pt>
                <c:pt idx="651">
                  <c:v>2.6852905918039007</c:v>
                </c:pt>
                <c:pt idx="652">
                  <c:v>2.2565277595657056</c:v>
                </c:pt>
                <c:pt idx="653">
                  <c:v>2.6314383953122173</c:v>
                </c:pt>
                <c:pt idx="654">
                  <c:v>2.7217133450295692</c:v>
                </c:pt>
                <c:pt idx="655">
                  <c:v>2.7776731814861515</c:v>
                </c:pt>
                <c:pt idx="656">
                  <c:v>2.316025690170092</c:v>
                </c:pt>
                <c:pt idx="657">
                  <c:v>2.3507074060910775</c:v>
                </c:pt>
                <c:pt idx="658">
                  <c:v>2.4568661154172089</c:v>
                </c:pt>
                <c:pt idx="659">
                  <c:v>2.6937181807816559</c:v>
                </c:pt>
                <c:pt idx="660">
                  <c:v>2.2712466953640478</c:v>
                </c:pt>
                <c:pt idx="661">
                  <c:v>2.5412579766612251</c:v>
                </c:pt>
                <c:pt idx="662">
                  <c:v>2.6801751447603759</c:v>
                </c:pt>
                <c:pt idx="663">
                  <c:v>2.5061522815302228</c:v>
                </c:pt>
                <c:pt idx="664">
                  <c:v>2.2685530609274949</c:v>
                </c:pt>
                <c:pt idx="665">
                  <c:v>2.4022851724318182</c:v>
                </c:pt>
                <c:pt idx="666">
                  <c:v>2.394569112031943</c:v>
                </c:pt>
                <c:pt idx="667">
                  <c:v>2.7295517998970102</c:v>
                </c:pt>
                <c:pt idx="668">
                  <c:v>2.471259848638319</c:v>
                </c:pt>
                <c:pt idx="669">
                  <c:v>2.7691391414800446</c:v>
                </c:pt>
                <c:pt idx="670">
                  <c:v>2.8018509259968156</c:v>
                </c:pt>
                <c:pt idx="671">
                  <c:v>3.6374232153582113</c:v>
                </c:pt>
                <c:pt idx="672">
                  <c:v>3.2972281559757186</c:v>
                </c:pt>
                <c:pt idx="673">
                  <c:v>3.0064209339433625</c:v>
                </c:pt>
                <c:pt idx="674">
                  <c:v>2.9083762476476576</c:v>
                </c:pt>
                <c:pt idx="675">
                  <c:v>3.1681875664179864</c:v>
                </c:pt>
                <c:pt idx="676">
                  <c:v>3.0121924516643213</c:v>
                </c:pt>
                <c:pt idx="677">
                  <c:v>3.3699672659302413</c:v>
                </c:pt>
                <c:pt idx="678">
                  <c:v>3.0815299997191676</c:v>
                </c:pt>
                <c:pt idx="679">
                  <c:v>2.9166287735020253</c:v>
                </c:pt>
                <c:pt idx="680">
                  <c:v>2.8131030909172443</c:v>
                </c:pt>
                <c:pt idx="681">
                  <c:v>3.5263108036928266</c:v>
                </c:pt>
                <c:pt idx="682">
                  <c:v>3.6417674683841401</c:v>
                </c:pt>
                <c:pt idx="683">
                  <c:v>3.0076487604690234</c:v>
                </c:pt>
                <c:pt idx="684">
                  <c:v>2.5689026516689255</c:v>
                </c:pt>
                <c:pt idx="685">
                  <c:v>3.0287509427073123</c:v>
                </c:pt>
                <c:pt idx="686">
                  <c:v>3.2809790709521618</c:v>
                </c:pt>
                <c:pt idx="687">
                  <c:v>3.0241922940583952</c:v>
                </c:pt>
                <c:pt idx="688">
                  <c:v>3.9706890805705668</c:v>
                </c:pt>
                <c:pt idx="689">
                  <c:v>4.1626597901220173</c:v>
                </c:pt>
                <c:pt idx="690">
                  <c:v>4.18377288321118</c:v>
                </c:pt>
                <c:pt idx="691">
                  <c:v>3.5125611389984357</c:v>
                </c:pt>
                <c:pt idx="692">
                  <c:v>3.9079963779504041</c:v>
                </c:pt>
                <c:pt idx="693">
                  <c:v>3.5571449644185824</c:v>
                </c:pt>
                <c:pt idx="694">
                  <c:v>3.9210148220303851</c:v>
                </c:pt>
                <c:pt idx="695">
                  <c:v>4.4742743393226254</c:v>
                </c:pt>
                <c:pt idx="696">
                  <c:v>3.9271828828964241</c:v>
                </c:pt>
                <c:pt idx="697">
                  <c:v>3.9704551564983745</c:v>
                </c:pt>
                <c:pt idx="698">
                  <c:v>3.6507343935036594</c:v>
                </c:pt>
                <c:pt idx="699">
                  <c:v>3.7043846603697124</c:v>
                </c:pt>
                <c:pt idx="700">
                  <c:v>3.5538150070685801</c:v>
                </c:pt>
                <c:pt idx="701">
                  <c:v>3.3770901893897589</c:v>
                </c:pt>
                <c:pt idx="702">
                  <c:v>3.6232250978692386</c:v>
                </c:pt>
                <c:pt idx="703">
                  <c:v>3.6161313284851189</c:v>
                </c:pt>
                <c:pt idx="704">
                  <c:v>3.1768145620003936</c:v>
                </c:pt>
                <c:pt idx="705">
                  <c:v>3.4116632911002087</c:v>
                </c:pt>
                <c:pt idx="706">
                  <c:v>3.6834278671096992</c:v>
                </c:pt>
                <c:pt idx="707">
                  <c:v>3.2754924967400569</c:v>
                </c:pt>
                <c:pt idx="708">
                  <c:v>2.9540158422658549</c:v>
                </c:pt>
                <c:pt idx="709">
                  <c:v>3.4937170685913985</c:v>
                </c:pt>
                <c:pt idx="710">
                  <c:v>3.4529605289929712</c:v>
                </c:pt>
                <c:pt idx="711">
                  <c:v>3.9129085858472021</c:v>
                </c:pt>
                <c:pt idx="712">
                  <c:v>3.5940886807087522</c:v>
                </c:pt>
                <c:pt idx="713">
                  <c:v>3.6170412756012986</c:v>
                </c:pt>
                <c:pt idx="714">
                  <c:v>3.3949705832220323</c:v>
                </c:pt>
                <c:pt idx="715">
                  <c:v>3.5663631315023658</c:v>
                </c:pt>
                <c:pt idx="716">
                  <c:v>3.717490603352549</c:v>
                </c:pt>
                <c:pt idx="717">
                  <c:v>3.9224516966650236</c:v>
                </c:pt>
                <c:pt idx="718">
                  <c:v>3.2688792292675624</c:v>
                </c:pt>
                <c:pt idx="719">
                  <c:v>3.6605194160365326</c:v>
                </c:pt>
                <c:pt idx="720">
                  <c:v>4.1879036264975626</c:v>
                </c:pt>
                <c:pt idx="721">
                  <c:v>3.5481437701701015</c:v>
                </c:pt>
                <c:pt idx="722">
                  <c:v>3.2883680537889841</c:v>
                </c:pt>
                <c:pt idx="723">
                  <c:v>3.4464267106518065</c:v>
                </c:pt>
                <c:pt idx="724">
                  <c:v>3.7779925596193462</c:v>
                </c:pt>
                <c:pt idx="725">
                  <c:v>2.9158083476460459</c:v>
                </c:pt>
                <c:pt idx="726">
                  <c:v>3.24942842966979</c:v>
                </c:pt>
                <c:pt idx="727">
                  <c:v>3.4897708001727796</c:v>
                </c:pt>
                <c:pt idx="728">
                  <c:v>3.8788301709378166</c:v>
                </c:pt>
                <c:pt idx="729">
                  <c:v>4.0157886857325131</c:v>
                </c:pt>
                <c:pt idx="730">
                  <c:v>4.2614435399670434</c:v>
                </c:pt>
                <c:pt idx="731">
                  <c:v>4.5805230828372947</c:v>
                </c:pt>
                <c:pt idx="732">
                  <c:v>5.0527675289085918</c:v>
                </c:pt>
                <c:pt idx="733">
                  <c:v>4.5828666356173544</c:v>
                </c:pt>
                <c:pt idx="734">
                  <c:v>4.520301765562996</c:v>
                </c:pt>
                <c:pt idx="735">
                  <c:v>4.4593731079842076</c:v>
                </c:pt>
                <c:pt idx="736">
                  <c:v>4.1836290697872904</c:v>
                </c:pt>
                <c:pt idx="737">
                  <c:v>4.1392474547936891</c:v>
                </c:pt>
                <c:pt idx="738">
                  <c:v>4.5509281882173473</c:v>
                </c:pt>
                <c:pt idx="739">
                  <c:v>4.2910460789414619</c:v>
                </c:pt>
                <c:pt idx="740">
                  <c:v>4.7900697648894157</c:v>
                </c:pt>
                <c:pt idx="741">
                  <c:v>4.253625250996218</c:v>
                </c:pt>
                <c:pt idx="742">
                  <c:v>4.6302570101157476</c:v>
                </c:pt>
                <c:pt idx="743">
                  <c:v>2.8759769297050135</c:v>
                </c:pt>
                <c:pt idx="744">
                  <c:v>2.7995211393101855</c:v>
                </c:pt>
                <c:pt idx="745">
                  <c:v>2.9928873329890897</c:v>
                </c:pt>
                <c:pt idx="746">
                  <c:v>3.1940371968389494</c:v>
                </c:pt>
                <c:pt idx="747">
                  <c:v>3.1343815500115695</c:v>
                </c:pt>
                <c:pt idx="748">
                  <c:v>2.7301310461598409</c:v>
                </c:pt>
                <c:pt idx="749">
                  <c:v>2.5884627732731351</c:v>
                </c:pt>
                <c:pt idx="750">
                  <c:v>3.1455508966813599</c:v>
                </c:pt>
                <c:pt idx="751">
                  <c:v>2.9609884077064441</c:v>
                </c:pt>
                <c:pt idx="752">
                  <c:v>2.9510837675405828</c:v>
                </c:pt>
                <c:pt idx="753">
                  <c:v>3.1787624347165937</c:v>
                </c:pt>
                <c:pt idx="754">
                  <c:v>3.3740606192788172</c:v>
                </c:pt>
                <c:pt idx="755">
                  <c:v>3.4153288794995031</c:v>
                </c:pt>
                <c:pt idx="756">
                  <c:v>3.6182480003454889</c:v>
                </c:pt>
                <c:pt idx="757">
                  <c:v>4.2023248676203</c:v>
                </c:pt>
                <c:pt idx="758">
                  <c:v>4.3269636157580491</c:v>
                </c:pt>
                <c:pt idx="759">
                  <c:v>3.6467902578716158</c:v>
                </c:pt>
                <c:pt idx="760">
                  <c:v>3.7674376493113479</c:v>
                </c:pt>
                <c:pt idx="761">
                  <c:v>3.6191266605867303</c:v>
                </c:pt>
                <c:pt idx="762">
                  <c:v>3.6668076284118407</c:v>
                </c:pt>
                <c:pt idx="763">
                  <c:v>3.7460932721910791</c:v>
                </c:pt>
                <c:pt idx="764">
                  <c:v>3.6171514258744804</c:v>
                </c:pt>
                <c:pt idx="765">
                  <c:v>3.6065041921358296</c:v>
                </c:pt>
                <c:pt idx="766">
                  <c:v>3.927224710401247</c:v>
                </c:pt>
                <c:pt idx="767">
                  <c:v>3.933749934983731</c:v>
                </c:pt>
                <c:pt idx="768">
                  <c:v>3.3296474350521197</c:v>
                </c:pt>
                <c:pt idx="769">
                  <c:v>3.9406337769224042</c:v>
                </c:pt>
                <c:pt idx="770">
                  <c:v>4.2270378239656505</c:v>
                </c:pt>
                <c:pt idx="771">
                  <c:v>4.5988900119885168</c:v>
                </c:pt>
                <c:pt idx="772">
                  <c:v>5.2151623661948863</c:v>
                </c:pt>
                <c:pt idx="773">
                  <c:v>3.6315842741047764</c:v>
                </c:pt>
                <c:pt idx="774">
                  <c:v>4.3939653816817383</c:v>
                </c:pt>
                <c:pt idx="775">
                  <c:v>4.0990429504365187</c:v>
                </c:pt>
                <c:pt idx="776">
                  <c:v>4.9093902502971245</c:v>
                </c:pt>
                <c:pt idx="777">
                  <c:v>3.5099236322238276</c:v>
                </c:pt>
                <c:pt idx="778">
                  <c:v>3.411308865745037</c:v>
                </c:pt>
                <c:pt idx="779">
                  <c:v>3.6086423065482727</c:v>
                </c:pt>
                <c:pt idx="780">
                  <c:v>3.4237265250556703</c:v>
                </c:pt>
                <c:pt idx="781">
                  <c:v>3.6842945779771106</c:v>
                </c:pt>
                <c:pt idx="782">
                  <c:v>3.3426727256007158</c:v>
                </c:pt>
                <c:pt idx="783">
                  <c:v>3.4288140535379465</c:v>
                </c:pt>
                <c:pt idx="784">
                  <c:v>3.7920801159275235</c:v>
                </c:pt>
                <c:pt idx="785">
                  <c:v>3.4176110739252659</c:v>
                </c:pt>
                <c:pt idx="786">
                  <c:v>3.3728175053481015</c:v>
                </c:pt>
                <c:pt idx="787">
                  <c:v>3.3722787062850199</c:v>
                </c:pt>
                <c:pt idx="788">
                  <c:v>3.3771638450853603</c:v>
                </c:pt>
                <c:pt idx="789">
                  <c:v>3.2907572429949292</c:v>
                </c:pt>
                <c:pt idx="790">
                  <c:v>3.340929459006202</c:v>
                </c:pt>
                <c:pt idx="791">
                  <c:v>3.4967279490715324</c:v>
                </c:pt>
                <c:pt idx="792">
                  <c:v>3.3328762345313154</c:v>
                </c:pt>
                <c:pt idx="793">
                  <c:v>3.4919950357650498</c:v>
                </c:pt>
                <c:pt idx="794">
                  <c:v>5.2695402318367774</c:v>
                </c:pt>
                <c:pt idx="795">
                  <c:v>5.2387161314187205</c:v>
                </c:pt>
                <c:pt idx="796">
                  <c:v>5.3589468273353473</c:v>
                </c:pt>
                <c:pt idx="797">
                  <c:v>5.0219939160254059</c:v>
                </c:pt>
                <c:pt idx="798">
                  <c:v>5.4914398720688871</c:v>
                </c:pt>
                <c:pt idx="799">
                  <c:v>5.4054245510110377</c:v>
                </c:pt>
                <c:pt idx="800">
                  <c:v>5.5651469436432039</c:v>
                </c:pt>
                <c:pt idx="801">
                  <c:v>5.814956207634256</c:v>
                </c:pt>
                <c:pt idx="802">
                  <c:v>5.2863710362849776</c:v>
                </c:pt>
                <c:pt idx="803">
                  <c:v>5.3479359090017251</c:v>
                </c:pt>
                <c:pt idx="804">
                  <c:v>5.3440346694861622</c:v>
                </c:pt>
                <c:pt idx="805">
                  <c:v>5.1149514486024739</c:v>
                </c:pt>
                <c:pt idx="806">
                  <c:v>4.909024136298175</c:v>
                </c:pt>
                <c:pt idx="807">
                  <c:v>5.1959878469710103</c:v>
                </c:pt>
                <c:pt idx="808">
                  <c:v>5.006197102142985</c:v>
                </c:pt>
                <c:pt idx="809">
                  <c:v>5.0255059946857452</c:v>
                </c:pt>
                <c:pt idx="810">
                  <c:v>5.0942697995448443</c:v>
                </c:pt>
                <c:pt idx="811">
                  <c:v>5.1442960551958699</c:v>
                </c:pt>
                <c:pt idx="812">
                  <c:v>4.9355118324842344</c:v>
                </c:pt>
                <c:pt idx="813">
                  <c:v>5.0499945340345365</c:v>
                </c:pt>
                <c:pt idx="814">
                  <c:v>5.4017465662883666</c:v>
                </c:pt>
                <c:pt idx="815">
                  <c:v>5.2928564137808305</c:v>
                </c:pt>
                <c:pt idx="816">
                  <c:v>5.3336859760428146</c:v>
                </c:pt>
                <c:pt idx="817">
                  <c:v>5.1492747602779589</c:v>
                </c:pt>
                <c:pt idx="818">
                  <c:v>4.9999570154582065</c:v>
                </c:pt>
                <c:pt idx="819">
                  <c:v>4.1866312426877226</c:v>
                </c:pt>
                <c:pt idx="820">
                  <c:v>2.7730417241666321</c:v>
                </c:pt>
                <c:pt idx="821">
                  <c:v>3.9880206369015117</c:v>
                </c:pt>
                <c:pt idx="822">
                  <c:v>4.0751646332374509</c:v>
                </c:pt>
                <c:pt idx="823">
                  <c:v>4.1239561412137578</c:v>
                </c:pt>
                <c:pt idx="824">
                  <c:v>2.987919704457771</c:v>
                </c:pt>
                <c:pt idx="825">
                  <c:v>2.7340002081051682</c:v>
                </c:pt>
                <c:pt idx="826">
                  <c:v>3.1966482711525384</c:v>
                </c:pt>
                <c:pt idx="827">
                  <c:v>3.0473088207291044</c:v>
                </c:pt>
                <c:pt idx="828">
                  <c:v>3.1579148526613454</c:v>
                </c:pt>
                <c:pt idx="829">
                  <c:v>3.1434148906706643</c:v>
                </c:pt>
                <c:pt idx="830">
                  <c:v>3.187497680539328</c:v>
                </c:pt>
                <c:pt idx="831">
                  <c:v>3.0962641917741438</c:v>
                </c:pt>
                <c:pt idx="832">
                  <c:v>2.9276978146612955</c:v>
                </c:pt>
                <c:pt idx="833">
                  <c:v>4.5805543653954057</c:v>
                </c:pt>
                <c:pt idx="834">
                  <c:v>4.7428845892692655</c:v>
                </c:pt>
                <c:pt idx="835">
                  <c:v>4.5796661402169452</c:v>
                </c:pt>
                <c:pt idx="836">
                  <c:v>4.6492470969500808</c:v>
                </c:pt>
                <c:pt idx="837">
                  <c:v>4.4602148397008916</c:v>
                </c:pt>
                <c:pt idx="838">
                  <c:v>3.7151960504062469</c:v>
                </c:pt>
                <c:pt idx="839">
                  <c:v>4.7467999112688295</c:v>
                </c:pt>
                <c:pt idx="840">
                  <c:v>4.727923881797043</c:v>
                </c:pt>
                <c:pt idx="841">
                  <c:v>4.5800311878835318</c:v>
                </c:pt>
                <c:pt idx="842">
                  <c:v>4.6169497652324809</c:v>
                </c:pt>
                <c:pt idx="843">
                  <c:v>4.4174482861569437</c:v>
                </c:pt>
                <c:pt idx="844">
                  <c:v>4.2536203596317179</c:v>
                </c:pt>
                <c:pt idx="845">
                  <c:v>4.5702255714374465</c:v>
                </c:pt>
                <c:pt idx="846">
                  <c:v>4.0736569185918245</c:v>
                </c:pt>
                <c:pt idx="847">
                  <c:v>4.0206234090573609</c:v>
                </c:pt>
                <c:pt idx="848">
                  <c:v>4.4097462909820058</c:v>
                </c:pt>
                <c:pt idx="849">
                  <c:v>4.2716548710803792</c:v>
                </c:pt>
                <c:pt idx="850">
                  <c:v>4.0993174858508583</c:v>
                </c:pt>
                <c:pt idx="851">
                  <c:v>4.5936652856328761</c:v>
                </c:pt>
                <c:pt idx="852">
                  <c:v>4.0687593579880144</c:v>
                </c:pt>
                <c:pt idx="853">
                  <c:v>4.0495486583812648</c:v>
                </c:pt>
                <c:pt idx="854">
                  <c:v>4.1963568561899942</c:v>
                </c:pt>
                <c:pt idx="855">
                  <c:v>4.5102053483038915</c:v>
                </c:pt>
                <c:pt idx="856">
                  <c:v>3.9304075137151364</c:v>
                </c:pt>
                <c:pt idx="857">
                  <c:v>4.3571922905495457</c:v>
                </c:pt>
                <c:pt idx="858">
                  <c:v>3.2965999951017224</c:v>
                </c:pt>
                <c:pt idx="859">
                  <c:v>3.5247711656779219</c:v>
                </c:pt>
                <c:pt idx="860">
                  <c:v>5.0470032315524271</c:v>
                </c:pt>
                <c:pt idx="861">
                  <c:v>5.2511903346290394</c:v>
                </c:pt>
                <c:pt idx="862">
                  <c:v>5.0794735567401252</c:v>
                </c:pt>
                <c:pt idx="863">
                  <c:v>4.3676975284163868</c:v>
                </c:pt>
                <c:pt idx="864">
                  <c:v>4.6836470096156466</c:v>
                </c:pt>
                <c:pt idx="865">
                  <c:v>4.3298418388173578</c:v>
                </c:pt>
                <c:pt idx="866">
                  <c:v>4.0990325579620963</c:v>
                </c:pt>
                <c:pt idx="867">
                  <c:v>3.5275060470027921</c:v>
                </c:pt>
                <c:pt idx="868">
                  <c:v>3.9896041818276671</c:v>
                </c:pt>
                <c:pt idx="869">
                  <c:v>3.4797306441819598</c:v>
                </c:pt>
                <c:pt idx="870">
                  <c:v>3.4653594473461555</c:v>
                </c:pt>
                <c:pt idx="871">
                  <c:v>3.6436198499126453</c:v>
                </c:pt>
                <c:pt idx="872">
                  <c:v>3.3608922108482857</c:v>
                </c:pt>
                <c:pt idx="873">
                  <c:v>4.0502931228079584</c:v>
                </c:pt>
                <c:pt idx="874">
                  <c:v>3.5263442470059849</c:v>
                </c:pt>
                <c:pt idx="875">
                  <c:v>4.1254753188059814</c:v>
                </c:pt>
                <c:pt idx="876">
                  <c:v>4.3461838457541102</c:v>
                </c:pt>
                <c:pt idx="877">
                  <c:v>4.5216420505986523</c:v>
                </c:pt>
                <c:pt idx="878">
                  <c:v>4.0070800558526862</c:v>
                </c:pt>
                <c:pt idx="879">
                  <c:v>3.3780317212707156</c:v>
                </c:pt>
                <c:pt idx="880">
                  <c:v>3.2242658014185239</c:v>
                </c:pt>
                <c:pt idx="881">
                  <c:v>3.3338527967771494</c:v>
                </c:pt>
                <c:pt idx="882">
                  <c:v>3.0015375607831398</c:v>
                </c:pt>
                <c:pt idx="883">
                  <c:v>3.1824874188467445</c:v>
                </c:pt>
                <c:pt idx="884">
                  <c:v>3.414939589801762</c:v>
                </c:pt>
                <c:pt idx="885">
                  <c:v>2.9401208985243774</c:v>
                </c:pt>
                <c:pt idx="886">
                  <c:v>3.3032546969945509</c:v>
                </c:pt>
                <c:pt idx="887">
                  <c:v>3.2332768106582757</c:v>
                </c:pt>
                <c:pt idx="888">
                  <c:v>3.7516687702194673</c:v>
                </c:pt>
                <c:pt idx="889">
                  <c:v>3.4945887100905209</c:v>
                </c:pt>
                <c:pt idx="890">
                  <c:v>4.1385844716977713</c:v>
                </c:pt>
                <c:pt idx="891">
                  <c:v>3.9640328469392623</c:v>
                </c:pt>
                <c:pt idx="892">
                  <c:v>3.9037555786727625</c:v>
                </c:pt>
                <c:pt idx="893">
                  <c:v>3.5236450232000842</c:v>
                </c:pt>
                <c:pt idx="894">
                  <c:v>3.5411979596125627</c:v>
                </c:pt>
                <c:pt idx="895">
                  <c:v>4.2597329407761881</c:v>
                </c:pt>
                <c:pt idx="896">
                  <c:v>3.5434553547652419</c:v>
                </c:pt>
                <c:pt idx="897">
                  <c:v>3.6983600322480132</c:v>
                </c:pt>
                <c:pt idx="898">
                  <c:v>4.1488519857965152</c:v>
                </c:pt>
                <c:pt idx="899">
                  <c:v>3.5942241841228091</c:v>
                </c:pt>
                <c:pt idx="900">
                  <c:v>3.9757867180697128</c:v>
                </c:pt>
                <c:pt idx="901">
                  <c:v>3.5479535044630133</c:v>
                </c:pt>
                <c:pt idx="902">
                  <c:v>4.0669103117219123</c:v>
                </c:pt>
                <c:pt idx="903">
                  <c:v>3.5718946165961896</c:v>
                </c:pt>
                <c:pt idx="904">
                  <c:v>4.6656852158985842</c:v>
                </c:pt>
                <c:pt idx="905">
                  <c:v>2.9544675112451135</c:v>
                </c:pt>
                <c:pt idx="906">
                  <c:v>4.5576493486118519</c:v>
                </c:pt>
                <c:pt idx="907">
                  <c:v>5.0889861673484269</c:v>
                </c:pt>
                <c:pt idx="908">
                  <c:v>3.9389652935961581</c:v>
                </c:pt>
                <c:pt idx="909">
                  <c:v>3.3661687937401723</c:v>
                </c:pt>
                <c:pt idx="910">
                  <c:v>4.0896081141338092</c:v>
                </c:pt>
                <c:pt idx="911">
                  <c:v>3.9578715659018955</c:v>
                </c:pt>
                <c:pt idx="912">
                  <c:v>4.0781057102398011</c:v>
                </c:pt>
                <c:pt idx="913">
                  <c:v>3.2084445702844389</c:v>
                </c:pt>
                <c:pt idx="914">
                  <c:v>3.3879644057510956</c:v>
                </c:pt>
                <c:pt idx="915">
                  <c:v>3.3482490509173188</c:v>
                </c:pt>
                <c:pt idx="916">
                  <c:v>3.099958053761239</c:v>
                </c:pt>
                <c:pt idx="917">
                  <c:v>3.3294058283520096</c:v>
                </c:pt>
                <c:pt idx="918">
                  <c:v>3.2945138722761249</c:v>
                </c:pt>
                <c:pt idx="919">
                  <c:v>3.7700175306984649</c:v>
                </c:pt>
                <c:pt idx="920">
                  <c:v>3.2313403156138989</c:v>
                </c:pt>
                <c:pt idx="921">
                  <c:v>3.291468557008693</c:v>
                </c:pt>
                <c:pt idx="922">
                  <c:v>3.3403595838970892</c:v>
                </c:pt>
                <c:pt idx="923">
                  <c:v>3.4870609572533815</c:v>
                </c:pt>
                <c:pt idx="924">
                  <c:v>3.3669453742615816</c:v>
                </c:pt>
                <c:pt idx="925">
                  <c:v>4.5691121920190492</c:v>
                </c:pt>
                <c:pt idx="926">
                  <c:v>3.2942042647491783</c:v>
                </c:pt>
                <c:pt idx="927">
                  <c:v>4.0601946616837772</c:v>
                </c:pt>
                <c:pt idx="928">
                  <c:v>3.777844840362917</c:v>
                </c:pt>
                <c:pt idx="929">
                  <c:v>4.1209816419228993</c:v>
                </c:pt>
                <c:pt idx="930">
                  <c:v>3.6923192939062002</c:v>
                </c:pt>
                <c:pt idx="931">
                  <c:v>4.587270391311689</c:v>
                </c:pt>
                <c:pt idx="932">
                  <c:v>4.3595733557842733</c:v>
                </c:pt>
                <c:pt idx="933">
                  <c:v>3.8154472116246256</c:v>
                </c:pt>
                <c:pt idx="934">
                  <c:v>3.4928892704608465</c:v>
                </c:pt>
                <c:pt idx="935">
                  <c:v>3.5537175502697682</c:v>
                </c:pt>
                <c:pt idx="936">
                  <c:v>3.7783258261709944</c:v>
                </c:pt>
                <c:pt idx="937">
                  <c:v>3.4281817163181465</c:v>
                </c:pt>
                <c:pt idx="938">
                  <c:v>3.6364330207172482</c:v>
                </c:pt>
                <c:pt idx="939">
                  <c:v>3.980411629663569</c:v>
                </c:pt>
                <c:pt idx="940">
                  <c:v>3.8537115084856675</c:v>
                </c:pt>
                <c:pt idx="941">
                  <c:v>4.0417146379964528</c:v>
                </c:pt>
                <c:pt idx="942">
                  <c:v>3.4273565862310149</c:v>
                </c:pt>
                <c:pt idx="943">
                  <c:v>3.3128927173163989</c:v>
                </c:pt>
                <c:pt idx="944">
                  <c:v>3.7721260193095358</c:v>
                </c:pt>
                <c:pt idx="945">
                  <c:v>3.8999313010025678</c:v>
                </c:pt>
                <c:pt idx="946">
                  <c:v>4.3745210823973872</c:v>
                </c:pt>
                <c:pt idx="947">
                  <c:v>4.2188798572507311</c:v>
                </c:pt>
                <c:pt idx="948">
                  <c:v>3.6541317593004496</c:v>
                </c:pt>
                <c:pt idx="949">
                  <c:v>3.618578343257274</c:v>
                </c:pt>
                <c:pt idx="950">
                  <c:v>3.6953765828091396</c:v>
                </c:pt>
                <c:pt idx="951">
                  <c:v>3.7331001694087163</c:v>
                </c:pt>
                <c:pt idx="952">
                  <c:v>3.6306594790166504</c:v>
                </c:pt>
                <c:pt idx="953">
                  <c:v>3.655712843586612</c:v>
                </c:pt>
                <c:pt idx="954">
                  <c:v>3.6851289558475595</c:v>
                </c:pt>
                <c:pt idx="955">
                  <c:v>3.8551381897806394</c:v>
                </c:pt>
                <c:pt idx="956">
                  <c:v>3.5916180306855883</c:v>
                </c:pt>
                <c:pt idx="957">
                  <c:v>3.683155908581309</c:v>
                </c:pt>
                <c:pt idx="958">
                  <c:v>3.7561145495464618</c:v>
                </c:pt>
                <c:pt idx="959">
                  <c:v>3.8308188682677762</c:v>
                </c:pt>
                <c:pt idx="960">
                  <c:v>3.6275735345752804</c:v>
                </c:pt>
                <c:pt idx="961">
                  <c:v>3.7893038625269422</c:v>
                </c:pt>
                <c:pt idx="962">
                  <c:v>3.6825498210511389</c:v>
                </c:pt>
                <c:pt idx="963">
                  <c:v>3.8112929831504734</c:v>
                </c:pt>
                <c:pt idx="964">
                  <c:v>3.5612061978280907</c:v>
                </c:pt>
                <c:pt idx="965">
                  <c:v>3.6803090957529165</c:v>
                </c:pt>
                <c:pt idx="966">
                  <c:v>3.7756823438587119</c:v>
                </c:pt>
                <c:pt idx="967">
                  <c:v>3.7688704108332169</c:v>
                </c:pt>
                <c:pt idx="968">
                  <c:v>3.5886206197132684</c:v>
                </c:pt>
                <c:pt idx="969">
                  <c:v>3.6969707480607346</c:v>
                </c:pt>
                <c:pt idx="970">
                  <c:v>3.7495728324727602</c:v>
                </c:pt>
                <c:pt idx="971">
                  <c:v>3.7510770972755569</c:v>
                </c:pt>
                <c:pt idx="972">
                  <c:v>3.7343914299045911</c:v>
                </c:pt>
                <c:pt idx="973">
                  <c:v>3.5898910803975483</c:v>
                </c:pt>
                <c:pt idx="974">
                  <c:v>3.6929766360457399</c:v>
                </c:pt>
                <c:pt idx="975">
                  <c:v>3.9596368386743692</c:v>
                </c:pt>
                <c:pt idx="976">
                  <c:v>3.577833036580885</c:v>
                </c:pt>
                <c:pt idx="977">
                  <c:v>3.9482242772261902</c:v>
                </c:pt>
                <c:pt idx="978">
                  <c:v>3.848335673100153</c:v>
                </c:pt>
                <c:pt idx="979">
                  <c:v>3.6250285428659108</c:v>
                </c:pt>
                <c:pt idx="980">
                  <c:v>3.6431259812771235</c:v>
                </c:pt>
                <c:pt idx="981">
                  <c:v>3.769610419444331</c:v>
                </c:pt>
                <c:pt idx="982">
                  <c:v>3.6436545552001389</c:v>
                </c:pt>
                <c:pt idx="983">
                  <c:v>3.6391869894265088</c:v>
                </c:pt>
                <c:pt idx="984">
                  <c:v>3.7180213923261807</c:v>
                </c:pt>
                <c:pt idx="985">
                  <c:v>3.6555894126016648</c:v>
                </c:pt>
                <c:pt idx="986">
                  <c:v>3.6503946781334364</c:v>
                </c:pt>
                <c:pt idx="987">
                  <c:v>3.77006430599091</c:v>
                </c:pt>
                <c:pt idx="988">
                  <c:v>3.6696595922012381</c:v>
                </c:pt>
                <c:pt idx="989">
                  <c:v>3.6397762887133767</c:v>
                </c:pt>
                <c:pt idx="990">
                  <c:v>3.7650103366318768</c:v>
                </c:pt>
                <c:pt idx="991">
                  <c:v>3.8560382973832463</c:v>
                </c:pt>
                <c:pt idx="992">
                  <c:v>3.8375436422092943</c:v>
                </c:pt>
                <c:pt idx="993">
                  <c:v>3.8642678396646817</c:v>
                </c:pt>
                <c:pt idx="994">
                  <c:v>3.6927557308442998</c:v>
                </c:pt>
                <c:pt idx="995">
                  <c:v>3.8659122057871973</c:v>
                </c:pt>
                <c:pt idx="996">
                  <c:v>3.6804546165178853</c:v>
                </c:pt>
                <c:pt idx="997">
                  <c:v>3.6404205143774573</c:v>
                </c:pt>
                <c:pt idx="998">
                  <c:v>3.5717031093010148</c:v>
                </c:pt>
                <c:pt idx="999">
                  <c:v>3.6278926063994605</c:v>
                </c:pt>
                <c:pt idx="1000">
                  <c:v>3.5892717527825848</c:v>
                </c:pt>
                <c:pt idx="1001">
                  <c:v>3.5883692835778915</c:v>
                </c:pt>
                <c:pt idx="1002">
                  <c:v>3.61582263418941</c:v>
                </c:pt>
                <c:pt idx="1003">
                  <c:v>3.734872215957096</c:v>
                </c:pt>
                <c:pt idx="1004">
                  <c:v>3.7190425169776931</c:v>
                </c:pt>
                <c:pt idx="1005">
                  <c:v>3.8369038735183358</c:v>
                </c:pt>
                <c:pt idx="1006">
                  <c:v>3.6027729549456282</c:v>
                </c:pt>
                <c:pt idx="1007">
                  <c:v>3.7360526033708701</c:v>
                </c:pt>
                <c:pt idx="1008">
                  <c:v>3.7615296084027277</c:v>
                </c:pt>
                <c:pt idx="1009">
                  <c:v>3.597113789057186</c:v>
                </c:pt>
                <c:pt idx="1010">
                  <c:v>3.59943088920966</c:v>
                </c:pt>
                <c:pt idx="1011">
                  <c:v>3.7114831441961704</c:v>
                </c:pt>
                <c:pt idx="1012">
                  <c:v>3.623301702545684</c:v>
                </c:pt>
                <c:pt idx="1013">
                  <c:v>3.6223973962233553</c:v>
                </c:pt>
                <c:pt idx="1014">
                  <c:v>3.6896656648792003</c:v>
                </c:pt>
                <c:pt idx="1015">
                  <c:v>3.6414605344865847</c:v>
                </c:pt>
                <c:pt idx="1016">
                  <c:v>3.6214542325475438</c:v>
                </c:pt>
                <c:pt idx="1017">
                  <c:v>3.5755208796974896</c:v>
                </c:pt>
                <c:pt idx="1018">
                  <c:v>3.5286004141341101</c:v>
                </c:pt>
                <c:pt idx="1019">
                  <c:v>3.6418028497894159</c:v>
                </c:pt>
                <c:pt idx="1020">
                  <c:v>3.5810165406954231</c:v>
                </c:pt>
                <c:pt idx="1021">
                  <c:v>3.601645557257279</c:v>
                </c:pt>
                <c:pt idx="1022">
                  <c:v>3.6370863460460963</c:v>
                </c:pt>
                <c:pt idx="1023">
                  <c:v>3.5797617280119431</c:v>
                </c:pt>
                <c:pt idx="1024">
                  <c:v>3.7180324269551424</c:v>
                </c:pt>
                <c:pt idx="1025">
                  <c:v>3.6497473555388273</c:v>
                </c:pt>
                <c:pt idx="1026">
                  <c:v>3.696841996536901</c:v>
                </c:pt>
                <c:pt idx="1027">
                  <c:v>3.5845709419689782</c:v>
                </c:pt>
                <c:pt idx="1028">
                  <c:v>3.5674749476130243</c:v>
                </c:pt>
                <c:pt idx="1029">
                  <c:v>3.6544674599162206</c:v>
                </c:pt>
                <c:pt idx="1030">
                  <c:v>3.6841643552117707</c:v>
                </c:pt>
                <c:pt idx="1031">
                  <c:v>3.5708946805109316</c:v>
                </c:pt>
                <c:pt idx="1032">
                  <c:v>3.5607547729658009</c:v>
                </c:pt>
                <c:pt idx="1033">
                  <c:v>3.5678912054783583</c:v>
                </c:pt>
                <c:pt idx="1034">
                  <c:v>3.5550567051027393</c:v>
                </c:pt>
                <c:pt idx="1035">
                  <c:v>3.5917902645994495</c:v>
                </c:pt>
                <c:pt idx="1036">
                  <c:v>3.5865126363938806</c:v>
                </c:pt>
                <c:pt idx="1037">
                  <c:v>3.6243419446031977</c:v>
                </c:pt>
                <c:pt idx="1038">
                  <c:v>3.7710641907810407</c:v>
                </c:pt>
                <c:pt idx="1039">
                  <c:v>3.7447480507886466</c:v>
                </c:pt>
                <c:pt idx="1040">
                  <c:v>3.7506955911270303</c:v>
                </c:pt>
                <c:pt idx="1041">
                  <c:v>3.6379601766102301</c:v>
                </c:pt>
                <c:pt idx="1042">
                  <c:v>3.7806946246292341</c:v>
                </c:pt>
                <c:pt idx="1043">
                  <c:v>3.6600484109890035</c:v>
                </c:pt>
                <c:pt idx="1044">
                  <c:v>3.579496254764833</c:v>
                </c:pt>
                <c:pt idx="1045">
                  <c:v>3.5621243437489749</c:v>
                </c:pt>
                <c:pt idx="1046">
                  <c:v>3.6559164974120257</c:v>
                </c:pt>
                <c:pt idx="1047">
                  <c:v>3.5860734259335705</c:v>
                </c:pt>
                <c:pt idx="1048">
                  <c:v>3.5708233390544315</c:v>
                </c:pt>
                <c:pt idx="1049">
                  <c:v>3.6196243971722959</c:v>
                </c:pt>
                <c:pt idx="1050">
                  <c:v>3.5888798079550659</c:v>
                </c:pt>
                <c:pt idx="1051">
                  <c:v>3.6471605461787902</c:v>
                </c:pt>
                <c:pt idx="1052">
                  <c:v>3.5603978728503147</c:v>
                </c:pt>
                <c:pt idx="1053">
                  <c:v>3.6185654804606768</c:v>
                </c:pt>
                <c:pt idx="1054">
                  <c:v>3.6737243354771971</c:v>
                </c:pt>
                <c:pt idx="1055">
                  <c:v>3.7679146324017778</c:v>
                </c:pt>
                <c:pt idx="1056">
                  <c:v>3.7198579956739741</c:v>
                </c:pt>
                <c:pt idx="1057">
                  <c:v>3.8120088307643427</c:v>
                </c:pt>
                <c:pt idx="1058">
                  <c:v>3.6255667783193983</c:v>
                </c:pt>
                <c:pt idx="1059">
                  <c:v>3.8037662678289386</c:v>
                </c:pt>
                <c:pt idx="1060">
                  <c:v>3.6131572576489632</c:v>
                </c:pt>
                <c:pt idx="1061">
                  <c:v>3.6044181687341985</c:v>
                </c:pt>
                <c:pt idx="1062">
                  <c:v>3.7048626960768121</c:v>
                </c:pt>
                <c:pt idx="1063">
                  <c:v>3.8244742679838692</c:v>
                </c:pt>
                <c:pt idx="1064">
                  <c:v>3.7551382665643493</c:v>
                </c:pt>
                <c:pt idx="1065">
                  <c:v>3.6874239707748377</c:v>
                </c:pt>
                <c:pt idx="1066">
                  <c:v>3.8597488538949811</c:v>
                </c:pt>
                <c:pt idx="1067">
                  <c:v>4.2397958954903885</c:v>
                </c:pt>
                <c:pt idx="1068">
                  <c:v>3.9528464330497353</c:v>
                </c:pt>
                <c:pt idx="1069">
                  <c:v>3.8854656557681935</c:v>
                </c:pt>
                <c:pt idx="1070">
                  <c:v>3.8434030092963747</c:v>
                </c:pt>
                <c:pt idx="1071">
                  <c:v>3.797430924018466</c:v>
                </c:pt>
                <c:pt idx="1072">
                  <c:v>3.808458045025982</c:v>
                </c:pt>
                <c:pt idx="1073">
                  <c:v>3.6684101062055503</c:v>
                </c:pt>
                <c:pt idx="1074">
                  <c:v>3.6001568179972554</c:v>
                </c:pt>
                <c:pt idx="1075">
                  <c:v>3.5763482153193671</c:v>
                </c:pt>
                <c:pt idx="1076">
                  <c:v>3.6859869994801802</c:v>
                </c:pt>
                <c:pt idx="1077">
                  <c:v>3.8143936753262624</c:v>
                </c:pt>
                <c:pt idx="1078">
                  <c:v>3.5891105463991138</c:v>
                </c:pt>
                <c:pt idx="1079">
                  <c:v>3.9225521315579166</c:v>
                </c:pt>
                <c:pt idx="1080">
                  <c:v>3.4859399679592684</c:v>
                </c:pt>
                <c:pt idx="1081">
                  <c:v>3.5355560296020858</c:v>
                </c:pt>
                <c:pt idx="1082">
                  <c:v>3.6821612421037382</c:v>
                </c:pt>
                <c:pt idx="1083">
                  <c:v>3.5643269559638888</c:v>
                </c:pt>
                <c:pt idx="1084">
                  <c:v>3.7239900126657419</c:v>
                </c:pt>
                <c:pt idx="1085">
                  <c:v>3.6303647685733837</c:v>
                </c:pt>
                <c:pt idx="1086">
                  <c:v>3.6640982864147471</c:v>
                </c:pt>
                <c:pt idx="1087">
                  <c:v>3.6218944533797512</c:v>
                </c:pt>
                <c:pt idx="1088">
                  <c:v>3.5905784007336967</c:v>
                </c:pt>
                <c:pt idx="1089">
                  <c:v>3.5929410956918257</c:v>
                </c:pt>
                <c:pt idx="1090">
                  <c:v>3.5706218683507784</c:v>
                </c:pt>
                <c:pt idx="1091">
                  <c:v>3.6220172132195914</c:v>
                </c:pt>
                <c:pt idx="1092">
                  <c:v>3.6182579926590366</c:v>
                </c:pt>
                <c:pt idx="1093">
                  <c:v>3.827291101083417</c:v>
                </c:pt>
                <c:pt idx="1094">
                  <c:v>3.6350013889822446</c:v>
                </c:pt>
                <c:pt idx="1095">
                  <c:v>3.4749805920149313</c:v>
                </c:pt>
                <c:pt idx="1096">
                  <c:v>3.5136072527434949</c:v>
                </c:pt>
                <c:pt idx="1097">
                  <c:v>3.6136423311015853</c:v>
                </c:pt>
                <c:pt idx="1098">
                  <c:v>3.6089068148602022</c:v>
                </c:pt>
                <c:pt idx="1099">
                  <c:v>3.7309791259089655</c:v>
                </c:pt>
                <c:pt idx="1100">
                  <c:v>3.5356395691944074</c:v>
                </c:pt>
                <c:pt idx="1101">
                  <c:v>3.6198530772821029</c:v>
                </c:pt>
                <c:pt idx="1102">
                  <c:v>3.6341264290093434</c:v>
                </c:pt>
                <c:pt idx="1103">
                  <c:v>3.6049516503023957</c:v>
                </c:pt>
                <c:pt idx="1104">
                  <c:v>3.6255147642305827</c:v>
                </c:pt>
                <c:pt idx="1105">
                  <c:v>3.7108052672911813</c:v>
                </c:pt>
                <c:pt idx="1106">
                  <c:v>3.4854071616271503</c:v>
                </c:pt>
                <c:pt idx="1107">
                  <c:v>3.4389965177367516</c:v>
                </c:pt>
                <c:pt idx="1108">
                  <c:v>3.6972166530391175</c:v>
                </c:pt>
                <c:pt idx="1109">
                  <c:v>3.5924435988178662</c:v>
                </c:pt>
                <c:pt idx="1110">
                  <c:v>3.5674124795404456</c:v>
                </c:pt>
                <c:pt idx="1111">
                  <c:v>3.5348531102122798</c:v>
                </c:pt>
                <c:pt idx="1112">
                  <c:v>3.7296344903704575</c:v>
                </c:pt>
                <c:pt idx="1113">
                  <c:v>3.8532754925603294</c:v>
                </c:pt>
                <c:pt idx="1114">
                  <c:v>3.7092269238938198</c:v>
                </c:pt>
                <c:pt idx="1115">
                  <c:v>3.6838396115817438</c:v>
                </c:pt>
                <c:pt idx="1116">
                  <c:v>3.6879850963472118</c:v>
                </c:pt>
                <c:pt idx="1117">
                  <c:v>3.6255721467562991</c:v>
                </c:pt>
                <c:pt idx="1118">
                  <c:v>3.588774116023139</c:v>
                </c:pt>
                <c:pt idx="1119">
                  <c:v>3.7276118742418398</c:v>
                </c:pt>
                <c:pt idx="1120">
                  <c:v>3.6316825657321026</c:v>
                </c:pt>
                <c:pt idx="1121">
                  <c:v>3.7408210753816604</c:v>
                </c:pt>
                <c:pt idx="1122">
                  <c:v>3.6316720293221509</c:v>
                </c:pt>
                <c:pt idx="1123">
                  <c:v>3.6684940656820375</c:v>
                </c:pt>
                <c:pt idx="1124">
                  <c:v>3.774374035273782</c:v>
                </c:pt>
                <c:pt idx="1125">
                  <c:v>3.6180037868456991</c:v>
                </c:pt>
                <c:pt idx="1126">
                  <c:v>3.703219644916329</c:v>
                </c:pt>
                <c:pt idx="1127">
                  <c:v>3.5590428735210513</c:v>
                </c:pt>
                <c:pt idx="1128">
                  <c:v>3.6437260661748043</c:v>
                </c:pt>
                <c:pt idx="1129">
                  <c:v>3.6957862623684239</c:v>
                </c:pt>
                <c:pt idx="1130">
                  <c:v>3.805319996939371</c:v>
                </c:pt>
                <c:pt idx="1131">
                  <c:v>3.6312725812940343</c:v>
                </c:pt>
                <c:pt idx="1132">
                  <c:v>3.8995101389246289</c:v>
                </c:pt>
                <c:pt idx="1133">
                  <c:v>3.7565668016534839</c:v>
                </c:pt>
                <c:pt idx="1134">
                  <c:v>3.6720955236592632</c:v>
                </c:pt>
                <c:pt idx="1135">
                  <c:v>4.290862987789569</c:v>
                </c:pt>
                <c:pt idx="1136">
                  <c:v>3.6740978254595911</c:v>
                </c:pt>
                <c:pt idx="1137">
                  <c:v>3.7826417220483184</c:v>
                </c:pt>
                <c:pt idx="1138">
                  <c:v>3.8162983966151089</c:v>
                </c:pt>
                <c:pt idx="1139">
                  <c:v>3.7391363345479784</c:v>
                </c:pt>
                <c:pt idx="1140">
                  <c:v>3.6195858706266875</c:v>
                </c:pt>
                <c:pt idx="1141">
                  <c:v>3.9532187419244744</c:v>
                </c:pt>
                <c:pt idx="1142">
                  <c:v>3.062413615742456</c:v>
                </c:pt>
                <c:pt idx="1143">
                  <c:v>3.31096655604073</c:v>
                </c:pt>
                <c:pt idx="1144">
                  <c:v>3.1276666882208577</c:v>
                </c:pt>
                <c:pt idx="1145">
                  <c:v>3.5480877034282261</c:v>
                </c:pt>
                <c:pt idx="1146">
                  <c:v>3.6260964733655952</c:v>
                </c:pt>
                <c:pt idx="1147">
                  <c:v>3.6024213672146805</c:v>
                </c:pt>
                <c:pt idx="1148">
                  <c:v>3.3800888335689274</c:v>
                </c:pt>
                <c:pt idx="1149">
                  <c:v>3.4543045538218178</c:v>
                </c:pt>
                <c:pt idx="1150">
                  <c:v>3.58586325570128</c:v>
                </c:pt>
                <c:pt idx="1151">
                  <c:v>3.4585363353797853</c:v>
                </c:pt>
                <c:pt idx="1152">
                  <c:v>3.1299409509623715</c:v>
                </c:pt>
                <c:pt idx="1153">
                  <c:v>3.140341810204152</c:v>
                </c:pt>
                <c:pt idx="1154">
                  <c:v>3.1760296422233432</c:v>
                </c:pt>
                <c:pt idx="1155">
                  <c:v>3.1372279524352917</c:v>
                </c:pt>
                <c:pt idx="1156">
                  <c:v>3.1411722028281202</c:v>
                </c:pt>
                <c:pt idx="1157">
                  <c:v>3.7231546871480958</c:v>
                </c:pt>
                <c:pt idx="1158">
                  <c:v>3.2691751142393159</c:v>
                </c:pt>
                <c:pt idx="1159">
                  <c:v>3.1212927644385053</c:v>
                </c:pt>
                <c:pt idx="1160">
                  <c:v>3.2552694135439086</c:v>
                </c:pt>
                <c:pt idx="1161">
                  <c:v>3.1986471773354652</c:v>
                </c:pt>
                <c:pt idx="1162">
                  <c:v>3.2278382699069077</c:v>
                </c:pt>
                <c:pt idx="1163">
                  <c:v>3.2587362621022908</c:v>
                </c:pt>
                <c:pt idx="1164">
                  <c:v>2.8275007173058806</c:v>
                </c:pt>
                <c:pt idx="1165">
                  <c:v>2.865943781447402</c:v>
                </c:pt>
                <c:pt idx="1166">
                  <c:v>2.7867498772710637</c:v>
                </c:pt>
                <c:pt idx="1167">
                  <c:v>3.138283458667094</c:v>
                </c:pt>
                <c:pt idx="1168">
                  <c:v>3.1898564281652262</c:v>
                </c:pt>
                <c:pt idx="1169">
                  <c:v>3.1196192889692016</c:v>
                </c:pt>
                <c:pt idx="1170">
                  <c:v>3.0757223972015533</c:v>
                </c:pt>
                <c:pt idx="1171">
                  <c:v>3.1746745946043617</c:v>
                </c:pt>
                <c:pt idx="1172">
                  <c:v>3.216070587867812</c:v>
                </c:pt>
                <c:pt idx="1173">
                  <c:v>3.8111043464548735</c:v>
                </c:pt>
                <c:pt idx="1174">
                  <c:v>3.7410058570713938</c:v>
                </c:pt>
                <c:pt idx="1175">
                  <c:v>3.5607384440881593</c:v>
                </c:pt>
                <c:pt idx="1176">
                  <c:v>3.299837684608709</c:v>
                </c:pt>
                <c:pt idx="1177">
                  <c:v>3.4102259355091955</c:v>
                </c:pt>
                <c:pt idx="1178">
                  <c:v>3.3374000385163454</c:v>
                </c:pt>
                <c:pt idx="1179">
                  <c:v>3.4774323608283075</c:v>
                </c:pt>
                <c:pt idx="1180">
                  <c:v>3.4589921780581308</c:v>
                </c:pt>
                <c:pt idx="1181">
                  <c:v>3.3405613228158466</c:v>
                </c:pt>
                <c:pt idx="1182">
                  <c:v>4.8771395602768148</c:v>
                </c:pt>
                <c:pt idx="1183">
                  <c:v>4.6255338907551291</c:v>
                </c:pt>
                <c:pt idx="1184">
                  <c:v>4.7298713643824897</c:v>
                </c:pt>
                <c:pt idx="1185">
                  <c:v>5.188908756830493</c:v>
                </c:pt>
                <c:pt idx="1186">
                  <c:v>4.9787457136629278</c:v>
                </c:pt>
                <c:pt idx="1187">
                  <c:v>4.3912695154715014</c:v>
                </c:pt>
                <c:pt idx="1188">
                  <c:v>4.4428029002545788</c:v>
                </c:pt>
                <c:pt idx="1189">
                  <c:v>4.0454002256282244</c:v>
                </c:pt>
                <c:pt idx="1190">
                  <c:v>4.0171923390125768</c:v>
                </c:pt>
                <c:pt idx="1191">
                  <c:v>3.8923126417790681</c:v>
                </c:pt>
                <c:pt idx="1192">
                  <c:v>4.0111695024458482</c:v>
                </c:pt>
                <c:pt idx="1193">
                  <c:v>3.8815995384910615</c:v>
                </c:pt>
                <c:pt idx="1194">
                  <c:v>3.8393403873006928</c:v>
                </c:pt>
                <c:pt idx="1195">
                  <c:v>3.868534374237738</c:v>
                </c:pt>
                <c:pt idx="1196">
                  <c:v>3.7547237123396378</c:v>
                </c:pt>
                <c:pt idx="1197">
                  <c:v>3.7977200654726819</c:v>
                </c:pt>
                <c:pt idx="1198">
                  <c:v>3.8472126228712136</c:v>
                </c:pt>
                <c:pt idx="1199">
                  <c:v>3.81751719072891</c:v>
                </c:pt>
                <c:pt idx="1200">
                  <c:v>3.8952564302043515</c:v>
                </c:pt>
                <c:pt idx="1201">
                  <c:v>3.8416082603302781</c:v>
                </c:pt>
                <c:pt idx="1202">
                  <c:v>3.7211265877522894</c:v>
                </c:pt>
                <c:pt idx="1203">
                  <c:v>4.259186219319453</c:v>
                </c:pt>
                <c:pt idx="1204">
                  <c:v>4.1781621009961087</c:v>
                </c:pt>
                <c:pt idx="1205">
                  <c:v>4.0321769857189897</c:v>
                </c:pt>
                <c:pt idx="1206">
                  <c:v>3.9624129265197534</c:v>
                </c:pt>
                <c:pt idx="1207">
                  <c:v>3.8987110837425876</c:v>
                </c:pt>
                <c:pt idx="1208">
                  <c:v>4.02919967340027</c:v>
                </c:pt>
                <c:pt idx="1209">
                  <c:v>5.6789760385924328</c:v>
                </c:pt>
                <c:pt idx="1210">
                  <c:v>4.5032855182529383</c:v>
                </c:pt>
                <c:pt idx="1211">
                  <c:v>4.3976733354721729</c:v>
                </c:pt>
                <c:pt idx="1212">
                  <c:v>4.8009128893050326</c:v>
                </c:pt>
                <c:pt idx="1213">
                  <c:v>5.0664947049288838</c:v>
                </c:pt>
                <c:pt idx="1214">
                  <c:v>4.7403057694571915</c:v>
                </c:pt>
                <c:pt idx="1215">
                  <c:v>4.8382667432898856</c:v>
                </c:pt>
                <c:pt idx="1216">
                  <c:v>4.7851930094818993</c:v>
                </c:pt>
                <c:pt idx="1217">
                  <c:v>4.7998639735011555</c:v>
                </c:pt>
                <c:pt idx="1218">
                  <c:v>4.9471186985421092</c:v>
                </c:pt>
                <c:pt idx="1219">
                  <c:v>4.67307747702404</c:v>
                </c:pt>
                <c:pt idx="1220">
                  <c:v>4.6924690804533213</c:v>
                </c:pt>
                <c:pt idx="1221">
                  <c:v>3.9691423325826527</c:v>
                </c:pt>
                <c:pt idx="1222">
                  <c:v>3.5361864854452687</c:v>
                </c:pt>
                <c:pt idx="1223">
                  <c:v>3.5955014694230645</c:v>
                </c:pt>
                <c:pt idx="1224">
                  <c:v>3.373863941621865</c:v>
                </c:pt>
                <c:pt idx="1225">
                  <c:v>2.8376671386832739</c:v>
                </c:pt>
                <c:pt idx="1226">
                  <c:v>2.7518500056031359</c:v>
                </c:pt>
                <c:pt idx="1227">
                  <c:v>2.814004147621294</c:v>
                </c:pt>
                <c:pt idx="1228">
                  <c:v>2.7034088773247285</c:v>
                </c:pt>
                <c:pt idx="1229">
                  <c:v>2.771885057150512</c:v>
                </c:pt>
                <c:pt idx="1230">
                  <c:v>2.8943941863670095</c:v>
                </c:pt>
                <c:pt idx="1231">
                  <c:v>2.8994524322235908</c:v>
                </c:pt>
                <c:pt idx="1232">
                  <c:v>3.1136546180664406</c:v>
                </c:pt>
                <c:pt idx="1233">
                  <c:v>3.0554666777812747</c:v>
                </c:pt>
                <c:pt idx="1234">
                  <c:v>3.2309735971770102</c:v>
                </c:pt>
                <c:pt idx="1235">
                  <c:v>3.7026752908744278</c:v>
                </c:pt>
                <c:pt idx="1236">
                  <c:v>3.4838009585044882</c:v>
                </c:pt>
                <c:pt idx="1237">
                  <c:v>3.3917824571562005</c:v>
                </c:pt>
                <c:pt idx="1238">
                  <c:v>2.9502737236205294</c:v>
                </c:pt>
                <c:pt idx="1239">
                  <c:v>2.8331365166279499</c:v>
                </c:pt>
                <c:pt idx="1240">
                  <c:v>2.8016167244666952</c:v>
                </c:pt>
                <c:pt idx="1241">
                  <c:v>2.9910857293892699</c:v>
                </c:pt>
                <c:pt idx="1242">
                  <c:v>2.8577727893966389</c:v>
                </c:pt>
                <c:pt idx="1243">
                  <c:v>2.8193160047569612</c:v>
                </c:pt>
                <c:pt idx="1244">
                  <c:v>2.866461852710521</c:v>
                </c:pt>
                <c:pt idx="1245">
                  <c:v>3.1574315223497385</c:v>
                </c:pt>
                <c:pt idx="1246">
                  <c:v>2.9259452807004251</c:v>
                </c:pt>
                <c:pt idx="1247">
                  <c:v>3.081342070678788</c:v>
                </c:pt>
                <c:pt idx="1248">
                  <c:v>2.5471350559962658</c:v>
                </c:pt>
                <c:pt idx="1249">
                  <c:v>2.9157867052030086</c:v>
                </c:pt>
                <c:pt idx="1250">
                  <c:v>2.8777970565344586</c:v>
                </c:pt>
                <c:pt idx="1251">
                  <c:v>2.9792215119489032</c:v>
                </c:pt>
                <c:pt idx="1252">
                  <c:v>2.9535796309018041</c:v>
                </c:pt>
                <c:pt idx="1253">
                  <c:v>2.9798357490286285</c:v>
                </c:pt>
                <c:pt idx="1254">
                  <c:v>3.1423534844391754</c:v>
                </c:pt>
                <c:pt idx="1255">
                  <c:v>3.1858694603833944</c:v>
                </c:pt>
                <c:pt idx="1256">
                  <c:v>3.1798623420880388</c:v>
                </c:pt>
                <c:pt idx="1257">
                  <c:v>3.1056845820177696</c:v>
                </c:pt>
                <c:pt idx="1258">
                  <c:v>3.0058743561739849</c:v>
                </c:pt>
                <c:pt idx="1259">
                  <c:v>3.185283830294122</c:v>
                </c:pt>
                <c:pt idx="1260">
                  <c:v>3.5501640910015215</c:v>
                </c:pt>
                <c:pt idx="1261">
                  <c:v>4.0039900874647705</c:v>
                </c:pt>
                <c:pt idx="1262">
                  <c:v>3.8945230972987384</c:v>
                </c:pt>
                <c:pt idx="1263">
                  <c:v>3.8534768056473143</c:v>
                </c:pt>
                <c:pt idx="1264">
                  <c:v>4.111831477379984</c:v>
                </c:pt>
                <c:pt idx="1265">
                  <c:v>4.0201895006199653</c:v>
                </c:pt>
                <c:pt idx="1266">
                  <c:v>3.9778147051076553</c:v>
                </c:pt>
                <c:pt idx="1267">
                  <c:v>4.3385161320959522</c:v>
                </c:pt>
                <c:pt idx="1268">
                  <c:v>3.3362424038038028</c:v>
                </c:pt>
                <c:pt idx="1269">
                  <c:v>3.2928685607938211</c:v>
                </c:pt>
                <c:pt idx="1270">
                  <c:v>3.2577650301785339</c:v>
                </c:pt>
                <c:pt idx="1271">
                  <c:v>3.5265541708957611</c:v>
                </c:pt>
                <c:pt idx="1272">
                  <c:v>3.3042712881668179</c:v>
                </c:pt>
                <c:pt idx="1273">
                  <c:v>3.4571492390862635</c:v>
                </c:pt>
                <c:pt idx="1274">
                  <c:v>3.4777945827270571</c:v>
                </c:pt>
                <c:pt idx="1275">
                  <c:v>3.34048924322129</c:v>
                </c:pt>
                <c:pt idx="1276">
                  <c:v>3.3513556386989367</c:v>
                </c:pt>
                <c:pt idx="1277">
                  <c:v>3.2937370264016268</c:v>
                </c:pt>
                <c:pt idx="1278">
                  <c:v>3.4878390489324365</c:v>
                </c:pt>
                <c:pt idx="1279">
                  <c:v>3.5436286425036649</c:v>
                </c:pt>
                <c:pt idx="1280">
                  <c:v>4.614580685220445</c:v>
                </c:pt>
                <c:pt idx="1281">
                  <c:v>3.7486204766344389</c:v>
                </c:pt>
                <c:pt idx="1282">
                  <c:v>3.7521554004631419</c:v>
                </c:pt>
                <c:pt idx="1283">
                  <c:v>3.6539045482679411</c:v>
                </c:pt>
                <c:pt idx="1284">
                  <c:v>3.5171801124520106</c:v>
                </c:pt>
                <c:pt idx="1285">
                  <c:v>3.4925879002751246</c:v>
                </c:pt>
                <c:pt idx="1286">
                  <c:v>3.0578409585154231</c:v>
                </c:pt>
                <c:pt idx="1287">
                  <c:v>3.12351039943391</c:v>
                </c:pt>
                <c:pt idx="1288">
                  <c:v>3.2575228967923051</c:v>
                </c:pt>
                <c:pt idx="1289">
                  <c:v>3.182389384493554</c:v>
                </c:pt>
                <c:pt idx="1290">
                  <c:v>3.2853122306170648</c:v>
                </c:pt>
                <c:pt idx="1291">
                  <c:v>3.0908539081844268</c:v>
                </c:pt>
                <c:pt idx="1292">
                  <c:v>3.3477478983091293</c:v>
                </c:pt>
                <c:pt idx="1293">
                  <c:v>3.7791207921190582</c:v>
                </c:pt>
                <c:pt idx="1294">
                  <c:v>3.7120278786565759</c:v>
                </c:pt>
                <c:pt idx="1295">
                  <c:v>3.1489914147711708</c:v>
                </c:pt>
                <c:pt idx="1296">
                  <c:v>3.139540273016717</c:v>
                </c:pt>
                <c:pt idx="1297">
                  <c:v>3.2751849935474127</c:v>
                </c:pt>
                <c:pt idx="1298">
                  <c:v>3.4217632601753096</c:v>
                </c:pt>
                <c:pt idx="1299">
                  <c:v>3.1574197681972609</c:v>
                </c:pt>
                <c:pt idx="1300">
                  <c:v>3.1543621691030004</c:v>
                </c:pt>
                <c:pt idx="1301">
                  <c:v>3.5861079641339488</c:v>
                </c:pt>
                <c:pt idx="1302">
                  <c:v>3.4895770318576034</c:v>
                </c:pt>
                <c:pt idx="1303">
                  <c:v>3.4669823409315916</c:v>
                </c:pt>
                <c:pt idx="1304">
                  <c:v>3.3730934168833011</c:v>
                </c:pt>
                <c:pt idx="1305">
                  <c:v>3.0268335574714613</c:v>
                </c:pt>
                <c:pt idx="1306">
                  <c:v>2.981474584530424</c:v>
                </c:pt>
                <c:pt idx="1307">
                  <c:v>2.9473873037103178</c:v>
                </c:pt>
                <c:pt idx="1308">
                  <c:v>3.2083220911827284</c:v>
                </c:pt>
                <c:pt idx="1309">
                  <c:v>3.2341513049970021</c:v>
                </c:pt>
                <c:pt idx="1310">
                  <c:v>3.1774770451772487</c:v>
                </c:pt>
                <c:pt idx="1311">
                  <c:v>3.7776070159454793</c:v>
                </c:pt>
                <c:pt idx="1312">
                  <c:v>3.7404008012405154</c:v>
                </c:pt>
                <c:pt idx="1313">
                  <c:v>3.650166924683004</c:v>
                </c:pt>
                <c:pt idx="1314">
                  <c:v>3.2747986556498212</c:v>
                </c:pt>
                <c:pt idx="1315">
                  <c:v>3.2780968306404596</c:v>
                </c:pt>
                <c:pt idx="1316">
                  <c:v>3.2231459813572427</c:v>
                </c:pt>
                <c:pt idx="1317">
                  <c:v>3.2191729651401086</c:v>
                </c:pt>
                <c:pt idx="1318">
                  <c:v>3.7920437711397184</c:v>
                </c:pt>
                <c:pt idx="1319">
                  <c:v>3.3029968917406172</c:v>
                </c:pt>
                <c:pt idx="1320">
                  <c:v>3.1965607195887844</c:v>
                </c:pt>
                <c:pt idx="1321">
                  <c:v>3.2138417115955153</c:v>
                </c:pt>
                <c:pt idx="1322">
                  <c:v>3.1693326648203857</c:v>
                </c:pt>
                <c:pt idx="1323">
                  <c:v>3.5765463426795807</c:v>
                </c:pt>
                <c:pt idx="1324">
                  <c:v>3.6026631075811575</c:v>
                </c:pt>
                <c:pt idx="1325">
                  <c:v>3.8824861259823029</c:v>
                </c:pt>
                <c:pt idx="1326">
                  <c:v>3.7618037764643408</c:v>
                </c:pt>
                <c:pt idx="1327">
                  <c:v>3.8015356421026651</c:v>
                </c:pt>
                <c:pt idx="1328">
                  <c:v>3.8201239665614257</c:v>
                </c:pt>
                <c:pt idx="1329">
                  <c:v>3.8003500345679524</c:v>
                </c:pt>
                <c:pt idx="1330">
                  <c:v>3.6205333332145</c:v>
                </c:pt>
                <c:pt idx="1331">
                  <c:v>4.0377339386525328</c:v>
                </c:pt>
                <c:pt idx="1332">
                  <c:v>3.931210049973644</c:v>
                </c:pt>
                <c:pt idx="1333">
                  <c:v>4.4701580567891543</c:v>
                </c:pt>
                <c:pt idx="1334">
                  <c:v>4.3510793417792506</c:v>
                </c:pt>
                <c:pt idx="1335">
                  <c:v>4.405784449880521</c:v>
                </c:pt>
                <c:pt idx="1336">
                  <c:v>4.2116132178940582</c:v>
                </c:pt>
                <c:pt idx="1337">
                  <c:v>4.0610645098526934</c:v>
                </c:pt>
                <c:pt idx="1338">
                  <c:v>4.2394335666196126</c:v>
                </c:pt>
                <c:pt idx="1339">
                  <c:v>4.3141931264021052</c:v>
                </c:pt>
                <c:pt idx="1340">
                  <c:v>4.2587675105071314</c:v>
                </c:pt>
                <c:pt idx="1341">
                  <c:v>4.2137651935242939</c:v>
                </c:pt>
                <c:pt idx="1342">
                  <c:v>4.0930175769297907</c:v>
                </c:pt>
                <c:pt idx="1343">
                  <c:v>3.9923395022650006</c:v>
                </c:pt>
                <c:pt idx="1344">
                  <c:v>3.640673476198268</c:v>
                </c:pt>
                <c:pt idx="1345">
                  <c:v>4.4057170432618271</c:v>
                </c:pt>
                <c:pt idx="1346">
                  <c:v>4.315674662253846</c:v>
                </c:pt>
                <c:pt idx="1347">
                  <c:v>4.2562817612174246</c:v>
                </c:pt>
                <c:pt idx="1348">
                  <c:v>3.6278550369407068</c:v>
                </c:pt>
                <c:pt idx="1349">
                  <c:v>3.4748011149584266</c:v>
                </c:pt>
                <c:pt idx="1350">
                  <c:v>3.903496480172552</c:v>
                </c:pt>
                <c:pt idx="1351">
                  <c:v>4.6300882849406104</c:v>
                </c:pt>
                <c:pt idx="1352">
                  <c:v>4.3891880278320885</c:v>
                </c:pt>
                <c:pt idx="1353">
                  <c:v>4.3797624571119558</c:v>
                </c:pt>
                <c:pt idx="1354">
                  <c:v>4.0822717021747703</c:v>
                </c:pt>
                <c:pt idx="1355">
                  <c:v>3.4521806503940118</c:v>
                </c:pt>
                <c:pt idx="1356">
                  <c:v>3.4270777822243588</c:v>
                </c:pt>
                <c:pt idx="1357">
                  <c:v>3.747421156744938</c:v>
                </c:pt>
                <c:pt idx="1358">
                  <c:v>3.8399121267824636</c:v>
                </c:pt>
                <c:pt idx="1359">
                  <c:v>3.1542375433807437</c:v>
                </c:pt>
                <c:pt idx="1360">
                  <c:v>4.1790656873452194</c:v>
                </c:pt>
                <c:pt idx="1361">
                  <c:v>3.2461789094079947</c:v>
                </c:pt>
                <c:pt idx="1362">
                  <c:v>4.0234448505533811</c:v>
                </c:pt>
                <c:pt idx="1363">
                  <c:v>3.7992638543575561</c:v>
                </c:pt>
                <c:pt idx="1364">
                  <c:v>4.3944514640575001</c:v>
                </c:pt>
                <c:pt idx="1365">
                  <c:v>3.5019071550710632</c:v>
                </c:pt>
                <c:pt idx="1366">
                  <c:v>3.4166879986847718</c:v>
                </c:pt>
                <c:pt idx="1367">
                  <c:v>3.4971864738238034</c:v>
                </c:pt>
                <c:pt idx="1368">
                  <c:v>3.5953197347713006</c:v>
                </c:pt>
                <c:pt idx="1369">
                  <c:v>3.5348559389916594</c:v>
                </c:pt>
                <c:pt idx="1370">
                  <c:v>3.4314519923855618</c:v>
                </c:pt>
                <c:pt idx="1371">
                  <c:v>3.6762248219157647</c:v>
                </c:pt>
                <c:pt idx="1372">
                  <c:v>3.4683882587670283</c:v>
                </c:pt>
                <c:pt idx="1373">
                  <c:v>3.462743560102588</c:v>
                </c:pt>
                <c:pt idx="1374">
                  <c:v>5.2369965330319337</c:v>
                </c:pt>
                <c:pt idx="1375">
                  <c:v>4.89256286740844</c:v>
                </c:pt>
                <c:pt idx="1376">
                  <c:v>4.879042509451593</c:v>
                </c:pt>
                <c:pt idx="1377">
                  <c:v>4.1440470266070388</c:v>
                </c:pt>
                <c:pt idx="1378">
                  <c:v>4.0915510913700439</c:v>
                </c:pt>
                <c:pt idx="1379">
                  <c:v>3.9337855438351275</c:v>
                </c:pt>
                <c:pt idx="1380">
                  <c:v>4.3927871334451396</c:v>
                </c:pt>
                <c:pt idx="1381">
                  <c:v>4.275866993729573</c:v>
                </c:pt>
                <c:pt idx="1382">
                  <c:v>4.2038417621162516</c:v>
                </c:pt>
                <c:pt idx="1383">
                  <c:v>4.0639281639883045</c:v>
                </c:pt>
                <c:pt idx="1384">
                  <c:v>3.9714188463372988</c:v>
                </c:pt>
                <c:pt idx="1385">
                  <c:v>3.8176525875987113</c:v>
                </c:pt>
                <c:pt idx="1386">
                  <c:v>3.9383947166676383</c:v>
                </c:pt>
                <c:pt idx="1387">
                  <c:v>3.8784880370926333</c:v>
                </c:pt>
                <c:pt idx="1388">
                  <c:v>3.8561759964705224</c:v>
                </c:pt>
                <c:pt idx="1389">
                  <c:v>4.0657754994133386</c:v>
                </c:pt>
                <c:pt idx="1390">
                  <c:v>4.076524126676369</c:v>
                </c:pt>
                <c:pt idx="1391">
                  <c:v>4.2021087583559282</c:v>
                </c:pt>
                <c:pt idx="1392">
                  <c:v>3.6168310514820616</c:v>
                </c:pt>
                <c:pt idx="1393">
                  <c:v>3.9546171089298001</c:v>
                </c:pt>
                <c:pt idx="1394">
                  <c:v>3.9048590479307319</c:v>
                </c:pt>
                <c:pt idx="1395">
                  <c:v>3.8612593636811279</c:v>
                </c:pt>
                <c:pt idx="1396">
                  <c:v>3.9389484956320375</c:v>
                </c:pt>
                <c:pt idx="1397">
                  <c:v>3.8982490638845677</c:v>
                </c:pt>
                <c:pt idx="1398">
                  <c:v>3.8500225919940174</c:v>
                </c:pt>
                <c:pt idx="1399">
                  <c:v>3.8417685348630903</c:v>
                </c:pt>
                <c:pt idx="1400">
                  <c:v>3.740693313592661</c:v>
                </c:pt>
                <c:pt idx="1401">
                  <c:v>3.7419916614558248</c:v>
                </c:pt>
                <c:pt idx="1402">
                  <c:v>3.8160133757263481</c:v>
                </c:pt>
                <c:pt idx="1403">
                  <c:v>3.7626659565583607</c:v>
                </c:pt>
                <c:pt idx="1404">
                  <c:v>4.0584758484663066</c:v>
                </c:pt>
                <c:pt idx="1405">
                  <c:v>3.9571052497191479</c:v>
                </c:pt>
                <c:pt idx="1406">
                  <c:v>3.8100518262405174</c:v>
                </c:pt>
                <c:pt idx="1407">
                  <c:v>3.8884704764132554</c:v>
                </c:pt>
                <c:pt idx="1408">
                  <c:v>3.9878805884871196</c:v>
                </c:pt>
                <c:pt idx="1409">
                  <c:v>4.0180214577800051</c:v>
                </c:pt>
                <c:pt idx="1410">
                  <c:v>3.9568230432648788</c:v>
                </c:pt>
                <c:pt idx="1411">
                  <c:v>3.851417691421525</c:v>
                </c:pt>
                <c:pt idx="1412">
                  <c:v>3.9608935144396864</c:v>
                </c:pt>
                <c:pt idx="1413">
                  <c:v>3.8336030777833856</c:v>
                </c:pt>
                <c:pt idx="1414">
                  <c:v>3.8510581434478119</c:v>
                </c:pt>
                <c:pt idx="1415">
                  <c:v>3.6547562387515411</c:v>
                </c:pt>
                <c:pt idx="1416">
                  <c:v>3.6706748219565744</c:v>
                </c:pt>
                <c:pt idx="1417">
                  <c:v>3.9018574575518414</c:v>
                </c:pt>
                <c:pt idx="1418">
                  <c:v>3.8110671473988331</c:v>
                </c:pt>
                <c:pt idx="1419">
                  <c:v>3.7326981313489389</c:v>
                </c:pt>
                <c:pt idx="1420">
                  <c:v>3.5990611675123496</c:v>
                </c:pt>
                <c:pt idx="1421">
                  <c:v>3.5538770221649987</c:v>
                </c:pt>
                <c:pt idx="1422">
                  <c:v>3.6042186285652318</c:v>
                </c:pt>
                <c:pt idx="1423">
                  <c:v>3.6116812580736082</c:v>
                </c:pt>
                <c:pt idx="1424">
                  <c:v>3.5584645355771793</c:v>
                </c:pt>
                <c:pt idx="1425">
                  <c:v>3.5689719747644149</c:v>
                </c:pt>
                <c:pt idx="1426">
                  <c:v>3.5682952033942583</c:v>
                </c:pt>
                <c:pt idx="1427">
                  <c:v>3.9334344372360222</c:v>
                </c:pt>
                <c:pt idx="1428">
                  <c:v>3.8528792774396705</c:v>
                </c:pt>
                <c:pt idx="1429">
                  <c:v>3.8585469337841576</c:v>
                </c:pt>
                <c:pt idx="1430">
                  <c:v>4.085100227563446</c:v>
                </c:pt>
                <c:pt idx="1431">
                  <c:v>3.9611901164880798</c:v>
                </c:pt>
                <c:pt idx="1432">
                  <c:v>3.9976398376811266</c:v>
                </c:pt>
                <c:pt idx="1433">
                  <c:v>3.8950136735020569</c:v>
                </c:pt>
                <c:pt idx="1434">
                  <c:v>4.0718116396825339</c:v>
                </c:pt>
                <c:pt idx="1435">
                  <c:v>4.0522787684525197</c:v>
                </c:pt>
                <c:pt idx="1436">
                  <c:v>4.0689413403288501</c:v>
                </c:pt>
                <c:pt idx="1437">
                  <c:v>4.0555346648495796</c:v>
                </c:pt>
                <c:pt idx="1438">
                  <c:v>4.0279920423124347</c:v>
                </c:pt>
                <c:pt idx="1439">
                  <c:v>4.0034836259782942</c:v>
                </c:pt>
                <c:pt idx="1440">
                  <c:v>4.4385606783362483</c:v>
                </c:pt>
                <c:pt idx="1441">
                  <c:v>4.1448869708967351</c:v>
                </c:pt>
                <c:pt idx="1442">
                  <c:v>4.1457941722580962</c:v>
                </c:pt>
                <c:pt idx="1443">
                  <c:v>4.2750979981266584</c:v>
                </c:pt>
                <c:pt idx="1444">
                  <c:v>4.2264074148802946</c:v>
                </c:pt>
                <c:pt idx="1445">
                  <c:v>4.1388659283864726</c:v>
                </c:pt>
                <c:pt idx="1446">
                  <c:v>4.0087040288900955</c:v>
                </c:pt>
                <c:pt idx="1447">
                  <c:v>4.0545301268908442</c:v>
                </c:pt>
                <c:pt idx="1448">
                  <c:v>4.0670885796477325</c:v>
                </c:pt>
                <c:pt idx="1449">
                  <c:v>3.8515898880974309</c:v>
                </c:pt>
                <c:pt idx="1450">
                  <c:v>3.9839766396385046</c:v>
                </c:pt>
                <c:pt idx="1451">
                  <c:v>4.0523686491068043</c:v>
                </c:pt>
                <c:pt idx="1452">
                  <c:v>3.9242049598584048</c:v>
                </c:pt>
                <c:pt idx="1453">
                  <c:v>3.9495764428922211</c:v>
                </c:pt>
                <c:pt idx="1454">
                  <c:v>4.3344380378007017</c:v>
                </c:pt>
                <c:pt idx="1455">
                  <c:v>4.2428745332639748</c:v>
                </c:pt>
                <c:pt idx="1456">
                  <c:v>4.2351308074339213</c:v>
                </c:pt>
                <c:pt idx="1457">
                  <c:v>4.1964611803445209</c:v>
                </c:pt>
                <c:pt idx="1458">
                  <c:v>4.1643248147761414</c:v>
                </c:pt>
                <c:pt idx="1459">
                  <c:v>4.1753513490419456</c:v>
                </c:pt>
                <c:pt idx="1460">
                  <c:v>4.2630645006329893</c:v>
                </c:pt>
                <c:pt idx="1461">
                  <c:v>4.3361899630140037</c:v>
                </c:pt>
                <c:pt idx="1462">
                  <c:v>4.2160836308055423</c:v>
                </c:pt>
                <c:pt idx="1463">
                  <c:v>4.2192223674042655</c:v>
                </c:pt>
                <c:pt idx="1464">
                  <c:v>4.029752037537599</c:v>
                </c:pt>
                <c:pt idx="1465">
                  <c:v>4.0868472037097412</c:v>
                </c:pt>
                <c:pt idx="1466">
                  <c:v>4.1023106543282868</c:v>
                </c:pt>
                <c:pt idx="1467">
                  <c:v>4.0205942529675092</c:v>
                </c:pt>
                <c:pt idx="1468">
                  <c:v>4.0670318862087864</c:v>
                </c:pt>
                <c:pt idx="1469">
                  <c:v>4.1453563596171978</c:v>
                </c:pt>
                <c:pt idx="1470">
                  <c:v>4.0705947775947573</c:v>
                </c:pt>
                <c:pt idx="1471">
                  <c:v>3.9433190245677823</c:v>
                </c:pt>
                <c:pt idx="1472">
                  <c:v>3.9957204216814062</c:v>
                </c:pt>
                <c:pt idx="1473">
                  <c:v>4.0428808450724993</c:v>
                </c:pt>
                <c:pt idx="1474">
                  <c:v>4.302851156936967</c:v>
                </c:pt>
                <c:pt idx="1475">
                  <c:v>4.0779810570354416</c:v>
                </c:pt>
                <c:pt idx="1476">
                  <c:v>4.1435809277163465</c:v>
                </c:pt>
                <c:pt idx="1477">
                  <c:v>4.1940075222961042</c:v>
                </c:pt>
                <c:pt idx="1478">
                  <c:v>3.9748050854641077</c:v>
                </c:pt>
                <c:pt idx="1479">
                  <c:v>3.9145345895296941</c:v>
                </c:pt>
                <c:pt idx="1480">
                  <c:v>3.9683768026726383</c:v>
                </c:pt>
                <c:pt idx="1481">
                  <c:v>4.00624071194013</c:v>
                </c:pt>
                <c:pt idx="1482">
                  <c:v>4.0426290644483061</c:v>
                </c:pt>
                <c:pt idx="1483">
                  <c:v>4.5539809476937627</c:v>
                </c:pt>
                <c:pt idx="1484">
                  <c:v>4.2776378127612906</c:v>
                </c:pt>
                <c:pt idx="1485">
                  <c:v>4.3390035483155618</c:v>
                </c:pt>
                <c:pt idx="1486">
                  <c:v>4.2765961905100323</c:v>
                </c:pt>
                <c:pt idx="1487">
                  <c:v>4.0907898331547967</c:v>
                </c:pt>
                <c:pt idx="1488">
                  <c:v>4.4063531089517101</c:v>
                </c:pt>
                <c:pt idx="1489">
                  <c:v>3.7710022369517424</c:v>
                </c:pt>
                <c:pt idx="1490">
                  <c:v>3.5237757206975453</c:v>
                </c:pt>
                <c:pt idx="1491">
                  <c:v>2.9148341831408553</c:v>
                </c:pt>
                <c:pt idx="1492">
                  <c:v>3.0356406835667507</c:v>
                </c:pt>
                <c:pt idx="1493">
                  <c:v>3.6744393814115091</c:v>
                </c:pt>
                <c:pt idx="1494">
                  <c:v>3.5712133535673396</c:v>
                </c:pt>
                <c:pt idx="1495">
                  <c:v>3.9817626891117088</c:v>
                </c:pt>
                <c:pt idx="1496">
                  <c:v>3.8225887369220457</c:v>
                </c:pt>
                <c:pt idx="1497">
                  <c:v>3.6352405114553696</c:v>
                </c:pt>
                <c:pt idx="1498">
                  <c:v>3.4673645831348496</c:v>
                </c:pt>
                <c:pt idx="1499">
                  <c:v>3.5447706579831402</c:v>
                </c:pt>
                <c:pt idx="1500">
                  <c:v>3.562679730674807</c:v>
                </c:pt>
                <c:pt idx="1501">
                  <c:v>3.6720219802627314</c:v>
                </c:pt>
                <c:pt idx="1502">
                  <c:v>3.1910260138670554</c:v>
                </c:pt>
                <c:pt idx="1503">
                  <c:v>3.7645479714367336</c:v>
                </c:pt>
                <c:pt idx="1504">
                  <c:v>3.4847756696810364</c:v>
                </c:pt>
                <c:pt idx="1505">
                  <c:v>3.5324735698333374</c:v>
                </c:pt>
                <c:pt idx="1506">
                  <c:v>3.9972293064062376</c:v>
                </c:pt>
                <c:pt idx="1507">
                  <c:v>3.8753192123992006</c:v>
                </c:pt>
                <c:pt idx="1508">
                  <c:v>4.1528324973097579</c:v>
                </c:pt>
                <c:pt idx="1509">
                  <c:v>3.9348777227604042</c:v>
                </c:pt>
                <c:pt idx="1510">
                  <c:v>3.9571628686388078</c:v>
                </c:pt>
                <c:pt idx="1511">
                  <c:v>3.8327417420237522</c:v>
                </c:pt>
                <c:pt idx="1512">
                  <c:v>4.048883247452209</c:v>
                </c:pt>
                <c:pt idx="1513">
                  <c:v>3.6917371756131048</c:v>
                </c:pt>
                <c:pt idx="1514">
                  <c:v>3.6061311343285212</c:v>
                </c:pt>
                <c:pt idx="1515">
                  <c:v>3.5691047457603009</c:v>
                </c:pt>
                <c:pt idx="1516">
                  <c:v>3.6238481745542397</c:v>
                </c:pt>
                <c:pt idx="1517">
                  <c:v>3.5780391886058203</c:v>
                </c:pt>
                <c:pt idx="1518">
                  <c:v>3.583585469455234</c:v>
                </c:pt>
                <c:pt idx="1519">
                  <c:v>3.5874110481117625</c:v>
                </c:pt>
                <c:pt idx="1520">
                  <c:v>3.6338647238691535</c:v>
                </c:pt>
                <c:pt idx="1521">
                  <c:v>3.6083634767759003</c:v>
                </c:pt>
                <c:pt idx="1522">
                  <c:v>3.5527218806853549</c:v>
                </c:pt>
                <c:pt idx="1523">
                  <c:v>3.5531122722093049</c:v>
                </c:pt>
                <c:pt idx="1524">
                  <c:v>3.642603078071827</c:v>
                </c:pt>
                <c:pt idx="1525">
                  <c:v>3.620287040902892</c:v>
                </c:pt>
                <c:pt idx="1526">
                  <c:v>3.5282773919466162</c:v>
                </c:pt>
                <c:pt idx="1527">
                  <c:v>3.5946678433055794</c:v>
                </c:pt>
                <c:pt idx="1528">
                  <c:v>4.6633438030288135</c:v>
                </c:pt>
                <c:pt idx="1529">
                  <c:v>4.3999316766991665</c:v>
                </c:pt>
                <c:pt idx="1530">
                  <c:v>4.3735147701956469</c:v>
                </c:pt>
                <c:pt idx="1531">
                  <c:v>4.4259685859307343</c:v>
                </c:pt>
                <c:pt idx="1532">
                  <c:v>4.4375796935060077</c:v>
                </c:pt>
                <c:pt idx="1533">
                  <c:v>4.0094425925297781</c:v>
                </c:pt>
                <c:pt idx="1534">
                  <c:v>4.0468079402262855</c:v>
                </c:pt>
                <c:pt idx="1535">
                  <c:v>4.1168997473251379</c:v>
                </c:pt>
                <c:pt idx="1536">
                  <c:v>4.035067524022403</c:v>
                </c:pt>
                <c:pt idx="1537">
                  <c:v>4.0086678133457259</c:v>
                </c:pt>
                <c:pt idx="1538">
                  <c:v>4.1014890346858053</c:v>
                </c:pt>
                <c:pt idx="1539">
                  <c:v>4.2534838287452645</c:v>
                </c:pt>
                <c:pt idx="1540">
                  <c:v>4.2163054203675454</c:v>
                </c:pt>
                <c:pt idx="1541">
                  <c:v>3.9774377915079553</c:v>
                </c:pt>
                <c:pt idx="1542">
                  <c:v>4.1064779672051728</c:v>
                </c:pt>
                <c:pt idx="1543">
                  <c:v>4.1332655912501748</c:v>
                </c:pt>
                <c:pt idx="1544">
                  <c:v>4.1009095505107425</c:v>
                </c:pt>
                <c:pt idx="1545">
                  <c:v>4.0875841038310785</c:v>
                </c:pt>
                <c:pt idx="1546">
                  <c:v>4.0134413701817779</c:v>
                </c:pt>
                <c:pt idx="1547">
                  <c:v>4.3112995617427812</c:v>
                </c:pt>
                <c:pt idx="1548">
                  <c:v>4.2367350319553889</c:v>
                </c:pt>
                <c:pt idx="1549">
                  <c:v>4.2559152717450566</c:v>
                </c:pt>
                <c:pt idx="1550">
                  <c:v>4.2256557480946366</c:v>
                </c:pt>
                <c:pt idx="1551">
                  <c:v>4.2080579317315534</c:v>
                </c:pt>
                <c:pt idx="1552">
                  <c:v>4.0726871403230342</c:v>
                </c:pt>
                <c:pt idx="1553">
                  <c:v>3.800943823806525</c:v>
                </c:pt>
                <c:pt idx="1554">
                  <c:v>3.8427522660941564</c:v>
                </c:pt>
                <c:pt idx="1555">
                  <c:v>3.956289899869498</c:v>
                </c:pt>
                <c:pt idx="1556">
                  <c:v>4.2925891268243266</c:v>
                </c:pt>
                <c:pt idx="1557">
                  <c:v>4.0501502301539469</c:v>
                </c:pt>
                <c:pt idx="1558">
                  <c:v>4.3027548520293779</c:v>
                </c:pt>
                <c:pt idx="1559">
                  <c:v>4.0745292518996221</c:v>
                </c:pt>
                <c:pt idx="1560">
                  <c:v>4.0631922781901597</c:v>
                </c:pt>
                <c:pt idx="1561">
                  <c:v>3.9913670815447486</c:v>
                </c:pt>
                <c:pt idx="1562">
                  <c:v>4.2578368378861553</c:v>
                </c:pt>
                <c:pt idx="1563">
                  <c:v>4.1681917399525981</c:v>
                </c:pt>
                <c:pt idx="1564">
                  <c:v>4.1664533718105172</c:v>
                </c:pt>
                <c:pt idx="1565">
                  <c:v>4.1699791346030226</c:v>
                </c:pt>
                <c:pt idx="1566">
                  <c:v>4.104796616989109</c:v>
                </c:pt>
                <c:pt idx="1567">
                  <c:v>4.1418382252085992</c:v>
                </c:pt>
                <c:pt idx="1568">
                  <c:v>4.1186317589896007</c:v>
                </c:pt>
                <c:pt idx="1569">
                  <c:v>4.0860867917960491</c:v>
                </c:pt>
                <c:pt idx="1570">
                  <c:v>4.0915710178445686</c:v>
                </c:pt>
                <c:pt idx="1571">
                  <c:v>4.1076196486204379</c:v>
                </c:pt>
                <c:pt idx="1572">
                  <c:v>4.0488723205836532</c:v>
                </c:pt>
                <c:pt idx="1573">
                  <c:v>4.2350802597117205</c:v>
                </c:pt>
                <c:pt idx="1574">
                  <c:v>4.2841240046343092</c:v>
                </c:pt>
                <c:pt idx="1575">
                  <c:v>4.3145027534760292</c:v>
                </c:pt>
                <c:pt idx="1576">
                  <c:v>4.0881170035819849</c:v>
                </c:pt>
                <c:pt idx="1577">
                  <c:v>4.3079143527632393</c:v>
                </c:pt>
                <c:pt idx="1578">
                  <c:v>4.257828846391063</c:v>
                </c:pt>
                <c:pt idx="1579">
                  <c:v>4.2078612324980664</c:v>
                </c:pt>
                <c:pt idx="1580">
                  <c:v>4.0130135666383486</c:v>
                </c:pt>
                <c:pt idx="1581">
                  <c:v>4.3661345118653729</c:v>
                </c:pt>
                <c:pt idx="1582">
                  <c:v>4.1600147561001828</c:v>
                </c:pt>
                <c:pt idx="1583">
                  <c:v>4.4756822546089223</c:v>
                </c:pt>
                <c:pt idx="1584">
                  <c:v>4.3413881524916818</c:v>
                </c:pt>
                <c:pt idx="1585">
                  <c:v>4.2765392798999473</c:v>
                </c:pt>
                <c:pt idx="1586">
                  <c:v>3.5437536200920015</c:v>
                </c:pt>
                <c:pt idx="1587">
                  <c:v>3.3058596527420052</c:v>
                </c:pt>
                <c:pt idx="1588">
                  <c:v>3.5641857474743412</c:v>
                </c:pt>
                <c:pt idx="1589">
                  <c:v>3.4061592128933222</c:v>
                </c:pt>
                <c:pt idx="1590">
                  <c:v>3.6214950111950479</c:v>
                </c:pt>
                <c:pt idx="1591">
                  <c:v>4.5291325702220941</c:v>
                </c:pt>
                <c:pt idx="1592">
                  <c:v>4.1502740132012272</c:v>
                </c:pt>
                <c:pt idx="1593">
                  <c:v>3.6299466536569596</c:v>
                </c:pt>
                <c:pt idx="1594">
                  <c:v>3.4023570283736873</c:v>
                </c:pt>
                <c:pt idx="1595">
                  <c:v>3.1901364255312066</c:v>
                </c:pt>
                <c:pt idx="1596">
                  <c:v>3.5946681619079319</c:v>
                </c:pt>
                <c:pt idx="1597">
                  <c:v>3.5906043818646252</c:v>
                </c:pt>
                <c:pt idx="1598">
                  <c:v>3.6056980932323346</c:v>
                </c:pt>
                <c:pt idx="1599">
                  <c:v>3.7079244044861972</c:v>
                </c:pt>
                <c:pt idx="1600">
                  <c:v>3.5841998003115525</c:v>
                </c:pt>
                <c:pt idx="1601">
                  <c:v>3.6466123560879686</c:v>
                </c:pt>
                <c:pt idx="1602">
                  <c:v>3.5226532737083054</c:v>
                </c:pt>
                <c:pt idx="1603">
                  <c:v>3.9082667739352734</c:v>
                </c:pt>
                <c:pt idx="1604">
                  <c:v>3.6210780475489996</c:v>
                </c:pt>
                <c:pt idx="1605">
                  <c:v>3.7195754241450394</c:v>
                </c:pt>
                <c:pt idx="1606">
                  <c:v>3.8680361974570117</c:v>
                </c:pt>
                <c:pt idx="1607">
                  <c:v>3.7777589490331249</c:v>
                </c:pt>
                <c:pt idx="1608">
                  <c:v>3.63859102557146</c:v>
                </c:pt>
                <c:pt idx="1609">
                  <c:v>3.5082535183100099</c:v>
                </c:pt>
                <c:pt idx="1610">
                  <c:v>3.5330781062152647</c:v>
                </c:pt>
                <c:pt idx="1611">
                  <c:v>3.5173202600904814</c:v>
                </c:pt>
                <c:pt idx="1612">
                  <c:v>3.4582346993294117</c:v>
                </c:pt>
                <c:pt idx="1613">
                  <c:v>3.5486746599356613</c:v>
                </c:pt>
                <c:pt idx="1614">
                  <c:v>3.5503761708561759</c:v>
                </c:pt>
                <c:pt idx="1615">
                  <c:v>3.5897001683818557</c:v>
                </c:pt>
                <c:pt idx="1616">
                  <c:v>3.5685720752627001</c:v>
                </c:pt>
                <c:pt idx="1617">
                  <c:v>3.6775463524925036</c:v>
                </c:pt>
                <c:pt idx="1618">
                  <c:v>3.4692795247735906</c:v>
                </c:pt>
                <c:pt idx="1619">
                  <c:v>3.6875357174774752</c:v>
                </c:pt>
                <c:pt idx="1620">
                  <c:v>3.5953351664333537</c:v>
                </c:pt>
                <c:pt idx="1621">
                  <c:v>3.6241633150242456</c:v>
                </c:pt>
                <c:pt idx="1622">
                  <c:v>3.5102764958188892</c:v>
                </c:pt>
                <c:pt idx="1623">
                  <c:v>3.6437542266673542</c:v>
                </c:pt>
                <c:pt idx="1624">
                  <c:v>4.3478031426986057</c:v>
                </c:pt>
                <c:pt idx="1625">
                  <c:v>4.1455313787330148</c:v>
                </c:pt>
                <c:pt idx="1626">
                  <c:v>4.2539114113392396</c:v>
                </c:pt>
                <c:pt idx="1627">
                  <c:v>4.1437855521611846</c:v>
                </c:pt>
                <c:pt idx="1628">
                  <c:v>4.3210843435204929</c:v>
                </c:pt>
                <c:pt idx="1629">
                  <c:v>4.26084720179702</c:v>
                </c:pt>
                <c:pt idx="1630">
                  <c:v>3.8871517492564482</c:v>
                </c:pt>
                <c:pt idx="1631">
                  <c:v>4.367160696896204</c:v>
                </c:pt>
                <c:pt idx="1632">
                  <c:v>4.1912682554585761</c:v>
                </c:pt>
                <c:pt idx="1633">
                  <c:v>4.5013995627929884</c:v>
                </c:pt>
                <c:pt idx="1634">
                  <c:v>3.9511245672006776</c:v>
                </c:pt>
                <c:pt idx="1635">
                  <c:v>3.1735538128164209</c:v>
                </c:pt>
                <c:pt idx="1636">
                  <c:v>3.4893546891961096</c:v>
                </c:pt>
                <c:pt idx="1637">
                  <c:v>2.9401312873797063</c:v>
                </c:pt>
                <c:pt idx="1638">
                  <c:v>3.0155432458503726</c:v>
                </c:pt>
                <c:pt idx="1639">
                  <c:v>3.6198584376902705</c:v>
                </c:pt>
                <c:pt idx="1640">
                  <c:v>3.4037401951221078</c:v>
                </c:pt>
                <c:pt idx="1641">
                  <c:v>3.1280125648063133</c:v>
                </c:pt>
                <c:pt idx="1642">
                  <c:v>3.0890188865670685</c:v>
                </c:pt>
                <c:pt idx="1643">
                  <c:v>3.5606694439118876</c:v>
                </c:pt>
                <c:pt idx="1644">
                  <c:v>3.4565965781882255</c:v>
                </c:pt>
                <c:pt idx="1645">
                  <c:v>3.3809099612977387</c:v>
                </c:pt>
                <c:pt idx="1646">
                  <c:v>3.2766469740146897</c:v>
                </c:pt>
                <c:pt idx="1647">
                  <c:v>3.4204041335876405</c:v>
                </c:pt>
                <c:pt idx="1648">
                  <c:v>3.3105293228285251</c:v>
                </c:pt>
                <c:pt idx="1649">
                  <c:v>3.3190478288165806</c:v>
                </c:pt>
                <c:pt idx="1650">
                  <c:v>3.3901247621939263</c:v>
                </c:pt>
                <c:pt idx="1651">
                  <c:v>3.309044616743229</c:v>
                </c:pt>
                <c:pt idx="1652">
                  <c:v>3.3714627364068814</c:v>
                </c:pt>
                <c:pt idx="1653">
                  <c:v>3.2564386005108013</c:v>
                </c:pt>
                <c:pt idx="1654">
                  <c:v>4.3154522944775291</c:v>
                </c:pt>
                <c:pt idx="1655">
                  <c:v>4.0787837618512741</c:v>
                </c:pt>
                <c:pt idx="1656">
                  <c:v>4.3165750949962067</c:v>
                </c:pt>
                <c:pt idx="1657">
                  <c:v>4.2213365884901508</c:v>
                </c:pt>
                <c:pt idx="1658">
                  <c:v>4.0184753892709102</c:v>
                </c:pt>
                <c:pt idx="1659">
                  <c:v>4.060928827677933</c:v>
                </c:pt>
                <c:pt idx="1660">
                  <c:v>3.2594249609801338</c:v>
                </c:pt>
                <c:pt idx="1661">
                  <c:v>3.3519544686021145</c:v>
                </c:pt>
                <c:pt idx="1662">
                  <c:v>3.2128624701107307</c:v>
                </c:pt>
                <c:pt idx="1663">
                  <c:v>3.1925524437071697</c:v>
                </c:pt>
                <c:pt idx="1664">
                  <c:v>3.1376499644041669</c:v>
                </c:pt>
                <c:pt idx="1665">
                  <c:v>3.1722580664332369</c:v>
                </c:pt>
                <c:pt idx="1666">
                  <c:v>3.3036270289231124</c:v>
                </c:pt>
                <c:pt idx="1667">
                  <c:v>3.6335042877737265</c:v>
                </c:pt>
                <c:pt idx="1668">
                  <c:v>3.7138643850201141</c:v>
                </c:pt>
                <c:pt idx="1669">
                  <c:v>3.0165045654506297</c:v>
                </c:pt>
                <c:pt idx="1670">
                  <c:v>3.3141499267559387</c:v>
                </c:pt>
                <c:pt idx="1671">
                  <c:v>2.9611586528240377</c:v>
                </c:pt>
                <c:pt idx="1672">
                  <c:v>3.7059120773397054</c:v>
                </c:pt>
                <c:pt idx="1673">
                  <c:v>3.1244502057881687</c:v>
                </c:pt>
                <c:pt idx="1674">
                  <c:v>3.4530166041081336</c:v>
                </c:pt>
                <c:pt idx="1675">
                  <c:v>3.4174791066410659</c:v>
                </c:pt>
                <c:pt idx="1676">
                  <c:v>3.8340281174169193</c:v>
                </c:pt>
                <c:pt idx="1677">
                  <c:v>3.4407412690473427</c:v>
                </c:pt>
                <c:pt idx="1678">
                  <c:v>3.6289788526106803</c:v>
                </c:pt>
                <c:pt idx="1679">
                  <c:v>3.4789397209926465</c:v>
                </c:pt>
                <c:pt idx="1680">
                  <c:v>3.4097273859840196</c:v>
                </c:pt>
                <c:pt idx="1681">
                  <c:v>3.5712127869388923</c:v>
                </c:pt>
                <c:pt idx="1682">
                  <c:v>3.4639112184337679</c:v>
                </c:pt>
                <c:pt idx="1683">
                  <c:v>3.6685759132194153</c:v>
                </c:pt>
                <c:pt idx="1684">
                  <c:v>3.459857000557637</c:v>
                </c:pt>
                <c:pt idx="1685">
                  <c:v>3.5014597868374744</c:v>
                </c:pt>
                <c:pt idx="1686">
                  <c:v>4.0939682226446328</c:v>
                </c:pt>
                <c:pt idx="1687">
                  <c:v>3.1669043325775568</c:v>
                </c:pt>
                <c:pt idx="1688">
                  <c:v>4.5813092638839423</c:v>
                </c:pt>
                <c:pt idx="1689">
                  <c:v>4.278690695750015</c:v>
                </c:pt>
                <c:pt idx="1690">
                  <c:v>3.8301900368947046</c:v>
                </c:pt>
                <c:pt idx="1691">
                  <c:v>2.7268175226553186</c:v>
                </c:pt>
                <c:pt idx="1692">
                  <c:v>2.5076767589996023</c:v>
                </c:pt>
                <c:pt idx="1693">
                  <c:v>2.4708279915076981</c:v>
                </c:pt>
                <c:pt idx="1694">
                  <c:v>2.5949604083467137</c:v>
                </c:pt>
                <c:pt idx="1695">
                  <c:v>2.5092999857840264</c:v>
                </c:pt>
                <c:pt idx="1696">
                  <c:v>2.8208413094268003</c:v>
                </c:pt>
                <c:pt idx="1697">
                  <c:v>2.7866658418922388</c:v>
                </c:pt>
                <c:pt idx="1698">
                  <c:v>2.9062972846599053</c:v>
                </c:pt>
                <c:pt idx="1699">
                  <c:v>2.9375049812870131</c:v>
                </c:pt>
                <c:pt idx="1700">
                  <c:v>3.2257405210603753</c:v>
                </c:pt>
                <c:pt idx="1701">
                  <c:v>3.2003471083109232</c:v>
                </c:pt>
                <c:pt idx="1702">
                  <c:v>3.365791223003789</c:v>
                </c:pt>
                <c:pt idx="1703">
                  <c:v>2.6470010256588035</c:v>
                </c:pt>
                <c:pt idx="1704">
                  <c:v>3.4741102033450479</c:v>
                </c:pt>
                <c:pt idx="1705">
                  <c:v>3.4599011608495251</c:v>
                </c:pt>
                <c:pt idx="1706">
                  <c:v>3.0255671451987554</c:v>
                </c:pt>
                <c:pt idx="1707">
                  <c:v>3.1244237610166574</c:v>
                </c:pt>
                <c:pt idx="1708">
                  <c:v>3.3864936639513483</c:v>
                </c:pt>
                <c:pt idx="1709">
                  <c:v>3.4324772717300767</c:v>
                </c:pt>
                <c:pt idx="1710">
                  <c:v>3.5690886048518928</c:v>
                </c:pt>
                <c:pt idx="1711">
                  <c:v>2.979128274315503</c:v>
                </c:pt>
                <c:pt idx="1712">
                  <c:v>3.3320617884953045</c:v>
                </c:pt>
                <c:pt idx="1713">
                  <c:v>3.2456472348930561</c:v>
                </c:pt>
                <c:pt idx="1714">
                  <c:v>3.2662727796856021</c:v>
                </c:pt>
                <c:pt idx="1715">
                  <c:v>3.2191434675873176</c:v>
                </c:pt>
                <c:pt idx="1716">
                  <c:v>3.0711648688452455</c:v>
                </c:pt>
                <c:pt idx="1717">
                  <c:v>4.0070342114284809</c:v>
                </c:pt>
                <c:pt idx="1718">
                  <c:v>3.0305907268889549</c:v>
                </c:pt>
                <c:pt idx="1719">
                  <c:v>3.8901824546498727</c:v>
                </c:pt>
                <c:pt idx="1720">
                  <c:v>4.6417245649484125</c:v>
                </c:pt>
                <c:pt idx="1721">
                  <c:v>3.9260463363945739</c:v>
                </c:pt>
                <c:pt idx="1722">
                  <c:v>4.1021544563779555</c:v>
                </c:pt>
                <c:pt idx="1723">
                  <c:v>3.5809701385691834</c:v>
                </c:pt>
                <c:pt idx="1724">
                  <c:v>3.2634533524693081</c:v>
                </c:pt>
                <c:pt idx="1725">
                  <c:v>3.7281850978085713</c:v>
                </c:pt>
                <c:pt idx="1726">
                  <c:v>3.6455765022434199</c:v>
                </c:pt>
                <c:pt idx="1727">
                  <c:v>4.132467348843071</c:v>
                </c:pt>
                <c:pt idx="1728">
                  <c:v>3.6999801795903653</c:v>
                </c:pt>
                <c:pt idx="1729">
                  <c:v>3.5366131581298581</c:v>
                </c:pt>
                <c:pt idx="1730">
                  <c:v>3.3965710431394776</c:v>
                </c:pt>
                <c:pt idx="1731">
                  <c:v>4.0458523584673234</c:v>
                </c:pt>
                <c:pt idx="1732">
                  <c:v>3.6910761519754072</c:v>
                </c:pt>
                <c:pt idx="1733">
                  <c:v>3.1323098965237071</c:v>
                </c:pt>
                <c:pt idx="1734">
                  <c:v>4.0236972484430895</c:v>
                </c:pt>
                <c:pt idx="1735">
                  <c:v>4.0003607270894443</c:v>
                </c:pt>
                <c:pt idx="1736">
                  <c:v>4.3777914062783534</c:v>
                </c:pt>
                <c:pt idx="1737">
                  <c:v>4.8048465753172858</c:v>
                </c:pt>
                <c:pt idx="1738">
                  <c:v>4.6911620711919459</c:v>
                </c:pt>
                <c:pt idx="1739">
                  <c:v>4.9728880494564232</c:v>
                </c:pt>
                <c:pt idx="1740">
                  <c:v>4.7790802267127797</c:v>
                </c:pt>
                <c:pt idx="1741">
                  <c:v>4.5822644379801112</c:v>
                </c:pt>
                <c:pt idx="1742">
                  <c:v>4.4212205559157738</c:v>
                </c:pt>
                <c:pt idx="1743">
                  <c:v>4.6221537764118201</c:v>
                </c:pt>
                <c:pt idx="1744">
                  <c:v>5.0358003251524668</c:v>
                </c:pt>
                <c:pt idx="1745">
                  <c:v>4.3325170782411124</c:v>
                </c:pt>
                <c:pt idx="1746">
                  <c:v>4.7433470731229574</c:v>
                </c:pt>
                <c:pt idx="1747">
                  <c:v>4.4026762142790119</c:v>
                </c:pt>
                <c:pt idx="1748">
                  <c:v>4.5622572504432712</c:v>
                </c:pt>
                <c:pt idx="1749">
                  <c:v>4.8045096511714691</c:v>
                </c:pt>
                <c:pt idx="1750">
                  <c:v>3.8211226912993341</c:v>
                </c:pt>
                <c:pt idx="1751">
                  <c:v>4.8853488184328491</c:v>
                </c:pt>
                <c:pt idx="1752">
                  <c:v>5.1496183472417414</c:v>
                </c:pt>
                <c:pt idx="1753">
                  <c:v>4.9532053063540378</c:v>
                </c:pt>
                <c:pt idx="1754">
                  <c:v>4.4302609254557384</c:v>
                </c:pt>
                <c:pt idx="1755">
                  <c:v>4.6048504911091266</c:v>
                </c:pt>
                <c:pt idx="1756">
                  <c:v>4.568977054315039</c:v>
                </c:pt>
                <c:pt idx="1757">
                  <c:v>3.8282958453956417</c:v>
                </c:pt>
                <c:pt idx="1758">
                  <c:v>3.8083539363707195</c:v>
                </c:pt>
                <c:pt idx="1759">
                  <c:v>3.9312634672545403</c:v>
                </c:pt>
                <c:pt idx="1760">
                  <c:v>3.9241474418272468</c:v>
                </c:pt>
                <c:pt idx="1761">
                  <c:v>3.7738670892524837</c:v>
                </c:pt>
                <c:pt idx="1762">
                  <c:v>4.1260348750624702</c:v>
                </c:pt>
                <c:pt idx="1763">
                  <c:v>3.8574629591214653</c:v>
                </c:pt>
                <c:pt idx="1764">
                  <c:v>3.7593041864271108</c:v>
                </c:pt>
                <c:pt idx="1765">
                  <c:v>4.3941200191098488</c:v>
                </c:pt>
                <c:pt idx="1766">
                  <c:v>3.8839736379142544</c:v>
                </c:pt>
                <c:pt idx="1767">
                  <c:v>4.0479020849367133</c:v>
                </c:pt>
                <c:pt idx="1768">
                  <c:v>4.0274355464534004</c:v>
                </c:pt>
                <c:pt idx="1769">
                  <c:v>3.7060188378821035</c:v>
                </c:pt>
                <c:pt idx="1770">
                  <c:v>4.360750472419511</c:v>
                </c:pt>
                <c:pt idx="1771">
                  <c:v>3.8994068923913456</c:v>
                </c:pt>
                <c:pt idx="1772">
                  <c:v>4.0779705608826617</c:v>
                </c:pt>
                <c:pt idx="1773">
                  <c:v>3.8200633596010745</c:v>
                </c:pt>
                <c:pt idx="1774">
                  <c:v>4.116373971713883</c:v>
                </c:pt>
                <c:pt idx="1775">
                  <c:v>3.68971820397927</c:v>
                </c:pt>
                <c:pt idx="1776">
                  <c:v>3.6878061608742851</c:v>
                </c:pt>
                <c:pt idx="1777">
                  <c:v>4.0932296910637813</c:v>
                </c:pt>
                <c:pt idx="1778">
                  <c:v>3.7858477816869653</c:v>
                </c:pt>
                <c:pt idx="1779">
                  <c:v>4.7702862677990092</c:v>
                </c:pt>
                <c:pt idx="1780">
                  <c:v>4.8444948382997728</c:v>
                </c:pt>
                <c:pt idx="1781">
                  <c:v>4.4905559747118451</c:v>
                </c:pt>
                <c:pt idx="1782">
                  <c:v>4.0528416722656475</c:v>
                </c:pt>
                <c:pt idx="1783">
                  <c:v>3.65507379586714</c:v>
                </c:pt>
                <c:pt idx="1784">
                  <c:v>4.1108080783731902</c:v>
                </c:pt>
                <c:pt idx="1785">
                  <c:v>4.4133627177285524</c:v>
                </c:pt>
                <c:pt idx="1786">
                  <c:v>4.6527331126960183</c:v>
                </c:pt>
                <c:pt idx="1787">
                  <c:v>4.7271044102451407</c:v>
                </c:pt>
                <c:pt idx="1788">
                  <c:v>4.1014735039790811</c:v>
                </c:pt>
                <c:pt idx="1789">
                  <c:v>4.30261837590262</c:v>
                </c:pt>
                <c:pt idx="1790">
                  <c:v>4.1284113373065248</c:v>
                </c:pt>
                <c:pt idx="1791">
                  <c:v>3.6797775690456542</c:v>
                </c:pt>
                <c:pt idx="1792">
                  <c:v>4.0727981351078215</c:v>
                </c:pt>
                <c:pt idx="1793">
                  <c:v>3.8986187832201944</c:v>
                </c:pt>
                <c:pt idx="1794">
                  <c:v>4.5507105601525044</c:v>
                </c:pt>
                <c:pt idx="1795">
                  <c:v>3.8792823769560769</c:v>
                </c:pt>
                <c:pt idx="1796">
                  <c:v>4.0126183336110701</c:v>
                </c:pt>
                <c:pt idx="1797">
                  <c:v>5.2030890361473228</c:v>
                </c:pt>
                <c:pt idx="1798">
                  <c:v>4.5783906697938326</c:v>
                </c:pt>
                <c:pt idx="1799">
                  <c:v>4.3890067636912411</c:v>
                </c:pt>
                <c:pt idx="1800">
                  <c:v>4.4686748949150843</c:v>
                </c:pt>
                <c:pt idx="1801">
                  <c:v>4.4358821291713957</c:v>
                </c:pt>
                <c:pt idx="1802">
                  <c:v>4.5555064782490229</c:v>
                </c:pt>
                <c:pt idx="1803">
                  <c:v>4.072228895249542</c:v>
                </c:pt>
                <c:pt idx="1804">
                  <c:v>3.9206974034052795</c:v>
                </c:pt>
                <c:pt idx="1805">
                  <c:v>4.1648266915446781</c:v>
                </c:pt>
                <c:pt idx="1806">
                  <c:v>4.0773483298630566</c:v>
                </c:pt>
                <c:pt idx="1807">
                  <c:v>4.294718101522502</c:v>
                </c:pt>
                <c:pt idx="1808">
                  <c:v>5.2253611873285184</c:v>
                </c:pt>
                <c:pt idx="1809">
                  <c:v>4.8443944967568804</c:v>
                </c:pt>
                <c:pt idx="1810">
                  <c:v>4.6751487048198346</c:v>
                </c:pt>
                <c:pt idx="1811">
                  <c:v>5.7091273652350152</c:v>
                </c:pt>
                <c:pt idx="1812">
                  <c:v>5.0993163471312304</c:v>
                </c:pt>
                <c:pt idx="1813">
                  <c:v>4.2263702769264526</c:v>
                </c:pt>
                <c:pt idx="1814">
                  <c:v>4.29757276507224</c:v>
                </c:pt>
                <c:pt idx="1815">
                  <c:v>5.479044487749019</c:v>
                </c:pt>
                <c:pt idx="1816">
                  <c:v>4.5183157642618292</c:v>
                </c:pt>
                <c:pt idx="1817">
                  <c:v>4.3253249252565258</c:v>
                </c:pt>
                <c:pt idx="1818">
                  <c:v>5.7861357813723009</c:v>
                </c:pt>
                <c:pt idx="1819">
                  <c:v>4.9806162003023262</c:v>
                </c:pt>
                <c:pt idx="1820">
                  <c:v>4.726347068453876</c:v>
                </c:pt>
                <c:pt idx="1821">
                  <c:v>4.9917141416886057</c:v>
                </c:pt>
                <c:pt idx="1822">
                  <c:v>4.7211956875055696</c:v>
                </c:pt>
                <c:pt idx="1823">
                  <c:v>4.4890849536604911</c:v>
                </c:pt>
                <c:pt idx="1824">
                  <c:v>3.6442898979389073</c:v>
                </c:pt>
                <c:pt idx="1825">
                  <c:v>3.8383119382982187</c:v>
                </c:pt>
                <c:pt idx="1826">
                  <c:v>3.8995015150605044</c:v>
                </c:pt>
                <c:pt idx="1827">
                  <c:v>3.9092198588862468</c:v>
                </c:pt>
                <c:pt idx="1828">
                  <c:v>3.6487242847741053</c:v>
                </c:pt>
                <c:pt idx="1829">
                  <c:v>5.1618921988889568</c:v>
                </c:pt>
                <c:pt idx="1830">
                  <c:v>5.0404133557879405</c:v>
                </c:pt>
                <c:pt idx="1831">
                  <c:v>5.2384647715167061</c:v>
                </c:pt>
                <c:pt idx="1832">
                  <c:v>4.8209177420070635</c:v>
                </c:pt>
                <c:pt idx="1833">
                  <c:v>4.6068740570197448</c:v>
                </c:pt>
                <c:pt idx="1834">
                  <c:v>4.9644244765698256</c:v>
                </c:pt>
                <c:pt idx="1835">
                  <c:v>4.7946253798143923</c:v>
                </c:pt>
                <c:pt idx="1836">
                  <c:v>4.693007687213008</c:v>
                </c:pt>
                <c:pt idx="1837">
                  <c:v>5.0763923048901844</c:v>
                </c:pt>
                <c:pt idx="1838">
                  <c:v>4.5449061531231134</c:v>
                </c:pt>
                <c:pt idx="1839">
                  <c:v>4.6962871041629892</c:v>
                </c:pt>
                <c:pt idx="1840">
                  <c:v>4.9416598375628968</c:v>
                </c:pt>
                <c:pt idx="1841">
                  <c:v>4.6619573419641416</c:v>
                </c:pt>
                <c:pt idx="1842">
                  <c:v>4.8750208556093915</c:v>
                </c:pt>
                <c:pt idx="1843">
                  <c:v>5.1061779993418446</c:v>
                </c:pt>
                <c:pt idx="1844">
                  <c:v>4.7160767610650405</c:v>
                </c:pt>
                <c:pt idx="1845">
                  <c:v>4.673272412771273</c:v>
                </c:pt>
                <c:pt idx="1846">
                  <c:v>5.2155227907794561</c:v>
                </c:pt>
                <c:pt idx="1847">
                  <c:v>4.7942470195678535</c:v>
                </c:pt>
                <c:pt idx="1848">
                  <c:v>4.9764312026809092</c:v>
                </c:pt>
                <c:pt idx="1849">
                  <c:v>4.7325581637278455</c:v>
                </c:pt>
                <c:pt idx="1850">
                  <c:v>5.2061290611594488</c:v>
                </c:pt>
                <c:pt idx="1851">
                  <c:v>5.1488088696463219</c:v>
                </c:pt>
                <c:pt idx="1852">
                  <c:v>5.2517082292273471</c:v>
                </c:pt>
                <c:pt idx="1853">
                  <c:v>4.7514868067247127</c:v>
                </c:pt>
                <c:pt idx="1854">
                  <c:v>5.2626932364234786</c:v>
                </c:pt>
                <c:pt idx="1855">
                  <c:v>4.9660616076182951</c:v>
                </c:pt>
                <c:pt idx="1856">
                  <c:v>4.4308075679419145</c:v>
                </c:pt>
                <c:pt idx="1857">
                  <c:v>4.3565805179622652</c:v>
                </c:pt>
                <c:pt idx="1858">
                  <c:v>4.5179326029271003</c:v>
                </c:pt>
                <c:pt idx="1859">
                  <c:v>4.6311001205603848</c:v>
                </c:pt>
                <c:pt idx="1860">
                  <c:v>4.3097033701888741</c:v>
                </c:pt>
                <c:pt idx="1861">
                  <c:v>4.3440193866373535</c:v>
                </c:pt>
                <c:pt idx="1862">
                  <c:v>4.3593213873892154</c:v>
                </c:pt>
                <c:pt idx="1863">
                  <c:v>4.408027216746361</c:v>
                </c:pt>
                <c:pt idx="1864">
                  <c:v>4.5356901245848986</c:v>
                </c:pt>
                <c:pt idx="1865">
                  <c:v>4.3718654607351617</c:v>
                </c:pt>
                <c:pt idx="1866">
                  <c:v>4.3691394963383283</c:v>
                </c:pt>
                <c:pt idx="1867">
                  <c:v>4.1048925233019027</c:v>
                </c:pt>
                <c:pt idx="1868">
                  <c:v>4.2391264792789096</c:v>
                </c:pt>
                <c:pt idx="1869">
                  <c:v>4.361776991100883</c:v>
                </c:pt>
                <c:pt idx="1870">
                  <c:v>4.2275900687745329</c:v>
                </c:pt>
                <c:pt idx="1871">
                  <c:v>4.2617479262923155</c:v>
                </c:pt>
                <c:pt idx="1872">
                  <c:v>4.240626836171578</c:v>
                </c:pt>
                <c:pt idx="1873">
                  <c:v>4.2475341583504154</c:v>
                </c:pt>
                <c:pt idx="1874">
                  <c:v>4.3889771805602988</c:v>
                </c:pt>
                <c:pt idx="1875">
                  <c:v>4.2649018306649449</c:v>
                </c:pt>
                <c:pt idx="1876">
                  <c:v>4.3192486342811227</c:v>
                </c:pt>
                <c:pt idx="1877">
                  <c:v>4.4786903912194926</c:v>
                </c:pt>
                <c:pt idx="1878">
                  <c:v>4.215896575813856</c:v>
                </c:pt>
                <c:pt idx="1879">
                  <c:v>4.2149694829406128</c:v>
                </c:pt>
                <c:pt idx="1880">
                  <c:v>4.3037814361121729</c:v>
                </c:pt>
                <c:pt idx="1881">
                  <c:v>4.2444670343753392</c:v>
                </c:pt>
                <c:pt idx="1882">
                  <c:v>4.3186530127165401</c:v>
                </c:pt>
                <c:pt idx="1883">
                  <c:v>4.3293708886503595</c:v>
                </c:pt>
                <c:pt idx="1884">
                  <c:v>4.2034053325190488</c:v>
                </c:pt>
                <c:pt idx="1885">
                  <c:v>4.233102114523021</c:v>
                </c:pt>
                <c:pt idx="1886">
                  <c:v>4.034181735537965</c:v>
                </c:pt>
                <c:pt idx="1887">
                  <c:v>4.0868107344333353</c:v>
                </c:pt>
                <c:pt idx="1888">
                  <c:v>4.0302070608402518</c:v>
                </c:pt>
                <c:pt idx="1889">
                  <c:v>4.3874114899522993</c:v>
                </c:pt>
                <c:pt idx="1890">
                  <c:v>4.2798870995268139</c:v>
                </c:pt>
                <c:pt idx="1891">
                  <c:v>4.4215952656613338</c:v>
                </c:pt>
                <c:pt idx="1892">
                  <c:v>4.3791755499500207</c:v>
                </c:pt>
                <c:pt idx="1893">
                  <c:v>4.5124263535792277</c:v>
                </c:pt>
                <c:pt idx="1894">
                  <c:v>4.196424478858293</c:v>
                </c:pt>
                <c:pt idx="1895">
                  <c:v>4.3028502029527829</c:v>
                </c:pt>
                <c:pt idx="1896">
                  <c:v>4.2547425621375892</c:v>
                </c:pt>
                <c:pt idx="1897">
                  <c:v>4.2856844109905987</c:v>
                </c:pt>
                <c:pt idx="1898">
                  <c:v>4.2930357374554688</c:v>
                </c:pt>
                <c:pt idx="1899">
                  <c:v>4.3377089281089418</c:v>
                </c:pt>
                <c:pt idx="1900">
                  <c:v>4.3451904251701663</c:v>
                </c:pt>
                <c:pt idx="1901">
                  <c:v>4.3107775260259285</c:v>
                </c:pt>
                <c:pt idx="1902">
                  <c:v>4.3111496549445443</c:v>
                </c:pt>
                <c:pt idx="1903">
                  <c:v>4.6392449742674877</c:v>
                </c:pt>
                <c:pt idx="1904">
                  <c:v>4.1615161530741096</c:v>
                </c:pt>
                <c:pt idx="1905">
                  <c:v>4.1348794565588056</c:v>
                </c:pt>
                <c:pt idx="1906">
                  <c:v>4.1363779089198456</c:v>
                </c:pt>
                <c:pt idx="1907">
                  <c:v>4.2332057872880453</c:v>
                </c:pt>
                <c:pt idx="1908">
                  <c:v>4.5983933505301664</c:v>
                </c:pt>
                <c:pt idx="1909">
                  <c:v>4.2140350203580175</c:v>
                </c:pt>
                <c:pt idx="1910">
                  <c:v>4.3237020916684452</c:v>
                </c:pt>
                <c:pt idx="1911">
                  <c:v>4.2698645432479108</c:v>
                </c:pt>
                <c:pt idx="1912">
                  <c:v>4.3079440798007838</c:v>
                </c:pt>
                <c:pt idx="1913">
                  <c:v>4.3247076015612453</c:v>
                </c:pt>
                <c:pt idx="1914">
                  <c:v>4.2581370999408703</c:v>
                </c:pt>
                <c:pt idx="1915">
                  <c:v>4.3033505151303446</c:v>
                </c:pt>
                <c:pt idx="1916">
                  <c:v>4.2595156496151905</c:v>
                </c:pt>
                <c:pt idx="1917">
                  <c:v>4.3142891511213328</c:v>
                </c:pt>
                <c:pt idx="1918">
                  <c:v>4.091361902573551</c:v>
                </c:pt>
                <c:pt idx="1919">
                  <c:v>4.2470557068835966</c:v>
                </c:pt>
                <c:pt idx="1920">
                  <c:v>4.1681376298975303</c:v>
                </c:pt>
                <c:pt idx="1921">
                  <c:v>4.0987008081799985</c:v>
                </c:pt>
                <c:pt idx="1922">
                  <c:v>4.1249208262978714</c:v>
                </c:pt>
                <c:pt idx="1923">
                  <c:v>4.2955161828839721</c:v>
                </c:pt>
                <c:pt idx="1924">
                  <c:v>4.0803858383958183</c:v>
                </c:pt>
                <c:pt idx="1925">
                  <c:v>4.0502132547082859</c:v>
                </c:pt>
                <c:pt idx="1926">
                  <c:v>4.1951907563931714</c:v>
                </c:pt>
                <c:pt idx="1927">
                  <c:v>4.2214562348529272</c:v>
                </c:pt>
                <c:pt idx="1928">
                  <c:v>4.3614918081914045</c:v>
                </c:pt>
                <c:pt idx="1929">
                  <c:v>4.1932611346331612</c:v>
                </c:pt>
                <c:pt idx="1930">
                  <c:v>4.3292116532453395</c:v>
                </c:pt>
                <c:pt idx="1931">
                  <c:v>4.279870124353593</c:v>
                </c:pt>
                <c:pt idx="1932">
                  <c:v>4.2345994076038354</c:v>
                </c:pt>
                <c:pt idx="1933">
                  <c:v>4.323054799332847</c:v>
                </c:pt>
                <c:pt idx="1934">
                  <c:v>4.3044592837595737</c:v>
                </c:pt>
                <c:pt idx="1935">
                  <c:v>4.1874602625232837</c:v>
                </c:pt>
                <c:pt idx="1936">
                  <c:v>4.4404436699123302</c:v>
                </c:pt>
                <c:pt idx="1937">
                  <c:v>4.4350752092872865</c:v>
                </c:pt>
                <c:pt idx="1938">
                  <c:v>4.128816587141686</c:v>
                </c:pt>
                <c:pt idx="1939">
                  <c:v>3.9934382560746693</c:v>
                </c:pt>
                <c:pt idx="1940">
                  <c:v>4.0504263966389633</c:v>
                </c:pt>
                <c:pt idx="1941">
                  <c:v>4.0823465951076638</c:v>
                </c:pt>
                <c:pt idx="1942">
                  <c:v>4.0271242037778414</c:v>
                </c:pt>
                <c:pt idx="1943">
                  <c:v>4.1389674094853302</c:v>
                </c:pt>
                <c:pt idx="1944">
                  <c:v>4.1170982524641664</c:v>
                </c:pt>
                <c:pt idx="1945">
                  <c:v>4.100810863610155</c:v>
                </c:pt>
                <c:pt idx="1946">
                  <c:v>4.1358489459620875</c:v>
                </c:pt>
                <c:pt idx="1947">
                  <c:v>4.0516323791868345</c:v>
                </c:pt>
                <c:pt idx="1948">
                  <c:v>4.1552027750165861</c:v>
                </c:pt>
                <c:pt idx="1949">
                  <c:v>4.2128050655533062</c:v>
                </c:pt>
                <c:pt idx="1950">
                  <c:v>4.1103552168395066</c:v>
                </c:pt>
                <c:pt idx="1951">
                  <c:v>4.1634192468915563</c:v>
                </c:pt>
                <c:pt idx="1952">
                  <c:v>4.1879816010813276</c:v>
                </c:pt>
                <c:pt idx="1953">
                  <c:v>4.1187368974232905</c:v>
                </c:pt>
                <c:pt idx="1954">
                  <c:v>4.045880859287788</c:v>
                </c:pt>
                <c:pt idx="1955">
                  <c:v>4.238829123927994</c:v>
                </c:pt>
                <c:pt idx="1956">
                  <c:v>4.2587733791153575</c:v>
                </c:pt>
                <c:pt idx="1957">
                  <c:v>4.6400013217403568</c:v>
                </c:pt>
                <c:pt idx="1958">
                  <c:v>4.3379516316827296</c:v>
                </c:pt>
                <c:pt idx="1959">
                  <c:v>4.3791439181640284</c:v>
                </c:pt>
                <c:pt idx="1960">
                  <c:v>4.3294493884757017</c:v>
                </c:pt>
                <c:pt idx="1961">
                  <c:v>4.3287203668915604</c:v>
                </c:pt>
                <c:pt idx="1962">
                  <c:v>4.2444094015921214</c:v>
                </c:pt>
                <c:pt idx="1963">
                  <c:v>4.6430699362184269</c:v>
                </c:pt>
                <c:pt idx="1964">
                  <c:v>4.3749478209633628</c:v>
                </c:pt>
                <c:pt idx="1965">
                  <c:v>4.3341438105165961</c:v>
                </c:pt>
                <c:pt idx="1966">
                  <c:v>4.2240724816669344</c:v>
                </c:pt>
                <c:pt idx="1967">
                  <c:v>4.3668687978059255</c:v>
                </c:pt>
                <c:pt idx="1968">
                  <c:v>4.4061356028132996</c:v>
                </c:pt>
                <c:pt idx="1969">
                  <c:v>4.3019749464620611</c:v>
                </c:pt>
                <c:pt idx="1970">
                  <c:v>4.1558791534897086</c:v>
                </c:pt>
                <c:pt idx="1971">
                  <c:v>4.0528468907241395</c:v>
                </c:pt>
                <c:pt idx="1972">
                  <c:v>4.3474892776485188</c:v>
                </c:pt>
              </c:numCache>
            </c:numRef>
          </c:xVal>
          <c:yVal>
            <c:numRef>
              <c:f>Total!$BU$4:$BU$1976</c:f>
              <c:numCache>
                <c:formatCode>General</c:formatCode>
                <c:ptCount val="1973"/>
                <c:pt idx="0">
                  <c:v>3.2449679071610245</c:v>
                </c:pt>
                <c:pt idx="1">
                  <c:v>3.106931540740665</c:v>
                </c:pt>
                <c:pt idx="2">
                  <c:v>2.8668599570795315</c:v>
                </c:pt>
                <c:pt idx="3">
                  <c:v>3.5480574489770262</c:v>
                </c:pt>
                <c:pt idx="4">
                  <c:v>2.6415294142641748</c:v>
                </c:pt>
                <c:pt idx="5">
                  <c:v>3.2091334039706298</c:v>
                </c:pt>
                <c:pt idx="6">
                  <c:v>3.8365663953933353</c:v>
                </c:pt>
                <c:pt idx="7">
                  <c:v>3.6437084806497078</c:v>
                </c:pt>
                <c:pt idx="8">
                  <c:v>4.4671694297704168</c:v>
                </c:pt>
                <c:pt idx="9">
                  <c:v>5.2022775333713094</c:v>
                </c:pt>
                <c:pt idx="10">
                  <c:v>4.0817798157388241</c:v>
                </c:pt>
                <c:pt idx="11">
                  <c:v>3.0887980436894158</c:v>
                </c:pt>
                <c:pt idx="12">
                  <c:v>3.956694925487529</c:v>
                </c:pt>
                <c:pt idx="13">
                  <c:v>3.0235208353421625</c:v>
                </c:pt>
                <c:pt idx="14">
                  <c:v>3.5316281057425214</c:v>
                </c:pt>
                <c:pt idx="15">
                  <c:v>2.8690660165451209</c:v>
                </c:pt>
                <c:pt idx="16">
                  <c:v>2.8788594739834492</c:v>
                </c:pt>
                <c:pt idx="17">
                  <c:v>3.5562701359084139</c:v>
                </c:pt>
                <c:pt idx="18">
                  <c:v>2.8023581534892243</c:v>
                </c:pt>
                <c:pt idx="19">
                  <c:v>4.558363130955061</c:v>
                </c:pt>
                <c:pt idx="20">
                  <c:v>3.0171259439132947</c:v>
                </c:pt>
                <c:pt idx="21">
                  <c:v>2.8932802675993234</c:v>
                </c:pt>
                <c:pt idx="22">
                  <c:v>3.7611728988454569</c:v>
                </c:pt>
                <c:pt idx="23">
                  <c:v>3.060602898169908</c:v>
                </c:pt>
                <c:pt idx="24">
                  <c:v>3.975662286182124</c:v>
                </c:pt>
                <c:pt idx="25">
                  <c:v>3.4916356960738106</c:v>
                </c:pt>
                <c:pt idx="26">
                  <c:v>3.4254287282681419</c:v>
                </c:pt>
                <c:pt idx="27">
                  <c:v>3.0997275350728875</c:v>
                </c:pt>
                <c:pt idx="28">
                  <c:v>3.9415161693544007</c:v>
                </c:pt>
                <c:pt idx="29">
                  <c:v>2.6634811956108684</c:v>
                </c:pt>
                <c:pt idx="30">
                  <c:v>2.5749068061434639</c:v>
                </c:pt>
                <c:pt idx="31">
                  <c:v>2.4085445750267835</c:v>
                </c:pt>
                <c:pt idx="32">
                  <c:v>6.1935584989687671</c:v>
                </c:pt>
                <c:pt idx="33">
                  <c:v>5.2840320363061029</c:v>
                </c:pt>
                <c:pt idx="34">
                  <c:v>4.7718484976730364</c:v>
                </c:pt>
                <c:pt idx="35">
                  <c:v>4.198115274500374</c:v>
                </c:pt>
                <c:pt idx="36">
                  <c:v>4.3265505939188351</c:v>
                </c:pt>
                <c:pt idx="37">
                  <c:v>4.2919760335813706</c:v>
                </c:pt>
                <c:pt idx="38">
                  <c:v>5.5444628784586341</c:v>
                </c:pt>
                <c:pt idx="39">
                  <c:v>2.2879180569321753</c:v>
                </c:pt>
                <c:pt idx="40">
                  <c:v>2.3542943168051393</c:v>
                </c:pt>
                <c:pt idx="41">
                  <c:v>2.3812877035281979</c:v>
                </c:pt>
                <c:pt idx="42">
                  <c:v>2.3346899927607287</c:v>
                </c:pt>
                <c:pt idx="43">
                  <c:v>2.3314368356309285</c:v>
                </c:pt>
                <c:pt idx="44">
                  <c:v>2.1942848452727928</c:v>
                </c:pt>
                <c:pt idx="45">
                  <c:v>2.2048845437472351</c:v>
                </c:pt>
                <c:pt idx="46">
                  <c:v>2.1814300296672977</c:v>
                </c:pt>
                <c:pt idx="47">
                  <c:v>2.2254077358674733</c:v>
                </c:pt>
                <c:pt idx="48">
                  <c:v>2.2696293868905526</c:v>
                </c:pt>
                <c:pt idx="49">
                  <c:v>2.3065290151112952</c:v>
                </c:pt>
                <c:pt idx="50">
                  <c:v>2.2376480755948438</c:v>
                </c:pt>
                <c:pt idx="51">
                  <c:v>2.2416644103161505</c:v>
                </c:pt>
                <c:pt idx="52">
                  <c:v>2.2662485267285208</c:v>
                </c:pt>
                <c:pt idx="53">
                  <c:v>2.2180287639681793</c:v>
                </c:pt>
                <c:pt idx="54">
                  <c:v>3.3113032805890645</c:v>
                </c:pt>
                <c:pt idx="55">
                  <c:v>2.4425989984822714</c:v>
                </c:pt>
                <c:pt idx="56">
                  <c:v>2.3825178774556743</c:v>
                </c:pt>
                <c:pt idx="57">
                  <c:v>2.3261420350524498</c:v>
                </c:pt>
                <c:pt idx="58">
                  <c:v>2.3681345156079034</c:v>
                </c:pt>
                <c:pt idx="59">
                  <c:v>2.3336884841504975</c:v>
                </c:pt>
                <c:pt idx="60">
                  <c:v>2.2774020839092288</c:v>
                </c:pt>
                <c:pt idx="61">
                  <c:v>2.4379142906823588</c:v>
                </c:pt>
                <c:pt idx="62">
                  <c:v>2.4332345858340578</c:v>
                </c:pt>
                <c:pt idx="63">
                  <c:v>3.0130410580183966</c:v>
                </c:pt>
                <c:pt idx="64">
                  <c:v>2.8081289625378738</c:v>
                </c:pt>
                <c:pt idx="65">
                  <c:v>2.3750771843887013</c:v>
                </c:pt>
                <c:pt idx="66">
                  <c:v>2.4922034292127502</c:v>
                </c:pt>
                <c:pt idx="67">
                  <c:v>2.3967373902918516</c:v>
                </c:pt>
                <c:pt idx="68">
                  <c:v>2.4393108080101515</c:v>
                </c:pt>
                <c:pt idx="69">
                  <c:v>2.3431480199257448</c:v>
                </c:pt>
                <c:pt idx="70">
                  <c:v>2.27434040275504</c:v>
                </c:pt>
                <c:pt idx="71">
                  <c:v>2.9872077259770005</c:v>
                </c:pt>
                <c:pt idx="72">
                  <c:v>2.3978686882710836</c:v>
                </c:pt>
                <c:pt idx="73">
                  <c:v>2.3749824310089274</c:v>
                </c:pt>
                <c:pt idx="74">
                  <c:v>2.4390860297881871</c:v>
                </c:pt>
                <c:pt idx="75">
                  <c:v>2.3856398841018676</c:v>
                </c:pt>
                <c:pt idx="76">
                  <c:v>2.2837291051773625</c:v>
                </c:pt>
                <c:pt idx="77">
                  <c:v>2.3327606448093055</c:v>
                </c:pt>
                <c:pt idx="78">
                  <c:v>2.2276118491665344</c:v>
                </c:pt>
                <c:pt idx="79">
                  <c:v>2.400311066133245</c:v>
                </c:pt>
                <c:pt idx="80">
                  <c:v>2.2467645490435952</c:v>
                </c:pt>
                <c:pt idx="81">
                  <c:v>3.5173020155697654</c:v>
                </c:pt>
                <c:pt idx="82">
                  <c:v>2.9574453499495945</c:v>
                </c:pt>
                <c:pt idx="83">
                  <c:v>3.9676940884953154</c:v>
                </c:pt>
                <c:pt idx="84">
                  <c:v>3.7722697178338609</c:v>
                </c:pt>
                <c:pt idx="85">
                  <c:v>4.4946742656415051</c:v>
                </c:pt>
                <c:pt idx="86">
                  <c:v>4.2555983012605187</c:v>
                </c:pt>
                <c:pt idx="87">
                  <c:v>3.6858441619885061</c:v>
                </c:pt>
                <c:pt idx="88">
                  <c:v>3.7117529604430204</c:v>
                </c:pt>
                <c:pt idx="89">
                  <c:v>3.6230460942240938</c:v>
                </c:pt>
                <c:pt idx="90">
                  <c:v>3.5149220609421996</c:v>
                </c:pt>
                <c:pt idx="91">
                  <c:v>3.3636121599388566</c:v>
                </c:pt>
                <c:pt idx="92">
                  <c:v>4.8132368811448902</c:v>
                </c:pt>
                <c:pt idx="93">
                  <c:v>3.2396631337619026</c:v>
                </c:pt>
                <c:pt idx="94">
                  <c:v>3.1793808446512637</c:v>
                </c:pt>
                <c:pt idx="95">
                  <c:v>3.1530971569401651</c:v>
                </c:pt>
                <c:pt idx="96">
                  <c:v>3.0823009419414369</c:v>
                </c:pt>
                <c:pt idx="97">
                  <c:v>8.1129920606264747</c:v>
                </c:pt>
                <c:pt idx="98">
                  <c:v>2.9340955564308282</c:v>
                </c:pt>
                <c:pt idx="99">
                  <c:v>3.090753563083199</c:v>
                </c:pt>
                <c:pt idx="100">
                  <c:v>4.7910578319362722</c:v>
                </c:pt>
                <c:pt idx="101">
                  <c:v>3.664787578167541</c:v>
                </c:pt>
                <c:pt idx="102">
                  <c:v>3.6669994589407362</c:v>
                </c:pt>
                <c:pt idx="103">
                  <c:v>3.6330416665287726</c:v>
                </c:pt>
                <c:pt idx="104">
                  <c:v>3.3291946845533968</c:v>
                </c:pt>
                <c:pt idx="105">
                  <c:v>3.1326291181973249</c:v>
                </c:pt>
                <c:pt idx="106">
                  <c:v>3.1907319419825315</c:v>
                </c:pt>
                <c:pt idx="107">
                  <c:v>3.8233700172492848</c:v>
                </c:pt>
                <c:pt idx="108">
                  <c:v>3.4811240581660816</c:v>
                </c:pt>
                <c:pt idx="109">
                  <c:v>3.5644487092968391</c:v>
                </c:pt>
                <c:pt idx="110">
                  <c:v>3.1912482804142006</c:v>
                </c:pt>
                <c:pt idx="111">
                  <c:v>2.8783655131323762</c:v>
                </c:pt>
                <c:pt idx="112">
                  <c:v>2.9357627149942958</c:v>
                </c:pt>
                <c:pt idx="113">
                  <c:v>2.7930867425614312</c:v>
                </c:pt>
                <c:pt idx="114">
                  <c:v>3.5468601983530301</c:v>
                </c:pt>
                <c:pt idx="115">
                  <c:v>3.6367717475375887</c:v>
                </c:pt>
                <c:pt idx="116">
                  <c:v>3.2917998618869926</c:v>
                </c:pt>
                <c:pt idx="117">
                  <c:v>3.1826591631960262</c:v>
                </c:pt>
                <c:pt idx="118">
                  <c:v>3.2513796148992968</c:v>
                </c:pt>
                <c:pt idx="119">
                  <c:v>3.3078781463955895</c:v>
                </c:pt>
                <c:pt idx="120">
                  <c:v>3.6232896942194079</c:v>
                </c:pt>
                <c:pt idx="121">
                  <c:v>5.7291703990312177</c:v>
                </c:pt>
                <c:pt idx="122">
                  <c:v>3.2932601108268122</c:v>
                </c:pt>
                <c:pt idx="123">
                  <c:v>3.1452275709998232</c:v>
                </c:pt>
                <c:pt idx="124">
                  <c:v>3.0350502759792528</c:v>
                </c:pt>
                <c:pt idx="125">
                  <c:v>3.0315512506375462</c:v>
                </c:pt>
                <c:pt idx="126">
                  <c:v>2.8422960295856634</c:v>
                </c:pt>
                <c:pt idx="127">
                  <c:v>2.7425112143576973</c:v>
                </c:pt>
                <c:pt idx="128">
                  <c:v>2.6754997839316532</c:v>
                </c:pt>
                <c:pt idx="129">
                  <c:v>2.7120409650082293</c:v>
                </c:pt>
                <c:pt idx="130">
                  <c:v>2.622523124008961</c:v>
                </c:pt>
                <c:pt idx="131">
                  <c:v>3.2204922209285525</c:v>
                </c:pt>
                <c:pt idx="132">
                  <c:v>3.0343474482158403</c:v>
                </c:pt>
                <c:pt idx="133">
                  <c:v>3.0139021777271688</c:v>
                </c:pt>
                <c:pt idx="134">
                  <c:v>4.0003703281046619</c:v>
                </c:pt>
                <c:pt idx="135">
                  <c:v>2.4377278067998178</c:v>
                </c:pt>
                <c:pt idx="136">
                  <c:v>3.3813462519519919</c:v>
                </c:pt>
                <c:pt idx="137">
                  <c:v>3.0682463152649211</c:v>
                </c:pt>
                <c:pt idx="138">
                  <c:v>2.7244425129441519</c:v>
                </c:pt>
                <c:pt idx="139">
                  <c:v>2.7670467566448531</c:v>
                </c:pt>
                <c:pt idx="140">
                  <c:v>2.792895199844172</c:v>
                </c:pt>
                <c:pt idx="141">
                  <c:v>2.7634463269432707</c:v>
                </c:pt>
                <c:pt idx="142">
                  <c:v>2.2249025567011711</c:v>
                </c:pt>
                <c:pt idx="143">
                  <c:v>2.2268265197482822</c:v>
                </c:pt>
                <c:pt idx="144">
                  <c:v>3.0911595729161809</c:v>
                </c:pt>
                <c:pt idx="145">
                  <c:v>2.779194447268174</c:v>
                </c:pt>
                <c:pt idx="146">
                  <c:v>4.0773883449141275</c:v>
                </c:pt>
                <c:pt idx="147">
                  <c:v>3.3885293264396776</c:v>
                </c:pt>
                <c:pt idx="148">
                  <c:v>3.0225081781357468</c:v>
                </c:pt>
                <c:pt idx="149">
                  <c:v>2.6126664177843129</c:v>
                </c:pt>
                <c:pt idx="150">
                  <c:v>2.8001091479961171</c:v>
                </c:pt>
                <c:pt idx="151">
                  <c:v>2.6705429087503267</c:v>
                </c:pt>
                <c:pt idx="152">
                  <c:v>2.8717356967976979</c:v>
                </c:pt>
                <c:pt idx="153">
                  <c:v>3.0113994476752346</c:v>
                </c:pt>
                <c:pt idx="154">
                  <c:v>2.5647675734211077</c:v>
                </c:pt>
                <c:pt idx="155">
                  <c:v>3.8376199450070243</c:v>
                </c:pt>
                <c:pt idx="156">
                  <c:v>3.431250980073596</c:v>
                </c:pt>
                <c:pt idx="157">
                  <c:v>3.0229183974322855</c:v>
                </c:pt>
                <c:pt idx="158">
                  <c:v>2.3026526037328408</c:v>
                </c:pt>
                <c:pt idx="159">
                  <c:v>2.2581061000840497</c:v>
                </c:pt>
                <c:pt idx="160">
                  <c:v>2.3161082698458761</c:v>
                </c:pt>
                <c:pt idx="161">
                  <c:v>2.2499617089042863</c:v>
                </c:pt>
                <c:pt idx="162">
                  <c:v>2.4737704739382935</c:v>
                </c:pt>
                <c:pt idx="163">
                  <c:v>2.7068348499437649</c:v>
                </c:pt>
                <c:pt idx="164">
                  <c:v>2.5388477639269817</c:v>
                </c:pt>
                <c:pt idx="165">
                  <c:v>2.9113307060114537</c:v>
                </c:pt>
                <c:pt idx="166">
                  <c:v>3.3561906796672498</c:v>
                </c:pt>
                <c:pt idx="167">
                  <c:v>2.6590146565714035</c:v>
                </c:pt>
                <c:pt idx="168">
                  <c:v>2.5486949446185831</c:v>
                </c:pt>
                <c:pt idx="169">
                  <c:v>2.2241173240458667</c:v>
                </c:pt>
                <c:pt idx="170">
                  <c:v>2.4558922228096307</c:v>
                </c:pt>
                <c:pt idx="171">
                  <c:v>2.4476512471997336</c:v>
                </c:pt>
                <c:pt idx="172">
                  <c:v>2.3264021721223851</c:v>
                </c:pt>
                <c:pt idx="173">
                  <c:v>2.3627754883971535</c:v>
                </c:pt>
                <c:pt idx="174">
                  <c:v>2.4481696992599535</c:v>
                </c:pt>
                <c:pt idx="175">
                  <c:v>2.6423309980214436</c:v>
                </c:pt>
                <c:pt idx="176">
                  <c:v>2.7764212750898314</c:v>
                </c:pt>
                <c:pt idx="177">
                  <c:v>2.8587896592718218</c:v>
                </c:pt>
                <c:pt idx="178">
                  <c:v>2.432103276640146</c:v>
                </c:pt>
                <c:pt idx="179">
                  <c:v>2.4243673806237904</c:v>
                </c:pt>
                <c:pt idx="180">
                  <c:v>2.3134685134746711</c:v>
                </c:pt>
                <c:pt idx="181">
                  <c:v>2.4797459308744956</c:v>
                </c:pt>
                <c:pt idx="182">
                  <c:v>2.6466690940208935</c:v>
                </c:pt>
                <c:pt idx="183">
                  <c:v>2.4835097009887321</c:v>
                </c:pt>
                <c:pt idx="184">
                  <c:v>2.3605618937360808</c:v>
                </c:pt>
                <c:pt idx="185">
                  <c:v>2.3260226316873269</c:v>
                </c:pt>
                <c:pt idx="186">
                  <c:v>2.3049556583107069</c:v>
                </c:pt>
                <c:pt idx="187">
                  <c:v>2.3402290087402489</c:v>
                </c:pt>
                <c:pt idx="188">
                  <c:v>3.4444616950535107</c:v>
                </c:pt>
                <c:pt idx="189">
                  <c:v>2.9483323266709696</c:v>
                </c:pt>
                <c:pt idx="190">
                  <c:v>2.909651150964375</c:v>
                </c:pt>
                <c:pt idx="191">
                  <c:v>3.3957701784759062</c:v>
                </c:pt>
                <c:pt idx="192">
                  <c:v>2.9286321325307245</c:v>
                </c:pt>
                <c:pt idx="193">
                  <c:v>2.6085026884417783</c:v>
                </c:pt>
                <c:pt idx="194">
                  <c:v>2.9741886579863857</c:v>
                </c:pt>
                <c:pt idx="195">
                  <c:v>2.6301589738435212</c:v>
                </c:pt>
                <c:pt idx="196">
                  <c:v>2.1442404388156437</c:v>
                </c:pt>
                <c:pt idx="197">
                  <c:v>3.6280637864281711</c:v>
                </c:pt>
                <c:pt idx="198">
                  <c:v>3.2250891667955837</c:v>
                </c:pt>
                <c:pt idx="199">
                  <c:v>3.6954637252962317</c:v>
                </c:pt>
                <c:pt idx="200">
                  <c:v>3.2787023259846784</c:v>
                </c:pt>
                <c:pt idx="201">
                  <c:v>3.1472148281069008</c:v>
                </c:pt>
                <c:pt idx="202">
                  <c:v>2.9816685031237373</c:v>
                </c:pt>
                <c:pt idx="203">
                  <c:v>3.0557391646104177</c:v>
                </c:pt>
                <c:pt idx="204">
                  <c:v>2.924234390041188</c:v>
                </c:pt>
                <c:pt idx="205">
                  <c:v>2.846591344351209</c:v>
                </c:pt>
                <c:pt idx="206">
                  <c:v>2.7716717813912499</c:v>
                </c:pt>
                <c:pt idx="207">
                  <c:v>2.9709501865773147</c:v>
                </c:pt>
                <c:pt idx="208">
                  <c:v>2.8702072670129852</c:v>
                </c:pt>
                <c:pt idx="209">
                  <c:v>3.1384926522158212</c:v>
                </c:pt>
                <c:pt idx="210">
                  <c:v>2.9766198084928437</c:v>
                </c:pt>
                <c:pt idx="211">
                  <c:v>2.7761912145152765</c:v>
                </c:pt>
                <c:pt idx="212">
                  <c:v>2.512508367038377</c:v>
                </c:pt>
                <c:pt idx="213">
                  <c:v>3.5792279802708808</c:v>
                </c:pt>
                <c:pt idx="214">
                  <c:v>3.4900773983502575</c:v>
                </c:pt>
                <c:pt idx="215">
                  <c:v>3.8054392208125756</c:v>
                </c:pt>
                <c:pt idx="216">
                  <c:v>3.6483131203334329</c:v>
                </c:pt>
                <c:pt idx="217">
                  <c:v>3.6577386799463176</c:v>
                </c:pt>
                <c:pt idx="218">
                  <c:v>3.644510050341851</c:v>
                </c:pt>
                <c:pt idx="219">
                  <c:v>3.6538376018118668</c:v>
                </c:pt>
                <c:pt idx="220">
                  <c:v>3.5703668928324976</c:v>
                </c:pt>
                <c:pt idx="221">
                  <c:v>3.7469188835215044</c:v>
                </c:pt>
                <c:pt idx="222">
                  <c:v>3.4260809325671087</c:v>
                </c:pt>
                <c:pt idx="223">
                  <c:v>3.6487854610330479</c:v>
                </c:pt>
                <c:pt idx="224">
                  <c:v>2.9139274327963109</c:v>
                </c:pt>
                <c:pt idx="225">
                  <c:v>2.7402594187877516</c:v>
                </c:pt>
                <c:pt idx="226">
                  <c:v>3.2900700138099337</c:v>
                </c:pt>
                <c:pt idx="227">
                  <c:v>2.5802679851576822</c:v>
                </c:pt>
                <c:pt idx="228">
                  <c:v>2.777142659360766</c:v>
                </c:pt>
                <c:pt idx="229">
                  <c:v>2.8852340316834133</c:v>
                </c:pt>
                <c:pt idx="230">
                  <c:v>3.356312200478389</c:v>
                </c:pt>
                <c:pt idx="231">
                  <c:v>2.824618073608848</c:v>
                </c:pt>
                <c:pt idx="232">
                  <c:v>2.8151918144786903</c:v>
                </c:pt>
                <c:pt idx="233">
                  <c:v>3.3203747925905867</c:v>
                </c:pt>
                <c:pt idx="234">
                  <c:v>2.7623862205335876</c:v>
                </c:pt>
                <c:pt idx="235">
                  <c:v>2.7614683461251497</c:v>
                </c:pt>
                <c:pt idx="236">
                  <c:v>2.6428266602914396</c:v>
                </c:pt>
                <c:pt idx="237">
                  <c:v>3.3353298900046782</c:v>
                </c:pt>
                <c:pt idx="238">
                  <c:v>3.2865335959827551</c:v>
                </c:pt>
                <c:pt idx="239">
                  <c:v>3.3558019608717196</c:v>
                </c:pt>
                <c:pt idx="240">
                  <c:v>3.3621368250143124</c:v>
                </c:pt>
                <c:pt idx="241">
                  <c:v>3.347075162515138</c:v>
                </c:pt>
                <c:pt idx="242">
                  <c:v>3.4585847610127103</c:v>
                </c:pt>
                <c:pt idx="243">
                  <c:v>3.063029642564902</c:v>
                </c:pt>
                <c:pt idx="244">
                  <c:v>3.1364878454270131</c:v>
                </c:pt>
                <c:pt idx="245">
                  <c:v>3.3855420517689647</c:v>
                </c:pt>
                <c:pt idx="246">
                  <c:v>3.4470575339782976</c:v>
                </c:pt>
                <c:pt idx="247">
                  <c:v>3.1775567341782804</c:v>
                </c:pt>
                <c:pt idx="248">
                  <c:v>3.1552075290940804</c:v>
                </c:pt>
                <c:pt idx="249">
                  <c:v>3.9944471044349394</c:v>
                </c:pt>
                <c:pt idx="250">
                  <c:v>3.5083640938408043</c:v>
                </c:pt>
                <c:pt idx="251">
                  <c:v>3.3177668064737751</c:v>
                </c:pt>
                <c:pt idx="252">
                  <c:v>3.3284792387273447</c:v>
                </c:pt>
                <c:pt idx="253">
                  <c:v>3.322405636989076</c:v>
                </c:pt>
                <c:pt idx="254">
                  <c:v>3.8097273378709016</c:v>
                </c:pt>
                <c:pt idx="255">
                  <c:v>3.3718565058840468</c:v>
                </c:pt>
                <c:pt idx="256">
                  <c:v>3.3386444022323891</c:v>
                </c:pt>
                <c:pt idx="257">
                  <c:v>3.3900311950484645</c:v>
                </c:pt>
                <c:pt idx="258">
                  <c:v>3.3305676908120505</c:v>
                </c:pt>
                <c:pt idx="259">
                  <c:v>3.4015004980563104</c:v>
                </c:pt>
                <c:pt idx="260">
                  <c:v>3.4388383443059127</c:v>
                </c:pt>
                <c:pt idx="261">
                  <c:v>3.3341178690401461</c:v>
                </c:pt>
                <c:pt idx="262">
                  <c:v>3.3917149034823106</c:v>
                </c:pt>
                <c:pt idx="263">
                  <c:v>3.5613100270840499</c:v>
                </c:pt>
                <c:pt idx="264">
                  <c:v>3.310669524450065</c:v>
                </c:pt>
                <c:pt idx="265">
                  <c:v>3.4084633193852878</c:v>
                </c:pt>
                <c:pt idx="266">
                  <c:v>3.3122716207801615</c:v>
                </c:pt>
                <c:pt idx="267">
                  <c:v>3.5523567177224633</c:v>
                </c:pt>
                <c:pt idx="268">
                  <c:v>3.5375340338580594</c:v>
                </c:pt>
                <c:pt idx="269">
                  <c:v>3.38887330438271</c:v>
                </c:pt>
                <c:pt idx="270">
                  <c:v>3.4716262174038341</c:v>
                </c:pt>
                <c:pt idx="271">
                  <c:v>3.3790765921327655</c:v>
                </c:pt>
                <c:pt idx="272">
                  <c:v>3.7303994012737376</c:v>
                </c:pt>
                <c:pt idx="273">
                  <c:v>3.3355437705457067</c:v>
                </c:pt>
                <c:pt idx="274">
                  <c:v>3.3304857478774057</c:v>
                </c:pt>
                <c:pt idx="275">
                  <c:v>3.3528062123603535</c:v>
                </c:pt>
                <c:pt idx="276">
                  <c:v>3.2808733400185139</c:v>
                </c:pt>
                <c:pt idx="277">
                  <c:v>3.3619980807968579</c:v>
                </c:pt>
                <c:pt idx="278">
                  <c:v>3.3749696203856692</c:v>
                </c:pt>
                <c:pt idx="279">
                  <c:v>3.3969338508116711</c:v>
                </c:pt>
                <c:pt idx="280">
                  <c:v>3.4329609664248069</c:v>
                </c:pt>
                <c:pt idx="281">
                  <c:v>2.6388290143215349</c:v>
                </c:pt>
                <c:pt idx="282">
                  <c:v>2.5961191244163477</c:v>
                </c:pt>
                <c:pt idx="283">
                  <c:v>2.5777821675495609</c:v>
                </c:pt>
                <c:pt idx="284">
                  <c:v>2.4238343191675789</c:v>
                </c:pt>
                <c:pt idx="285">
                  <c:v>2.4136191116625105</c:v>
                </c:pt>
                <c:pt idx="286">
                  <c:v>2.2395943368752373</c:v>
                </c:pt>
                <c:pt idx="287">
                  <c:v>2.0708980372235795</c:v>
                </c:pt>
                <c:pt idx="288">
                  <c:v>2.1122367918076992</c:v>
                </c:pt>
                <c:pt idx="289">
                  <c:v>2.1034373530761155</c:v>
                </c:pt>
                <c:pt idx="290">
                  <c:v>2.0517143535205582</c:v>
                </c:pt>
                <c:pt idx="291">
                  <c:v>2.0348754144210131</c:v>
                </c:pt>
                <c:pt idx="292">
                  <c:v>2.0606581930045338</c:v>
                </c:pt>
                <c:pt idx="293">
                  <c:v>1.9436922147881881</c:v>
                </c:pt>
                <c:pt idx="294">
                  <c:v>2.2203897196976308</c:v>
                </c:pt>
                <c:pt idx="295">
                  <c:v>1.938144921313963</c:v>
                </c:pt>
                <c:pt idx="296">
                  <c:v>2.5163740548651954</c:v>
                </c:pt>
                <c:pt idx="297">
                  <c:v>1.9879116732773923</c:v>
                </c:pt>
                <c:pt idx="298">
                  <c:v>2.0411765151278392</c:v>
                </c:pt>
                <c:pt idx="299">
                  <c:v>2.4432719836597507</c:v>
                </c:pt>
                <c:pt idx="300">
                  <c:v>1.9219727263494359</c:v>
                </c:pt>
                <c:pt idx="301">
                  <c:v>1.9201992129534502</c:v>
                </c:pt>
                <c:pt idx="302">
                  <c:v>2.4015572730176276</c:v>
                </c:pt>
                <c:pt idx="303">
                  <c:v>4.1843726239242169</c:v>
                </c:pt>
                <c:pt idx="304">
                  <c:v>2.2940366689427907</c:v>
                </c:pt>
                <c:pt idx="305">
                  <c:v>2.0150809266477041</c:v>
                </c:pt>
                <c:pt idx="306">
                  <c:v>2.1488835185147925</c:v>
                </c:pt>
                <c:pt idx="307">
                  <c:v>2.1113863521712615</c:v>
                </c:pt>
                <c:pt idx="308">
                  <c:v>2.0305532252850176</c:v>
                </c:pt>
                <c:pt idx="309">
                  <c:v>1.8537765745553187</c:v>
                </c:pt>
                <c:pt idx="310">
                  <c:v>1.8808191957912004</c:v>
                </c:pt>
                <c:pt idx="311">
                  <c:v>1.8802188230381256</c:v>
                </c:pt>
                <c:pt idx="312">
                  <c:v>2.3149939829588337</c:v>
                </c:pt>
                <c:pt idx="313">
                  <c:v>2.1039370296206372</c:v>
                </c:pt>
                <c:pt idx="314">
                  <c:v>2.6578631155366947</c:v>
                </c:pt>
                <c:pt idx="315">
                  <c:v>2.1123430522379181</c:v>
                </c:pt>
                <c:pt idx="316">
                  <c:v>2.3685141485739085</c:v>
                </c:pt>
                <c:pt idx="317">
                  <c:v>2.0771566380820485</c:v>
                </c:pt>
                <c:pt idx="318">
                  <c:v>3.017029906692883</c:v>
                </c:pt>
                <c:pt idx="319">
                  <c:v>2.45631696651491</c:v>
                </c:pt>
                <c:pt idx="320">
                  <c:v>2.9766302610654409</c:v>
                </c:pt>
                <c:pt idx="321">
                  <c:v>2.6181420699098492</c:v>
                </c:pt>
                <c:pt idx="322">
                  <c:v>2.3390806313636054</c:v>
                </c:pt>
                <c:pt idx="323">
                  <c:v>2.5704789759839213</c:v>
                </c:pt>
                <c:pt idx="324">
                  <c:v>2.588203858833531</c:v>
                </c:pt>
                <c:pt idx="325">
                  <c:v>2.4476905082414802</c:v>
                </c:pt>
                <c:pt idx="326">
                  <c:v>2.5359681483076675</c:v>
                </c:pt>
                <c:pt idx="327">
                  <c:v>3.0961927652131469</c:v>
                </c:pt>
                <c:pt idx="328">
                  <c:v>2.4915739686178915</c:v>
                </c:pt>
                <c:pt idx="329">
                  <c:v>2.4803616450551682</c:v>
                </c:pt>
                <c:pt idx="330">
                  <c:v>2.3762353197704167</c:v>
                </c:pt>
                <c:pt idx="331">
                  <c:v>2.4549304777735528</c:v>
                </c:pt>
                <c:pt idx="332">
                  <c:v>2.2003475312344887</c:v>
                </c:pt>
                <c:pt idx="333">
                  <c:v>2.408544752479155</c:v>
                </c:pt>
                <c:pt idx="334">
                  <c:v>2.0719024989277304</c:v>
                </c:pt>
                <c:pt idx="335">
                  <c:v>2.4306650869373772</c:v>
                </c:pt>
                <c:pt idx="336">
                  <c:v>2.3167445014509549</c:v>
                </c:pt>
                <c:pt idx="337">
                  <c:v>2.3117880930879808</c:v>
                </c:pt>
                <c:pt idx="338">
                  <c:v>2.3873105468667961</c:v>
                </c:pt>
                <c:pt idx="339">
                  <c:v>2.3894779268321149</c:v>
                </c:pt>
                <c:pt idx="340">
                  <c:v>2.4360160072316734</c:v>
                </c:pt>
                <c:pt idx="341">
                  <c:v>3.0135197568457568</c:v>
                </c:pt>
                <c:pt idx="342">
                  <c:v>2.5416880442837799</c:v>
                </c:pt>
                <c:pt idx="343">
                  <c:v>2.4786456509882018</c:v>
                </c:pt>
                <c:pt idx="344">
                  <c:v>2.0807791126449757</c:v>
                </c:pt>
                <c:pt idx="345">
                  <c:v>2.262609053250511</c:v>
                </c:pt>
                <c:pt idx="346">
                  <c:v>2.168543752477055</c:v>
                </c:pt>
                <c:pt idx="347">
                  <c:v>2.1646165109529951</c:v>
                </c:pt>
                <c:pt idx="348">
                  <c:v>2.1253864055695053</c:v>
                </c:pt>
                <c:pt idx="349">
                  <c:v>2.1426890219431245</c:v>
                </c:pt>
                <c:pt idx="350">
                  <c:v>2.143257994448152</c:v>
                </c:pt>
                <c:pt idx="351">
                  <c:v>1.9563376360189408</c:v>
                </c:pt>
                <c:pt idx="352">
                  <c:v>2.8780070840480358</c:v>
                </c:pt>
                <c:pt idx="353">
                  <c:v>2.1030001707325137</c:v>
                </c:pt>
                <c:pt idx="354">
                  <c:v>2.9765185547277895</c:v>
                </c:pt>
                <c:pt idx="355">
                  <c:v>2.6470749214342484</c:v>
                </c:pt>
                <c:pt idx="356">
                  <c:v>2.6394588185383565</c:v>
                </c:pt>
                <c:pt idx="357">
                  <c:v>2.2549560413870409</c:v>
                </c:pt>
                <c:pt idx="358">
                  <c:v>1.8593059342202749</c:v>
                </c:pt>
                <c:pt idx="359">
                  <c:v>2.0224094758389568</c:v>
                </c:pt>
                <c:pt idx="360">
                  <c:v>1.8758969332494979</c:v>
                </c:pt>
                <c:pt idx="361">
                  <c:v>1.8751734757311749</c:v>
                </c:pt>
                <c:pt idx="362">
                  <c:v>2.2348260847521373</c:v>
                </c:pt>
                <c:pt idx="363">
                  <c:v>1.9023009623479039</c:v>
                </c:pt>
                <c:pt idx="364">
                  <c:v>1.9410646047695337</c:v>
                </c:pt>
                <c:pt idx="365">
                  <c:v>2.12359187326068</c:v>
                </c:pt>
                <c:pt idx="366">
                  <c:v>2.0102043444799658</c:v>
                </c:pt>
                <c:pt idx="367">
                  <c:v>2.3391775047503649</c:v>
                </c:pt>
                <c:pt idx="368">
                  <c:v>2.2049648110168749</c:v>
                </c:pt>
                <c:pt idx="369">
                  <c:v>2.4536181205541858</c:v>
                </c:pt>
                <c:pt idx="370">
                  <c:v>2.1514855254717804</c:v>
                </c:pt>
                <c:pt idx="371">
                  <c:v>2.0418271619659056</c:v>
                </c:pt>
                <c:pt idx="372">
                  <c:v>2.0434494951298952</c:v>
                </c:pt>
                <c:pt idx="373">
                  <c:v>1.8378686121867152</c:v>
                </c:pt>
                <c:pt idx="374">
                  <c:v>2.7796346419702522</c:v>
                </c:pt>
                <c:pt idx="375">
                  <c:v>1.8629350277421697</c:v>
                </c:pt>
                <c:pt idx="376">
                  <c:v>1.8338572225033389</c:v>
                </c:pt>
                <c:pt idx="377">
                  <c:v>1.8042869314239152</c:v>
                </c:pt>
                <c:pt idx="378">
                  <c:v>1.810155483662947</c:v>
                </c:pt>
                <c:pt idx="379">
                  <c:v>1.9482126226526175</c:v>
                </c:pt>
                <c:pt idx="380">
                  <c:v>3.6121417916291088</c:v>
                </c:pt>
                <c:pt idx="381">
                  <c:v>2.9701348754866097</c:v>
                </c:pt>
                <c:pt idx="382">
                  <c:v>2.9267850057016136</c:v>
                </c:pt>
                <c:pt idx="383">
                  <c:v>3.1754811787561374</c:v>
                </c:pt>
                <c:pt idx="384">
                  <c:v>1.9807031146069127</c:v>
                </c:pt>
                <c:pt idx="385">
                  <c:v>1.7841092131791345</c:v>
                </c:pt>
                <c:pt idx="386">
                  <c:v>1.8646023882555449</c:v>
                </c:pt>
                <c:pt idx="387">
                  <c:v>2.3498774053649916</c:v>
                </c:pt>
                <c:pt idx="388">
                  <c:v>2.3129868284801818</c:v>
                </c:pt>
                <c:pt idx="389">
                  <c:v>2.7572170005282235</c:v>
                </c:pt>
                <c:pt idx="390">
                  <c:v>2.6720517918983777</c:v>
                </c:pt>
                <c:pt idx="391">
                  <c:v>2.7114001166309496</c:v>
                </c:pt>
                <c:pt idx="392">
                  <c:v>3.0364589368421488</c:v>
                </c:pt>
                <c:pt idx="393">
                  <c:v>3.7166746624042317</c:v>
                </c:pt>
                <c:pt idx="394">
                  <c:v>3.8608254733691552</c:v>
                </c:pt>
                <c:pt idx="395">
                  <c:v>2.7271574927729914</c:v>
                </c:pt>
                <c:pt idx="396">
                  <c:v>2.7659444013444179</c:v>
                </c:pt>
                <c:pt idx="397">
                  <c:v>2.3076440759916226</c:v>
                </c:pt>
                <c:pt idx="398">
                  <c:v>5.4119464066414311</c:v>
                </c:pt>
                <c:pt idx="399">
                  <c:v>2.526476176639374</c:v>
                </c:pt>
                <c:pt idx="400">
                  <c:v>2.1578018752303465</c:v>
                </c:pt>
                <c:pt idx="401">
                  <c:v>2.2851360896733741</c:v>
                </c:pt>
                <c:pt idx="402">
                  <c:v>2.8269103440760204</c:v>
                </c:pt>
                <c:pt idx="403">
                  <c:v>2.5270943618105584</c:v>
                </c:pt>
                <c:pt idx="404">
                  <c:v>2.6159824034123416</c:v>
                </c:pt>
                <c:pt idx="405">
                  <c:v>2.7234510349529262</c:v>
                </c:pt>
                <c:pt idx="406">
                  <c:v>2.5705201788428482</c:v>
                </c:pt>
                <c:pt idx="407">
                  <c:v>2.8574889972740505</c:v>
                </c:pt>
                <c:pt idx="408">
                  <c:v>2.2517483348666247</c:v>
                </c:pt>
                <c:pt idx="409">
                  <c:v>2.1324538798431889</c:v>
                </c:pt>
                <c:pt idx="410">
                  <c:v>2.5089308622940343</c:v>
                </c:pt>
                <c:pt idx="411">
                  <c:v>2.3223896831809081</c:v>
                </c:pt>
                <c:pt idx="412">
                  <c:v>2.3919689774161617</c:v>
                </c:pt>
                <c:pt idx="413">
                  <c:v>2.094026815248661</c:v>
                </c:pt>
                <c:pt idx="414">
                  <c:v>3.254928884207712</c:v>
                </c:pt>
                <c:pt idx="415">
                  <c:v>2.250860230718021</c:v>
                </c:pt>
                <c:pt idx="416">
                  <c:v>2.6812099119411239</c:v>
                </c:pt>
                <c:pt idx="417">
                  <c:v>2.4173046918382814</c:v>
                </c:pt>
                <c:pt idx="418">
                  <c:v>2.90924088479056</c:v>
                </c:pt>
                <c:pt idx="419">
                  <c:v>2.6946856533072863</c:v>
                </c:pt>
                <c:pt idx="420">
                  <c:v>2.4268299016097155</c:v>
                </c:pt>
                <c:pt idx="421">
                  <c:v>2.6287324691820566</c:v>
                </c:pt>
                <c:pt idx="422">
                  <c:v>2.5973731041534642</c:v>
                </c:pt>
                <c:pt idx="423">
                  <c:v>2.2610821976934754</c:v>
                </c:pt>
                <c:pt idx="424">
                  <c:v>2.3806582970627068</c:v>
                </c:pt>
                <c:pt idx="425">
                  <c:v>2.842409465029244</c:v>
                </c:pt>
                <c:pt idx="426">
                  <c:v>2.6422629761973067</c:v>
                </c:pt>
                <c:pt idx="427">
                  <c:v>2.6886250076742031</c:v>
                </c:pt>
                <c:pt idx="428">
                  <c:v>2.6344738748368095</c:v>
                </c:pt>
                <c:pt idx="429">
                  <c:v>3.1348375887588289</c:v>
                </c:pt>
                <c:pt idx="430">
                  <c:v>2.9080424816453152</c:v>
                </c:pt>
                <c:pt idx="431">
                  <c:v>2.9227238208477884</c:v>
                </c:pt>
                <c:pt idx="432">
                  <c:v>2.8703959288592227</c:v>
                </c:pt>
                <c:pt idx="433">
                  <c:v>2.8477646796455653</c:v>
                </c:pt>
                <c:pt idx="434">
                  <c:v>2.9153838794608999</c:v>
                </c:pt>
                <c:pt idx="435">
                  <c:v>2.7953747729738478</c:v>
                </c:pt>
                <c:pt idx="436">
                  <c:v>3.0108739615557649</c:v>
                </c:pt>
                <c:pt idx="437">
                  <c:v>2.755219607163828</c:v>
                </c:pt>
                <c:pt idx="438">
                  <c:v>2.8501040453048381</c:v>
                </c:pt>
                <c:pt idx="439">
                  <c:v>2.6194328298957412</c:v>
                </c:pt>
                <c:pt idx="440">
                  <c:v>2.662301675585792</c:v>
                </c:pt>
                <c:pt idx="441">
                  <c:v>2.6754694793316673</c:v>
                </c:pt>
                <c:pt idx="442">
                  <c:v>2.7800443473390657</c:v>
                </c:pt>
                <c:pt idx="443">
                  <c:v>2.5960229533895101</c:v>
                </c:pt>
                <c:pt idx="444">
                  <c:v>2.6452991773436554</c:v>
                </c:pt>
                <c:pt idx="445">
                  <c:v>2.6373220344760684</c:v>
                </c:pt>
                <c:pt idx="446">
                  <c:v>2.4866630133269156</c:v>
                </c:pt>
                <c:pt idx="447">
                  <c:v>2.6403454693430159</c:v>
                </c:pt>
                <c:pt idx="448">
                  <c:v>2.5825623943362293</c:v>
                </c:pt>
                <c:pt idx="449">
                  <c:v>2.6294420269594201</c:v>
                </c:pt>
                <c:pt idx="450">
                  <c:v>2.6090259731638614</c:v>
                </c:pt>
                <c:pt idx="451">
                  <c:v>2.6165621240510246</c:v>
                </c:pt>
                <c:pt idx="452">
                  <c:v>2.6034642465301556</c:v>
                </c:pt>
                <c:pt idx="453">
                  <c:v>2.5648915118525402</c:v>
                </c:pt>
                <c:pt idx="454">
                  <c:v>2.6061333758152805</c:v>
                </c:pt>
                <c:pt idx="455">
                  <c:v>2.5700011199686883</c:v>
                </c:pt>
                <c:pt idx="456">
                  <c:v>2.5632700578805987</c:v>
                </c:pt>
                <c:pt idx="457">
                  <c:v>2.5520973159440943</c:v>
                </c:pt>
                <c:pt idx="458">
                  <c:v>2.5513651541627089</c:v>
                </c:pt>
                <c:pt idx="459">
                  <c:v>2.5121136643851569</c:v>
                </c:pt>
                <c:pt idx="460">
                  <c:v>2.5827921671328999</c:v>
                </c:pt>
                <c:pt idx="461">
                  <c:v>2.5497186319348475</c:v>
                </c:pt>
                <c:pt idx="462">
                  <c:v>2.5834133229660288</c:v>
                </c:pt>
                <c:pt idx="463">
                  <c:v>2.6707636775971162</c:v>
                </c:pt>
                <c:pt idx="464">
                  <c:v>3.0168553765252732</c:v>
                </c:pt>
                <c:pt idx="465">
                  <c:v>2.6117610285811002</c:v>
                </c:pt>
                <c:pt idx="466">
                  <c:v>2.6408645502272097</c:v>
                </c:pt>
                <c:pt idx="467">
                  <c:v>2.5180764847272696</c:v>
                </c:pt>
                <c:pt idx="468">
                  <c:v>3.5403297947980286</c:v>
                </c:pt>
                <c:pt idx="469">
                  <c:v>3.1112359512082568</c:v>
                </c:pt>
                <c:pt idx="470">
                  <c:v>2.9412463211456581</c:v>
                </c:pt>
                <c:pt idx="471">
                  <c:v>4.2797337490753611</c:v>
                </c:pt>
                <c:pt idx="472">
                  <c:v>3.5016402555021413</c:v>
                </c:pt>
                <c:pt idx="473">
                  <c:v>3.4558033584348267</c:v>
                </c:pt>
                <c:pt idx="474">
                  <c:v>3.5256887212740393</c:v>
                </c:pt>
                <c:pt idx="475">
                  <c:v>3.28106806893723</c:v>
                </c:pt>
                <c:pt idx="476">
                  <c:v>3.1916372298279234</c:v>
                </c:pt>
                <c:pt idx="477">
                  <c:v>3.0462750501110376</c:v>
                </c:pt>
                <c:pt idx="478">
                  <c:v>2.8676719101875157</c:v>
                </c:pt>
                <c:pt idx="479">
                  <c:v>2.8616039994696369</c:v>
                </c:pt>
                <c:pt idx="480">
                  <c:v>2.8819054907865471</c:v>
                </c:pt>
                <c:pt idx="481">
                  <c:v>2.8977006269215915</c:v>
                </c:pt>
                <c:pt idx="482">
                  <c:v>2.8701480294201334</c:v>
                </c:pt>
                <c:pt idx="483">
                  <c:v>2.8292932814427769</c:v>
                </c:pt>
                <c:pt idx="484">
                  <c:v>2.8364621982354694</c:v>
                </c:pt>
                <c:pt idx="485">
                  <c:v>2.8152479618338981</c:v>
                </c:pt>
                <c:pt idx="486">
                  <c:v>2.8369173456428816</c:v>
                </c:pt>
                <c:pt idx="487">
                  <c:v>2.8179268937547306</c:v>
                </c:pt>
                <c:pt idx="488">
                  <c:v>2.824832118439367</c:v>
                </c:pt>
                <c:pt idx="489">
                  <c:v>2.8147366667950293</c:v>
                </c:pt>
                <c:pt idx="490">
                  <c:v>2.7813684907360874</c:v>
                </c:pt>
                <c:pt idx="491">
                  <c:v>2.7533453988308048</c:v>
                </c:pt>
                <c:pt idx="492">
                  <c:v>2.7671465635870143</c:v>
                </c:pt>
                <c:pt idx="493">
                  <c:v>2.7531531104186295</c:v>
                </c:pt>
                <c:pt idx="494">
                  <c:v>2.7986471736038658</c:v>
                </c:pt>
                <c:pt idx="495">
                  <c:v>2.7707610028507044</c:v>
                </c:pt>
                <c:pt idx="496">
                  <c:v>2.7605395905970256</c:v>
                </c:pt>
                <c:pt idx="497">
                  <c:v>2.7765501435293785</c:v>
                </c:pt>
                <c:pt idx="498">
                  <c:v>2.9108246796428441</c:v>
                </c:pt>
                <c:pt idx="499">
                  <c:v>2.7855200681408356</c:v>
                </c:pt>
                <c:pt idx="500">
                  <c:v>2.8149634623932949</c:v>
                </c:pt>
                <c:pt idx="501">
                  <c:v>2.8144511054946153</c:v>
                </c:pt>
                <c:pt idx="502">
                  <c:v>2.7801665691403734</c:v>
                </c:pt>
                <c:pt idx="503">
                  <c:v>2.7946825316043493</c:v>
                </c:pt>
                <c:pt idx="504">
                  <c:v>2.563419788118348</c:v>
                </c:pt>
                <c:pt idx="505">
                  <c:v>2.6307706603059398</c:v>
                </c:pt>
                <c:pt idx="506">
                  <c:v>2.7082946129419661</c:v>
                </c:pt>
                <c:pt idx="507">
                  <c:v>2.6288796988950485</c:v>
                </c:pt>
                <c:pt idx="508">
                  <c:v>2.4999278659829778</c:v>
                </c:pt>
                <c:pt idx="509">
                  <c:v>2.5799035218231023</c:v>
                </c:pt>
                <c:pt idx="510">
                  <c:v>2.5311517305981002</c:v>
                </c:pt>
                <c:pt idx="511">
                  <c:v>2.5146531872476618</c:v>
                </c:pt>
                <c:pt idx="512">
                  <c:v>2.5239505582338526</c:v>
                </c:pt>
                <c:pt idx="513">
                  <c:v>2.5233188034501186</c:v>
                </c:pt>
                <c:pt idx="514">
                  <c:v>2.5718802274638066</c:v>
                </c:pt>
                <c:pt idx="515">
                  <c:v>2.5905508027018969</c:v>
                </c:pt>
                <c:pt idx="516">
                  <c:v>2.620513996589247</c:v>
                </c:pt>
                <c:pt idx="517">
                  <c:v>2.8555404670781019</c:v>
                </c:pt>
                <c:pt idx="518">
                  <c:v>2.5967355370069938</c:v>
                </c:pt>
                <c:pt idx="519">
                  <c:v>2.5836855239644443</c:v>
                </c:pt>
                <c:pt idx="520">
                  <c:v>2.5937060513612398</c:v>
                </c:pt>
                <c:pt idx="521">
                  <c:v>2.5333141235436094</c:v>
                </c:pt>
                <c:pt idx="522">
                  <c:v>2.7086215503068027</c:v>
                </c:pt>
                <c:pt idx="523">
                  <c:v>2.9590626174170604</c:v>
                </c:pt>
                <c:pt idx="524">
                  <c:v>2.738720163947717</c:v>
                </c:pt>
                <c:pt idx="525">
                  <c:v>2.7720906402649073</c:v>
                </c:pt>
                <c:pt idx="526">
                  <c:v>2.7055851654069403</c:v>
                </c:pt>
                <c:pt idx="527">
                  <c:v>2.7596515407234303</c:v>
                </c:pt>
                <c:pt idx="528">
                  <c:v>2.718881757775244</c:v>
                </c:pt>
                <c:pt idx="529">
                  <c:v>2.7063218882352347</c:v>
                </c:pt>
                <c:pt idx="530">
                  <c:v>2.6350721225353171</c:v>
                </c:pt>
                <c:pt idx="531">
                  <c:v>2.6486181797287527</c:v>
                </c:pt>
                <c:pt idx="532">
                  <c:v>2.6511192018220222</c:v>
                </c:pt>
                <c:pt idx="533">
                  <c:v>2.5973159496080283</c:v>
                </c:pt>
                <c:pt idx="534">
                  <c:v>2.6342376686714326</c:v>
                </c:pt>
                <c:pt idx="535">
                  <c:v>2.6400809408266839</c:v>
                </c:pt>
                <c:pt idx="536">
                  <c:v>2.6500562002273464</c:v>
                </c:pt>
                <c:pt idx="537">
                  <c:v>2.673937701835897</c:v>
                </c:pt>
                <c:pt idx="538">
                  <c:v>2.6592715328213909</c:v>
                </c:pt>
                <c:pt idx="539">
                  <c:v>2.6625435295931124</c:v>
                </c:pt>
                <c:pt idx="540">
                  <c:v>2.6659026151243528</c:v>
                </c:pt>
                <c:pt idx="541">
                  <c:v>2.8764650278303177</c:v>
                </c:pt>
                <c:pt idx="542">
                  <c:v>2.9485585417343425</c:v>
                </c:pt>
                <c:pt idx="543">
                  <c:v>2.8024365073448458</c:v>
                </c:pt>
                <c:pt idx="544">
                  <c:v>2.7790535407561427</c:v>
                </c:pt>
                <c:pt idx="545">
                  <c:v>2.7762681288280975</c:v>
                </c:pt>
                <c:pt idx="546">
                  <c:v>2.7214878289066426</c:v>
                </c:pt>
                <c:pt idx="547">
                  <c:v>2.76335021323148</c:v>
                </c:pt>
                <c:pt idx="548">
                  <c:v>2.7069335871453895</c:v>
                </c:pt>
                <c:pt idx="549">
                  <c:v>3.3022682222023465</c:v>
                </c:pt>
                <c:pt idx="550">
                  <c:v>2.97718452668901</c:v>
                </c:pt>
                <c:pt idx="551">
                  <c:v>3.3234748892793315</c:v>
                </c:pt>
                <c:pt idx="552">
                  <c:v>2.9158230102444942</c:v>
                </c:pt>
                <c:pt idx="553">
                  <c:v>3.0328329890598007</c:v>
                </c:pt>
                <c:pt idx="554">
                  <c:v>3.8052529245822067</c:v>
                </c:pt>
                <c:pt idx="555">
                  <c:v>2.9206036185007624</c:v>
                </c:pt>
                <c:pt idx="556">
                  <c:v>3.2767629298820729</c:v>
                </c:pt>
                <c:pt idx="557">
                  <c:v>3.0831868768603958</c:v>
                </c:pt>
                <c:pt idx="558">
                  <c:v>3.100589067978214</c:v>
                </c:pt>
                <c:pt idx="559">
                  <c:v>3.0966100753694232</c:v>
                </c:pt>
                <c:pt idx="560">
                  <c:v>2.9098561738225373</c:v>
                </c:pt>
                <c:pt idx="561">
                  <c:v>3.0763757221669366</c:v>
                </c:pt>
                <c:pt idx="562">
                  <c:v>3.4062433912948493</c:v>
                </c:pt>
                <c:pt idx="563">
                  <c:v>2.8484701633183827</c:v>
                </c:pt>
                <c:pt idx="564">
                  <c:v>2.9146112075061454</c:v>
                </c:pt>
                <c:pt idx="565">
                  <c:v>2.8657078356979846</c:v>
                </c:pt>
                <c:pt idx="566">
                  <c:v>2.8999164012008007</c:v>
                </c:pt>
                <c:pt idx="567">
                  <c:v>2.8662896306202015</c:v>
                </c:pt>
                <c:pt idx="568">
                  <c:v>2.8518150606804906</c:v>
                </c:pt>
                <c:pt idx="569">
                  <c:v>2.8072811086678553</c:v>
                </c:pt>
                <c:pt idx="570">
                  <c:v>2.7733713561509368</c:v>
                </c:pt>
                <c:pt idx="571">
                  <c:v>2.8048594224874424</c:v>
                </c:pt>
                <c:pt idx="572">
                  <c:v>2.8206258685437886</c:v>
                </c:pt>
                <c:pt idx="573">
                  <c:v>2.7574668304395327</c:v>
                </c:pt>
                <c:pt idx="574">
                  <c:v>2.7557232879656537</c:v>
                </c:pt>
                <c:pt idx="575">
                  <c:v>2.7624797034680419</c:v>
                </c:pt>
                <c:pt idx="576">
                  <c:v>2.7372049303941743</c:v>
                </c:pt>
                <c:pt idx="577">
                  <c:v>2.7206837938919368</c:v>
                </c:pt>
                <c:pt idx="578">
                  <c:v>2.8138357068051807</c:v>
                </c:pt>
                <c:pt idx="579">
                  <c:v>2.6688371495825081</c:v>
                </c:pt>
                <c:pt idx="580">
                  <c:v>2.6820180770145674</c:v>
                </c:pt>
                <c:pt idx="581">
                  <c:v>2.7179970771197501</c:v>
                </c:pt>
                <c:pt idx="582">
                  <c:v>2.6550093157294308</c:v>
                </c:pt>
                <c:pt idx="583">
                  <c:v>2.6476607588637746</c:v>
                </c:pt>
                <c:pt idx="584">
                  <c:v>2.6225496335536698</c:v>
                </c:pt>
                <c:pt idx="585">
                  <c:v>2.6365464543617887</c:v>
                </c:pt>
                <c:pt idx="586">
                  <c:v>2.5525208817849663</c:v>
                </c:pt>
                <c:pt idx="587">
                  <c:v>2.5830994567644878</c:v>
                </c:pt>
                <c:pt idx="588">
                  <c:v>2.6597387962432659</c:v>
                </c:pt>
                <c:pt idx="589">
                  <c:v>2.6477480258701958</c:v>
                </c:pt>
                <c:pt idx="590">
                  <c:v>2.6475926395498361</c:v>
                </c:pt>
                <c:pt idx="591">
                  <c:v>2.637036563873576</c:v>
                </c:pt>
                <c:pt idx="592">
                  <c:v>2.5729339738168697</c:v>
                </c:pt>
                <c:pt idx="593">
                  <c:v>2.5944252635950988</c:v>
                </c:pt>
                <c:pt idx="594">
                  <c:v>2.5607402738395866</c:v>
                </c:pt>
                <c:pt idx="595">
                  <c:v>2.5590723247888811</c:v>
                </c:pt>
                <c:pt idx="596">
                  <c:v>2.5783293064476323</c:v>
                </c:pt>
                <c:pt idx="597">
                  <c:v>2.5195512642495723</c:v>
                </c:pt>
                <c:pt idx="598">
                  <c:v>2.5950659823695204</c:v>
                </c:pt>
                <c:pt idx="599">
                  <c:v>2.5485925589012988</c:v>
                </c:pt>
                <c:pt idx="600">
                  <c:v>2.5222236053938882</c:v>
                </c:pt>
                <c:pt idx="601">
                  <c:v>2.6010649616508625</c:v>
                </c:pt>
                <c:pt idx="602">
                  <c:v>2.6386349223937584</c:v>
                </c:pt>
                <c:pt idx="603">
                  <c:v>2.5221474604016696</c:v>
                </c:pt>
                <c:pt idx="604">
                  <c:v>2.5261703147579206</c:v>
                </c:pt>
                <c:pt idx="605">
                  <c:v>2.5498088186070125</c:v>
                </c:pt>
                <c:pt idx="606">
                  <c:v>2.5099670689001523</c:v>
                </c:pt>
                <c:pt idx="607">
                  <c:v>2.6058441186503241</c:v>
                </c:pt>
                <c:pt idx="608">
                  <c:v>2.5742215086884221</c:v>
                </c:pt>
                <c:pt idx="609">
                  <c:v>2.7963919696108492</c:v>
                </c:pt>
                <c:pt idx="610">
                  <c:v>2.7387199312497774</c:v>
                </c:pt>
                <c:pt idx="611">
                  <c:v>2.73778329072125</c:v>
                </c:pt>
                <c:pt idx="612">
                  <c:v>2.7219368623388007</c:v>
                </c:pt>
                <c:pt idx="613">
                  <c:v>2.8528603897560636</c:v>
                </c:pt>
                <c:pt idx="614">
                  <c:v>2.6654069111361682</c:v>
                </c:pt>
                <c:pt idx="615">
                  <c:v>2.8054662935812527</c:v>
                </c:pt>
                <c:pt idx="616">
                  <c:v>2.9751537551116956</c:v>
                </c:pt>
                <c:pt idx="617">
                  <c:v>2.9012451127032719</c:v>
                </c:pt>
                <c:pt idx="618">
                  <c:v>2.7404535484241404</c:v>
                </c:pt>
                <c:pt idx="619">
                  <c:v>2.7733942637560514</c:v>
                </c:pt>
                <c:pt idx="620">
                  <c:v>2.6912110632750741</c:v>
                </c:pt>
                <c:pt idx="621">
                  <c:v>2.6118640466885128</c:v>
                </c:pt>
                <c:pt idx="622">
                  <c:v>2.6524176899997305</c:v>
                </c:pt>
                <c:pt idx="623">
                  <c:v>2.6301180695096331</c:v>
                </c:pt>
                <c:pt idx="624">
                  <c:v>2.5518614920939777</c:v>
                </c:pt>
                <c:pt idx="625">
                  <c:v>2.6193105599654682</c:v>
                </c:pt>
                <c:pt idx="626">
                  <c:v>2.5770281687649872</c:v>
                </c:pt>
                <c:pt idx="627">
                  <c:v>2.5611969874709097</c:v>
                </c:pt>
                <c:pt idx="628">
                  <c:v>2.967171984427067</c:v>
                </c:pt>
                <c:pt idx="629">
                  <c:v>2.742780635028772</c:v>
                </c:pt>
                <c:pt idx="630">
                  <c:v>2.7397690219545257</c:v>
                </c:pt>
                <c:pt idx="631">
                  <c:v>2.7678941652830074</c:v>
                </c:pt>
                <c:pt idx="632">
                  <c:v>2.6614671128695275</c:v>
                </c:pt>
                <c:pt idx="633">
                  <c:v>2.6939872807465108</c:v>
                </c:pt>
                <c:pt idx="634">
                  <c:v>2.6673535827706254</c:v>
                </c:pt>
                <c:pt idx="635">
                  <c:v>2.7155447937502841</c:v>
                </c:pt>
                <c:pt idx="636">
                  <c:v>2.6654560225136072</c:v>
                </c:pt>
                <c:pt idx="637">
                  <c:v>2.8003318841183882</c:v>
                </c:pt>
                <c:pt idx="638">
                  <c:v>2.6944231142752599</c:v>
                </c:pt>
                <c:pt idx="639">
                  <c:v>3.1854947246700833</c:v>
                </c:pt>
                <c:pt idx="640">
                  <c:v>2.5560900972063134</c:v>
                </c:pt>
                <c:pt idx="641">
                  <c:v>2.5976985305656743</c:v>
                </c:pt>
                <c:pt idx="642">
                  <c:v>2.6656281195859566</c:v>
                </c:pt>
                <c:pt idx="643">
                  <c:v>2.6258297014830418</c:v>
                </c:pt>
                <c:pt idx="644">
                  <c:v>2.6416044126020166</c:v>
                </c:pt>
                <c:pt idx="645">
                  <c:v>2.634461498103418</c:v>
                </c:pt>
                <c:pt idx="646">
                  <c:v>2.5997255666702648</c:v>
                </c:pt>
                <c:pt idx="647">
                  <c:v>2.6400621415809522</c:v>
                </c:pt>
                <c:pt idx="648">
                  <c:v>2.6299418324693553</c:v>
                </c:pt>
                <c:pt idx="649">
                  <c:v>2.5462524574174159</c:v>
                </c:pt>
                <c:pt idx="650">
                  <c:v>2.5264223985068024</c:v>
                </c:pt>
                <c:pt idx="651">
                  <c:v>1.997040080214487</c:v>
                </c:pt>
                <c:pt idx="652">
                  <c:v>1.825401242806749</c:v>
                </c:pt>
                <c:pt idx="653">
                  <c:v>1.8822034539292092</c:v>
                </c:pt>
                <c:pt idx="654">
                  <c:v>1.9425768065739064</c:v>
                </c:pt>
                <c:pt idx="655">
                  <c:v>2.1118807249226412</c:v>
                </c:pt>
                <c:pt idx="656">
                  <c:v>1.7723938587428936</c:v>
                </c:pt>
                <c:pt idx="657">
                  <c:v>1.8109758140498304</c:v>
                </c:pt>
                <c:pt idx="658">
                  <c:v>1.859252511113624</c:v>
                </c:pt>
                <c:pt idx="659">
                  <c:v>1.9231265209738568</c:v>
                </c:pt>
                <c:pt idx="660">
                  <c:v>1.8223503176325375</c:v>
                </c:pt>
                <c:pt idx="661">
                  <c:v>1.8029536429961301</c:v>
                </c:pt>
                <c:pt idx="662">
                  <c:v>2.0525794093876031</c:v>
                </c:pt>
                <c:pt idx="663">
                  <c:v>1.8253209155588546</c:v>
                </c:pt>
                <c:pt idx="664">
                  <c:v>1.7567715166988274</c:v>
                </c:pt>
                <c:pt idx="665">
                  <c:v>1.8063947542374512</c:v>
                </c:pt>
                <c:pt idx="666">
                  <c:v>1.7819481756419944</c:v>
                </c:pt>
                <c:pt idx="667">
                  <c:v>1.9640387713458596</c:v>
                </c:pt>
                <c:pt idx="668">
                  <c:v>1.859045696880943</c:v>
                </c:pt>
                <c:pt idx="669">
                  <c:v>2.1340474568823691</c:v>
                </c:pt>
                <c:pt idx="670">
                  <c:v>2.1473885125195702</c:v>
                </c:pt>
                <c:pt idx="671">
                  <c:v>2.6736183596587351</c:v>
                </c:pt>
                <c:pt idx="672">
                  <c:v>2.3435912890710764</c:v>
                </c:pt>
                <c:pt idx="673">
                  <c:v>2.4136677877811312</c:v>
                </c:pt>
                <c:pt idx="674">
                  <c:v>2.0383017184666561</c:v>
                </c:pt>
                <c:pt idx="675">
                  <c:v>2.2078704037883568</c:v>
                </c:pt>
                <c:pt idx="676">
                  <c:v>2.1069787825556809</c:v>
                </c:pt>
                <c:pt idx="677">
                  <c:v>2.3168173502382192</c:v>
                </c:pt>
                <c:pt idx="678">
                  <c:v>2.0379696997079031</c:v>
                </c:pt>
                <c:pt idx="679">
                  <c:v>1.9761736305148163</c:v>
                </c:pt>
                <c:pt idx="680">
                  <c:v>1.9847791080422104</c:v>
                </c:pt>
                <c:pt idx="681">
                  <c:v>2.2877841893525992</c:v>
                </c:pt>
                <c:pt idx="682">
                  <c:v>2.5295887136014779</c:v>
                </c:pt>
                <c:pt idx="683">
                  <c:v>2.1474883150651309</c:v>
                </c:pt>
                <c:pt idx="684">
                  <c:v>2.0115911710144538</c:v>
                </c:pt>
                <c:pt idx="685">
                  <c:v>2.1017088683836311</c:v>
                </c:pt>
                <c:pt idx="686">
                  <c:v>2.1829803811020088</c:v>
                </c:pt>
                <c:pt idx="687">
                  <c:v>2.0374466327884968</c:v>
                </c:pt>
                <c:pt idx="688">
                  <c:v>2.6734777435467039</c:v>
                </c:pt>
                <c:pt idx="689">
                  <c:v>2.6604615707251384</c:v>
                </c:pt>
                <c:pt idx="690">
                  <c:v>2.5966758632502271</c:v>
                </c:pt>
                <c:pt idx="691">
                  <c:v>2.5815125506349639</c:v>
                </c:pt>
                <c:pt idx="692">
                  <c:v>2.6631465275821058</c:v>
                </c:pt>
                <c:pt idx="693">
                  <c:v>2.4477992749046145</c:v>
                </c:pt>
                <c:pt idx="694">
                  <c:v>2.4592840739239725</c:v>
                </c:pt>
                <c:pt idx="695">
                  <c:v>3.2130721042628894</c:v>
                </c:pt>
                <c:pt idx="696">
                  <c:v>2.5635522039202403</c:v>
                </c:pt>
                <c:pt idx="697">
                  <c:v>2.6575507003080174</c:v>
                </c:pt>
                <c:pt idx="698">
                  <c:v>2.4874079340277113</c:v>
                </c:pt>
                <c:pt idx="699">
                  <c:v>2.5276210667510046</c:v>
                </c:pt>
                <c:pt idx="700">
                  <c:v>2.5928233235737723</c:v>
                </c:pt>
                <c:pt idx="701">
                  <c:v>2.5685031442621029</c:v>
                </c:pt>
                <c:pt idx="702">
                  <c:v>2.532549302507638</c:v>
                </c:pt>
                <c:pt idx="703">
                  <c:v>2.4975081706853661</c:v>
                </c:pt>
                <c:pt idx="704">
                  <c:v>2.6262164871604421</c:v>
                </c:pt>
                <c:pt idx="705">
                  <c:v>2.5960859545881889</c:v>
                </c:pt>
                <c:pt idx="706">
                  <c:v>2.6102478708544443</c:v>
                </c:pt>
                <c:pt idx="707">
                  <c:v>2.5436336804988926</c:v>
                </c:pt>
                <c:pt idx="708">
                  <c:v>2.4414799844770383</c:v>
                </c:pt>
                <c:pt idx="709">
                  <c:v>2.767044974674937</c:v>
                </c:pt>
                <c:pt idx="710">
                  <c:v>2.3583601461226484</c:v>
                </c:pt>
                <c:pt idx="711">
                  <c:v>2.6682453056024706</c:v>
                </c:pt>
                <c:pt idx="712">
                  <c:v>2.2099265885440329</c:v>
                </c:pt>
                <c:pt idx="713">
                  <c:v>2.1335834621003906</c:v>
                </c:pt>
                <c:pt idx="714">
                  <c:v>2.2259345060122011</c:v>
                </c:pt>
                <c:pt idx="715">
                  <c:v>2.2546451644599883</c:v>
                </c:pt>
                <c:pt idx="716">
                  <c:v>2.3735451285352593</c:v>
                </c:pt>
                <c:pt idx="717">
                  <c:v>2.4347013732890392</c:v>
                </c:pt>
                <c:pt idx="718">
                  <c:v>2.2747388541387812</c:v>
                </c:pt>
                <c:pt idx="719">
                  <c:v>2.3002948778783017</c:v>
                </c:pt>
                <c:pt idx="720">
                  <c:v>2.8809371859962396</c:v>
                </c:pt>
                <c:pt idx="721">
                  <c:v>2.5435809624353043</c:v>
                </c:pt>
                <c:pt idx="722">
                  <c:v>2.3921267608333814</c:v>
                </c:pt>
                <c:pt idx="723">
                  <c:v>2.4206164376334098</c:v>
                </c:pt>
                <c:pt idx="724">
                  <c:v>2.4779904573698239</c:v>
                </c:pt>
                <c:pt idx="725">
                  <c:v>2.2797793241423103</c:v>
                </c:pt>
                <c:pt idx="726">
                  <c:v>2.3141310285649217</c:v>
                </c:pt>
                <c:pt idx="727">
                  <c:v>2.3586285784594989</c:v>
                </c:pt>
                <c:pt idx="728">
                  <c:v>2.4576447609130092</c:v>
                </c:pt>
                <c:pt idx="729">
                  <c:v>2.6613503426887908</c:v>
                </c:pt>
                <c:pt idx="730">
                  <c:v>2.5859964039263481</c:v>
                </c:pt>
                <c:pt idx="731">
                  <c:v>2.8266207514427077</c:v>
                </c:pt>
                <c:pt idx="732">
                  <c:v>3.1850696015806013</c:v>
                </c:pt>
                <c:pt idx="733">
                  <c:v>2.9027712717124219</c:v>
                </c:pt>
                <c:pt idx="734">
                  <c:v>2.4911145766030152</c:v>
                </c:pt>
                <c:pt idx="735">
                  <c:v>2.4673230251724436</c:v>
                </c:pt>
                <c:pt idx="736">
                  <c:v>2.4431746677262844</c:v>
                </c:pt>
                <c:pt idx="737">
                  <c:v>2.5312628684964587</c:v>
                </c:pt>
                <c:pt idx="738">
                  <c:v>2.6099849232300669</c:v>
                </c:pt>
                <c:pt idx="739">
                  <c:v>2.5847444711784759</c:v>
                </c:pt>
                <c:pt idx="740">
                  <c:v>2.8087304085598732</c:v>
                </c:pt>
                <c:pt idx="741">
                  <c:v>2.5064188422881544</c:v>
                </c:pt>
                <c:pt idx="742">
                  <c:v>2.6487817105519551</c:v>
                </c:pt>
                <c:pt idx="743">
                  <c:v>2.5459768442217596</c:v>
                </c:pt>
                <c:pt idx="744">
                  <c:v>2.5687640842962312</c:v>
                </c:pt>
                <c:pt idx="745">
                  <c:v>2.5205823529396985</c:v>
                </c:pt>
                <c:pt idx="746">
                  <c:v>2.388230818528966</c:v>
                </c:pt>
                <c:pt idx="747">
                  <c:v>2.4908212488271024</c:v>
                </c:pt>
                <c:pt idx="748">
                  <c:v>2.449040685187525</c:v>
                </c:pt>
                <c:pt idx="749">
                  <c:v>2.503741744405565</c:v>
                </c:pt>
                <c:pt idx="750">
                  <c:v>2.2736229288323453</c:v>
                </c:pt>
                <c:pt idx="751">
                  <c:v>2.3847999106215756</c:v>
                </c:pt>
                <c:pt idx="752">
                  <c:v>2.2819291762817122</c:v>
                </c:pt>
                <c:pt idx="753">
                  <c:v>2.278605475498416</c:v>
                </c:pt>
                <c:pt idx="754">
                  <c:v>2.3433396833367715</c:v>
                </c:pt>
                <c:pt idx="755">
                  <c:v>2.40831617121145</c:v>
                </c:pt>
                <c:pt idx="756">
                  <c:v>2.4247006272389253</c:v>
                </c:pt>
                <c:pt idx="757">
                  <c:v>3.1477841935791231</c:v>
                </c:pt>
                <c:pt idx="758">
                  <c:v>2.9234644372109364</c:v>
                </c:pt>
                <c:pt idx="759">
                  <c:v>2.7678520432388449</c:v>
                </c:pt>
                <c:pt idx="760">
                  <c:v>2.8030232461582116</c:v>
                </c:pt>
                <c:pt idx="761">
                  <c:v>2.4841785877456521</c:v>
                </c:pt>
                <c:pt idx="762">
                  <c:v>2.5276258933336635</c:v>
                </c:pt>
                <c:pt idx="763">
                  <c:v>2.7716469095212539</c:v>
                </c:pt>
                <c:pt idx="764">
                  <c:v>2.8493623834213291</c:v>
                </c:pt>
                <c:pt idx="765">
                  <c:v>2.5659111435908031</c:v>
                </c:pt>
                <c:pt idx="766">
                  <c:v>2.6036228131090322</c:v>
                </c:pt>
                <c:pt idx="767">
                  <c:v>2.6407398973420557</c:v>
                </c:pt>
                <c:pt idx="768">
                  <c:v>2.1974321253546858</c:v>
                </c:pt>
                <c:pt idx="769">
                  <c:v>2.6850579310926026</c:v>
                </c:pt>
                <c:pt idx="770">
                  <c:v>2.6919633454894809</c:v>
                </c:pt>
                <c:pt idx="771">
                  <c:v>3.1758606335648714</c:v>
                </c:pt>
                <c:pt idx="772">
                  <c:v>4.0867093240875132</c:v>
                </c:pt>
                <c:pt idx="773">
                  <c:v>2.8375168364995771</c:v>
                </c:pt>
                <c:pt idx="774">
                  <c:v>2.8588994936221312</c:v>
                </c:pt>
                <c:pt idx="775">
                  <c:v>2.6366134160369095</c:v>
                </c:pt>
                <c:pt idx="776">
                  <c:v>3.698489653059911</c:v>
                </c:pt>
                <c:pt idx="777">
                  <c:v>2.5005365077265469</c:v>
                </c:pt>
                <c:pt idx="778">
                  <c:v>2.5537011475472013</c:v>
                </c:pt>
                <c:pt idx="779">
                  <c:v>2.6107352133724002</c:v>
                </c:pt>
                <c:pt idx="780">
                  <c:v>2.5547733414912979</c:v>
                </c:pt>
                <c:pt idx="781">
                  <c:v>2.5302659369651299</c:v>
                </c:pt>
                <c:pt idx="782">
                  <c:v>2.2825806513745435</c:v>
                </c:pt>
                <c:pt idx="783">
                  <c:v>2.2984340997997785</c:v>
                </c:pt>
                <c:pt idx="784">
                  <c:v>2.5997560746944419</c:v>
                </c:pt>
                <c:pt idx="785">
                  <c:v>2.3515852861684072</c:v>
                </c:pt>
                <c:pt idx="786">
                  <c:v>2.3112222051769926</c:v>
                </c:pt>
                <c:pt idx="787">
                  <c:v>2.362428572688458</c:v>
                </c:pt>
                <c:pt idx="788">
                  <c:v>2.2623294384978752</c:v>
                </c:pt>
                <c:pt idx="789">
                  <c:v>2.2397830694347003</c:v>
                </c:pt>
                <c:pt idx="790">
                  <c:v>2.288379202571857</c:v>
                </c:pt>
                <c:pt idx="791">
                  <c:v>2.5218794701318119</c:v>
                </c:pt>
                <c:pt idx="792">
                  <c:v>2.3048219473726599</c:v>
                </c:pt>
                <c:pt idx="793">
                  <c:v>2.391847792563027</c:v>
                </c:pt>
                <c:pt idx="794">
                  <c:v>2.7769884691833591</c:v>
                </c:pt>
                <c:pt idx="795">
                  <c:v>2.7903198166682315</c:v>
                </c:pt>
                <c:pt idx="796">
                  <c:v>2.8904821996929591</c:v>
                </c:pt>
                <c:pt idx="797">
                  <c:v>2.8327051899166471</c:v>
                </c:pt>
                <c:pt idx="798">
                  <c:v>3.0229071342849503</c:v>
                </c:pt>
                <c:pt idx="799">
                  <c:v>3.1258642141504414</c:v>
                </c:pt>
                <c:pt idx="800">
                  <c:v>3.1311702413767177</c:v>
                </c:pt>
                <c:pt idx="801">
                  <c:v>3.4541776813636345</c:v>
                </c:pt>
                <c:pt idx="802">
                  <c:v>2.9653106543692842</c:v>
                </c:pt>
                <c:pt idx="803">
                  <c:v>3.0814968627894763</c:v>
                </c:pt>
                <c:pt idx="804">
                  <c:v>3.2242062475031195</c:v>
                </c:pt>
                <c:pt idx="805">
                  <c:v>3.1692808482361285</c:v>
                </c:pt>
                <c:pt idx="806">
                  <c:v>3.1453366398483258</c:v>
                </c:pt>
                <c:pt idx="807">
                  <c:v>3.1986326241856675</c:v>
                </c:pt>
                <c:pt idx="808">
                  <c:v>3.0963746233925069</c:v>
                </c:pt>
                <c:pt idx="809">
                  <c:v>3.1589572654504798</c:v>
                </c:pt>
                <c:pt idx="810">
                  <c:v>3.1270007710644143</c:v>
                </c:pt>
                <c:pt idx="811">
                  <c:v>3.2405852524609688</c:v>
                </c:pt>
                <c:pt idx="812">
                  <c:v>3.0984720531839196</c:v>
                </c:pt>
                <c:pt idx="813">
                  <c:v>3.1281464824025198</c:v>
                </c:pt>
                <c:pt idx="814">
                  <c:v>3.4639763810263222</c:v>
                </c:pt>
                <c:pt idx="815">
                  <c:v>3.2693354990551193</c:v>
                </c:pt>
                <c:pt idx="816">
                  <c:v>3.2678564355679911</c:v>
                </c:pt>
                <c:pt idx="817">
                  <c:v>2.8375226816024353</c:v>
                </c:pt>
                <c:pt idx="818">
                  <c:v>2.8224385973550481</c:v>
                </c:pt>
                <c:pt idx="819">
                  <c:v>2.8123429778669085</c:v>
                </c:pt>
                <c:pt idx="820">
                  <c:v>2.3962685245549378</c:v>
                </c:pt>
                <c:pt idx="821">
                  <c:v>3.5194163436878529</c:v>
                </c:pt>
                <c:pt idx="822">
                  <c:v>3.3481997781085919</c:v>
                </c:pt>
                <c:pt idx="823">
                  <c:v>3.426259566410264</c:v>
                </c:pt>
                <c:pt idx="824">
                  <c:v>2.3667367935354888</c:v>
                </c:pt>
                <c:pt idx="825">
                  <c:v>2.4916580616840318</c:v>
                </c:pt>
                <c:pt idx="826">
                  <c:v>3.0254824072688198</c:v>
                </c:pt>
                <c:pt idx="827">
                  <c:v>2.7288840122555733</c:v>
                </c:pt>
                <c:pt idx="828">
                  <c:v>2.9667936421345313</c:v>
                </c:pt>
                <c:pt idx="829">
                  <c:v>2.9031898109481227</c:v>
                </c:pt>
                <c:pt idx="830">
                  <c:v>2.9717648984448268</c:v>
                </c:pt>
                <c:pt idx="831">
                  <c:v>2.7808076233167647</c:v>
                </c:pt>
                <c:pt idx="832">
                  <c:v>2.5589362794027104</c:v>
                </c:pt>
                <c:pt idx="833">
                  <c:v>3.0069127704714642</c:v>
                </c:pt>
                <c:pt idx="834">
                  <c:v>3.0397275764229943</c:v>
                </c:pt>
                <c:pt idx="835">
                  <c:v>2.9757231201058785</c:v>
                </c:pt>
                <c:pt idx="836">
                  <c:v>2.9473660188035447</c:v>
                </c:pt>
                <c:pt idx="837">
                  <c:v>2.79549172056092</c:v>
                </c:pt>
                <c:pt idx="838">
                  <c:v>2.5562036491725224</c:v>
                </c:pt>
                <c:pt idx="839">
                  <c:v>3.3108058328241734</c:v>
                </c:pt>
                <c:pt idx="840">
                  <c:v>3.2094335387153481</c:v>
                </c:pt>
                <c:pt idx="841">
                  <c:v>2.9823793495638653</c:v>
                </c:pt>
                <c:pt idx="842">
                  <c:v>3.0468265063874003</c:v>
                </c:pt>
                <c:pt idx="843">
                  <c:v>3.034039468475124</c:v>
                </c:pt>
                <c:pt idx="844">
                  <c:v>2.9645851891973725</c:v>
                </c:pt>
                <c:pt idx="845">
                  <c:v>3.4504483941835327</c:v>
                </c:pt>
                <c:pt idx="846">
                  <c:v>3.0667098264793244</c:v>
                </c:pt>
                <c:pt idx="847">
                  <c:v>3.0492490270303749</c:v>
                </c:pt>
                <c:pt idx="848">
                  <c:v>2.9635326983303871</c:v>
                </c:pt>
                <c:pt idx="849">
                  <c:v>3.0224273619024111</c:v>
                </c:pt>
                <c:pt idx="850">
                  <c:v>2.9173503027166507</c:v>
                </c:pt>
                <c:pt idx="851">
                  <c:v>3.3322985300184573</c:v>
                </c:pt>
                <c:pt idx="852">
                  <c:v>2.9155694663519292</c:v>
                </c:pt>
                <c:pt idx="853">
                  <c:v>2.8454423435756255</c:v>
                </c:pt>
                <c:pt idx="854">
                  <c:v>2.9470667840512812</c:v>
                </c:pt>
                <c:pt idx="855">
                  <c:v>3.2957308381463988</c:v>
                </c:pt>
                <c:pt idx="856">
                  <c:v>2.8120005349787007</c:v>
                </c:pt>
                <c:pt idx="857">
                  <c:v>3.0952070006476156</c:v>
                </c:pt>
                <c:pt idx="858">
                  <c:v>2.4199132219479611</c:v>
                </c:pt>
                <c:pt idx="859">
                  <c:v>2.4424449009115783</c:v>
                </c:pt>
                <c:pt idx="860">
                  <c:v>3.3232827140144581</c:v>
                </c:pt>
                <c:pt idx="861">
                  <c:v>3.4015569277929494</c:v>
                </c:pt>
                <c:pt idx="862">
                  <c:v>3.2730984709614948</c:v>
                </c:pt>
                <c:pt idx="863">
                  <c:v>3.179782957577435</c:v>
                </c:pt>
                <c:pt idx="864">
                  <c:v>3.3002343999964419</c:v>
                </c:pt>
                <c:pt idx="865">
                  <c:v>3.0590631686276537</c:v>
                </c:pt>
                <c:pt idx="866">
                  <c:v>2.7208444266417882</c:v>
                </c:pt>
                <c:pt idx="867">
                  <c:v>2.7263894076734552</c:v>
                </c:pt>
                <c:pt idx="868">
                  <c:v>2.658572658177258</c:v>
                </c:pt>
                <c:pt idx="869">
                  <c:v>2.4661258940032464</c:v>
                </c:pt>
                <c:pt idx="870">
                  <c:v>2.4029835416003738</c:v>
                </c:pt>
                <c:pt idx="871">
                  <c:v>2.4930670399755059</c:v>
                </c:pt>
                <c:pt idx="872">
                  <c:v>2.3729539001849922</c:v>
                </c:pt>
                <c:pt idx="873">
                  <c:v>2.865316717373243</c:v>
                </c:pt>
                <c:pt idx="874">
                  <c:v>2.5002990842813957</c:v>
                </c:pt>
                <c:pt idx="875">
                  <c:v>3.3891257710896774</c:v>
                </c:pt>
                <c:pt idx="876">
                  <c:v>3.7196433951562531</c:v>
                </c:pt>
                <c:pt idx="877">
                  <c:v>3.9732908778462708</c:v>
                </c:pt>
                <c:pt idx="878">
                  <c:v>2.6599952019535116</c:v>
                </c:pt>
                <c:pt idx="879">
                  <c:v>2.597537568897935</c:v>
                </c:pt>
                <c:pt idx="880">
                  <c:v>2.5659337842462704</c:v>
                </c:pt>
                <c:pt idx="881">
                  <c:v>2.495529896185638</c:v>
                </c:pt>
                <c:pt idx="882">
                  <c:v>2.4672544306614519</c:v>
                </c:pt>
                <c:pt idx="883">
                  <c:v>2.4784229349587927</c:v>
                </c:pt>
                <c:pt idx="884">
                  <c:v>2.6398650777025527</c:v>
                </c:pt>
                <c:pt idx="885">
                  <c:v>2.4715361574080936</c:v>
                </c:pt>
                <c:pt idx="886">
                  <c:v>2.5044900603344131</c:v>
                </c:pt>
                <c:pt idx="887">
                  <c:v>2.4629685297484136</c:v>
                </c:pt>
                <c:pt idx="888">
                  <c:v>2.6678088182083628</c:v>
                </c:pt>
                <c:pt idx="889">
                  <c:v>2.511419705442012</c:v>
                </c:pt>
                <c:pt idx="890">
                  <c:v>2.8364929827803778</c:v>
                </c:pt>
                <c:pt idx="891">
                  <c:v>2.7151036933036283</c:v>
                </c:pt>
                <c:pt idx="892">
                  <c:v>2.7132961668414519</c:v>
                </c:pt>
                <c:pt idx="893">
                  <c:v>2.6297092891111737</c:v>
                </c:pt>
                <c:pt idx="894">
                  <c:v>2.4753931951289929</c:v>
                </c:pt>
                <c:pt idx="895">
                  <c:v>3.0471264572502688</c:v>
                </c:pt>
                <c:pt idx="896">
                  <c:v>2.6500313979830068</c:v>
                </c:pt>
                <c:pt idx="897">
                  <c:v>2.5253449300048882</c:v>
                </c:pt>
                <c:pt idx="898">
                  <c:v>2.8260509524015207</c:v>
                </c:pt>
                <c:pt idx="899">
                  <c:v>2.6736764100512374</c:v>
                </c:pt>
                <c:pt idx="900">
                  <c:v>2.6651110145277972</c:v>
                </c:pt>
                <c:pt idx="901">
                  <c:v>2.6023564446760137</c:v>
                </c:pt>
                <c:pt idx="902">
                  <c:v>2.7213007180281661</c:v>
                </c:pt>
                <c:pt idx="903">
                  <c:v>2.5974993331440341</c:v>
                </c:pt>
                <c:pt idx="904">
                  <c:v>3.5667303797150081</c:v>
                </c:pt>
                <c:pt idx="905">
                  <c:v>2.343026394058751</c:v>
                </c:pt>
                <c:pt idx="906">
                  <c:v>4.5450587473370287</c:v>
                </c:pt>
                <c:pt idx="907">
                  <c:v>4.9487464754019213</c:v>
                </c:pt>
                <c:pt idx="908">
                  <c:v>3.5365311649012163</c:v>
                </c:pt>
                <c:pt idx="909">
                  <c:v>2.6915459677628153</c:v>
                </c:pt>
                <c:pt idx="910">
                  <c:v>3.1628086462143852</c:v>
                </c:pt>
                <c:pt idx="911">
                  <c:v>3.1702603379794532</c:v>
                </c:pt>
                <c:pt idx="912">
                  <c:v>3.1689756430912834</c:v>
                </c:pt>
                <c:pt idx="913">
                  <c:v>2.606782159863398</c:v>
                </c:pt>
                <c:pt idx="914">
                  <c:v>2.6983865408085301</c:v>
                </c:pt>
                <c:pt idx="915">
                  <c:v>2.6994664187689783</c:v>
                </c:pt>
                <c:pt idx="916">
                  <c:v>2.6815054936181539</c:v>
                </c:pt>
                <c:pt idx="917">
                  <c:v>2.671179948590372</c:v>
                </c:pt>
                <c:pt idx="918">
                  <c:v>2.6410269766124883</c:v>
                </c:pt>
                <c:pt idx="919">
                  <c:v>2.5777685395350782</c:v>
                </c:pt>
                <c:pt idx="920">
                  <c:v>2.4437721911095456</c:v>
                </c:pt>
                <c:pt idx="921">
                  <c:v>2.4444055356630066</c:v>
                </c:pt>
                <c:pt idx="922">
                  <c:v>2.4242841023141191</c:v>
                </c:pt>
                <c:pt idx="923">
                  <c:v>2.4522136014246514</c:v>
                </c:pt>
                <c:pt idx="924">
                  <c:v>2.4672887013700318</c:v>
                </c:pt>
                <c:pt idx="925">
                  <c:v>3.4052034526282426</c:v>
                </c:pt>
                <c:pt idx="926">
                  <c:v>2.3956943560848249</c:v>
                </c:pt>
                <c:pt idx="927">
                  <c:v>2.8645110384808521</c:v>
                </c:pt>
                <c:pt idx="928">
                  <c:v>2.6390694024365704</c:v>
                </c:pt>
                <c:pt idx="929">
                  <c:v>2.9139306045290718</c:v>
                </c:pt>
                <c:pt idx="930">
                  <c:v>2.7148829614887151</c:v>
                </c:pt>
                <c:pt idx="931">
                  <c:v>3.4714779746946589</c:v>
                </c:pt>
                <c:pt idx="932">
                  <c:v>3.4316902332654484</c:v>
                </c:pt>
                <c:pt idx="933">
                  <c:v>2.6865027202099783</c:v>
                </c:pt>
                <c:pt idx="934">
                  <c:v>2.3658349673303447</c:v>
                </c:pt>
                <c:pt idx="935">
                  <c:v>2.4818621142065616</c:v>
                </c:pt>
                <c:pt idx="936">
                  <c:v>2.5355635622111947</c:v>
                </c:pt>
                <c:pt idx="937">
                  <c:v>2.4696977136509868</c:v>
                </c:pt>
                <c:pt idx="938">
                  <c:v>2.4183723274157853</c:v>
                </c:pt>
                <c:pt idx="939">
                  <c:v>2.5281745343685258</c:v>
                </c:pt>
                <c:pt idx="940">
                  <c:v>3.278794174002738</c:v>
                </c:pt>
                <c:pt idx="941">
                  <c:v>2.9584870191008839</c:v>
                </c:pt>
                <c:pt idx="942">
                  <c:v>2.4942150215752341</c:v>
                </c:pt>
                <c:pt idx="943">
                  <c:v>2.3920542032688075</c:v>
                </c:pt>
                <c:pt idx="944">
                  <c:v>2.6893340935346348</c:v>
                </c:pt>
                <c:pt idx="945">
                  <c:v>2.9761257260639211</c:v>
                </c:pt>
                <c:pt idx="946">
                  <c:v>3.7144758346870046</c:v>
                </c:pt>
                <c:pt idx="947">
                  <c:v>3.4113366243983112</c:v>
                </c:pt>
                <c:pt idx="948">
                  <c:v>2.7230535130088933</c:v>
                </c:pt>
                <c:pt idx="949">
                  <c:v>2.7196819823747695</c:v>
                </c:pt>
                <c:pt idx="950">
                  <c:v>2.7835214014579113</c:v>
                </c:pt>
                <c:pt idx="951">
                  <c:v>2.7447484653562615</c:v>
                </c:pt>
                <c:pt idx="952">
                  <c:v>2.7337887029821801</c:v>
                </c:pt>
                <c:pt idx="953">
                  <c:v>2.7439424766392033</c:v>
                </c:pt>
                <c:pt idx="954">
                  <c:v>2.744311310186506</c:v>
                </c:pt>
                <c:pt idx="955">
                  <c:v>2.7976912162588912</c:v>
                </c:pt>
                <c:pt idx="956">
                  <c:v>2.7261138210630724</c:v>
                </c:pt>
                <c:pt idx="957">
                  <c:v>2.75365969505703</c:v>
                </c:pt>
                <c:pt idx="958">
                  <c:v>2.7792732900032959</c:v>
                </c:pt>
                <c:pt idx="959">
                  <c:v>2.7928915229633096</c:v>
                </c:pt>
                <c:pt idx="960">
                  <c:v>2.7093150163401654</c:v>
                </c:pt>
                <c:pt idx="961">
                  <c:v>2.7556753108496395</c:v>
                </c:pt>
                <c:pt idx="962">
                  <c:v>2.7508732257947877</c:v>
                </c:pt>
                <c:pt idx="963">
                  <c:v>2.7783535523126335</c:v>
                </c:pt>
                <c:pt idx="964">
                  <c:v>2.7284669222469922</c:v>
                </c:pt>
                <c:pt idx="965">
                  <c:v>2.7685342902649586</c:v>
                </c:pt>
                <c:pt idx="966">
                  <c:v>2.8054295391144368</c:v>
                </c:pt>
                <c:pt idx="967">
                  <c:v>2.7897933042004124</c:v>
                </c:pt>
                <c:pt idx="968">
                  <c:v>2.7114488140368453</c:v>
                </c:pt>
                <c:pt idx="969">
                  <c:v>2.7546662047304191</c:v>
                </c:pt>
                <c:pt idx="970">
                  <c:v>2.7317837309646671</c:v>
                </c:pt>
                <c:pt idx="971">
                  <c:v>2.7444823679392627</c:v>
                </c:pt>
                <c:pt idx="972">
                  <c:v>2.7568172698300062</c:v>
                </c:pt>
                <c:pt idx="973">
                  <c:v>2.7527230465724006</c:v>
                </c:pt>
                <c:pt idx="974">
                  <c:v>2.7559336505670942</c:v>
                </c:pt>
                <c:pt idx="975">
                  <c:v>2.8891119276819479</c:v>
                </c:pt>
                <c:pt idx="976">
                  <c:v>2.7284642813811719</c:v>
                </c:pt>
                <c:pt idx="977">
                  <c:v>2.8856357992652568</c:v>
                </c:pt>
                <c:pt idx="978">
                  <c:v>2.8337506385917108</c:v>
                </c:pt>
                <c:pt idx="979">
                  <c:v>2.753530726524041</c:v>
                </c:pt>
                <c:pt idx="980">
                  <c:v>2.7718635477139166</c:v>
                </c:pt>
                <c:pt idx="981">
                  <c:v>2.7498197627398491</c:v>
                </c:pt>
                <c:pt idx="982">
                  <c:v>2.756568075606288</c:v>
                </c:pt>
                <c:pt idx="983">
                  <c:v>2.7547843151005065</c:v>
                </c:pt>
                <c:pt idx="984">
                  <c:v>2.767834104217187</c:v>
                </c:pt>
                <c:pt idx="985">
                  <c:v>2.7483528397107766</c:v>
                </c:pt>
                <c:pt idx="986">
                  <c:v>2.7811410097954594</c:v>
                </c:pt>
                <c:pt idx="987">
                  <c:v>2.8108339924404628</c:v>
                </c:pt>
                <c:pt idx="988">
                  <c:v>2.7744896036116891</c:v>
                </c:pt>
                <c:pt idx="989">
                  <c:v>2.7808945871081789</c:v>
                </c:pt>
                <c:pt idx="990">
                  <c:v>2.7957807720413692</c:v>
                </c:pt>
                <c:pt idx="991">
                  <c:v>2.8235223356469987</c:v>
                </c:pt>
                <c:pt idx="992">
                  <c:v>2.831594829977099</c:v>
                </c:pt>
                <c:pt idx="993">
                  <c:v>2.85670252760386</c:v>
                </c:pt>
                <c:pt idx="994">
                  <c:v>2.755727755312305</c:v>
                </c:pt>
                <c:pt idx="995">
                  <c:v>2.8651249359510471</c:v>
                </c:pt>
                <c:pt idx="996">
                  <c:v>2.7781347592568415</c:v>
                </c:pt>
                <c:pt idx="997">
                  <c:v>2.7730386082084726</c:v>
                </c:pt>
                <c:pt idx="998">
                  <c:v>2.7591594084244391</c:v>
                </c:pt>
                <c:pt idx="999">
                  <c:v>2.742822509292917</c:v>
                </c:pt>
                <c:pt idx="1000">
                  <c:v>2.7531359017714738</c:v>
                </c:pt>
                <c:pt idx="1001">
                  <c:v>2.7347551137672972</c:v>
                </c:pt>
                <c:pt idx="1002">
                  <c:v>2.7480532340288164</c:v>
                </c:pt>
                <c:pt idx="1003">
                  <c:v>2.8146836879161556</c:v>
                </c:pt>
                <c:pt idx="1004">
                  <c:v>2.7681963824845139</c:v>
                </c:pt>
                <c:pt idx="1005">
                  <c:v>2.8463813534776494</c:v>
                </c:pt>
                <c:pt idx="1006">
                  <c:v>2.7576780167914023</c:v>
                </c:pt>
                <c:pt idx="1007">
                  <c:v>2.7826196675305925</c:v>
                </c:pt>
                <c:pt idx="1008">
                  <c:v>2.7989444595585811</c:v>
                </c:pt>
                <c:pt idx="1009">
                  <c:v>2.7788395933746255</c:v>
                </c:pt>
                <c:pt idx="1010">
                  <c:v>2.7763044156180117</c:v>
                </c:pt>
                <c:pt idx="1011">
                  <c:v>2.8091615110696138</c:v>
                </c:pt>
                <c:pt idx="1012">
                  <c:v>2.7580001349424261</c:v>
                </c:pt>
                <c:pt idx="1013">
                  <c:v>2.7725761377354083</c:v>
                </c:pt>
                <c:pt idx="1014">
                  <c:v>2.7938137291512675</c:v>
                </c:pt>
                <c:pt idx="1015">
                  <c:v>2.7752326010372048</c:v>
                </c:pt>
                <c:pt idx="1016">
                  <c:v>2.7876758252978622</c:v>
                </c:pt>
                <c:pt idx="1017">
                  <c:v>2.7602681333395136</c:v>
                </c:pt>
                <c:pt idx="1018">
                  <c:v>2.7896805289901088</c:v>
                </c:pt>
                <c:pt idx="1019">
                  <c:v>2.721891500379829</c:v>
                </c:pt>
                <c:pt idx="1020">
                  <c:v>2.7676422806251217</c:v>
                </c:pt>
                <c:pt idx="1021">
                  <c:v>2.7471890327883006</c:v>
                </c:pt>
                <c:pt idx="1022">
                  <c:v>2.7730709951717571</c:v>
                </c:pt>
                <c:pt idx="1023">
                  <c:v>2.7843651137057313</c:v>
                </c:pt>
                <c:pt idx="1024">
                  <c:v>2.7773832330220287</c:v>
                </c:pt>
                <c:pt idx="1025">
                  <c:v>2.7588545238987083</c:v>
                </c:pt>
                <c:pt idx="1026">
                  <c:v>2.7780056215650522</c:v>
                </c:pt>
                <c:pt idx="1027">
                  <c:v>2.7791505551977065</c:v>
                </c:pt>
                <c:pt idx="1028">
                  <c:v>2.7690783676736874</c:v>
                </c:pt>
                <c:pt idx="1029">
                  <c:v>2.7838363546011822</c:v>
                </c:pt>
                <c:pt idx="1030">
                  <c:v>2.760055013416689</c:v>
                </c:pt>
                <c:pt idx="1031">
                  <c:v>2.7615041751670413</c:v>
                </c:pt>
                <c:pt idx="1032">
                  <c:v>2.755521026378819</c:v>
                </c:pt>
                <c:pt idx="1033">
                  <c:v>2.7625315881823207</c:v>
                </c:pt>
                <c:pt idx="1034">
                  <c:v>2.7687867131695576</c:v>
                </c:pt>
                <c:pt idx="1035">
                  <c:v>2.7653411750866757</c:v>
                </c:pt>
                <c:pt idx="1036">
                  <c:v>2.7651405069869504</c:v>
                </c:pt>
                <c:pt idx="1037">
                  <c:v>2.7855690632006782</c:v>
                </c:pt>
                <c:pt idx="1038">
                  <c:v>2.8331442351429623</c:v>
                </c:pt>
                <c:pt idx="1039">
                  <c:v>2.8190143370507621</c:v>
                </c:pt>
                <c:pt idx="1040">
                  <c:v>2.8417107727218003</c:v>
                </c:pt>
                <c:pt idx="1041">
                  <c:v>2.7667185430912671</c:v>
                </c:pt>
                <c:pt idx="1042">
                  <c:v>2.8257970805453874</c:v>
                </c:pt>
                <c:pt idx="1043">
                  <c:v>2.7707427872981927</c:v>
                </c:pt>
                <c:pt idx="1044">
                  <c:v>2.7786711434762825</c:v>
                </c:pt>
                <c:pt idx="1045">
                  <c:v>2.7617714569440981</c:v>
                </c:pt>
                <c:pt idx="1046">
                  <c:v>2.7962685516753245</c:v>
                </c:pt>
                <c:pt idx="1047">
                  <c:v>2.7529263920167635</c:v>
                </c:pt>
                <c:pt idx="1048">
                  <c:v>2.7577664480455972</c:v>
                </c:pt>
                <c:pt idx="1049">
                  <c:v>2.7845163550538592</c:v>
                </c:pt>
                <c:pt idx="1050">
                  <c:v>2.7585025091808926</c:v>
                </c:pt>
                <c:pt idx="1051">
                  <c:v>2.7737087581397124</c:v>
                </c:pt>
                <c:pt idx="1052">
                  <c:v>2.7704080359769701</c:v>
                </c:pt>
                <c:pt idx="1053">
                  <c:v>2.7788806287966641</c:v>
                </c:pt>
                <c:pt idx="1054">
                  <c:v>2.7921350931783566</c:v>
                </c:pt>
                <c:pt idx="1055">
                  <c:v>2.8716249068746218</c:v>
                </c:pt>
                <c:pt idx="1056">
                  <c:v>2.8311553990437908</c:v>
                </c:pt>
                <c:pt idx="1057">
                  <c:v>2.9231408157951213</c:v>
                </c:pt>
                <c:pt idx="1058">
                  <c:v>2.7798745676620507</c:v>
                </c:pt>
                <c:pt idx="1059">
                  <c:v>2.8937063007482187</c:v>
                </c:pt>
                <c:pt idx="1060">
                  <c:v>2.7678645491166423</c:v>
                </c:pt>
                <c:pt idx="1061">
                  <c:v>2.8062431354451456</c:v>
                </c:pt>
                <c:pt idx="1062">
                  <c:v>2.7698870481944939</c:v>
                </c:pt>
                <c:pt idx="1063">
                  <c:v>2.8133709991328857</c:v>
                </c:pt>
                <c:pt idx="1064">
                  <c:v>2.81952570083239</c:v>
                </c:pt>
                <c:pt idx="1065">
                  <c:v>2.7844842972260442</c:v>
                </c:pt>
                <c:pt idx="1066">
                  <c:v>2.7641331616997924</c:v>
                </c:pt>
                <c:pt idx="1067">
                  <c:v>2.469257288627464</c:v>
                </c:pt>
                <c:pt idx="1068">
                  <c:v>2.4086622172984899</c:v>
                </c:pt>
                <c:pt idx="1069">
                  <c:v>2.3830586923671557</c:v>
                </c:pt>
                <c:pt idx="1070">
                  <c:v>2.4007696121556621</c:v>
                </c:pt>
                <c:pt idx="1071">
                  <c:v>2.4777940143561175</c:v>
                </c:pt>
                <c:pt idx="1072">
                  <c:v>2.4759336615757461</c:v>
                </c:pt>
                <c:pt idx="1073">
                  <c:v>2.3962066354104588</c:v>
                </c:pt>
                <c:pt idx="1074">
                  <c:v>2.3808938725745241</c:v>
                </c:pt>
                <c:pt idx="1075">
                  <c:v>2.4045816290740123</c:v>
                </c:pt>
                <c:pt idx="1076">
                  <c:v>2.3998862275958519</c:v>
                </c:pt>
                <c:pt idx="1077">
                  <c:v>2.4975063056605129</c:v>
                </c:pt>
                <c:pt idx="1078">
                  <c:v>2.4286284121255126</c:v>
                </c:pt>
                <c:pt idx="1079">
                  <c:v>2.6568681287887457</c:v>
                </c:pt>
                <c:pt idx="1080">
                  <c:v>2.3506710967539366</c:v>
                </c:pt>
                <c:pt idx="1081">
                  <c:v>2.3931789140354578</c:v>
                </c:pt>
                <c:pt idx="1082">
                  <c:v>2.4745315543087627</c:v>
                </c:pt>
                <c:pt idx="1083">
                  <c:v>2.4378388039399095</c:v>
                </c:pt>
                <c:pt idx="1084">
                  <c:v>2.4561825150414935</c:v>
                </c:pt>
                <c:pt idx="1085">
                  <c:v>2.4615903671217803</c:v>
                </c:pt>
                <c:pt idx="1086">
                  <c:v>2.4636295777056403</c:v>
                </c:pt>
                <c:pt idx="1087">
                  <c:v>2.4505216601570634</c:v>
                </c:pt>
                <c:pt idx="1088">
                  <c:v>2.4441212398859231</c:v>
                </c:pt>
                <c:pt idx="1089">
                  <c:v>2.4362637976679218</c:v>
                </c:pt>
                <c:pt idx="1090">
                  <c:v>2.418645659432078</c:v>
                </c:pt>
                <c:pt idx="1091">
                  <c:v>2.5146124338117297</c:v>
                </c:pt>
                <c:pt idx="1092">
                  <c:v>2.4168200591949685</c:v>
                </c:pt>
                <c:pt idx="1093">
                  <c:v>2.6155087314139109</c:v>
                </c:pt>
                <c:pt idx="1094">
                  <c:v>2.4350536896878778</c:v>
                </c:pt>
                <c:pt idx="1095">
                  <c:v>2.3964349884826319</c:v>
                </c:pt>
                <c:pt idx="1096">
                  <c:v>2.4108782648435003</c:v>
                </c:pt>
                <c:pt idx="1097">
                  <c:v>2.3907483272356171</c:v>
                </c:pt>
                <c:pt idx="1098">
                  <c:v>2.3991413517558891</c:v>
                </c:pt>
                <c:pt idx="1099">
                  <c:v>2.4462560556544504</c:v>
                </c:pt>
                <c:pt idx="1100">
                  <c:v>2.4147692462401333</c:v>
                </c:pt>
                <c:pt idx="1101">
                  <c:v>2.4639629238798211</c:v>
                </c:pt>
                <c:pt idx="1102">
                  <c:v>2.4362672049156724</c:v>
                </c:pt>
                <c:pt idx="1103">
                  <c:v>2.450086606842099</c:v>
                </c:pt>
                <c:pt idx="1104">
                  <c:v>2.4563879220870981</c:v>
                </c:pt>
                <c:pt idx="1105">
                  <c:v>2.5049443919147771</c:v>
                </c:pt>
                <c:pt idx="1106">
                  <c:v>2.4176265114735682</c:v>
                </c:pt>
                <c:pt idx="1107">
                  <c:v>2.3979233141855865</c:v>
                </c:pt>
                <c:pt idx="1108">
                  <c:v>2.2976180569215692</c:v>
                </c:pt>
                <c:pt idx="1109">
                  <c:v>2.3833486093276335</c:v>
                </c:pt>
                <c:pt idx="1110">
                  <c:v>2.3471035805896658</c:v>
                </c:pt>
                <c:pt idx="1111">
                  <c:v>2.3568556973161168</c:v>
                </c:pt>
                <c:pt idx="1112">
                  <c:v>2.4040121241069659</c:v>
                </c:pt>
                <c:pt idx="1113">
                  <c:v>2.4993780842629993</c:v>
                </c:pt>
                <c:pt idx="1114">
                  <c:v>2.3776056274528696</c:v>
                </c:pt>
                <c:pt idx="1115">
                  <c:v>2.4024113293160849</c:v>
                </c:pt>
                <c:pt idx="1116">
                  <c:v>2.3914056702086857</c:v>
                </c:pt>
                <c:pt idx="1117">
                  <c:v>2.3719091630296902</c:v>
                </c:pt>
                <c:pt idx="1118">
                  <c:v>2.3696328413317325</c:v>
                </c:pt>
                <c:pt idx="1119">
                  <c:v>2.4173386899894149</c:v>
                </c:pt>
                <c:pt idx="1120">
                  <c:v>2.3998989088590648</c:v>
                </c:pt>
                <c:pt idx="1121">
                  <c:v>2.4465906935607133</c:v>
                </c:pt>
                <c:pt idx="1122">
                  <c:v>2.4047369873602626</c:v>
                </c:pt>
                <c:pt idx="1123">
                  <c:v>2.3913886027514106</c:v>
                </c:pt>
                <c:pt idx="1124">
                  <c:v>2.4275508778336428</c:v>
                </c:pt>
                <c:pt idx="1125">
                  <c:v>2.3615557936174016</c:v>
                </c:pt>
                <c:pt idx="1126">
                  <c:v>2.4206723379301844</c:v>
                </c:pt>
                <c:pt idx="1127">
                  <c:v>2.332846651912214</c:v>
                </c:pt>
                <c:pt idx="1128">
                  <c:v>2.3633859951270537</c:v>
                </c:pt>
                <c:pt idx="1129">
                  <c:v>2.3926148778861314</c:v>
                </c:pt>
                <c:pt idx="1130">
                  <c:v>2.34007373653187</c:v>
                </c:pt>
                <c:pt idx="1131">
                  <c:v>2.3533764822902112</c:v>
                </c:pt>
                <c:pt idx="1132">
                  <c:v>2.4447862928411634</c:v>
                </c:pt>
                <c:pt idx="1133">
                  <c:v>2.4323532904068492</c:v>
                </c:pt>
                <c:pt idx="1134">
                  <c:v>2.3451886580911787</c:v>
                </c:pt>
                <c:pt idx="1135">
                  <c:v>3.2839621660759213</c:v>
                </c:pt>
                <c:pt idx="1136">
                  <c:v>2.3752890564846396</c:v>
                </c:pt>
                <c:pt idx="1137">
                  <c:v>2.3988225603114799</c:v>
                </c:pt>
                <c:pt idx="1138">
                  <c:v>2.475142797484732</c:v>
                </c:pt>
                <c:pt idx="1139">
                  <c:v>2.3757719761399345</c:v>
                </c:pt>
                <c:pt idx="1140">
                  <c:v>2.3499706013063322</c:v>
                </c:pt>
                <c:pt idx="1141">
                  <c:v>2.5121119856163321</c:v>
                </c:pt>
                <c:pt idx="1142">
                  <c:v>2.420327679767079</c:v>
                </c:pt>
                <c:pt idx="1143">
                  <c:v>2.4046489579118608</c:v>
                </c:pt>
                <c:pt idx="1144">
                  <c:v>2.3924800327608913</c:v>
                </c:pt>
                <c:pt idx="1145">
                  <c:v>2.3577473057957037</c:v>
                </c:pt>
                <c:pt idx="1146">
                  <c:v>2.402094754389223</c:v>
                </c:pt>
                <c:pt idx="1147">
                  <c:v>2.488382872846866</c:v>
                </c:pt>
                <c:pt idx="1148">
                  <c:v>2.3772164540639857</c:v>
                </c:pt>
                <c:pt idx="1149">
                  <c:v>2.3963059443166719</c:v>
                </c:pt>
                <c:pt idx="1150">
                  <c:v>2.4520398850289227</c:v>
                </c:pt>
                <c:pt idx="1151">
                  <c:v>2.3622182253100603</c:v>
                </c:pt>
                <c:pt idx="1152">
                  <c:v>2.3496934516885006</c:v>
                </c:pt>
                <c:pt idx="1153">
                  <c:v>2.3453249258209286</c:v>
                </c:pt>
                <c:pt idx="1154">
                  <c:v>2.3792600797068304</c:v>
                </c:pt>
                <c:pt idx="1155">
                  <c:v>2.3180871367704823</c:v>
                </c:pt>
                <c:pt idx="1156">
                  <c:v>2.4500916380947948</c:v>
                </c:pt>
                <c:pt idx="1157">
                  <c:v>2.3737459442425921</c:v>
                </c:pt>
                <c:pt idx="1158">
                  <c:v>2.3764066830786632</c:v>
                </c:pt>
                <c:pt idx="1159">
                  <c:v>2.3318387192551406</c:v>
                </c:pt>
                <c:pt idx="1160">
                  <c:v>2.429258561339946</c:v>
                </c:pt>
                <c:pt idx="1161">
                  <c:v>2.4146625377088249</c:v>
                </c:pt>
                <c:pt idx="1162">
                  <c:v>2.3537573257512738</c:v>
                </c:pt>
                <c:pt idx="1163">
                  <c:v>2.4797380443518109</c:v>
                </c:pt>
                <c:pt idx="1164">
                  <c:v>2.3381724308831866</c:v>
                </c:pt>
                <c:pt idx="1165">
                  <c:v>2.3915202899525019</c:v>
                </c:pt>
                <c:pt idx="1166">
                  <c:v>2.3073187576091301</c:v>
                </c:pt>
                <c:pt idx="1167">
                  <c:v>2.2978533771744272</c:v>
                </c:pt>
                <c:pt idx="1168">
                  <c:v>2.3004448747538149</c:v>
                </c:pt>
                <c:pt idx="1169">
                  <c:v>2.3178893471833928</c:v>
                </c:pt>
                <c:pt idx="1170">
                  <c:v>2.2929091492098035</c:v>
                </c:pt>
                <c:pt idx="1171">
                  <c:v>2.3682166605924797</c:v>
                </c:pt>
                <c:pt idx="1172">
                  <c:v>2.3681848897593429</c:v>
                </c:pt>
                <c:pt idx="1173">
                  <c:v>2.3477362496637135</c:v>
                </c:pt>
                <c:pt idx="1174">
                  <c:v>2.3814924893825795</c:v>
                </c:pt>
                <c:pt idx="1175">
                  <c:v>2.2620253399361734</c:v>
                </c:pt>
                <c:pt idx="1176">
                  <c:v>2.2513160523684421</c:v>
                </c:pt>
                <c:pt idx="1177">
                  <c:v>2.2818983942356708</c:v>
                </c:pt>
                <c:pt idx="1178">
                  <c:v>2.2896038198420565</c:v>
                </c:pt>
                <c:pt idx="1179">
                  <c:v>2.2688861633408011</c:v>
                </c:pt>
                <c:pt idx="1180">
                  <c:v>2.3117556744454166</c:v>
                </c:pt>
                <c:pt idx="1181">
                  <c:v>2.2818081376928427</c:v>
                </c:pt>
                <c:pt idx="1182">
                  <c:v>2.7858002943837263</c:v>
                </c:pt>
                <c:pt idx="1183">
                  <c:v>2.6257267283446142</c:v>
                </c:pt>
                <c:pt idx="1184">
                  <c:v>2.6573469010990358</c:v>
                </c:pt>
                <c:pt idx="1185">
                  <c:v>2.7748655114841281</c:v>
                </c:pt>
                <c:pt idx="1186">
                  <c:v>2.6188063580177707</c:v>
                </c:pt>
                <c:pt idx="1187">
                  <c:v>2.7275012682032163</c:v>
                </c:pt>
                <c:pt idx="1188">
                  <c:v>2.6751732125240348</c:v>
                </c:pt>
                <c:pt idx="1189">
                  <c:v>2.616129440945608</c:v>
                </c:pt>
                <c:pt idx="1190">
                  <c:v>2.2563684670218356</c:v>
                </c:pt>
                <c:pt idx="1191">
                  <c:v>2.246233925391512</c:v>
                </c:pt>
                <c:pt idx="1192">
                  <c:v>2.2522840171148153</c:v>
                </c:pt>
                <c:pt idx="1193">
                  <c:v>2.2683919012589095</c:v>
                </c:pt>
                <c:pt idx="1194">
                  <c:v>2.2292816710699235</c:v>
                </c:pt>
                <c:pt idx="1195">
                  <c:v>2.2552640239909545</c:v>
                </c:pt>
                <c:pt idx="1196">
                  <c:v>2.2274714841430665</c:v>
                </c:pt>
                <c:pt idx="1197">
                  <c:v>2.2479589203518553</c:v>
                </c:pt>
                <c:pt idx="1198">
                  <c:v>2.2336668334797261</c:v>
                </c:pt>
                <c:pt idx="1199">
                  <c:v>2.2136188078575212</c:v>
                </c:pt>
                <c:pt idx="1200">
                  <c:v>2.2617274296988894</c:v>
                </c:pt>
                <c:pt idx="1201">
                  <c:v>2.2064669519364335</c:v>
                </c:pt>
                <c:pt idx="1202">
                  <c:v>2.2314643429899506</c:v>
                </c:pt>
                <c:pt idx="1203">
                  <c:v>2.4656174181079185</c:v>
                </c:pt>
                <c:pt idx="1204">
                  <c:v>2.4837165426780117</c:v>
                </c:pt>
                <c:pt idx="1205">
                  <c:v>2.7233246546255243</c:v>
                </c:pt>
                <c:pt idx="1206">
                  <c:v>2.5947348416078579</c:v>
                </c:pt>
                <c:pt idx="1207">
                  <c:v>2.5686280071002741</c:v>
                </c:pt>
                <c:pt idx="1208">
                  <c:v>2.610632250182217</c:v>
                </c:pt>
                <c:pt idx="1209">
                  <c:v>4.2443754707523897</c:v>
                </c:pt>
                <c:pt idx="1210">
                  <c:v>2.5145229153938877</c:v>
                </c:pt>
                <c:pt idx="1211">
                  <c:v>2.582270174176859</c:v>
                </c:pt>
                <c:pt idx="1212">
                  <c:v>2.5417585548426804</c:v>
                </c:pt>
                <c:pt idx="1213">
                  <c:v>2.6595747194093691</c:v>
                </c:pt>
                <c:pt idx="1214">
                  <c:v>2.5907764791532815</c:v>
                </c:pt>
                <c:pt idx="1215">
                  <c:v>2.5860515147108227</c:v>
                </c:pt>
                <c:pt idx="1216">
                  <c:v>2.6184770399635844</c:v>
                </c:pt>
                <c:pt idx="1217">
                  <c:v>2.6387120965040558</c:v>
                </c:pt>
                <c:pt idx="1218">
                  <c:v>2.5991848047810389</c:v>
                </c:pt>
                <c:pt idx="1219">
                  <c:v>2.575696485535365</c:v>
                </c:pt>
                <c:pt idx="1220">
                  <c:v>2.5992685111567471</c:v>
                </c:pt>
                <c:pt idx="1221">
                  <c:v>2.3454220781148392</c:v>
                </c:pt>
                <c:pt idx="1222">
                  <c:v>2.3269642952616074</c:v>
                </c:pt>
                <c:pt idx="1223">
                  <c:v>2.5879500509596367</c:v>
                </c:pt>
                <c:pt idx="1224">
                  <c:v>2.5891621909332847</c:v>
                </c:pt>
                <c:pt idx="1225">
                  <c:v>2.0175481942816198</c:v>
                </c:pt>
                <c:pt idx="1226">
                  <c:v>2.0605698050284849</c:v>
                </c:pt>
                <c:pt idx="1227">
                  <c:v>2.0101642813702809</c:v>
                </c:pt>
                <c:pt idx="1228">
                  <c:v>1.9668516074277169</c:v>
                </c:pt>
                <c:pt idx="1229">
                  <c:v>1.9799611306378251</c:v>
                </c:pt>
                <c:pt idx="1230">
                  <c:v>2.0889283069492812</c:v>
                </c:pt>
                <c:pt idx="1231">
                  <c:v>2.0910364436986177</c:v>
                </c:pt>
                <c:pt idx="1232">
                  <c:v>2.0255322243066374</c:v>
                </c:pt>
                <c:pt idx="1233">
                  <c:v>1.9955217475324842</c:v>
                </c:pt>
                <c:pt idx="1234">
                  <c:v>2.2852351079243705</c:v>
                </c:pt>
                <c:pt idx="1235">
                  <c:v>2.4039881575410482</c:v>
                </c:pt>
                <c:pt idx="1236">
                  <c:v>2.3726166360811551</c:v>
                </c:pt>
                <c:pt idx="1237">
                  <c:v>2.3323078939200443</c:v>
                </c:pt>
                <c:pt idx="1238">
                  <c:v>2.0881332678226263</c:v>
                </c:pt>
                <c:pt idx="1239">
                  <c:v>2.0680881466854601</c:v>
                </c:pt>
                <c:pt idx="1240">
                  <c:v>2.0669909127564021</c:v>
                </c:pt>
                <c:pt idx="1241">
                  <c:v>2.0366617663801931</c:v>
                </c:pt>
                <c:pt idx="1242">
                  <c:v>1.9212218671792602</c:v>
                </c:pt>
                <c:pt idx="1243">
                  <c:v>1.941730168377982</c:v>
                </c:pt>
                <c:pt idx="1244">
                  <c:v>2.0041641212041275</c:v>
                </c:pt>
                <c:pt idx="1245">
                  <c:v>2.1392740448401044</c:v>
                </c:pt>
                <c:pt idx="1246">
                  <c:v>2.2646477521204775</c:v>
                </c:pt>
                <c:pt idx="1247">
                  <c:v>2.1373637257580773</c:v>
                </c:pt>
                <c:pt idx="1248">
                  <c:v>2.0252117950249309</c:v>
                </c:pt>
                <c:pt idx="1249">
                  <c:v>2.1100928809329456</c:v>
                </c:pt>
                <c:pt idx="1250">
                  <c:v>2.0676045133136376</c:v>
                </c:pt>
                <c:pt idx="1251">
                  <c:v>2.1524658053441175</c:v>
                </c:pt>
                <c:pt idx="1252">
                  <c:v>2.1513686158491767</c:v>
                </c:pt>
                <c:pt idx="1253">
                  <c:v>2.1444459120077708</c:v>
                </c:pt>
                <c:pt idx="1254">
                  <c:v>2.0512126620966002</c:v>
                </c:pt>
                <c:pt idx="1255">
                  <c:v>2.1690631989304223</c:v>
                </c:pt>
                <c:pt idx="1256">
                  <c:v>2.0929483186001252</c:v>
                </c:pt>
                <c:pt idx="1257">
                  <c:v>2.0329720216068492</c:v>
                </c:pt>
                <c:pt idx="1258">
                  <c:v>2.010822988646769</c:v>
                </c:pt>
                <c:pt idx="1259">
                  <c:v>2.0835191919271177</c:v>
                </c:pt>
                <c:pt idx="1260">
                  <c:v>2.2987472216368268</c:v>
                </c:pt>
                <c:pt idx="1261">
                  <c:v>2.5761915890566693</c:v>
                </c:pt>
                <c:pt idx="1262">
                  <c:v>2.597461586043802</c:v>
                </c:pt>
                <c:pt idx="1263">
                  <c:v>2.5439610194474631</c:v>
                </c:pt>
                <c:pt idx="1264">
                  <c:v>2.5531519396290561</c:v>
                </c:pt>
                <c:pt idx="1265">
                  <c:v>2.5341302684824663</c:v>
                </c:pt>
                <c:pt idx="1266">
                  <c:v>2.5556669712722164</c:v>
                </c:pt>
                <c:pt idx="1267">
                  <c:v>2.7398666236184019</c:v>
                </c:pt>
                <c:pt idx="1268">
                  <c:v>2.5820615693897428</c:v>
                </c:pt>
                <c:pt idx="1269">
                  <c:v>2.6679516848987936</c:v>
                </c:pt>
                <c:pt idx="1270">
                  <c:v>2.6213180901579811</c:v>
                </c:pt>
                <c:pt idx="1271">
                  <c:v>2.7053799015064306</c:v>
                </c:pt>
                <c:pt idx="1272">
                  <c:v>2.5128431594435265</c:v>
                </c:pt>
                <c:pt idx="1273">
                  <c:v>2.6004262560141842</c:v>
                </c:pt>
                <c:pt idx="1274">
                  <c:v>2.6630627669816063</c:v>
                </c:pt>
                <c:pt idx="1275">
                  <c:v>2.5922657867643784</c:v>
                </c:pt>
                <c:pt idx="1276">
                  <c:v>2.5273398053156013</c:v>
                </c:pt>
                <c:pt idx="1277">
                  <c:v>2.5780241309858076</c:v>
                </c:pt>
                <c:pt idx="1278">
                  <c:v>2.7198414771695618</c:v>
                </c:pt>
                <c:pt idx="1279">
                  <c:v>2.6716641307234581</c:v>
                </c:pt>
                <c:pt idx="1280">
                  <c:v>3.0472884953844805</c:v>
                </c:pt>
                <c:pt idx="1281">
                  <c:v>2.5612371849534328</c:v>
                </c:pt>
                <c:pt idx="1282">
                  <c:v>2.5902791428746856</c:v>
                </c:pt>
                <c:pt idx="1283">
                  <c:v>2.6103121829324061</c:v>
                </c:pt>
                <c:pt idx="1284">
                  <c:v>2.5066064473848115</c:v>
                </c:pt>
                <c:pt idx="1285">
                  <c:v>2.5409425685789397</c:v>
                </c:pt>
                <c:pt idx="1286">
                  <c:v>2.3160163208362499</c:v>
                </c:pt>
                <c:pt idx="1287">
                  <c:v>2.3846062707575624</c:v>
                </c:pt>
                <c:pt idx="1288">
                  <c:v>2.4394519176255018</c:v>
                </c:pt>
                <c:pt idx="1289">
                  <c:v>2.4061490764098319</c:v>
                </c:pt>
                <c:pt idx="1290">
                  <c:v>2.321276945344958</c:v>
                </c:pt>
                <c:pt idx="1291">
                  <c:v>2.210707406111593</c:v>
                </c:pt>
                <c:pt idx="1292">
                  <c:v>2.3536520628762352</c:v>
                </c:pt>
                <c:pt idx="1293">
                  <c:v>2.329810009698722</c:v>
                </c:pt>
                <c:pt idx="1294">
                  <c:v>2.3279999486388196</c:v>
                </c:pt>
                <c:pt idx="1295">
                  <c:v>2.2465416701565286</c:v>
                </c:pt>
                <c:pt idx="1296">
                  <c:v>2.3004908314265551</c:v>
                </c:pt>
                <c:pt idx="1297">
                  <c:v>2.361532249466253</c:v>
                </c:pt>
                <c:pt idx="1298">
                  <c:v>2.4640817041950034</c:v>
                </c:pt>
                <c:pt idx="1299">
                  <c:v>2.3241591668961687</c:v>
                </c:pt>
                <c:pt idx="1300">
                  <c:v>2.3101854102496699</c:v>
                </c:pt>
                <c:pt idx="1301">
                  <c:v>2.2957370775152297</c:v>
                </c:pt>
                <c:pt idx="1302">
                  <c:v>2.1836042120427788</c:v>
                </c:pt>
                <c:pt idx="1303">
                  <c:v>2.2346129932530325</c:v>
                </c:pt>
                <c:pt idx="1304">
                  <c:v>2.2509896853058704</c:v>
                </c:pt>
                <c:pt idx="1305">
                  <c:v>2.0628140503856027</c:v>
                </c:pt>
                <c:pt idx="1306">
                  <c:v>2.1627929293050605</c:v>
                </c:pt>
                <c:pt idx="1307">
                  <c:v>2.1872667085570519</c:v>
                </c:pt>
                <c:pt idx="1308">
                  <c:v>2.2697104570996998</c:v>
                </c:pt>
                <c:pt idx="1309">
                  <c:v>2.3138797667223447</c:v>
                </c:pt>
                <c:pt idx="1310">
                  <c:v>2.2705102027822668</c:v>
                </c:pt>
                <c:pt idx="1311">
                  <c:v>2.339479401715554</c:v>
                </c:pt>
                <c:pt idx="1312">
                  <c:v>2.3538978742496068</c:v>
                </c:pt>
                <c:pt idx="1313">
                  <c:v>2.3693710896123861</c:v>
                </c:pt>
                <c:pt idx="1314">
                  <c:v>2.4391991633993264</c:v>
                </c:pt>
                <c:pt idx="1315">
                  <c:v>2.299923691176585</c:v>
                </c:pt>
                <c:pt idx="1316">
                  <c:v>2.3056202156481556</c:v>
                </c:pt>
                <c:pt idx="1317">
                  <c:v>2.3070872139782188</c:v>
                </c:pt>
                <c:pt idx="1318">
                  <c:v>2.3418569554230237</c:v>
                </c:pt>
                <c:pt idx="1319">
                  <c:v>2.3682021495493033</c:v>
                </c:pt>
                <c:pt idx="1320">
                  <c:v>2.2929749872239902</c:v>
                </c:pt>
                <c:pt idx="1321">
                  <c:v>2.3183940041698756</c:v>
                </c:pt>
                <c:pt idx="1322">
                  <c:v>2.2898308156174583</c:v>
                </c:pt>
                <c:pt idx="1323">
                  <c:v>2.3648149764191504</c:v>
                </c:pt>
                <c:pt idx="1324">
                  <c:v>2.4113777584157647</c:v>
                </c:pt>
                <c:pt idx="1325">
                  <c:v>2.4544130868061398</c:v>
                </c:pt>
                <c:pt idx="1326">
                  <c:v>2.4602523824012259</c:v>
                </c:pt>
                <c:pt idx="1327">
                  <c:v>2.3305451191138173</c:v>
                </c:pt>
                <c:pt idx="1328">
                  <c:v>2.2931017437990504</c:v>
                </c:pt>
                <c:pt idx="1329">
                  <c:v>2.3162674848982765</c:v>
                </c:pt>
                <c:pt idx="1330">
                  <c:v>2.2819439138694877</c:v>
                </c:pt>
                <c:pt idx="1331">
                  <c:v>2.4560264394894729</c:v>
                </c:pt>
                <c:pt idx="1332">
                  <c:v>2.4356140043706187</c:v>
                </c:pt>
                <c:pt idx="1333">
                  <c:v>2.779816749206752</c:v>
                </c:pt>
                <c:pt idx="1334">
                  <c:v>2.7715806492635804</c:v>
                </c:pt>
                <c:pt idx="1335">
                  <c:v>2.7735888401934639</c:v>
                </c:pt>
                <c:pt idx="1336">
                  <c:v>2.640447151551351</c:v>
                </c:pt>
                <c:pt idx="1337">
                  <c:v>2.6411185892502025</c:v>
                </c:pt>
                <c:pt idx="1338">
                  <c:v>2.6822325592452012</c:v>
                </c:pt>
                <c:pt idx="1339">
                  <c:v>2.7441907017494764</c:v>
                </c:pt>
                <c:pt idx="1340">
                  <c:v>2.7084117527161018</c:v>
                </c:pt>
                <c:pt idx="1341">
                  <c:v>2.6820837680459801</c:v>
                </c:pt>
                <c:pt idx="1342">
                  <c:v>2.6413966378977674</c:v>
                </c:pt>
                <c:pt idx="1343">
                  <c:v>2.66147329221053</c:v>
                </c:pt>
                <c:pt idx="1344">
                  <c:v>2.4924154047575664</c:v>
                </c:pt>
                <c:pt idx="1345">
                  <c:v>2.7042629987887836</c:v>
                </c:pt>
                <c:pt idx="1346">
                  <c:v>2.7512384785596629</c:v>
                </c:pt>
                <c:pt idx="1347">
                  <c:v>2.6798514053362235</c:v>
                </c:pt>
                <c:pt idx="1348">
                  <c:v>2.717194173068159</c:v>
                </c:pt>
                <c:pt idx="1349">
                  <c:v>2.6529766098715926</c:v>
                </c:pt>
                <c:pt idx="1350">
                  <c:v>2.5405476415166999</c:v>
                </c:pt>
                <c:pt idx="1351">
                  <c:v>2.8346576723071655</c:v>
                </c:pt>
                <c:pt idx="1352">
                  <c:v>2.830495283237787</c:v>
                </c:pt>
                <c:pt idx="1353">
                  <c:v>2.8469354430125957</c:v>
                </c:pt>
                <c:pt idx="1354">
                  <c:v>2.8470178897732334</c:v>
                </c:pt>
                <c:pt idx="1355">
                  <c:v>2.2900280680185312</c:v>
                </c:pt>
                <c:pt idx="1356">
                  <c:v>2.3637943588992929</c:v>
                </c:pt>
                <c:pt idx="1357">
                  <c:v>2.5919620793569544</c:v>
                </c:pt>
                <c:pt idx="1358">
                  <c:v>2.476481702823691</c:v>
                </c:pt>
                <c:pt idx="1359">
                  <c:v>2.4084315287181766</c:v>
                </c:pt>
                <c:pt idx="1360">
                  <c:v>2.8705291923100926</c:v>
                </c:pt>
                <c:pt idx="1361">
                  <c:v>2.6509309305152495</c:v>
                </c:pt>
                <c:pt idx="1362">
                  <c:v>2.4937098704403868</c:v>
                </c:pt>
                <c:pt idx="1363">
                  <c:v>2.4849259553022813</c:v>
                </c:pt>
                <c:pt idx="1364">
                  <c:v>2.6493769447741764</c:v>
                </c:pt>
                <c:pt idx="1365">
                  <c:v>2.3839887312209211</c:v>
                </c:pt>
                <c:pt idx="1366">
                  <c:v>2.3785948044942771</c:v>
                </c:pt>
                <c:pt idx="1367">
                  <c:v>2.452907233688554</c:v>
                </c:pt>
                <c:pt idx="1368">
                  <c:v>2.4756147345731732</c:v>
                </c:pt>
                <c:pt idx="1369">
                  <c:v>2.4508138138344204</c:v>
                </c:pt>
                <c:pt idx="1370">
                  <c:v>2.3811251287461621</c:v>
                </c:pt>
                <c:pt idx="1371">
                  <c:v>2.534240347368816</c:v>
                </c:pt>
                <c:pt idx="1372">
                  <c:v>2.4095953901204057</c:v>
                </c:pt>
                <c:pt idx="1373">
                  <c:v>2.4092302955851754</c:v>
                </c:pt>
                <c:pt idx="1374">
                  <c:v>2.556851678337495</c:v>
                </c:pt>
                <c:pt idx="1375">
                  <c:v>2.613517677880782</c:v>
                </c:pt>
                <c:pt idx="1376">
                  <c:v>2.6235866872687592</c:v>
                </c:pt>
                <c:pt idx="1377">
                  <c:v>2.5320851538432363</c:v>
                </c:pt>
                <c:pt idx="1378">
                  <c:v>2.391269481843429</c:v>
                </c:pt>
                <c:pt idx="1379">
                  <c:v>2.5558374959116659</c:v>
                </c:pt>
                <c:pt idx="1380">
                  <c:v>2.2586155523154101</c:v>
                </c:pt>
                <c:pt idx="1381">
                  <c:v>2.2918405532270891</c:v>
                </c:pt>
                <c:pt idx="1382">
                  <c:v>2.2815707473394156</c:v>
                </c:pt>
                <c:pt idx="1383">
                  <c:v>2.4911150307488374</c:v>
                </c:pt>
                <c:pt idx="1384">
                  <c:v>2.4517983416147016</c:v>
                </c:pt>
                <c:pt idx="1385">
                  <c:v>2.3427132427442467</c:v>
                </c:pt>
                <c:pt idx="1386">
                  <c:v>2.2445438384749559</c:v>
                </c:pt>
                <c:pt idx="1387">
                  <c:v>2.2975027890083557</c:v>
                </c:pt>
                <c:pt idx="1388">
                  <c:v>2.2358117262281079</c:v>
                </c:pt>
                <c:pt idx="1389">
                  <c:v>2.3518674832255613</c:v>
                </c:pt>
                <c:pt idx="1390">
                  <c:v>2.4178564419333051</c:v>
                </c:pt>
                <c:pt idx="1391">
                  <c:v>2.4327147175404109</c:v>
                </c:pt>
                <c:pt idx="1392">
                  <c:v>2.2469231410498707</c:v>
                </c:pt>
                <c:pt idx="1393">
                  <c:v>2.380075007540646</c:v>
                </c:pt>
                <c:pt idx="1394">
                  <c:v>2.3808111732735386</c:v>
                </c:pt>
                <c:pt idx="1395">
                  <c:v>2.3734596412057178</c:v>
                </c:pt>
                <c:pt idx="1396">
                  <c:v>2.4110796771850782</c:v>
                </c:pt>
                <c:pt idx="1397">
                  <c:v>2.379526902706286</c:v>
                </c:pt>
                <c:pt idx="1398">
                  <c:v>2.3636742562217212</c:v>
                </c:pt>
                <c:pt idx="1399">
                  <c:v>2.3204432415633267</c:v>
                </c:pt>
                <c:pt idx="1400">
                  <c:v>2.3380408608555103</c:v>
                </c:pt>
                <c:pt idx="1401">
                  <c:v>2.3361951176602331</c:v>
                </c:pt>
                <c:pt idx="1402">
                  <c:v>2.3502345902785309</c:v>
                </c:pt>
                <c:pt idx="1403">
                  <c:v>2.3295167144861613</c:v>
                </c:pt>
                <c:pt idx="1404">
                  <c:v>2.368492400362646</c:v>
                </c:pt>
                <c:pt idx="1405">
                  <c:v>2.396430693039274</c:v>
                </c:pt>
                <c:pt idx="1406">
                  <c:v>2.3685167859156677</c:v>
                </c:pt>
                <c:pt idx="1407">
                  <c:v>2.3645795441752182</c:v>
                </c:pt>
                <c:pt idx="1408">
                  <c:v>2.3848277484917735</c:v>
                </c:pt>
                <c:pt idx="1409">
                  <c:v>2.4115249900441147</c:v>
                </c:pt>
                <c:pt idx="1410">
                  <c:v>2.3708779569427914</c:v>
                </c:pt>
                <c:pt idx="1411">
                  <c:v>2.3492342448541694</c:v>
                </c:pt>
                <c:pt idx="1412">
                  <c:v>2.4055708914179057</c:v>
                </c:pt>
                <c:pt idx="1413">
                  <c:v>2.376497701807196</c:v>
                </c:pt>
                <c:pt idx="1414">
                  <c:v>2.2883979423519425</c:v>
                </c:pt>
                <c:pt idx="1415">
                  <c:v>2.2589658917230886</c:v>
                </c:pt>
                <c:pt idx="1416">
                  <c:v>2.2750269060316035</c:v>
                </c:pt>
                <c:pt idx="1417">
                  <c:v>2.4166873872819825</c:v>
                </c:pt>
                <c:pt idx="1418">
                  <c:v>2.4229979432261084</c:v>
                </c:pt>
                <c:pt idx="1419">
                  <c:v>2.3048674284672868</c:v>
                </c:pt>
                <c:pt idx="1420">
                  <c:v>2.285516979074905</c:v>
                </c:pt>
                <c:pt idx="1421">
                  <c:v>2.2797915244007472</c:v>
                </c:pt>
                <c:pt idx="1422">
                  <c:v>2.3090723872874417</c:v>
                </c:pt>
                <c:pt idx="1423">
                  <c:v>2.2694618730141327</c:v>
                </c:pt>
                <c:pt idx="1424">
                  <c:v>2.274777953831979</c:v>
                </c:pt>
                <c:pt idx="1425">
                  <c:v>2.2826966556343624</c:v>
                </c:pt>
                <c:pt idx="1426">
                  <c:v>2.3021070254481613</c:v>
                </c:pt>
                <c:pt idx="1427">
                  <c:v>2.4521626391943845</c:v>
                </c:pt>
                <c:pt idx="1428">
                  <c:v>2.42447096500501</c:v>
                </c:pt>
                <c:pt idx="1429">
                  <c:v>2.4777431681519291</c:v>
                </c:pt>
                <c:pt idx="1430">
                  <c:v>2.4920697336044886</c:v>
                </c:pt>
                <c:pt idx="1431">
                  <c:v>2.5083253027426404</c:v>
                </c:pt>
                <c:pt idx="1432">
                  <c:v>2.4743373018795567</c:v>
                </c:pt>
                <c:pt idx="1433">
                  <c:v>2.4534405174809235</c:v>
                </c:pt>
                <c:pt idx="1434">
                  <c:v>2.5151277354329351</c:v>
                </c:pt>
                <c:pt idx="1435">
                  <c:v>2.5451501682435529</c:v>
                </c:pt>
                <c:pt idx="1436">
                  <c:v>2.4158825068658283</c:v>
                </c:pt>
                <c:pt idx="1437">
                  <c:v>2.4628117556602964</c:v>
                </c:pt>
                <c:pt idx="1438">
                  <c:v>2.4335577449371777</c:v>
                </c:pt>
                <c:pt idx="1439">
                  <c:v>2.4124568645942404</c:v>
                </c:pt>
                <c:pt idx="1440">
                  <c:v>2.66199226602853</c:v>
                </c:pt>
                <c:pt idx="1441">
                  <c:v>2.5981297689125982</c:v>
                </c:pt>
                <c:pt idx="1442">
                  <c:v>2.617068920606231</c:v>
                </c:pt>
                <c:pt idx="1443">
                  <c:v>2.6614897380053355</c:v>
                </c:pt>
                <c:pt idx="1444">
                  <c:v>2.5743838859710562</c:v>
                </c:pt>
                <c:pt idx="1445">
                  <c:v>2.4909389348396513</c:v>
                </c:pt>
                <c:pt idx="1446">
                  <c:v>2.5119603441337328</c:v>
                </c:pt>
                <c:pt idx="1447">
                  <c:v>2.4969651995425703</c:v>
                </c:pt>
                <c:pt idx="1448">
                  <c:v>2.5039040935554109</c:v>
                </c:pt>
                <c:pt idx="1449">
                  <c:v>2.4618253868379232</c:v>
                </c:pt>
                <c:pt idx="1450">
                  <c:v>2.5077586062081751</c:v>
                </c:pt>
                <c:pt idx="1451">
                  <c:v>2.5105454131263425</c:v>
                </c:pt>
                <c:pt idx="1452">
                  <c:v>2.458333418248499</c:v>
                </c:pt>
                <c:pt idx="1453">
                  <c:v>2.5076373032761516</c:v>
                </c:pt>
                <c:pt idx="1454">
                  <c:v>2.7060783983744945</c:v>
                </c:pt>
                <c:pt idx="1455">
                  <c:v>2.6679156923452028</c:v>
                </c:pt>
                <c:pt idx="1456">
                  <c:v>2.6952484968971882</c:v>
                </c:pt>
                <c:pt idx="1457">
                  <c:v>2.67446731411354</c:v>
                </c:pt>
                <c:pt idx="1458">
                  <c:v>2.6463795937278327</c:v>
                </c:pt>
                <c:pt idx="1459">
                  <c:v>2.6469180473507468</c:v>
                </c:pt>
                <c:pt idx="1460">
                  <c:v>2.715778108767712</c:v>
                </c:pt>
                <c:pt idx="1461">
                  <c:v>2.7084217026232329</c:v>
                </c:pt>
                <c:pt idx="1462">
                  <c:v>2.6569999541553058</c:v>
                </c:pt>
                <c:pt idx="1463">
                  <c:v>2.6404518269760953</c:v>
                </c:pt>
                <c:pt idx="1464">
                  <c:v>2.5150597721024215</c:v>
                </c:pt>
                <c:pt idx="1465">
                  <c:v>2.5553482067870679</c:v>
                </c:pt>
                <c:pt idx="1466">
                  <c:v>2.5770387888643946</c:v>
                </c:pt>
                <c:pt idx="1467">
                  <c:v>2.5547106379327409</c:v>
                </c:pt>
                <c:pt idx="1468">
                  <c:v>2.5606523908615983</c:v>
                </c:pt>
                <c:pt idx="1469">
                  <c:v>2.5917935653703466</c:v>
                </c:pt>
                <c:pt idx="1470">
                  <c:v>2.5974734777694208</c:v>
                </c:pt>
                <c:pt idx="1471">
                  <c:v>2.5038192841061147</c:v>
                </c:pt>
                <c:pt idx="1472">
                  <c:v>2.5359329884909179</c:v>
                </c:pt>
                <c:pt idx="1473">
                  <c:v>2.5852243637754908</c:v>
                </c:pt>
                <c:pt idx="1474">
                  <c:v>2.7256716030557939</c:v>
                </c:pt>
                <c:pt idx="1475">
                  <c:v>2.6296765598763105</c:v>
                </c:pt>
                <c:pt idx="1476">
                  <c:v>2.6411775867874603</c:v>
                </c:pt>
                <c:pt idx="1477">
                  <c:v>2.6560773371872655</c:v>
                </c:pt>
                <c:pt idx="1478">
                  <c:v>2.5854927941325658</c:v>
                </c:pt>
                <c:pt idx="1479">
                  <c:v>2.6204369067345952</c:v>
                </c:pt>
                <c:pt idx="1480">
                  <c:v>2.6087037999900735</c:v>
                </c:pt>
                <c:pt idx="1481">
                  <c:v>2.5955242058823833</c:v>
                </c:pt>
                <c:pt idx="1482">
                  <c:v>2.6458470119915174</c:v>
                </c:pt>
                <c:pt idx="1483">
                  <c:v>2.9808345835396648</c:v>
                </c:pt>
                <c:pt idx="1484">
                  <c:v>2.7395595037413512</c:v>
                </c:pt>
                <c:pt idx="1485">
                  <c:v>2.8186409524721041</c:v>
                </c:pt>
                <c:pt idx="1486">
                  <c:v>2.8635553147982282</c:v>
                </c:pt>
                <c:pt idx="1487">
                  <c:v>2.7904290405291658</c:v>
                </c:pt>
                <c:pt idx="1488">
                  <c:v>3.0562929123780558</c:v>
                </c:pt>
                <c:pt idx="1489">
                  <c:v>2.6116713555209077</c:v>
                </c:pt>
                <c:pt idx="1490">
                  <c:v>2.272508654101463</c:v>
                </c:pt>
                <c:pt idx="1491">
                  <c:v>2.2005426116557407</c:v>
                </c:pt>
                <c:pt idx="1492">
                  <c:v>2.242409002063618</c:v>
                </c:pt>
                <c:pt idx="1493">
                  <c:v>2.5219424207403227</c:v>
                </c:pt>
                <c:pt idx="1494">
                  <c:v>2.3996852243213254</c:v>
                </c:pt>
                <c:pt idx="1495">
                  <c:v>2.4435605652436045</c:v>
                </c:pt>
                <c:pt idx="1496">
                  <c:v>2.3708496099707621</c:v>
                </c:pt>
                <c:pt idx="1497">
                  <c:v>2.3142307965157332</c:v>
                </c:pt>
                <c:pt idx="1498">
                  <c:v>2.2962735932016565</c:v>
                </c:pt>
                <c:pt idx="1499">
                  <c:v>2.2971076870628981</c:v>
                </c:pt>
                <c:pt idx="1500">
                  <c:v>2.2900960641958701</c:v>
                </c:pt>
                <c:pt idx="1501">
                  <c:v>2.3170448515305528</c:v>
                </c:pt>
                <c:pt idx="1502">
                  <c:v>2.3653311623417608</c:v>
                </c:pt>
                <c:pt idx="1503">
                  <c:v>2.339453401296518</c:v>
                </c:pt>
                <c:pt idx="1504">
                  <c:v>2.3305137288394637</c:v>
                </c:pt>
                <c:pt idx="1505">
                  <c:v>2.3524504116084137</c:v>
                </c:pt>
                <c:pt idx="1506">
                  <c:v>2.3741990859332267</c:v>
                </c:pt>
                <c:pt idx="1507">
                  <c:v>2.3733151750745081</c:v>
                </c:pt>
                <c:pt idx="1508">
                  <c:v>2.5122638643201332</c:v>
                </c:pt>
                <c:pt idx="1509">
                  <c:v>2.5023172673936207</c:v>
                </c:pt>
                <c:pt idx="1510">
                  <c:v>2.3766512513500184</c:v>
                </c:pt>
                <c:pt idx="1511">
                  <c:v>2.3690776458494187</c:v>
                </c:pt>
                <c:pt idx="1512">
                  <c:v>2.3985461521059501</c:v>
                </c:pt>
                <c:pt idx="1513">
                  <c:v>2.214269294435935</c:v>
                </c:pt>
                <c:pt idx="1514">
                  <c:v>2.2529157706019656</c:v>
                </c:pt>
                <c:pt idx="1515">
                  <c:v>2.3481847974199503</c:v>
                </c:pt>
                <c:pt idx="1516">
                  <c:v>2.2570224313078837</c:v>
                </c:pt>
                <c:pt idx="1517">
                  <c:v>2.3609742147466997</c:v>
                </c:pt>
                <c:pt idx="1518">
                  <c:v>2.2612789797532802</c:v>
                </c:pt>
                <c:pt idx="1519">
                  <c:v>2.2834522566896744</c:v>
                </c:pt>
                <c:pt idx="1520">
                  <c:v>2.2979010646595639</c:v>
                </c:pt>
                <c:pt idx="1521">
                  <c:v>2.314673785821189</c:v>
                </c:pt>
                <c:pt idx="1522">
                  <c:v>2.2708139319232536</c:v>
                </c:pt>
                <c:pt idx="1523">
                  <c:v>2.2751329456978269</c:v>
                </c:pt>
                <c:pt idx="1524">
                  <c:v>2.2744357798239183</c:v>
                </c:pt>
                <c:pt idx="1525">
                  <c:v>2.3038251263558491</c:v>
                </c:pt>
                <c:pt idx="1526">
                  <c:v>2.276533650467937</c:v>
                </c:pt>
                <c:pt idx="1527">
                  <c:v>2.3080298861459556</c:v>
                </c:pt>
                <c:pt idx="1528">
                  <c:v>2.7100913002540277</c:v>
                </c:pt>
                <c:pt idx="1529">
                  <c:v>2.6557823435333914</c:v>
                </c:pt>
                <c:pt idx="1530">
                  <c:v>2.6449864039468318</c:v>
                </c:pt>
                <c:pt idx="1531">
                  <c:v>2.6452109642635069</c:v>
                </c:pt>
                <c:pt idx="1532">
                  <c:v>2.6331348674936197</c:v>
                </c:pt>
                <c:pt idx="1533">
                  <c:v>2.5221803886557503</c:v>
                </c:pt>
                <c:pt idx="1534">
                  <c:v>2.5349030336094032</c:v>
                </c:pt>
                <c:pt idx="1535">
                  <c:v>2.6041529611684404</c:v>
                </c:pt>
                <c:pt idx="1536">
                  <c:v>2.5271444489568911</c:v>
                </c:pt>
                <c:pt idx="1537">
                  <c:v>2.5251414025625647</c:v>
                </c:pt>
                <c:pt idx="1538">
                  <c:v>2.5508744821379765</c:v>
                </c:pt>
                <c:pt idx="1539">
                  <c:v>2.6466025192670704</c:v>
                </c:pt>
                <c:pt idx="1540">
                  <c:v>2.6410069219777452</c:v>
                </c:pt>
                <c:pt idx="1541">
                  <c:v>2.5448025796455678</c:v>
                </c:pt>
                <c:pt idx="1542">
                  <c:v>2.5475905246454085</c:v>
                </c:pt>
                <c:pt idx="1543">
                  <c:v>2.5493133288173495</c:v>
                </c:pt>
                <c:pt idx="1544">
                  <c:v>2.5475489658556731</c:v>
                </c:pt>
                <c:pt idx="1545">
                  <c:v>2.5472185119112476</c:v>
                </c:pt>
                <c:pt idx="1546">
                  <c:v>2.5452758126038275</c:v>
                </c:pt>
                <c:pt idx="1547">
                  <c:v>2.6620073048774615</c:v>
                </c:pt>
                <c:pt idx="1548">
                  <c:v>2.6235916484433135</c:v>
                </c:pt>
                <c:pt idx="1549">
                  <c:v>2.6013520582446494</c:v>
                </c:pt>
                <c:pt idx="1550">
                  <c:v>2.6210756597412503</c:v>
                </c:pt>
                <c:pt idx="1551">
                  <c:v>2.5988806732109873</c:v>
                </c:pt>
                <c:pt idx="1552">
                  <c:v>2.5360694461394653</c:v>
                </c:pt>
                <c:pt idx="1553">
                  <c:v>2.4036270570006097</c:v>
                </c:pt>
                <c:pt idx="1554">
                  <c:v>2.4670627107637513</c:v>
                </c:pt>
                <c:pt idx="1555">
                  <c:v>2.5174680242585143</c:v>
                </c:pt>
                <c:pt idx="1556">
                  <c:v>2.5357530230403387</c:v>
                </c:pt>
                <c:pt idx="1557">
                  <c:v>2.5067957874828997</c:v>
                </c:pt>
                <c:pt idx="1558">
                  <c:v>2.6036253116176762</c:v>
                </c:pt>
                <c:pt idx="1559">
                  <c:v>2.5177733137195601</c:v>
                </c:pt>
                <c:pt idx="1560">
                  <c:v>2.5193967747209296</c:v>
                </c:pt>
                <c:pt idx="1561">
                  <c:v>2.5231079571794459</c:v>
                </c:pt>
                <c:pt idx="1562">
                  <c:v>2.6044774020496733</c:v>
                </c:pt>
                <c:pt idx="1563">
                  <c:v>2.5660407597599519</c:v>
                </c:pt>
                <c:pt idx="1564">
                  <c:v>2.5575428675519372</c:v>
                </c:pt>
                <c:pt idx="1565">
                  <c:v>2.5626153916308629</c:v>
                </c:pt>
                <c:pt idx="1566">
                  <c:v>2.5323324511458063</c:v>
                </c:pt>
                <c:pt idx="1567">
                  <c:v>2.5537049359155093</c:v>
                </c:pt>
                <c:pt idx="1568">
                  <c:v>2.5017491005733015</c:v>
                </c:pt>
                <c:pt idx="1569">
                  <c:v>2.5107355706214975</c:v>
                </c:pt>
                <c:pt idx="1570">
                  <c:v>2.5211311283504609</c:v>
                </c:pt>
                <c:pt idx="1571">
                  <c:v>2.4939771108459041</c:v>
                </c:pt>
                <c:pt idx="1572">
                  <c:v>2.5207820996514081</c:v>
                </c:pt>
                <c:pt idx="1573">
                  <c:v>2.5392722353796411</c:v>
                </c:pt>
                <c:pt idx="1574">
                  <c:v>2.6010508573466473</c:v>
                </c:pt>
                <c:pt idx="1575">
                  <c:v>2.6036379093662134</c:v>
                </c:pt>
                <c:pt idx="1576">
                  <c:v>2.5146763945310608</c:v>
                </c:pt>
                <c:pt idx="1577">
                  <c:v>2.6576278373985494</c:v>
                </c:pt>
                <c:pt idx="1578">
                  <c:v>2.6636058319609459</c:v>
                </c:pt>
                <c:pt idx="1579">
                  <c:v>2.6738613372481166</c:v>
                </c:pt>
                <c:pt idx="1580">
                  <c:v>2.6121844032007266</c:v>
                </c:pt>
                <c:pt idx="1581">
                  <c:v>3.0930427686048936</c:v>
                </c:pt>
                <c:pt idx="1582">
                  <c:v>2.9570073890047741</c:v>
                </c:pt>
                <c:pt idx="1583">
                  <c:v>3.1804104521435055</c:v>
                </c:pt>
                <c:pt idx="1584">
                  <c:v>3.0862035306660309</c:v>
                </c:pt>
                <c:pt idx="1585">
                  <c:v>3.1010053716875707</c:v>
                </c:pt>
                <c:pt idx="1586">
                  <c:v>2.6788925767319882</c:v>
                </c:pt>
                <c:pt idx="1587">
                  <c:v>2.575353365045042</c:v>
                </c:pt>
                <c:pt idx="1588">
                  <c:v>2.7240953757101685</c:v>
                </c:pt>
                <c:pt idx="1589">
                  <c:v>2.6078272510326874</c:v>
                </c:pt>
                <c:pt idx="1590">
                  <c:v>2.7723680289502322</c:v>
                </c:pt>
                <c:pt idx="1591">
                  <c:v>3.5026266496711522</c:v>
                </c:pt>
                <c:pt idx="1592">
                  <c:v>3.3033659029867848</c:v>
                </c:pt>
                <c:pt idx="1593">
                  <c:v>2.9982744904653642</c:v>
                </c:pt>
                <c:pt idx="1594">
                  <c:v>2.1987902563662631</c:v>
                </c:pt>
                <c:pt idx="1595">
                  <c:v>2.3086870439997993</c:v>
                </c:pt>
                <c:pt idx="1596">
                  <c:v>2.4098692988610466</c:v>
                </c:pt>
                <c:pt idx="1597">
                  <c:v>2.2261243344370225</c:v>
                </c:pt>
                <c:pt idx="1598">
                  <c:v>2.2516838872931575</c:v>
                </c:pt>
                <c:pt idx="1599">
                  <c:v>2.5500742062888619</c:v>
                </c:pt>
                <c:pt idx="1600">
                  <c:v>2.4372075150163512</c:v>
                </c:pt>
                <c:pt idx="1601">
                  <c:v>2.4926979174202266</c:v>
                </c:pt>
                <c:pt idx="1602">
                  <c:v>2.453316378544232</c:v>
                </c:pt>
                <c:pt idx="1603">
                  <c:v>2.4854347181054179</c:v>
                </c:pt>
                <c:pt idx="1604">
                  <c:v>2.4478687586516723</c:v>
                </c:pt>
                <c:pt idx="1605">
                  <c:v>2.44883216395634</c:v>
                </c:pt>
                <c:pt idx="1606">
                  <c:v>2.5407760902286007</c:v>
                </c:pt>
                <c:pt idx="1607">
                  <c:v>2.4805593074488148</c:v>
                </c:pt>
                <c:pt idx="1608">
                  <c:v>2.4173516843543226</c:v>
                </c:pt>
                <c:pt idx="1609">
                  <c:v>2.3730043987450173</c:v>
                </c:pt>
                <c:pt idx="1610">
                  <c:v>2.4577971717745104</c:v>
                </c:pt>
                <c:pt idx="1611">
                  <c:v>2.3825645251403653</c:v>
                </c:pt>
                <c:pt idx="1612">
                  <c:v>2.3418060000987864</c:v>
                </c:pt>
                <c:pt idx="1613">
                  <c:v>2.4670103735966369</c:v>
                </c:pt>
                <c:pt idx="1614">
                  <c:v>2.4248171926171009</c:v>
                </c:pt>
                <c:pt idx="1615">
                  <c:v>2.2000875497406405</c:v>
                </c:pt>
                <c:pt idx="1616">
                  <c:v>2.2359689015788318</c:v>
                </c:pt>
                <c:pt idx="1617">
                  <c:v>2.3333265402127492</c:v>
                </c:pt>
                <c:pt idx="1618">
                  <c:v>2.2136442823761451</c:v>
                </c:pt>
                <c:pt idx="1619">
                  <c:v>2.3618390327227385</c:v>
                </c:pt>
                <c:pt idx="1620">
                  <c:v>2.2935674887347695</c:v>
                </c:pt>
                <c:pt idx="1621">
                  <c:v>2.282591038760275</c:v>
                </c:pt>
                <c:pt idx="1622">
                  <c:v>2.2323010995362558</c:v>
                </c:pt>
                <c:pt idx="1623">
                  <c:v>2.3046487651602261</c:v>
                </c:pt>
                <c:pt idx="1624">
                  <c:v>2.7136340915819388</c:v>
                </c:pt>
                <c:pt idx="1625">
                  <c:v>2.6476358169349079</c:v>
                </c:pt>
                <c:pt idx="1626">
                  <c:v>2.6625605947832063</c:v>
                </c:pt>
                <c:pt idx="1627">
                  <c:v>2.66567977530462</c:v>
                </c:pt>
                <c:pt idx="1628">
                  <c:v>2.7087379488123342</c:v>
                </c:pt>
                <c:pt idx="1629">
                  <c:v>2.7615413403313611</c:v>
                </c:pt>
                <c:pt idx="1630">
                  <c:v>2.5794651417825021</c:v>
                </c:pt>
                <c:pt idx="1631">
                  <c:v>2.5897275073790755</c:v>
                </c:pt>
                <c:pt idx="1632">
                  <c:v>2.5779329261856114</c:v>
                </c:pt>
                <c:pt idx="1633">
                  <c:v>2.8830269382091718</c:v>
                </c:pt>
                <c:pt idx="1634">
                  <c:v>2.6201255376009214</c:v>
                </c:pt>
                <c:pt idx="1635">
                  <c:v>2.2671788529767047</c:v>
                </c:pt>
                <c:pt idx="1636">
                  <c:v>2.141291161247139</c:v>
                </c:pt>
                <c:pt idx="1637">
                  <c:v>2.2347520293905321</c:v>
                </c:pt>
                <c:pt idx="1638">
                  <c:v>2.2401509755998767</c:v>
                </c:pt>
                <c:pt idx="1639">
                  <c:v>2.3447237348989791</c:v>
                </c:pt>
                <c:pt idx="1640">
                  <c:v>2.3933624871018644</c:v>
                </c:pt>
                <c:pt idx="1641">
                  <c:v>2.3640281132777021</c:v>
                </c:pt>
                <c:pt idx="1642">
                  <c:v>2.2813692288357497</c:v>
                </c:pt>
                <c:pt idx="1643">
                  <c:v>2.4497852789594154</c:v>
                </c:pt>
                <c:pt idx="1644">
                  <c:v>2.4019952914290332</c:v>
                </c:pt>
                <c:pt idx="1645">
                  <c:v>2.3704602140659872</c:v>
                </c:pt>
                <c:pt idx="1646">
                  <c:v>2.3668599039349423</c:v>
                </c:pt>
                <c:pt idx="1647">
                  <c:v>2.4468707739537852</c:v>
                </c:pt>
                <c:pt idx="1648">
                  <c:v>2.3942148934967893</c:v>
                </c:pt>
                <c:pt idx="1649">
                  <c:v>2.3857234365798003</c:v>
                </c:pt>
                <c:pt idx="1650">
                  <c:v>2.4169021407638329</c:v>
                </c:pt>
                <c:pt idx="1651">
                  <c:v>2.366358022669333</c:v>
                </c:pt>
                <c:pt idx="1652">
                  <c:v>2.3908628407938002</c:v>
                </c:pt>
                <c:pt idx="1653">
                  <c:v>2.3699120312835564</c:v>
                </c:pt>
                <c:pt idx="1654">
                  <c:v>2.5824237606273006</c:v>
                </c:pt>
                <c:pt idx="1655">
                  <c:v>2.515101781801425</c:v>
                </c:pt>
                <c:pt idx="1656">
                  <c:v>2.5845826551269595</c:v>
                </c:pt>
                <c:pt idx="1657">
                  <c:v>2.597645741055604</c:v>
                </c:pt>
                <c:pt idx="1658">
                  <c:v>2.4973097465955276</c:v>
                </c:pt>
                <c:pt idx="1659">
                  <c:v>2.4928663308391883</c:v>
                </c:pt>
                <c:pt idx="1660">
                  <c:v>2.3855151292876062</c:v>
                </c:pt>
                <c:pt idx="1661">
                  <c:v>2.4163996006712307</c:v>
                </c:pt>
                <c:pt idx="1662">
                  <c:v>2.2848460695652659</c:v>
                </c:pt>
                <c:pt idx="1663">
                  <c:v>2.2908805454419197</c:v>
                </c:pt>
                <c:pt idx="1664">
                  <c:v>2.2852767777870873</c:v>
                </c:pt>
                <c:pt idx="1665">
                  <c:v>2.2850563843816603</c:v>
                </c:pt>
                <c:pt idx="1666">
                  <c:v>2.3549722437105594</c:v>
                </c:pt>
                <c:pt idx="1667">
                  <c:v>2.7235283141484805</c:v>
                </c:pt>
                <c:pt idx="1668">
                  <c:v>2.7279280003094404</c:v>
                </c:pt>
                <c:pt idx="1669">
                  <c:v>2.4290307352376814</c:v>
                </c:pt>
                <c:pt idx="1670">
                  <c:v>2.4932550916591918</c:v>
                </c:pt>
                <c:pt idx="1671">
                  <c:v>2.4355765781240981</c:v>
                </c:pt>
                <c:pt idx="1672">
                  <c:v>2.6107481518903888</c:v>
                </c:pt>
                <c:pt idx="1673">
                  <c:v>2.3267288754874902</c:v>
                </c:pt>
                <c:pt idx="1674">
                  <c:v>2.3627052713726107</c:v>
                </c:pt>
                <c:pt idx="1675">
                  <c:v>2.5180143483016515</c:v>
                </c:pt>
                <c:pt idx="1676">
                  <c:v>2.7900791607890172</c:v>
                </c:pt>
                <c:pt idx="1677">
                  <c:v>2.7476578260396516</c:v>
                </c:pt>
                <c:pt idx="1678">
                  <c:v>2.3943172899155813</c:v>
                </c:pt>
                <c:pt idx="1679">
                  <c:v>2.4786915800820557</c:v>
                </c:pt>
                <c:pt idx="1680">
                  <c:v>2.3468688632527424</c:v>
                </c:pt>
                <c:pt idx="1681">
                  <c:v>2.1844164602779004</c:v>
                </c:pt>
                <c:pt idx="1682">
                  <c:v>2.3546057038013988</c:v>
                </c:pt>
                <c:pt idx="1683">
                  <c:v>2.3888823527134968</c:v>
                </c:pt>
                <c:pt idx="1684">
                  <c:v>1.9700855564869488</c:v>
                </c:pt>
                <c:pt idx="1685">
                  <c:v>2.0719168462892434</c:v>
                </c:pt>
                <c:pt idx="1686">
                  <c:v>2.1757699164235405</c:v>
                </c:pt>
                <c:pt idx="1687">
                  <c:v>2.1903092018964427</c:v>
                </c:pt>
                <c:pt idx="1688">
                  <c:v>2.6129531871031353</c:v>
                </c:pt>
                <c:pt idx="1689">
                  <c:v>2.48625168127885</c:v>
                </c:pt>
                <c:pt idx="1690">
                  <c:v>2.4796602897251931</c:v>
                </c:pt>
                <c:pt idx="1691">
                  <c:v>2.3386800222592128</c:v>
                </c:pt>
                <c:pt idx="1692">
                  <c:v>2.206649973804387</c:v>
                </c:pt>
                <c:pt idx="1693">
                  <c:v>2.1805576014729176</c:v>
                </c:pt>
                <c:pt idx="1694">
                  <c:v>2.1631668555318</c:v>
                </c:pt>
                <c:pt idx="1695">
                  <c:v>2.1374165123296187</c:v>
                </c:pt>
                <c:pt idx="1696">
                  <c:v>2.1958726382146501</c:v>
                </c:pt>
                <c:pt idx="1697">
                  <c:v>2.1573667662656391</c:v>
                </c:pt>
                <c:pt idx="1698">
                  <c:v>2.1785626204986408</c:v>
                </c:pt>
                <c:pt idx="1699">
                  <c:v>2.6128952369435794</c:v>
                </c:pt>
                <c:pt idx="1700">
                  <c:v>2.418766248727156</c:v>
                </c:pt>
                <c:pt idx="1701">
                  <c:v>2.1784158650174139</c:v>
                </c:pt>
                <c:pt idx="1702">
                  <c:v>2.1483374929772654</c:v>
                </c:pt>
                <c:pt idx="1703">
                  <c:v>2.1789324902397387</c:v>
                </c:pt>
                <c:pt idx="1704">
                  <c:v>2.1033183671962434</c:v>
                </c:pt>
                <c:pt idx="1705">
                  <c:v>2.0678894406401178</c:v>
                </c:pt>
                <c:pt idx="1706">
                  <c:v>2.1833322251385043</c:v>
                </c:pt>
                <c:pt idx="1707">
                  <c:v>2.1411964424958265</c:v>
                </c:pt>
                <c:pt idx="1708">
                  <c:v>2.4163820769084929</c:v>
                </c:pt>
                <c:pt idx="1709">
                  <c:v>2.2411725793383619</c:v>
                </c:pt>
                <c:pt idx="1710">
                  <c:v>2.4150787520516124</c:v>
                </c:pt>
                <c:pt idx="1711">
                  <c:v>2.0675299339231139</c:v>
                </c:pt>
                <c:pt idx="1712">
                  <c:v>2.1781353763232336</c:v>
                </c:pt>
                <c:pt idx="1713">
                  <c:v>2.2283677834711879</c:v>
                </c:pt>
                <c:pt idx="1714">
                  <c:v>2.1358306903244006</c:v>
                </c:pt>
                <c:pt idx="1715">
                  <c:v>2.0186446142810461</c:v>
                </c:pt>
                <c:pt idx="1716">
                  <c:v>2.1583739921475451</c:v>
                </c:pt>
                <c:pt idx="1717">
                  <c:v>2.7491158454615521</c:v>
                </c:pt>
                <c:pt idx="1718">
                  <c:v>2.254845975468315</c:v>
                </c:pt>
                <c:pt idx="1719">
                  <c:v>2.6610967592699533</c:v>
                </c:pt>
                <c:pt idx="1720">
                  <c:v>3.4901325185333474</c:v>
                </c:pt>
                <c:pt idx="1721">
                  <c:v>2.7184013314484274</c:v>
                </c:pt>
                <c:pt idx="1722">
                  <c:v>2.7172791094902102</c:v>
                </c:pt>
                <c:pt idx="1723">
                  <c:v>2.7399146373236927</c:v>
                </c:pt>
                <c:pt idx="1724">
                  <c:v>2.1934266068311636</c:v>
                </c:pt>
                <c:pt idx="1725">
                  <c:v>2.462063869922849</c:v>
                </c:pt>
                <c:pt idx="1726">
                  <c:v>2.3091125132041923</c:v>
                </c:pt>
                <c:pt idx="1727">
                  <c:v>3.0637583522327438</c:v>
                </c:pt>
                <c:pt idx="1728">
                  <c:v>2.6203235751128342</c:v>
                </c:pt>
                <c:pt idx="1729">
                  <c:v>2.651885652043263</c:v>
                </c:pt>
                <c:pt idx="1730">
                  <c:v>2.6301701481731485</c:v>
                </c:pt>
                <c:pt idx="1731">
                  <c:v>2.856111460430693</c:v>
                </c:pt>
                <c:pt idx="1732">
                  <c:v>2.6951258533813531</c:v>
                </c:pt>
                <c:pt idx="1733">
                  <c:v>2.3743360680337688</c:v>
                </c:pt>
                <c:pt idx="1734">
                  <c:v>2.4326054969032569</c:v>
                </c:pt>
                <c:pt idx="1735">
                  <c:v>2.6065933265846106</c:v>
                </c:pt>
                <c:pt idx="1736">
                  <c:v>2.9167248494814824</c:v>
                </c:pt>
                <c:pt idx="1737">
                  <c:v>3.5635649013947943</c:v>
                </c:pt>
                <c:pt idx="1738">
                  <c:v>3.2293488927254659</c:v>
                </c:pt>
                <c:pt idx="1739">
                  <c:v>3.2896736709438401</c:v>
                </c:pt>
                <c:pt idx="1740">
                  <c:v>3.3884910541219808</c:v>
                </c:pt>
                <c:pt idx="1741">
                  <c:v>3.1205052784939129</c:v>
                </c:pt>
                <c:pt idx="1742">
                  <c:v>3.0278891451811147</c:v>
                </c:pt>
                <c:pt idx="1743">
                  <c:v>4.2443906028705527</c:v>
                </c:pt>
                <c:pt idx="1744">
                  <c:v>3.5437301313721936</c:v>
                </c:pt>
                <c:pt idx="1745">
                  <c:v>3.0066845096020778</c:v>
                </c:pt>
                <c:pt idx="1746">
                  <c:v>3.8909189054072524</c:v>
                </c:pt>
                <c:pt idx="1747">
                  <c:v>3.0505391979539311</c:v>
                </c:pt>
                <c:pt idx="1748">
                  <c:v>3.2581912861325639</c:v>
                </c:pt>
                <c:pt idx="1749">
                  <c:v>2.4430898882756402</c:v>
                </c:pt>
                <c:pt idx="1750">
                  <c:v>2.1081027498055258</c:v>
                </c:pt>
                <c:pt idx="1751">
                  <c:v>2.4922237429845029</c:v>
                </c:pt>
                <c:pt idx="1752">
                  <c:v>2.6652234058716315</c:v>
                </c:pt>
                <c:pt idx="1753">
                  <c:v>2.69423365478406</c:v>
                </c:pt>
                <c:pt idx="1754">
                  <c:v>2.2902628013147877</c:v>
                </c:pt>
                <c:pt idx="1755">
                  <c:v>2.2970459787406106</c:v>
                </c:pt>
                <c:pt idx="1756">
                  <c:v>2.3079517934338374</c:v>
                </c:pt>
                <c:pt idx="1757">
                  <c:v>2.1267989415611916</c:v>
                </c:pt>
                <c:pt idx="1758">
                  <c:v>2.2251592026829861</c:v>
                </c:pt>
                <c:pt idx="1759">
                  <c:v>2.2739358576281368</c:v>
                </c:pt>
                <c:pt idx="1760">
                  <c:v>2.3654987922381525</c:v>
                </c:pt>
                <c:pt idx="1761">
                  <c:v>2.4177838869637895</c:v>
                </c:pt>
                <c:pt idx="1762">
                  <c:v>2.3713318812547453</c:v>
                </c:pt>
                <c:pt idx="1763">
                  <c:v>2.3817586722550006</c:v>
                </c:pt>
                <c:pt idx="1764">
                  <c:v>2.3458029651332746</c:v>
                </c:pt>
                <c:pt idx="1765">
                  <c:v>2.5473635037616029</c:v>
                </c:pt>
                <c:pt idx="1766">
                  <c:v>2.3486458755131632</c:v>
                </c:pt>
                <c:pt idx="1767">
                  <c:v>2.363664356377321</c:v>
                </c:pt>
                <c:pt idx="1768">
                  <c:v>2.408179865497905</c:v>
                </c:pt>
                <c:pt idx="1769">
                  <c:v>2.2453543874942503</c:v>
                </c:pt>
                <c:pt idx="1770">
                  <c:v>2.5454478665493845</c:v>
                </c:pt>
                <c:pt idx="1771">
                  <c:v>2.3177942082619407</c:v>
                </c:pt>
                <c:pt idx="1772">
                  <c:v>2.3620089124337489</c:v>
                </c:pt>
                <c:pt idx="1773">
                  <c:v>2.2824667181123712</c:v>
                </c:pt>
                <c:pt idx="1774">
                  <c:v>2.3656427418058579</c:v>
                </c:pt>
                <c:pt idx="1775">
                  <c:v>2.4294877859778885</c:v>
                </c:pt>
                <c:pt idx="1776">
                  <c:v>2.2824166157346015</c:v>
                </c:pt>
                <c:pt idx="1777">
                  <c:v>2.3343513447081334</c:v>
                </c:pt>
                <c:pt idx="1778">
                  <c:v>2.2953356358547361</c:v>
                </c:pt>
                <c:pt idx="1779">
                  <c:v>2.9609636584118695</c:v>
                </c:pt>
                <c:pt idx="1780">
                  <c:v>2.6259539663741172</c:v>
                </c:pt>
                <c:pt idx="1781">
                  <c:v>2.3970949473603884</c:v>
                </c:pt>
                <c:pt idx="1782">
                  <c:v>2.3806989678244466</c:v>
                </c:pt>
                <c:pt idx="1783">
                  <c:v>2.3959519541136509</c:v>
                </c:pt>
                <c:pt idx="1784">
                  <c:v>2.3066029774353289</c:v>
                </c:pt>
                <c:pt idx="1785">
                  <c:v>2.5828645114103055</c:v>
                </c:pt>
                <c:pt idx="1786">
                  <c:v>2.96114441351166</c:v>
                </c:pt>
                <c:pt idx="1787">
                  <c:v>2.8850467552276919</c:v>
                </c:pt>
                <c:pt idx="1788">
                  <c:v>2.2713833256056568</c:v>
                </c:pt>
                <c:pt idx="1789">
                  <c:v>2.2175160062393049</c:v>
                </c:pt>
                <c:pt idx="1790">
                  <c:v>2.232458227539742</c:v>
                </c:pt>
                <c:pt idx="1791">
                  <c:v>2.3345001643409757</c:v>
                </c:pt>
                <c:pt idx="1792">
                  <c:v>2.217767042207849</c:v>
                </c:pt>
                <c:pt idx="1793">
                  <c:v>2.2520024128705183</c:v>
                </c:pt>
                <c:pt idx="1794">
                  <c:v>2.7189025795126973</c:v>
                </c:pt>
                <c:pt idx="1795">
                  <c:v>2.1695141493312189</c:v>
                </c:pt>
                <c:pt idx="1796">
                  <c:v>2.2287603805927985</c:v>
                </c:pt>
                <c:pt idx="1797">
                  <c:v>3.3568649724766195</c:v>
                </c:pt>
                <c:pt idx="1798">
                  <c:v>2.8002106184570823</c:v>
                </c:pt>
                <c:pt idx="1799">
                  <c:v>2.4150963940627301</c:v>
                </c:pt>
                <c:pt idx="1800">
                  <c:v>2.3814362196456194</c:v>
                </c:pt>
                <c:pt idx="1801">
                  <c:v>2.5427318557102243</c:v>
                </c:pt>
                <c:pt idx="1802">
                  <c:v>2.3752031927547188</c:v>
                </c:pt>
                <c:pt idx="1803">
                  <c:v>2.3693603161536565</c:v>
                </c:pt>
                <c:pt idx="1804">
                  <c:v>2.2535666019988381</c:v>
                </c:pt>
                <c:pt idx="1805">
                  <c:v>2.2663405568493458</c:v>
                </c:pt>
                <c:pt idx="1806">
                  <c:v>2.2778546316761883</c:v>
                </c:pt>
                <c:pt idx="1807">
                  <c:v>2.3902852090141682</c:v>
                </c:pt>
                <c:pt idx="1808">
                  <c:v>3.1301715366655229</c:v>
                </c:pt>
                <c:pt idx="1809">
                  <c:v>2.7325415025788198</c:v>
                </c:pt>
                <c:pt idx="1810">
                  <c:v>2.6776961895703169</c:v>
                </c:pt>
                <c:pt idx="1811">
                  <c:v>3.8120510305131226</c:v>
                </c:pt>
                <c:pt idx="1812">
                  <c:v>3.013999573965652</c:v>
                </c:pt>
                <c:pt idx="1813">
                  <c:v>2.7200235562659354</c:v>
                </c:pt>
                <c:pt idx="1814">
                  <c:v>2.4215294565051182</c:v>
                </c:pt>
                <c:pt idx="1815">
                  <c:v>3.6945704676924036</c:v>
                </c:pt>
                <c:pt idx="1816">
                  <c:v>2.5662542593675801</c:v>
                </c:pt>
                <c:pt idx="1817">
                  <c:v>2.4440909261629153</c:v>
                </c:pt>
                <c:pt idx="1818">
                  <c:v>3.7062777132142286</c:v>
                </c:pt>
                <c:pt idx="1819">
                  <c:v>2.9351198950122828</c:v>
                </c:pt>
                <c:pt idx="1820">
                  <c:v>2.7711713912037403</c:v>
                </c:pt>
                <c:pt idx="1821">
                  <c:v>2.8440706504428719</c:v>
                </c:pt>
                <c:pt idx="1822">
                  <c:v>2.6434299966841497</c:v>
                </c:pt>
                <c:pt idx="1823">
                  <c:v>2.6091785518885637</c:v>
                </c:pt>
                <c:pt idx="1824">
                  <c:v>2.358910816981552</c:v>
                </c:pt>
                <c:pt idx="1825">
                  <c:v>2.377013348103874</c:v>
                </c:pt>
                <c:pt idx="1826">
                  <c:v>2.3001849283128628</c:v>
                </c:pt>
                <c:pt idx="1827">
                  <c:v>2.3472786876786809</c:v>
                </c:pt>
                <c:pt idx="1828">
                  <c:v>2.3615142289298143</c:v>
                </c:pt>
                <c:pt idx="1829">
                  <c:v>3.0606507671017167</c:v>
                </c:pt>
                <c:pt idx="1830">
                  <c:v>3.4447584256363495</c:v>
                </c:pt>
                <c:pt idx="1831">
                  <c:v>2.8377642309503583</c:v>
                </c:pt>
                <c:pt idx="1832">
                  <c:v>3.2385514857183293</c:v>
                </c:pt>
                <c:pt idx="1833">
                  <c:v>2.5642184099343588</c:v>
                </c:pt>
                <c:pt idx="1834">
                  <c:v>3.2695339341498455</c:v>
                </c:pt>
                <c:pt idx="1835">
                  <c:v>2.56950389963299</c:v>
                </c:pt>
                <c:pt idx="1836">
                  <c:v>3.0468948130749656</c:v>
                </c:pt>
                <c:pt idx="1837">
                  <c:v>2.9987836413693909</c:v>
                </c:pt>
                <c:pt idx="1838">
                  <c:v>2.8741048807399423</c:v>
                </c:pt>
                <c:pt idx="1839">
                  <c:v>2.7867164032126346</c:v>
                </c:pt>
                <c:pt idx="1840">
                  <c:v>2.8536174887435655</c:v>
                </c:pt>
                <c:pt idx="1841">
                  <c:v>2.670048792749065</c:v>
                </c:pt>
                <c:pt idx="1842">
                  <c:v>2.800955902769859</c:v>
                </c:pt>
                <c:pt idx="1843">
                  <c:v>2.9632211214949025</c:v>
                </c:pt>
                <c:pt idx="1844">
                  <c:v>2.6946049086301835</c:v>
                </c:pt>
                <c:pt idx="1845">
                  <c:v>2.6767183278217477</c:v>
                </c:pt>
                <c:pt idx="1846">
                  <c:v>3.3578579186956334</c:v>
                </c:pt>
                <c:pt idx="1847">
                  <c:v>2.7283983346676441</c:v>
                </c:pt>
                <c:pt idx="1848">
                  <c:v>3.0238013551868006</c:v>
                </c:pt>
                <c:pt idx="1849">
                  <c:v>2.6890312623586468</c:v>
                </c:pt>
                <c:pt idx="1850">
                  <c:v>3.3460906871865936</c:v>
                </c:pt>
                <c:pt idx="1851">
                  <c:v>2.9963386855703154</c:v>
                </c:pt>
                <c:pt idx="1852">
                  <c:v>3.0953717100946188</c:v>
                </c:pt>
                <c:pt idx="1853">
                  <c:v>2.7761744842598457</c:v>
                </c:pt>
                <c:pt idx="1854">
                  <c:v>3.063189896583967</c:v>
                </c:pt>
                <c:pt idx="1855">
                  <c:v>2.6963015542648527</c:v>
                </c:pt>
                <c:pt idx="1856">
                  <c:v>2.6359026302028328</c:v>
                </c:pt>
                <c:pt idx="1857">
                  <c:v>2.6927380875679039</c:v>
                </c:pt>
                <c:pt idx="1858">
                  <c:v>2.6618381046380537</c:v>
                </c:pt>
                <c:pt idx="1859">
                  <c:v>2.6249000587895588</c:v>
                </c:pt>
                <c:pt idx="1860">
                  <c:v>2.7051486571952381</c:v>
                </c:pt>
                <c:pt idx="1861">
                  <c:v>2.6730634437155723</c:v>
                </c:pt>
                <c:pt idx="1862">
                  <c:v>2.6779074572675112</c:v>
                </c:pt>
                <c:pt idx="1863">
                  <c:v>2.6808584161250004</c:v>
                </c:pt>
                <c:pt idx="1864">
                  <c:v>2.6627756673604992</c:v>
                </c:pt>
                <c:pt idx="1865">
                  <c:v>2.6953312609918312</c:v>
                </c:pt>
                <c:pt idx="1866">
                  <c:v>2.7213540682974475</c:v>
                </c:pt>
                <c:pt idx="1867">
                  <c:v>2.841453853767844</c:v>
                </c:pt>
                <c:pt idx="1868">
                  <c:v>2.7292228404225662</c:v>
                </c:pt>
                <c:pt idx="1869">
                  <c:v>2.6754822447347801</c:v>
                </c:pt>
                <c:pt idx="1870">
                  <c:v>2.7520573091261498</c:v>
                </c:pt>
                <c:pt idx="1871">
                  <c:v>2.7162351832523544</c:v>
                </c:pt>
                <c:pt idx="1872">
                  <c:v>2.7634039111063951</c:v>
                </c:pt>
                <c:pt idx="1873">
                  <c:v>2.7172894865463464</c:v>
                </c:pt>
                <c:pt idx="1874">
                  <c:v>2.7104921043944494</c:v>
                </c:pt>
                <c:pt idx="1875">
                  <c:v>2.726936802915457</c:v>
                </c:pt>
                <c:pt idx="1876">
                  <c:v>2.6870425427382241</c:v>
                </c:pt>
                <c:pt idx="1877">
                  <c:v>2.6600307710740845</c:v>
                </c:pt>
                <c:pt idx="1878">
                  <c:v>2.7593880030838691</c:v>
                </c:pt>
                <c:pt idx="1879">
                  <c:v>2.7586310355268817</c:v>
                </c:pt>
                <c:pt idx="1880">
                  <c:v>2.7302178747887305</c:v>
                </c:pt>
                <c:pt idx="1881">
                  <c:v>2.7344693598250864</c:v>
                </c:pt>
                <c:pt idx="1882">
                  <c:v>2.6840491778427564</c:v>
                </c:pt>
                <c:pt idx="1883">
                  <c:v>2.7226858120996074</c:v>
                </c:pt>
                <c:pt idx="1884">
                  <c:v>2.7741869732030668</c:v>
                </c:pt>
                <c:pt idx="1885">
                  <c:v>2.7110970550525639</c:v>
                </c:pt>
                <c:pt idx="1886">
                  <c:v>2.9198806280360508</c:v>
                </c:pt>
                <c:pt idx="1887">
                  <c:v>2.8669598641314207</c:v>
                </c:pt>
                <c:pt idx="1888">
                  <c:v>2.9214162983022223</c:v>
                </c:pt>
                <c:pt idx="1889">
                  <c:v>2.6542300615473562</c:v>
                </c:pt>
                <c:pt idx="1890">
                  <c:v>2.7112210165380128</c:v>
                </c:pt>
                <c:pt idx="1891">
                  <c:v>2.6347054980557125</c:v>
                </c:pt>
                <c:pt idx="1892">
                  <c:v>2.653496469033747</c:v>
                </c:pt>
                <c:pt idx="1893">
                  <c:v>2.6228398423160981</c:v>
                </c:pt>
                <c:pt idx="1894">
                  <c:v>2.7978981736863493</c:v>
                </c:pt>
                <c:pt idx="1895">
                  <c:v>2.6816016859521836</c:v>
                </c:pt>
                <c:pt idx="1896">
                  <c:v>2.7338202689966566</c:v>
                </c:pt>
                <c:pt idx="1897">
                  <c:v>2.7167299431222882</c:v>
                </c:pt>
                <c:pt idx="1898">
                  <c:v>2.6992207749301702</c:v>
                </c:pt>
                <c:pt idx="1899">
                  <c:v>2.6613489619478146</c:v>
                </c:pt>
                <c:pt idx="1900">
                  <c:v>2.6815507202789686</c:v>
                </c:pt>
                <c:pt idx="1901">
                  <c:v>2.6976562804890931</c:v>
                </c:pt>
                <c:pt idx="1902">
                  <c:v>2.8008589840634008</c:v>
                </c:pt>
                <c:pt idx="1903">
                  <c:v>2.7274557334995531</c:v>
                </c:pt>
                <c:pt idx="1904">
                  <c:v>2.8027958575040115</c:v>
                </c:pt>
                <c:pt idx="1905">
                  <c:v>2.8227704797138191</c:v>
                </c:pt>
                <c:pt idx="1906">
                  <c:v>2.8224626295793747</c:v>
                </c:pt>
                <c:pt idx="1907">
                  <c:v>2.7709301963592039</c:v>
                </c:pt>
                <c:pt idx="1908">
                  <c:v>2.730742400792757</c:v>
                </c:pt>
                <c:pt idx="1909">
                  <c:v>2.7378584073135448</c:v>
                </c:pt>
                <c:pt idx="1910">
                  <c:v>2.6869396995548431</c:v>
                </c:pt>
                <c:pt idx="1911">
                  <c:v>2.6926754036542389</c:v>
                </c:pt>
                <c:pt idx="1912">
                  <c:v>2.7007361648248662</c:v>
                </c:pt>
                <c:pt idx="1913">
                  <c:v>2.6642021739834223</c:v>
                </c:pt>
                <c:pt idx="1914">
                  <c:v>2.7187971357175265</c:v>
                </c:pt>
                <c:pt idx="1915">
                  <c:v>2.6891639921676105</c:v>
                </c:pt>
                <c:pt idx="1916">
                  <c:v>2.7242896570845501</c:v>
                </c:pt>
                <c:pt idx="1917">
                  <c:v>2.6990531920773329</c:v>
                </c:pt>
                <c:pt idx="1918">
                  <c:v>2.7208924028330506</c:v>
                </c:pt>
                <c:pt idx="1919">
                  <c:v>2.6392295828690204</c:v>
                </c:pt>
                <c:pt idx="1920">
                  <c:v>2.6846770336433901</c:v>
                </c:pt>
                <c:pt idx="1921">
                  <c:v>2.7243375152628815</c:v>
                </c:pt>
                <c:pt idx="1922">
                  <c:v>2.6925692097606397</c:v>
                </c:pt>
                <c:pt idx="1923">
                  <c:v>2.6163851028383878</c:v>
                </c:pt>
                <c:pt idx="1924">
                  <c:v>2.7331401500497607</c:v>
                </c:pt>
                <c:pt idx="1925">
                  <c:v>2.7657002139041782</c:v>
                </c:pt>
                <c:pt idx="1926">
                  <c:v>2.6725341595292704</c:v>
                </c:pt>
                <c:pt idx="1927">
                  <c:v>2.6632736303993685</c:v>
                </c:pt>
                <c:pt idx="1928">
                  <c:v>2.6201620276173521</c:v>
                </c:pt>
                <c:pt idx="1929">
                  <c:v>2.6689153013895246</c:v>
                </c:pt>
                <c:pt idx="1930">
                  <c:v>2.6360726825836882</c:v>
                </c:pt>
                <c:pt idx="1931">
                  <c:v>2.6212019509941009</c:v>
                </c:pt>
                <c:pt idx="1932">
                  <c:v>2.6393183305489365</c:v>
                </c:pt>
                <c:pt idx="1933">
                  <c:v>2.6146460416020436</c:v>
                </c:pt>
                <c:pt idx="1934">
                  <c:v>2.6137557408473207</c:v>
                </c:pt>
                <c:pt idx="1935">
                  <c:v>2.6742733388014783</c:v>
                </c:pt>
                <c:pt idx="1936">
                  <c:v>2.6156897258862291</c:v>
                </c:pt>
                <c:pt idx="1937">
                  <c:v>2.6379095416272587</c:v>
                </c:pt>
                <c:pt idx="1938">
                  <c:v>2.6992530940556425</c:v>
                </c:pt>
                <c:pt idx="1939">
                  <c:v>2.806899795249965</c:v>
                </c:pt>
                <c:pt idx="1940">
                  <c:v>2.7565416263908702</c:v>
                </c:pt>
                <c:pt idx="1941">
                  <c:v>2.7412140024256395</c:v>
                </c:pt>
                <c:pt idx="1942">
                  <c:v>2.7755551218441226</c:v>
                </c:pt>
                <c:pt idx="1943">
                  <c:v>2.6847586247022175</c:v>
                </c:pt>
                <c:pt idx="1944">
                  <c:v>2.712458152079126</c:v>
                </c:pt>
                <c:pt idx="1945">
                  <c:v>2.7127905327785462</c:v>
                </c:pt>
                <c:pt idx="1946">
                  <c:v>2.7031564646344757</c:v>
                </c:pt>
                <c:pt idx="1947">
                  <c:v>2.7624055994101826</c:v>
                </c:pt>
                <c:pt idx="1948">
                  <c:v>2.6822060879588241</c:v>
                </c:pt>
                <c:pt idx="1949">
                  <c:v>2.6763757540808859</c:v>
                </c:pt>
                <c:pt idx="1950">
                  <c:v>2.7268449189960475</c:v>
                </c:pt>
                <c:pt idx="1951">
                  <c:v>2.6863572719813029</c:v>
                </c:pt>
                <c:pt idx="1952">
                  <c:v>2.6793600193269187</c:v>
                </c:pt>
                <c:pt idx="1953">
                  <c:v>2.7023310632034332</c:v>
                </c:pt>
                <c:pt idx="1954">
                  <c:v>2.751897558980771</c:v>
                </c:pt>
                <c:pt idx="1955">
                  <c:v>2.6351402302208284</c:v>
                </c:pt>
                <c:pt idx="1956">
                  <c:v>2.6370137656919348</c:v>
                </c:pt>
                <c:pt idx="1957">
                  <c:v>2.5839515679202827</c:v>
                </c:pt>
                <c:pt idx="1958">
                  <c:v>2.6313114908841428</c:v>
                </c:pt>
                <c:pt idx="1959">
                  <c:v>2.6359713498940311</c:v>
                </c:pt>
                <c:pt idx="1960">
                  <c:v>2.6599820760453139</c:v>
                </c:pt>
                <c:pt idx="1961">
                  <c:v>2.6192097470536719</c:v>
                </c:pt>
                <c:pt idx="1962">
                  <c:v>2.6607570630974866</c:v>
                </c:pt>
                <c:pt idx="1963">
                  <c:v>2.6435095126497243</c:v>
                </c:pt>
                <c:pt idx="1964">
                  <c:v>2.5557266532680933</c:v>
                </c:pt>
                <c:pt idx="1965">
                  <c:v>2.6345611830490245</c:v>
                </c:pt>
                <c:pt idx="1966">
                  <c:v>2.6234922353521615</c:v>
                </c:pt>
                <c:pt idx="1967">
                  <c:v>2.6140139142761489</c:v>
                </c:pt>
                <c:pt idx="1968">
                  <c:v>2.6090698705272617</c:v>
                </c:pt>
                <c:pt idx="1969">
                  <c:v>2.6055020661431381</c:v>
                </c:pt>
                <c:pt idx="1970">
                  <c:v>2.6813567211816398</c:v>
                </c:pt>
                <c:pt idx="1971">
                  <c:v>2.7560270958713309</c:v>
                </c:pt>
                <c:pt idx="1972">
                  <c:v>2.5817851933565712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99D-49EA-A15B-664A30D81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478080"/>
        <c:axId val="68478656"/>
      </c:scatterChart>
      <c:valAx>
        <c:axId val="68478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3394322916666667"/>
              <c:y val="0.947508569184683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478656"/>
        <c:crosses val="autoZero"/>
        <c:crossBetween val="midCat"/>
      </c:valAx>
      <c:valAx>
        <c:axId val="6847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Standard Deviation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5.7291666666666667E-4"/>
              <c:y val="0.275596373462691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4780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Global Capacity Factor for wind power plants</a:t>
            </a:r>
            <a:endParaRPr lang="el-G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'global cf'!$N$5:$AH$5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'global cf'!$N$9:$AH$9</c:f>
              <c:numCache>
                <c:formatCode>0.0%</c:formatCode>
                <c:ptCount val="21"/>
                <c:pt idx="0">
                  <c:v>0.17382755071487391</c:v>
                </c:pt>
                <c:pt idx="1">
                  <c:v>0.18226665765441002</c:v>
                </c:pt>
                <c:pt idx="2">
                  <c:v>0.18028294833915307</c:v>
                </c:pt>
                <c:pt idx="3">
                  <c:v>0.17829925463336022</c:v>
                </c:pt>
                <c:pt idx="4">
                  <c:v>0.20577018054899499</c:v>
                </c:pt>
                <c:pt idx="5">
                  <c:v>0.18325674423492105</c:v>
                </c:pt>
                <c:pt idx="6">
                  <c:v>0.19368351833091077</c:v>
                </c:pt>
                <c:pt idx="7">
                  <c:v>0.18631658520211858</c:v>
                </c:pt>
                <c:pt idx="8">
                  <c:v>0.20177725452544029</c:v>
                </c:pt>
                <c:pt idx="9">
                  <c:v>0.20092271338533091</c:v>
                </c:pt>
                <c:pt idx="10">
                  <c:v>0.20336570943323459</c:v>
                </c:pt>
                <c:pt idx="11">
                  <c:v>0.20735830705331135</c:v>
                </c:pt>
                <c:pt idx="12">
                  <c:v>0.20835455561734631</c:v>
                </c:pt>
                <c:pt idx="13">
                  <c:v>0.19806990592057494</c:v>
                </c:pt>
                <c:pt idx="14">
                  <c:v>0.19567006019095057</c:v>
                </c:pt>
                <c:pt idx="15">
                  <c:v>0.20803462101990833</c:v>
                </c:pt>
                <c:pt idx="16">
                  <c:v>0.21019033531288542</c:v>
                </c:pt>
                <c:pt idx="17">
                  <c:v>0.23040070212464162</c:v>
                </c:pt>
                <c:pt idx="18">
                  <c:v>0.22048195859426398</c:v>
                </c:pt>
                <c:pt idx="19">
                  <c:v>0.21997251198537796</c:v>
                </c:pt>
                <c:pt idx="20">
                  <c:v>0.22330060679566113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1D-4750-88AB-486450E259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0189312"/>
        <c:axId val="130131072"/>
      </c:barChart>
      <c:catAx>
        <c:axId val="130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51967957130358711"/>
              <c:y val="0.929606299212598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0131072"/>
        <c:crosses val="autoZero"/>
        <c:auto val="1"/>
        <c:lblAlgn val="ctr"/>
        <c:lblOffset val="100"/>
        <c:noMultiLvlLbl val="0"/>
      </c:catAx>
      <c:valAx>
        <c:axId val="13013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Capacity Factor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2.7777777777777779E-3"/>
              <c:y val="0.342909011373578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018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TWh of energy production for each Synthetic Timeseries of 200,000 hours</a:t>
            </a:r>
            <a:endParaRPr lang="el-GR"/>
          </a:p>
        </c:rich>
      </c:tx>
      <c:layout>
        <c:manualLayout>
          <c:xMode val="edge"/>
          <c:yMode val="edge"/>
          <c:x val="0.1861286819667021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TWh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'Energy me anagwgh'!$M$12:$M$111</c:f>
              <c:numCache>
                <c:formatCode>0.000</c:formatCode>
                <c:ptCount val="100"/>
                <c:pt idx="0">
                  <c:v>4.6874895843627404E-2</c:v>
                </c:pt>
                <c:pt idx="1">
                  <c:v>0.11919962311830801</c:v>
                </c:pt>
                <c:pt idx="2">
                  <c:v>0.101499109875248</c:v>
                </c:pt>
                <c:pt idx="3">
                  <c:v>8.4052192631266009E-2</c:v>
                </c:pt>
                <c:pt idx="4">
                  <c:v>0.28744143246086301</c:v>
                </c:pt>
                <c:pt idx="5">
                  <c:v>0.132499587717338</c:v>
                </c:pt>
                <c:pt idx="6">
                  <c:v>7.2785493403069709E-2</c:v>
                </c:pt>
                <c:pt idx="7">
                  <c:v>0.10987792892372701</c:v>
                </c:pt>
                <c:pt idx="8">
                  <c:v>0.12130510125420101</c:v>
                </c:pt>
                <c:pt idx="9">
                  <c:v>0.10954205801739501</c:v>
                </c:pt>
                <c:pt idx="10">
                  <c:v>0.248225421179779</c:v>
                </c:pt>
                <c:pt idx="11">
                  <c:v>0.47913679842604401</c:v>
                </c:pt>
                <c:pt idx="12">
                  <c:v>0.10650768779329801</c:v>
                </c:pt>
                <c:pt idx="13">
                  <c:v>0.13423024513231599</c:v>
                </c:pt>
                <c:pt idx="14">
                  <c:v>0.20241680523121702</c:v>
                </c:pt>
                <c:pt idx="15">
                  <c:v>0.17461041569888602</c:v>
                </c:pt>
                <c:pt idx="16">
                  <c:v>0.22994630655822401</c:v>
                </c:pt>
                <c:pt idx="17">
                  <c:v>0.19614160491855401</c:v>
                </c:pt>
                <c:pt idx="18">
                  <c:v>0.155994511327018</c:v>
                </c:pt>
                <c:pt idx="19">
                  <c:v>0.16041788795221401</c:v>
                </c:pt>
                <c:pt idx="20">
                  <c:v>0.12130510125420101</c:v>
                </c:pt>
                <c:pt idx="21">
                  <c:v>0.10954205801739501</c:v>
                </c:pt>
                <c:pt idx="22">
                  <c:v>0.248225421179779</c:v>
                </c:pt>
                <c:pt idx="23">
                  <c:v>0.47913679842604401</c:v>
                </c:pt>
                <c:pt idx="24">
                  <c:v>0.10650768779329801</c:v>
                </c:pt>
                <c:pt idx="25">
                  <c:v>0.13423024513231599</c:v>
                </c:pt>
                <c:pt idx="26">
                  <c:v>0.20241680523121702</c:v>
                </c:pt>
                <c:pt idx="27">
                  <c:v>0.17461041569888602</c:v>
                </c:pt>
                <c:pt idx="28">
                  <c:v>0.22994630655822401</c:v>
                </c:pt>
                <c:pt idx="29">
                  <c:v>0.19614160491855401</c:v>
                </c:pt>
                <c:pt idx="30">
                  <c:v>0.155994511327018</c:v>
                </c:pt>
                <c:pt idx="31">
                  <c:v>0.16041788795221401</c:v>
                </c:pt>
                <c:pt idx="32">
                  <c:v>0.17013691784145002</c:v>
                </c:pt>
                <c:pt idx="33">
                  <c:v>0.12444928565259201</c:v>
                </c:pt>
                <c:pt idx="34">
                  <c:v>0.219778756424621</c:v>
                </c:pt>
                <c:pt idx="35">
                  <c:v>0.20328200832018001</c:v>
                </c:pt>
                <c:pt idx="36">
                  <c:v>0.340506866112605</c:v>
                </c:pt>
                <c:pt idx="37">
                  <c:v>0.26816851155356503</c:v>
                </c:pt>
                <c:pt idx="38">
                  <c:v>0.134810505673957</c:v>
                </c:pt>
                <c:pt idx="39">
                  <c:v>0.205465495803513</c:v>
                </c:pt>
                <c:pt idx="40">
                  <c:v>0.26010175034658001</c:v>
                </c:pt>
                <c:pt idx="41">
                  <c:v>7.8620912580870714E-2</c:v>
                </c:pt>
                <c:pt idx="42">
                  <c:v>0.11597530398845102</c:v>
                </c:pt>
                <c:pt idx="43">
                  <c:v>0.23665361790038603</c:v>
                </c:pt>
                <c:pt idx="44">
                  <c:v>0.22807600584753901</c:v>
                </c:pt>
                <c:pt idx="45">
                  <c:v>0.17596760621211602</c:v>
                </c:pt>
                <c:pt idx="46">
                  <c:v>0.13969838301269999</c:v>
                </c:pt>
                <c:pt idx="47">
                  <c:v>0.10641429253454801</c:v>
                </c:pt>
                <c:pt idx="48">
                  <c:v>0.22163687851671701</c:v>
                </c:pt>
                <c:pt idx="49">
                  <c:v>7.8174713917307209E-2</c:v>
                </c:pt>
                <c:pt idx="50">
                  <c:v>0.209300385567352</c:v>
                </c:pt>
                <c:pt idx="51">
                  <c:v>0.14753909217601499</c:v>
                </c:pt>
                <c:pt idx="52">
                  <c:v>0.13440474977327499</c:v>
                </c:pt>
                <c:pt idx="53">
                  <c:v>0.21837777014026702</c:v>
                </c:pt>
                <c:pt idx="54">
                  <c:v>0.135111267946113</c:v>
                </c:pt>
                <c:pt idx="55">
                  <c:v>0.10872291397090601</c:v>
                </c:pt>
                <c:pt idx="56">
                  <c:v>0.23657630139803601</c:v>
                </c:pt>
                <c:pt idx="57">
                  <c:v>0.29978490794093904</c:v>
                </c:pt>
                <c:pt idx="58">
                  <c:v>0.18630643770646702</c:v>
                </c:pt>
                <c:pt idx="59">
                  <c:v>0.215366474236897</c:v>
                </c:pt>
                <c:pt idx="60">
                  <c:v>0.10584942563073801</c:v>
                </c:pt>
                <c:pt idx="61">
                  <c:v>0.193912778744703</c:v>
                </c:pt>
                <c:pt idx="62">
                  <c:v>0.107734703237334</c:v>
                </c:pt>
                <c:pt idx="63">
                  <c:v>6.8432579882938702E-2</c:v>
                </c:pt>
                <c:pt idx="64">
                  <c:v>0.18582037871075602</c:v>
                </c:pt>
                <c:pt idx="65">
                  <c:v>0.14167981492523701</c:v>
                </c:pt>
                <c:pt idx="66">
                  <c:v>0.29226925847191698</c:v>
                </c:pt>
                <c:pt idx="67">
                  <c:v>0.38307417331522298</c:v>
                </c:pt>
                <c:pt idx="68">
                  <c:v>0.20450294530842</c:v>
                </c:pt>
                <c:pt idx="69">
                  <c:v>0.26671572534759203</c:v>
                </c:pt>
                <c:pt idx="70">
                  <c:v>0.13352596481322901</c:v>
                </c:pt>
                <c:pt idx="71">
                  <c:v>0.20507782374446601</c:v>
                </c:pt>
                <c:pt idx="72">
                  <c:v>9.0599447675938999E-2</c:v>
                </c:pt>
                <c:pt idx="73">
                  <c:v>0.38626118771248608</c:v>
                </c:pt>
                <c:pt idx="74">
                  <c:v>0.15305872983907401</c:v>
                </c:pt>
                <c:pt idx="75">
                  <c:v>0.230289274874342</c:v>
                </c:pt>
                <c:pt idx="76">
                  <c:v>0.15569474626928601</c:v>
                </c:pt>
                <c:pt idx="77">
                  <c:v>0.112759298857339</c:v>
                </c:pt>
                <c:pt idx="78">
                  <c:v>9.2379251209056601E-2</c:v>
                </c:pt>
                <c:pt idx="79">
                  <c:v>0.13060875414638201</c:v>
                </c:pt>
                <c:pt idx="80">
                  <c:v>0.12441703007558701</c:v>
                </c:pt>
                <c:pt idx="81">
                  <c:v>9.3863729828667905E-2</c:v>
                </c:pt>
                <c:pt idx="82">
                  <c:v>0.15003725898940801</c:v>
                </c:pt>
                <c:pt idx="83">
                  <c:v>0.15088551678128501</c:v>
                </c:pt>
                <c:pt idx="84">
                  <c:v>0.15731897130167802</c:v>
                </c:pt>
                <c:pt idx="85">
                  <c:v>9.8895215372068898E-2</c:v>
                </c:pt>
                <c:pt idx="86">
                  <c:v>0.23722901757848902</c:v>
                </c:pt>
                <c:pt idx="87">
                  <c:v>0.32032684704845799</c:v>
                </c:pt>
                <c:pt idx="88">
                  <c:v>7.1995515363848198E-2</c:v>
                </c:pt>
                <c:pt idx="89">
                  <c:v>9.0572885284946614E-2</c:v>
                </c:pt>
                <c:pt idx="90">
                  <c:v>0.20317042453996301</c:v>
                </c:pt>
                <c:pt idx="91">
                  <c:v>0.159048707982889</c:v>
                </c:pt>
                <c:pt idx="92">
                  <c:v>0.11466475977387201</c:v>
                </c:pt>
                <c:pt idx="93">
                  <c:v>0.17288173872874901</c:v>
                </c:pt>
                <c:pt idx="94">
                  <c:v>0.21121452497637702</c:v>
                </c:pt>
                <c:pt idx="95">
                  <c:v>0.10648063389875501</c:v>
                </c:pt>
                <c:pt idx="96">
                  <c:v>0.21016550251299701</c:v>
                </c:pt>
                <c:pt idx="97">
                  <c:v>0.101829470775811</c:v>
                </c:pt>
                <c:pt idx="98">
                  <c:v>0.15011082286832803</c:v>
                </c:pt>
                <c:pt idx="99">
                  <c:v>0.18584090840752401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A33-41A6-9416-99596E479A2D}"/>
            </c:ext>
          </c:extLst>
        </c:ser>
        <c:ser>
          <c:idx val="1"/>
          <c:order val="1"/>
          <c:tx>
            <c:v>Mean TWh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100</c:v>
              </c:pt>
            </c:numLit>
          </c:xVal>
          <c:yVal>
            <c:numRef>
              <c:f>'Energy me anagwgh'!$M$3:$M$4</c:f>
              <c:numCache>
                <c:formatCode>General</c:formatCode>
                <c:ptCount val="2"/>
                <c:pt idx="0">
                  <c:v>0.17541783808853867</c:v>
                </c:pt>
                <c:pt idx="1">
                  <c:v>0.17541783808853867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A33-41A6-9416-99596E479A2D}"/>
            </c:ext>
          </c:extLst>
        </c:ser>
        <c:ser>
          <c:idx val="2"/>
          <c:order val="2"/>
          <c:tx>
            <c:v>+1 St. Deviation</c:v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100</c:v>
              </c:pt>
            </c:numLit>
          </c:xVal>
          <c:yVal>
            <c:numRef>
              <c:f>'Energy me anagwgh'!$M$7:$M$8</c:f>
              <c:numCache>
                <c:formatCode>General</c:formatCode>
                <c:ptCount val="2"/>
                <c:pt idx="0">
                  <c:v>0.25657847961011682</c:v>
                </c:pt>
                <c:pt idx="1">
                  <c:v>0.25657847961011682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A33-41A6-9416-99596E479A2D}"/>
            </c:ext>
          </c:extLst>
        </c:ser>
        <c:ser>
          <c:idx val="3"/>
          <c:order val="3"/>
          <c:tx>
            <c:v>-1 St. Deviation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2A33-41A6-9416-99596E479A2D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tx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33-41A6-9416-99596E479A2D}"/>
              </c:ext>
            </c:extLst>
          </c:dPt>
          <c:xVal>
            <c:numLit>
              <c:formatCode>General</c:formatCode>
              <c:ptCount val="2"/>
              <c:pt idx="0">
                <c:v>0</c:v>
              </c:pt>
              <c:pt idx="1">
                <c:v>100</c:v>
              </c:pt>
            </c:numLit>
          </c:xVal>
          <c:yVal>
            <c:numRef>
              <c:f>'Energy me anagwgh'!$M$9:$M$10</c:f>
              <c:numCache>
                <c:formatCode>General</c:formatCode>
                <c:ptCount val="2"/>
                <c:pt idx="0">
                  <c:v>9.4257196566960494E-2</c:v>
                </c:pt>
                <c:pt idx="1">
                  <c:v>9.4257196566960494E-2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2A33-41A6-9416-99596E479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133952"/>
        <c:axId val="130134528"/>
      </c:scatterChart>
      <c:valAx>
        <c:axId val="13013395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Timeseries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0134528"/>
        <c:crosses val="autoZero"/>
        <c:crossBetween val="midCat"/>
      </c:valAx>
      <c:valAx>
        <c:axId val="13013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TWh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30133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Annual </a:t>
            </a:r>
            <a:r>
              <a:rPr lang="en-US"/>
              <a:t>Inflation rate</a:t>
            </a:r>
            <a:endParaRPr lang="el-GR"/>
          </a:p>
        </c:rich>
      </c:tx>
      <c:layout>
        <c:manualLayout>
          <c:xMode val="edge"/>
          <c:yMode val="edge"/>
          <c:x val="0.3558214284722112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0257370951058496"/>
          <c:y val="0.10839145106861645"/>
          <c:w val="0.85010181677425556"/>
          <c:h val="0.74351341199984367"/>
        </c:manualLayout>
      </c:layout>
      <c:scatterChart>
        <c:scatterStyle val="smoothMarker"/>
        <c:varyColors val="0"/>
        <c:ser>
          <c:idx val="0"/>
          <c:order val="0"/>
          <c:tx>
            <c:v>Global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IMF!$B$1:$AN$1</c:f>
              <c:numCache>
                <c:formatCode>General</c:formatCode>
                <c:ptCount val="39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</c:numCache>
            </c:numRef>
          </c:xVal>
          <c:yVal>
            <c:numRef>
              <c:f>IMF!$B$229:$AN$229</c:f>
              <c:numCache>
                <c:formatCode>0.00%</c:formatCode>
                <c:ptCount val="39"/>
                <c:pt idx="0">
                  <c:v>0.17499999999999999</c:v>
                </c:pt>
                <c:pt idx="1">
                  <c:v>0.152</c:v>
                </c:pt>
                <c:pt idx="2">
                  <c:v>0.14300000000000002</c:v>
                </c:pt>
                <c:pt idx="3">
                  <c:v>0.13500000000000001</c:v>
                </c:pt>
                <c:pt idx="4">
                  <c:v>0.14099999999999999</c:v>
                </c:pt>
                <c:pt idx="5">
                  <c:v>0.13900000000000001</c:v>
                </c:pt>
                <c:pt idx="6">
                  <c:v>0.11800000000000001</c:v>
                </c:pt>
                <c:pt idx="7">
                  <c:v>0.14599999999999999</c:v>
                </c:pt>
                <c:pt idx="8">
                  <c:v>0.19699999999999998</c:v>
                </c:pt>
                <c:pt idx="9">
                  <c:v>0.23199999999999998</c:v>
                </c:pt>
                <c:pt idx="10">
                  <c:v>0.26700000000000002</c:v>
                </c:pt>
                <c:pt idx="11">
                  <c:v>0.17300000000000001</c:v>
                </c:pt>
                <c:pt idx="12">
                  <c:v>0.40799999999999997</c:v>
                </c:pt>
                <c:pt idx="13">
                  <c:v>0.40600000000000003</c:v>
                </c:pt>
                <c:pt idx="14">
                  <c:v>0.32</c:v>
                </c:pt>
                <c:pt idx="15">
                  <c:v>0.16300000000000001</c:v>
                </c:pt>
                <c:pt idx="16">
                  <c:v>9.3000000000000013E-2</c:v>
                </c:pt>
                <c:pt idx="17">
                  <c:v>6.5000000000000002E-2</c:v>
                </c:pt>
                <c:pt idx="18">
                  <c:v>6.3E-2</c:v>
                </c:pt>
                <c:pt idx="19">
                  <c:v>6.3E-2</c:v>
                </c:pt>
                <c:pt idx="20">
                  <c:v>4.8000000000000001E-2</c:v>
                </c:pt>
                <c:pt idx="21">
                  <c:v>4.7E-2</c:v>
                </c:pt>
                <c:pt idx="22">
                  <c:v>3.7000000000000005E-2</c:v>
                </c:pt>
                <c:pt idx="23">
                  <c:v>3.9E-2</c:v>
                </c:pt>
                <c:pt idx="24">
                  <c:v>3.7999999999999999E-2</c:v>
                </c:pt>
                <c:pt idx="25">
                  <c:v>4.0999999999999995E-2</c:v>
                </c:pt>
                <c:pt idx="26">
                  <c:v>4.0999999999999995E-2</c:v>
                </c:pt>
                <c:pt idx="27">
                  <c:v>4.2999999999999997E-2</c:v>
                </c:pt>
                <c:pt idx="28">
                  <c:v>6.3E-2</c:v>
                </c:pt>
                <c:pt idx="29">
                  <c:v>2.7999999999999997E-2</c:v>
                </c:pt>
                <c:pt idx="30">
                  <c:v>3.7000000000000005E-2</c:v>
                </c:pt>
                <c:pt idx="31">
                  <c:v>5.0999999999999997E-2</c:v>
                </c:pt>
                <c:pt idx="32">
                  <c:v>4.0999999999999995E-2</c:v>
                </c:pt>
                <c:pt idx="33">
                  <c:v>3.7000000000000005E-2</c:v>
                </c:pt>
                <c:pt idx="34">
                  <c:v>3.2000000000000001E-2</c:v>
                </c:pt>
                <c:pt idx="35">
                  <c:v>2.7999999999999997E-2</c:v>
                </c:pt>
                <c:pt idx="36">
                  <c:v>2.7999999999999997E-2</c:v>
                </c:pt>
                <c:pt idx="37">
                  <c:v>3.2000000000000001E-2</c:v>
                </c:pt>
                <c:pt idx="38">
                  <c:v>3.7999999999999999E-2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2E7-4D33-9805-89FDF2EB94A2}"/>
            </c:ext>
          </c:extLst>
        </c:ser>
        <c:ser>
          <c:idx val="1"/>
          <c:order val="1"/>
          <c:tx>
            <c:v>(Global forecast)</c:v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IMF!$AN$1:$AS$1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xVal>
          <c:yVal>
            <c:numRef>
              <c:f>IMF!$AN$229:$AS$229</c:f>
              <c:numCache>
                <c:formatCode>0.00%</c:formatCode>
                <c:ptCount val="6"/>
                <c:pt idx="0">
                  <c:v>3.7999999999999999E-2</c:v>
                </c:pt>
                <c:pt idx="1">
                  <c:v>3.7999999999999999E-2</c:v>
                </c:pt>
                <c:pt idx="2">
                  <c:v>3.6000000000000004E-2</c:v>
                </c:pt>
                <c:pt idx="3">
                  <c:v>3.4000000000000002E-2</c:v>
                </c:pt>
                <c:pt idx="4">
                  <c:v>3.4000000000000002E-2</c:v>
                </c:pt>
                <c:pt idx="5">
                  <c:v>3.3000000000000002E-2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2E7-4D33-9805-89FDF2EB94A2}"/>
            </c:ext>
          </c:extLst>
        </c:ser>
        <c:ser>
          <c:idx val="2"/>
          <c:order val="2"/>
          <c:tx>
            <c:v>Greece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IMF!$B$1:$AN$1</c:f>
              <c:numCache>
                <c:formatCode>General</c:formatCode>
                <c:ptCount val="39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</c:numCache>
            </c:numRef>
          </c:xVal>
          <c:yVal>
            <c:numRef>
              <c:f>IMF!$B$232:$AN$232</c:f>
              <c:numCache>
                <c:formatCode>0.00%</c:formatCode>
                <c:ptCount val="39"/>
                <c:pt idx="0">
                  <c:v>0.247</c:v>
                </c:pt>
                <c:pt idx="1">
                  <c:v>0.24399999999999999</c:v>
                </c:pt>
                <c:pt idx="2">
                  <c:v>0.214</c:v>
                </c:pt>
                <c:pt idx="3">
                  <c:v>0.19899999999999998</c:v>
                </c:pt>
                <c:pt idx="4">
                  <c:v>0.184</c:v>
                </c:pt>
                <c:pt idx="5">
                  <c:v>0.19500000000000001</c:v>
                </c:pt>
                <c:pt idx="6">
                  <c:v>0.23100000000000001</c:v>
                </c:pt>
                <c:pt idx="7">
                  <c:v>0.16399999999999998</c:v>
                </c:pt>
                <c:pt idx="8">
                  <c:v>0.13500000000000001</c:v>
                </c:pt>
                <c:pt idx="9">
                  <c:v>0.13699999999999998</c:v>
                </c:pt>
                <c:pt idx="10">
                  <c:v>0.20300000000000001</c:v>
                </c:pt>
                <c:pt idx="11">
                  <c:v>0.19500000000000001</c:v>
                </c:pt>
                <c:pt idx="12">
                  <c:v>0.159</c:v>
                </c:pt>
                <c:pt idx="13">
                  <c:v>0.14400000000000002</c:v>
                </c:pt>
                <c:pt idx="14">
                  <c:v>0.109</c:v>
                </c:pt>
                <c:pt idx="15">
                  <c:v>8.8000000000000009E-2</c:v>
                </c:pt>
                <c:pt idx="16">
                  <c:v>7.9000000000000001E-2</c:v>
                </c:pt>
                <c:pt idx="17">
                  <c:v>5.4000000000000006E-2</c:v>
                </c:pt>
                <c:pt idx="18">
                  <c:v>4.4999999999999998E-2</c:v>
                </c:pt>
                <c:pt idx="19">
                  <c:v>2.1000000000000001E-2</c:v>
                </c:pt>
                <c:pt idx="20">
                  <c:v>2.8999999999999998E-2</c:v>
                </c:pt>
                <c:pt idx="21">
                  <c:v>3.6000000000000004E-2</c:v>
                </c:pt>
                <c:pt idx="22">
                  <c:v>3.9E-2</c:v>
                </c:pt>
                <c:pt idx="23">
                  <c:v>3.4000000000000002E-2</c:v>
                </c:pt>
                <c:pt idx="24">
                  <c:v>0.03</c:v>
                </c:pt>
                <c:pt idx="25">
                  <c:v>3.5000000000000003E-2</c:v>
                </c:pt>
                <c:pt idx="26">
                  <c:v>3.3000000000000002E-2</c:v>
                </c:pt>
                <c:pt idx="27">
                  <c:v>0.03</c:v>
                </c:pt>
                <c:pt idx="28">
                  <c:v>4.2000000000000003E-2</c:v>
                </c:pt>
                <c:pt idx="29">
                  <c:v>1.3000000000000001E-2</c:v>
                </c:pt>
                <c:pt idx="30">
                  <c:v>4.7E-2</c:v>
                </c:pt>
                <c:pt idx="31">
                  <c:v>3.1E-2</c:v>
                </c:pt>
                <c:pt idx="32">
                  <c:v>0.01</c:v>
                </c:pt>
                <c:pt idx="33">
                  <c:v>-9.0000000000000011E-3</c:v>
                </c:pt>
                <c:pt idx="34">
                  <c:v>-1.3999999999999999E-2</c:v>
                </c:pt>
                <c:pt idx="35">
                  <c:v>-1.1000000000000001E-2</c:v>
                </c:pt>
                <c:pt idx="36">
                  <c:v>0</c:v>
                </c:pt>
                <c:pt idx="37">
                  <c:v>1.1000000000000001E-2</c:v>
                </c:pt>
                <c:pt idx="38">
                  <c:v>6.9999999999999993E-3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2E7-4D33-9805-89FDF2EB94A2}"/>
            </c:ext>
          </c:extLst>
        </c:ser>
        <c:ser>
          <c:idx val="3"/>
          <c:order val="3"/>
          <c:tx>
            <c:v>(Greece forecast)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IMF!$AN$1:$AS$1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xVal>
          <c:yVal>
            <c:numRef>
              <c:f>IMF!$AN$232:$AS$232</c:f>
              <c:numCache>
                <c:formatCode>0.00%</c:formatCode>
                <c:ptCount val="6"/>
                <c:pt idx="0">
                  <c:v>6.9999999999999993E-3</c:v>
                </c:pt>
                <c:pt idx="1">
                  <c:v>1.2E-2</c:v>
                </c:pt>
                <c:pt idx="2">
                  <c:v>1.4999999999999999E-2</c:v>
                </c:pt>
                <c:pt idx="3">
                  <c:v>1.7000000000000001E-2</c:v>
                </c:pt>
                <c:pt idx="4">
                  <c:v>1.7000000000000001E-2</c:v>
                </c:pt>
                <c:pt idx="5">
                  <c:v>1.8000000000000002E-2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2E7-4D33-9805-89FDF2EB9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091904"/>
        <c:axId val="68092480"/>
      </c:scatterChart>
      <c:valAx>
        <c:axId val="68091904"/>
        <c:scaling>
          <c:orientation val="minMax"/>
          <c:max val="2023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Έτος</a:t>
                </a:r>
              </a:p>
            </c:rich>
          </c:tx>
          <c:layout>
            <c:manualLayout>
              <c:xMode val="edge"/>
              <c:yMode val="edge"/>
              <c:x val="0.4921840462050911"/>
              <c:y val="0.87365508445302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092480"/>
        <c:crosses val="autoZero"/>
        <c:crossBetween val="midCat"/>
      </c:valAx>
      <c:valAx>
        <c:axId val="68092480"/>
        <c:scaling>
          <c:orientation val="minMax"/>
          <c:max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Πληθωρισμός</a:t>
                </a:r>
              </a:p>
            </c:rich>
          </c:tx>
          <c:layout>
            <c:manualLayout>
              <c:xMode val="edge"/>
              <c:yMode val="edge"/>
              <c:x val="0"/>
              <c:y val="0.327654358165859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091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598172391217183E-2"/>
          <c:y val="0.92407145957149062"/>
          <c:w val="0.89097224601599623"/>
          <c:h val="7.5928540428509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 dirty="0"/>
              <a:t>Αθροιστικές </a:t>
            </a:r>
            <a:r>
              <a:rPr lang="el-GR" dirty="0" err="1"/>
              <a:t>Χρηματοροές</a:t>
            </a:r>
            <a:r>
              <a:rPr lang="el-GR" dirty="0"/>
              <a:t> Επένδυσης</a:t>
            </a:r>
          </a:p>
        </c:rich>
      </c:tx>
      <c:layout>
        <c:manualLayout>
          <c:xMode val="edge"/>
          <c:yMode val="edge"/>
          <c:x val="0.272138385960410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Money!$K$8:$K$31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Money!$Z$8:$Z$31</c:f>
              <c:numCache>
                <c:formatCode>_("€"* #,##0.00_);_("€"* \(#,##0.00\);_("€"* "-"??_);_(@_)</c:formatCode>
                <c:ptCount val="24"/>
                <c:pt idx="0">
                  <c:v>-2450000</c:v>
                </c:pt>
                <c:pt idx="1">
                  <c:v>-2102782.1060405942</c:v>
                </c:pt>
                <c:pt idx="2">
                  <c:v>-1769994.2090241064</c:v>
                </c:pt>
                <c:pt idx="3">
                  <c:v>-1451227.7614725297</c:v>
                </c:pt>
                <c:pt idx="4">
                  <c:v>-1146084.6895125527</c:v>
                </c:pt>
                <c:pt idx="5">
                  <c:v>-854177.13921919628</c:v>
                </c:pt>
                <c:pt idx="6">
                  <c:v>-575127.22887999867</c:v>
                </c:pt>
                <c:pt idx="7">
                  <c:v>-308566.80704509077</c:v>
                </c:pt>
                <c:pt idx="8">
                  <c:v>-54137.21623151339</c:v>
                </c:pt>
                <c:pt idx="9">
                  <c:v>188510.93784693835</c:v>
                </c:pt>
                <c:pt idx="10">
                  <c:v>419718.01165018289</c:v>
                </c:pt>
                <c:pt idx="11">
                  <c:v>639815.54390566016</c:v>
                </c:pt>
                <c:pt idx="12">
                  <c:v>849126.47054576047</c:v>
                </c:pt>
                <c:pt idx="13">
                  <c:v>1047965.3346064667</c:v>
                </c:pt>
                <c:pt idx="14">
                  <c:v>1236638.4912021719</c:v>
                </c:pt>
                <c:pt idx="15">
                  <c:v>1407550.8704691136</c:v>
                </c:pt>
                <c:pt idx="16">
                  <c:v>1601476.1777598853</c:v>
                </c:pt>
                <c:pt idx="17">
                  <c:v>1785623.4533219584</c:v>
                </c:pt>
                <c:pt idx="18">
                  <c:v>1960277.7506444196</c:v>
                </c:pt>
                <c:pt idx="19">
                  <c:v>2125716.703983692</c:v>
                </c:pt>
                <c:pt idx="20">
                  <c:v>2282210.70972003</c:v>
                </c:pt>
                <c:pt idx="21">
                  <c:v>2430023.1034544478</c:v>
                </c:pt>
                <c:pt idx="22">
                  <c:v>2569410.3329433999</c:v>
                </c:pt>
                <c:pt idx="23">
                  <c:v>2700622.1269663488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6E-40D6-8DA7-115CD0428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095936"/>
        <c:axId val="68096512"/>
      </c:scatterChart>
      <c:valAx>
        <c:axId val="68095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Διάρκεια ζωής της επένδυσης (έτη)</a:t>
                </a:r>
              </a:p>
            </c:rich>
          </c:tx>
          <c:layout>
            <c:manualLayout>
              <c:xMode val="edge"/>
              <c:yMode val="edge"/>
              <c:x val="0.37111898690871381"/>
              <c:y val="0.942158679627726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096512"/>
        <c:crosses val="autoZero"/>
        <c:crossBetween val="midCat"/>
      </c:valAx>
      <c:valAx>
        <c:axId val="68096512"/>
        <c:scaling>
          <c:orientation val="minMax"/>
          <c:min val="-2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Αθροιστικές χρηματορροές επένδυσης ( €)</a:t>
                </a:r>
              </a:p>
            </c:rich>
          </c:tx>
          <c:layout>
            <c:manualLayout>
              <c:xMode val="edge"/>
              <c:yMode val="edge"/>
              <c:x val="2.7155465037338763E-3"/>
              <c:y val="0.16981452520927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09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L-moments</a:t>
            </a:r>
            <a:endParaRPr lang="el-GR" sz="2800"/>
          </a:p>
        </c:rich>
      </c:tx>
      <c:layout>
        <c:manualLayout>
          <c:xMode val="edge"/>
          <c:yMode val="edge"/>
          <c:x val="0.362087263975460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9.730168383103556E-2"/>
          <c:y val="0.10396311485427855"/>
          <c:w val="0.86066097287794929"/>
          <c:h val="0.7967129971684433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0.15158626149430696"/>
                  <c:y val="0.4430947580645161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</c:trendlineLbl>
          </c:trendline>
          <c:xVal>
            <c:numRef>
              <c:f>Total!$BV$4:$BV$1976</c:f>
              <c:numCache>
                <c:formatCode>General</c:formatCode>
                <c:ptCount val="1973"/>
                <c:pt idx="0">
                  <c:v>1.3384851857154889</c:v>
                </c:pt>
                <c:pt idx="1">
                  <c:v>1.3109149966410514</c:v>
                </c:pt>
                <c:pt idx="2">
                  <c:v>1.2519307304523453</c:v>
                </c:pt>
                <c:pt idx="3">
                  <c:v>1.3947149321040471</c:v>
                </c:pt>
                <c:pt idx="4">
                  <c:v>1.1986683154892732</c:v>
                </c:pt>
                <c:pt idx="5">
                  <c:v>1.3324785704179365</c:v>
                </c:pt>
                <c:pt idx="6">
                  <c:v>1.4567592271996195</c:v>
                </c:pt>
                <c:pt idx="7">
                  <c:v>1.4142588335495425</c:v>
                </c:pt>
                <c:pt idx="8">
                  <c:v>1.5693999346772691</c:v>
                </c:pt>
                <c:pt idx="9">
                  <c:v>1.6871896071922097</c:v>
                </c:pt>
                <c:pt idx="10">
                  <c:v>1.495526323875165</c:v>
                </c:pt>
                <c:pt idx="11">
                  <c:v>1.3027776085986866</c:v>
                </c:pt>
                <c:pt idx="12">
                  <c:v>1.4754393992793617</c:v>
                </c:pt>
                <c:pt idx="13">
                  <c:v>1.2842408598528294</c:v>
                </c:pt>
                <c:pt idx="14">
                  <c:v>1.3931971352869208</c:v>
                </c:pt>
                <c:pt idx="15">
                  <c:v>1.2361194877450021</c:v>
                </c:pt>
                <c:pt idx="16">
                  <c:v>1.2418327013587001</c:v>
                </c:pt>
                <c:pt idx="17">
                  <c:v>1.395579541479159</c:v>
                </c:pt>
                <c:pt idx="18">
                  <c:v>1.232436887585</c:v>
                </c:pt>
                <c:pt idx="19">
                  <c:v>1.5659740034681275</c:v>
                </c:pt>
                <c:pt idx="20">
                  <c:v>1.2876715724662986</c:v>
                </c:pt>
                <c:pt idx="21">
                  <c:v>1.2439043857311727</c:v>
                </c:pt>
                <c:pt idx="22">
                  <c:v>1.4070265802330315</c:v>
                </c:pt>
                <c:pt idx="23">
                  <c:v>1.2764918707508572</c:v>
                </c:pt>
                <c:pt idx="24">
                  <c:v>1.4608037457459213</c:v>
                </c:pt>
                <c:pt idx="25">
                  <c:v>1.3834043408733501</c:v>
                </c:pt>
                <c:pt idx="26">
                  <c:v>1.3658683654622483</c:v>
                </c:pt>
                <c:pt idx="27">
                  <c:v>1.2963104717979193</c:v>
                </c:pt>
                <c:pt idx="28">
                  <c:v>1.4661721456327848</c:v>
                </c:pt>
                <c:pt idx="29">
                  <c:v>1.2036468548579506</c:v>
                </c:pt>
                <c:pt idx="30">
                  <c:v>1.183405407326757</c:v>
                </c:pt>
                <c:pt idx="31">
                  <c:v>1.1211120305912132</c:v>
                </c:pt>
                <c:pt idx="32">
                  <c:v>1.8447865207577796</c:v>
                </c:pt>
                <c:pt idx="33">
                  <c:v>1.7222384344307695</c:v>
                </c:pt>
                <c:pt idx="34">
                  <c:v>1.6233154236727299</c:v>
                </c:pt>
                <c:pt idx="35">
                  <c:v>1.5086008442013075</c:v>
                </c:pt>
                <c:pt idx="36">
                  <c:v>1.5403948045756668</c:v>
                </c:pt>
                <c:pt idx="37">
                  <c:v>1.5199721846473739</c:v>
                </c:pt>
                <c:pt idx="38">
                  <c:v>1.7465511631165911</c:v>
                </c:pt>
                <c:pt idx="39">
                  <c:v>1.1227132771325119</c:v>
                </c:pt>
                <c:pt idx="40">
                  <c:v>1.1383015718476974</c:v>
                </c:pt>
                <c:pt idx="41">
                  <c:v>1.1389040083734219</c:v>
                </c:pt>
                <c:pt idx="42">
                  <c:v>1.1290942619260829</c:v>
                </c:pt>
                <c:pt idx="43">
                  <c:v>1.1209818546896837</c:v>
                </c:pt>
                <c:pt idx="44">
                  <c:v>1.0881363843469172</c:v>
                </c:pt>
                <c:pt idx="45">
                  <c:v>1.096165243145353</c:v>
                </c:pt>
                <c:pt idx="46">
                  <c:v>1.0909817567200271</c:v>
                </c:pt>
                <c:pt idx="47">
                  <c:v>1.1021277437525732</c:v>
                </c:pt>
                <c:pt idx="48">
                  <c:v>1.1160794188420264</c:v>
                </c:pt>
                <c:pt idx="49">
                  <c:v>1.1222848087006492</c:v>
                </c:pt>
                <c:pt idx="50">
                  <c:v>1.1071209487479341</c:v>
                </c:pt>
                <c:pt idx="51">
                  <c:v>1.1121119459044544</c:v>
                </c:pt>
                <c:pt idx="52">
                  <c:v>1.1173185726733319</c:v>
                </c:pt>
                <c:pt idx="53">
                  <c:v>1.1026261450485004</c:v>
                </c:pt>
                <c:pt idx="54">
                  <c:v>1.3292876469474453</c:v>
                </c:pt>
                <c:pt idx="55">
                  <c:v>1.1583292858218388</c:v>
                </c:pt>
                <c:pt idx="56">
                  <c:v>1.145236082261293</c:v>
                </c:pt>
                <c:pt idx="57">
                  <c:v>1.130274958276454</c:v>
                </c:pt>
                <c:pt idx="58">
                  <c:v>1.1400237626022891</c:v>
                </c:pt>
                <c:pt idx="59">
                  <c:v>1.1302618960631645</c:v>
                </c:pt>
                <c:pt idx="60">
                  <c:v>1.1166537406826975</c:v>
                </c:pt>
                <c:pt idx="61">
                  <c:v>1.1574340463266208</c:v>
                </c:pt>
                <c:pt idx="62">
                  <c:v>1.1594517472554255</c:v>
                </c:pt>
                <c:pt idx="63">
                  <c:v>1.2807906864347522</c:v>
                </c:pt>
                <c:pt idx="64">
                  <c:v>1.2509989899129481</c:v>
                </c:pt>
                <c:pt idx="65">
                  <c:v>1.1442164341542131</c:v>
                </c:pt>
                <c:pt idx="66">
                  <c:v>1.1646747177169112</c:v>
                </c:pt>
                <c:pt idx="67">
                  <c:v>1.1472501280170506</c:v>
                </c:pt>
                <c:pt idx="68">
                  <c:v>1.154925816606426</c:v>
                </c:pt>
                <c:pt idx="69">
                  <c:v>1.1288730709827257</c:v>
                </c:pt>
                <c:pt idx="70">
                  <c:v>1.1181528150067923</c:v>
                </c:pt>
                <c:pt idx="71">
                  <c:v>1.2774791947180142</c:v>
                </c:pt>
                <c:pt idx="72">
                  <c:v>1.1517021420229139</c:v>
                </c:pt>
                <c:pt idx="73">
                  <c:v>1.1331108343125753</c:v>
                </c:pt>
                <c:pt idx="74">
                  <c:v>1.1450767935501269</c:v>
                </c:pt>
                <c:pt idx="75">
                  <c:v>1.1422423627686922</c:v>
                </c:pt>
                <c:pt idx="76">
                  <c:v>1.1130882456820237</c:v>
                </c:pt>
                <c:pt idx="77">
                  <c:v>1.1258139644418896</c:v>
                </c:pt>
                <c:pt idx="78">
                  <c:v>1.0978084322161552</c:v>
                </c:pt>
                <c:pt idx="79">
                  <c:v>1.1354605424642632</c:v>
                </c:pt>
                <c:pt idx="80">
                  <c:v>1.1087300942847336</c:v>
                </c:pt>
                <c:pt idx="81">
                  <c:v>1.3891392592571323</c:v>
                </c:pt>
                <c:pt idx="82">
                  <c:v>1.2725288147090075</c:v>
                </c:pt>
                <c:pt idx="83">
                  <c:v>1.4802680999827387</c:v>
                </c:pt>
                <c:pt idx="84">
                  <c:v>1.4433828859777824</c:v>
                </c:pt>
                <c:pt idx="85">
                  <c:v>1.5849539323872313</c:v>
                </c:pt>
                <c:pt idx="86">
                  <c:v>1.5385765546938346</c:v>
                </c:pt>
                <c:pt idx="87">
                  <c:v>1.4307922732561436</c:v>
                </c:pt>
                <c:pt idx="88">
                  <c:v>1.4382074124405675</c:v>
                </c:pt>
                <c:pt idx="89">
                  <c:v>1.4212917286888931</c:v>
                </c:pt>
                <c:pt idx="90">
                  <c:v>1.3972628524911568</c:v>
                </c:pt>
                <c:pt idx="91">
                  <c:v>1.3628607736510148</c:v>
                </c:pt>
                <c:pt idx="92">
                  <c:v>1.6181204698915626</c:v>
                </c:pt>
                <c:pt idx="93">
                  <c:v>1.334281518944054</c:v>
                </c:pt>
                <c:pt idx="94">
                  <c:v>1.3290787671572597</c:v>
                </c:pt>
                <c:pt idx="95">
                  <c:v>1.3227015119464731</c:v>
                </c:pt>
                <c:pt idx="96">
                  <c:v>1.2941910148681119</c:v>
                </c:pt>
                <c:pt idx="97">
                  <c:v>2.09830894025571</c:v>
                </c:pt>
                <c:pt idx="98">
                  <c:v>1.2742806181539046</c:v>
                </c:pt>
                <c:pt idx="99">
                  <c:v>1.3082160657303241</c:v>
                </c:pt>
                <c:pt idx="100">
                  <c:v>1.585490143271979</c:v>
                </c:pt>
                <c:pt idx="101">
                  <c:v>1.4153352899096225</c:v>
                </c:pt>
                <c:pt idx="102">
                  <c:v>1.4059925697163489</c:v>
                </c:pt>
                <c:pt idx="103">
                  <c:v>1.4214607062285733</c:v>
                </c:pt>
                <c:pt idx="104">
                  <c:v>1.3642873899441665</c:v>
                </c:pt>
                <c:pt idx="105">
                  <c:v>1.3178282584694405</c:v>
                </c:pt>
                <c:pt idx="106">
                  <c:v>1.3280260258532655</c:v>
                </c:pt>
                <c:pt idx="107">
                  <c:v>1.4431860161914383</c:v>
                </c:pt>
                <c:pt idx="108">
                  <c:v>1.3916667239604339</c:v>
                </c:pt>
                <c:pt idx="109">
                  <c:v>1.4077309524322734</c:v>
                </c:pt>
                <c:pt idx="110">
                  <c:v>1.3223654669408265</c:v>
                </c:pt>
                <c:pt idx="111">
                  <c:v>1.2676704386901416</c:v>
                </c:pt>
                <c:pt idx="112">
                  <c:v>1.2782993937015805</c:v>
                </c:pt>
                <c:pt idx="113">
                  <c:v>1.2459856743453943</c:v>
                </c:pt>
                <c:pt idx="114">
                  <c:v>1.4093228174120886</c:v>
                </c:pt>
                <c:pt idx="115">
                  <c:v>1.4235581514802957</c:v>
                </c:pt>
                <c:pt idx="116">
                  <c:v>1.3556049626402034</c:v>
                </c:pt>
                <c:pt idx="117">
                  <c:v>1.3278559284734857</c:v>
                </c:pt>
                <c:pt idx="118">
                  <c:v>1.3389837662645738</c:v>
                </c:pt>
                <c:pt idx="119">
                  <c:v>1.3534998552494195</c:v>
                </c:pt>
                <c:pt idx="120">
                  <c:v>1.4141126584088928</c:v>
                </c:pt>
                <c:pt idx="121">
                  <c:v>1.74152322550407</c:v>
                </c:pt>
                <c:pt idx="122">
                  <c:v>1.3475120059370038</c:v>
                </c:pt>
                <c:pt idx="123">
                  <c:v>1.3080815112247399</c:v>
                </c:pt>
                <c:pt idx="124">
                  <c:v>1.2921647910144303</c:v>
                </c:pt>
                <c:pt idx="125">
                  <c:v>1.29220277369486</c:v>
                </c:pt>
                <c:pt idx="126">
                  <c:v>1.2528483113413396</c:v>
                </c:pt>
                <c:pt idx="127">
                  <c:v>1.2287204581147448</c:v>
                </c:pt>
                <c:pt idx="128">
                  <c:v>1.2156815246637533</c:v>
                </c:pt>
                <c:pt idx="129">
                  <c:v>1.2219171532188493</c:v>
                </c:pt>
                <c:pt idx="130">
                  <c:v>1.2022368116444655</c:v>
                </c:pt>
                <c:pt idx="131">
                  <c:v>1.3222702886916646</c:v>
                </c:pt>
                <c:pt idx="132">
                  <c:v>1.2903582390825743</c:v>
                </c:pt>
                <c:pt idx="133">
                  <c:v>1.2811458776069398</c:v>
                </c:pt>
                <c:pt idx="134">
                  <c:v>1.4516234615027368</c:v>
                </c:pt>
                <c:pt idx="135">
                  <c:v>1.1569141102277922</c:v>
                </c:pt>
                <c:pt idx="136">
                  <c:v>1.3473828954267353</c:v>
                </c:pt>
                <c:pt idx="137">
                  <c:v>1.3025254817789764</c:v>
                </c:pt>
                <c:pt idx="138">
                  <c:v>1.2266510747788382</c:v>
                </c:pt>
                <c:pt idx="139">
                  <c:v>1.231019196257831</c:v>
                </c:pt>
                <c:pt idx="140">
                  <c:v>1.237879437457502</c:v>
                </c:pt>
                <c:pt idx="141">
                  <c:v>1.2291612475664244</c:v>
                </c:pt>
                <c:pt idx="142">
                  <c:v>1.1075448558532639</c:v>
                </c:pt>
                <c:pt idx="143">
                  <c:v>1.1060652431248248</c:v>
                </c:pt>
                <c:pt idx="144">
                  <c:v>1.2872730847144189</c:v>
                </c:pt>
                <c:pt idx="145">
                  <c:v>1.233351894159842</c:v>
                </c:pt>
                <c:pt idx="146">
                  <c:v>1.4607898487976125</c:v>
                </c:pt>
                <c:pt idx="147">
                  <c:v>1.3365585158429214</c:v>
                </c:pt>
                <c:pt idx="148">
                  <c:v>1.2628872194188441</c:v>
                </c:pt>
                <c:pt idx="149">
                  <c:v>1.2013648269301225</c:v>
                </c:pt>
                <c:pt idx="150">
                  <c:v>1.246393811693292</c:v>
                </c:pt>
                <c:pt idx="151">
                  <c:v>1.2151936892097632</c:v>
                </c:pt>
                <c:pt idx="152">
                  <c:v>1.2582887235036344</c:v>
                </c:pt>
                <c:pt idx="153">
                  <c:v>1.2936076096601887</c:v>
                </c:pt>
                <c:pt idx="154">
                  <c:v>1.1861943915297692</c:v>
                </c:pt>
                <c:pt idx="155">
                  <c:v>1.4648840457963748</c:v>
                </c:pt>
                <c:pt idx="156">
                  <c:v>1.3685333590313862</c:v>
                </c:pt>
                <c:pt idx="157">
                  <c:v>1.2844597217741685</c:v>
                </c:pt>
                <c:pt idx="158">
                  <c:v>1.1288039495684177</c:v>
                </c:pt>
                <c:pt idx="159">
                  <c:v>1.1047900333549392</c:v>
                </c:pt>
                <c:pt idx="160">
                  <c:v>1.1281618377170122</c:v>
                </c:pt>
                <c:pt idx="161">
                  <c:v>1.1138582173728748</c:v>
                </c:pt>
                <c:pt idx="162">
                  <c:v>1.1596824211017438</c:v>
                </c:pt>
                <c:pt idx="163">
                  <c:v>1.2108742695690804</c:v>
                </c:pt>
                <c:pt idx="164">
                  <c:v>1.1791763444549506</c:v>
                </c:pt>
                <c:pt idx="165">
                  <c:v>1.2620170047655919</c:v>
                </c:pt>
                <c:pt idx="166">
                  <c:v>1.3449609008755554</c:v>
                </c:pt>
                <c:pt idx="167">
                  <c:v>1.2067168674536533</c:v>
                </c:pt>
                <c:pt idx="168">
                  <c:v>1.194185547555739</c:v>
                </c:pt>
                <c:pt idx="169">
                  <c:v>1.1064170701037352</c:v>
                </c:pt>
                <c:pt idx="170">
                  <c:v>1.1725550502753397</c:v>
                </c:pt>
                <c:pt idx="171">
                  <c:v>1.1611919044552657</c:v>
                </c:pt>
                <c:pt idx="172">
                  <c:v>1.1329712402274237</c:v>
                </c:pt>
                <c:pt idx="173">
                  <c:v>1.1359549784710969</c:v>
                </c:pt>
                <c:pt idx="174">
                  <c:v>1.164472071283017</c:v>
                </c:pt>
                <c:pt idx="175">
                  <c:v>1.1995821251568584</c:v>
                </c:pt>
                <c:pt idx="176">
                  <c:v>1.2380268113369146</c:v>
                </c:pt>
                <c:pt idx="177">
                  <c:v>1.2393638141366006</c:v>
                </c:pt>
                <c:pt idx="178">
                  <c:v>1.1597453946879623</c:v>
                </c:pt>
                <c:pt idx="179">
                  <c:v>1.1519676657421942</c:v>
                </c:pt>
                <c:pt idx="180">
                  <c:v>1.1255866712093052</c:v>
                </c:pt>
                <c:pt idx="181">
                  <c:v>1.1731508087602331</c:v>
                </c:pt>
                <c:pt idx="182">
                  <c:v>1.2094512843911502</c:v>
                </c:pt>
                <c:pt idx="183">
                  <c:v>1.1705899672323183</c:v>
                </c:pt>
                <c:pt idx="184">
                  <c:v>1.143027790780083</c:v>
                </c:pt>
                <c:pt idx="185">
                  <c:v>1.1370646767429355</c:v>
                </c:pt>
                <c:pt idx="186">
                  <c:v>1.1271114405770291</c:v>
                </c:pt>
                <c:pt idx="187">
                  <c:v>1.1311847331185012</c:v>
                </c:pt>
                <c:pt idx="188">
                  <c:v>1.3788033306580061</c:v>
                </c:pt>
                <c:pt idx="189">
                  <c:v>1.2775628521007552</c:v>
                </c:pt>
                <c:pt idx="190">
                  <c:v>1.263896078415272</c:v>
                </c:pt>
                <c:pt idx="191">
                  <c:v>1.3658398365191924</c:v>
                </c:pt>
                <c:pt idx="192">
                  <c:v>1.2718904324660145</c:v>
                </c:pt>
                <c:pt idx="193">
                  <c:v>1.195956764782617</c:v>
                </c:pt>
                <c:pt idx="194">
                  <c:v>1.284691062624105</c:v>
                </c:pt>
                <c:pt idx="195">
                  <c:v>1.2109224802855048</c:v>
                </c:pt>
                <c:pt idx="196">
                  <c:v>1.0887734604131936</c:v>
                </c:pt>
                <c:pt idx="197">
                  <c:v>1.4145407386342495</c:v>
                </c:pt>
                <c:pt idx="198">
                  <c:v>1.3328532909092246</c:v>
                </c:pt>
                <c:pt idx="199">
                  <c:v>1.4248453135943331</c:v>
                </c:pt>
                <c:pt idx="200">
                  <c:v>1.341183132487775</c:v>
                </c:pt>
                <c:pt idx="201">
                  <c:v>1.2933241540157443</c:v>
                </c:pt>
                <c:pt idx="202">
                  <c:v>1.286050532997782</c:v>
                </c:pt>
                <c:pt idx="203">
                  <c:v>1.305102771372322</c:v>
                </c:pt>
                <c:pt idx="204">
                  <c:v>1.2713479680064164</c:v>
                </c:pt>
                <c:pt idx="205">
                  <c:v>1.2550322103423168</c:v>
                </c:pt>
                <c:pt idx="206">
                  <c:v>1.2386271011962988</c:v>
                </c:pt>
                <c:pt idx="207">
                  <c:v>1.2783409980753755</c:v>
                </c:pt>
                <c:pt idx="208">
                  <c:v>1.256400103103569</c:v>
                </c:pt>
                <c:pt idx="209">
                  <c:v>1.3129948020213005</c:v>
                </c:pt>
                <c:pt idx="210">
                  <c:v>1.2862174054178188</c:v>
                </c:pt>
                <c:pt idx="211">
                  <c:v>1.2398013771234657</c:v>
                </c:pt>
                <c:pt idx="212">
                  <c:v>1.1803487052598374</c:v>
                </c:pt>
                <c:pt idx="213">
                  <c:v>1.4117809731722042</c:v>
                </c:pt>
                <c:pt idx="214">
                  <c:v>1.389240919946501</c:v>
                </c:pt>
                <c:pt idx="215">
                  <c:v>1.4473486657430572</c:v>
                </c:pt>
                <c:pt idx="216">
                  <c:v>1.4215927857831063</c:v>
                </c:pt>
                <c:pt idx="217">
                  <c:v>1.4218437965915178</c:v>
                </c:pt>
                <c:pt idx="218">
                  <c:v>1.4115569802273149</c:v>
                </c:pt>
                <c:pt idx="219">
                  <c:v>1.4208511102308414</c:v>
                </c:pt>
                <c:pt idx="220">
                  <c:v>1.4046110510071204</c:v>
                </c:pt>
                <c:pt idx="221">
                  <c:v>1.4403225785789702</c:v>
                </c:pt>
                <c:pt idx="222">
                  <c:v>1.370353635936602</c:v>
                </c:pt>
                <c:pt idx="223">
                  <c:v>1.4215507540581636</c:v>
                </c:pt>
                <c:pt idx="224">
                  <c:v>1.2710430716748577</c:v>
                </c:pt>
                <c:pt idx="225">
                  <c:v>1.2309250875465969</c:v>
                </c:pt>
                <c:pt idx="226">
                  <c:v>1.3427694993579107</c:v>
                </c:pt>
                <c:pt idx="227">
                  <c:v>1.1951288162116931</c:v>
                </c:pt>
                <c:pt idx="228">
                  <c:v>1.2289364948532251</c:v>
                </c:pt>
                <c:pt idx="229">
                  <c:v>1.2644870515354072</c:v>
                </c:pt>
                <c:pt idx="230">
                  <c:v>1.3535339189884044</c:v>
                </c:pt>
                <c:pt idx="231">
                  <c:v>1.2532554889675196</c:v>
                </c:pt>
                <c:pt idx="232">
                  <c:v>1.2469375907278961</c:v>
                </c:pt>
                <c:pt idx="233">
                  <c:v>1.3319352308038706</c:v>
                </c:pt>
                <c:pt idx="234">
                  <c:v>1.2292186234169808</c:v>
                </c:pt>
                <c:pt idx="235">
                  <c:v>1.2372283587732851</c:v>
                </c:pt>
                <c:pt idx="236">
                  <c:v>1.2005468847239726</c:v>
                </c:pt>
                <c:pt idx="237">
                  <c:v>1.3346928311680506</c:v>
                </c:pt>
                <c:pt idx="238">
                  <c:v>1.3239066262838461</c:v>
                </c:pt>
                <c:pt idx="239">
                  <c:v>1.3375598601782825</c:v>
                </c:pt>
                <c:pt idx="240">
                  <c:v>1.3399880485690754</c:v>
                </c:pt>
                <c:pt idx="241">
                  <c:v>1.3402275318611134</c:v>
                </c:pt>
                <c:pt idx="242">
                  <c:v>1.3587662499260758</c:v>
                </c:pt>
                <c:pt idx="243">
                  <c:v>1.293519455240288</c:v>
                </c:pt>
                <c:pt idx="244">
                  <c:v>1.3124937882298142</c:v>
                </c:pt>
                <c:pt idx="245">
                  <c:v>1.3565004573834576</c:v>
                </c:pt>
                <c:pt idx="246">
                  <c:v>1.367545575427404</c:v>
                </c:pt>
                <c:pt idx="247">
                  <c:v>1.3216580951642745</c:v>
                </c:pt>
                <c:pt idx="248">
                  <c:v>1.3219456693143306</c:v>
                </c:pt>
                <c:pt idx="249">
                  <c:v>1.4787861605107289</c:v>
                </c:pt>
                <c:pt idx="250">
                  <c:v>1.3973159920151714</c:v>
                </c:pt>
                <c:pt idx="251">
                  <c:v>1.3550497681824409</c:v>
                </c:pt>
                <c:pt idx="252">
                  <c:v>1.3556119699062026</c:v>
                </c:pt>
                <c:pt idx="253">
                  <c:v>1.3598690208427757</c:v>
                </c:pt>
                <c:pt idx="254">
                  <c:v>1.4583635540425246</c:v>
                </c:pt>
                <c:pt idx="255">
                  <c:v>1.3618649759318833</c:v>
                </c:pt>
                <c:pt idx="256">
                  <c:v>1.349060433764766</c:v>
                </c:pt>
                <c:pt idx="257">
                  <c:v>1.3649777511527454</c:v>
                </c:pt>
                <c:pt idx="258">
                  <c:v>1.3468348667208458</c:v>
                </c:pt>
                <c:pt idx="259">
                  <c:v>1.3696504820151896</c:v>
                </c:pt>
                <c:pt idx="260">
                  <c:v>1.3650697793327511</c:v>
                </c:pt>
                <c:pt idx="261">
                  <c:v>1.3453518773379509</c:v>
                </c:pt>
                <c:pt idx="262">
                  <c:v>1.3544310860383071</c:v>
                </c:pt>
                <c:pt idx="263">
                  <c:v>1.4087554819669879</c:v>
                </c:pt>
                <c:pt idx="264">
                  <c:v>1.3444072309977022</c:v>
                </c:pt>
                <c:pt idx="265">
                  <c:v>1.3691656445857259</c:v>
                </c:pt>
                <c:pt idx="266">
                  <c:v>1.3475304129432046</c:v>
                </c:pt>
                <c:pt idx="267">
                  <c:v>1.4055707601984373</c:v>
                </c:pt>
                <c:pt idx="268">
                  <c:v>1.4027658938299423</c:v>
                </c:pt>
                <c:pt idx="269">
                  <c:v>1.3658686265711055</c:v>
                </c:pt>
                <c:pt idx="270">
                  <c:v>1.3860850421130999</c:v>
                </c:pt>
                <c:pt idx="271">
                  <c:v>1.3582284754947231</c:v>
                </c:pt>
                <c:pt idx="272">
                  <c:v>1.4426273320134451</c:v>
                </c:pt>
                <c:pt idx="273">
                  <c:v>1.3491905406319187</c:v>
                </c:pt>
                <c:pt idx="274">
                  <c:v>1.3511183837032539</c:v>
                </c:pt>
                <c:pt idx="275">
                  <c:v>1.3595682722367042</c:v>
                </c:pt>
                <c:pt idx="276">
                  <c:v>1.3407605794237027</c:v>
                </c:pt>
                <c:pt idx="277">
                  <c:v>1.3528377488077197</c:v>
                </c:pt>
                <c:pt idx="278">
                  <c:v>1.3551579199506616</c:v>
                </c:pt>
                <c:pt idx="279">
                  <c:v>1.3585360670531226</c:v>
                </c:pt>
                <c:pt idx="280">
                  <c:v>1.3628151047559682</c:v>
                </c:pt>
                <c:pt idx="281">
                  <c:v>1.1952777180269396</c:v>
                </c:pt>
                <c:pt idx="282">
                  <c:v>1.1940492615221265</c:v>
                </c:pt>
                <c:pt idx="283">
                  <c:v>1.1872117674494742</c:v>
                </c:pt>
                <c:pt idx="284">
                  <c:v>1.1531299654046037</c:v>
                </c:pt>
                <c:pt idx="285">
                  <c:v>1.1505141499497116</c:v>
                </c:pt>
                <c:pt idx="286">
                  <c:v>1.1071627927779824</c:v>
                </c:pt>
                <c:pt idx="287">
                  <c:v>1.0612160029628182</c:v>
                </c:pt>
                <c:pt idx="288">
                  <c:v>1.0729291462497119</c:v>
                </c:pt>
                <c:pt idx="289">
                  <c:v>1.0795194133571657</c:v>
                </c:pt>
                <c:pt idx="290">
                  <c:v>1.0575492023801252</c:v>
                </c:pt>
                <c:pt idx="291">
                  <c:v>1.0539916754311829</c:v>
                </c:pt>
                <c:pt idx="292">
                  <c:v>1.0617961039855104</c:v>
                </c:pt>
                <c:pt idx="293">
                  <c:v>1.0268130341617103</c:v>
                </c:pt>
                <c:pt idx="294">
                  <c:v>1.0745484931830891</c:v>
                </c:pt>
                <c:pt idx="295">
                  <c:v>1.018225078717909</c:v>
                </c:pt>
                <c:pt idx="296">
                  <c:v>1.1579523550433557</c:v>
                </c:pt>
                <c:pt idx="297">
                  <c:v>1.0344992513920912</c:v>
                </c:pt>
                <c:pt idx="298">
                  <c:v>1.047897761154752</c:v>
                </c:pt>
                <c:pt idx="299">
                  <c:v>1.1181119121760525</c:v>
                </c:pt>
                <c:pt idx="300">
                  <c:v>1.0116970712278761</c:v>
                </c:pt>
                <c:pt idx="301">
                  <c:v>1.0083879041101715</c:v>
                </c:pt>
                <c:pt idx="302">
                  <c:v>1.1298523839270749</c:v>
                </c:pt>
                <c:pt idx="303">
                  <c:v>1.4970520645096008</c:v>
                </c:pt>
                <c:pt idx="304">
                  <c:v>1.0854526776579494</c:v>
                </c:pt>
                <c:pt idx="305">
                  <c:v>1.0336066975151252</c:v>
                </c:pt>
                <c:pt idx="306">
                  <c:v>1.087743111138032</c:v>
                </c:pt>
                <c:pt idx="307">
                  <c:v>1.0589846404641667</c:v>
                </c:pt>
                <c:pt idx="308">
                  <c:v>1.0433858745920499</c:v>
                </c:pt>
                <c:pt idx="309">
                  <c:v>0.98139395169116916</c:v>
                </c:pt>
                <c:pt idx="310">
                  <c:v>0.97966707987710666</c:v>
                </c:pt>
                <c:pt idx="311">
                  <c:v>0.9855202220226833</c:v>
                </c:pt>
                <c:pt idx="312">
                  <c:v>1.1252581311521217</c:v>
                </c:pt>
                <c:pt idx="313">
                  <c:v>1.073165666641553</c:v>
                </c:pt>
                <c:pt idx="314">
                  <c:v>1.1993605706173254</c:v>
                </c:pt>
                <c:pt idx="315">
                  <c:v>1.0699917894018727</c:v>
                </c:pt>
                <c:pt idx="316">
                  <c:v>1.1041101233157316</c:v>
                </c:pt>
                <c:pt idx="317">
                  <c:v>1.0443716521181934</c:v>
                </c:pt>
                <c:pt idx="318">
                  <c:v>1.2809657823872069</c:v>
                </c:pt>
                <c:pt idx="319">
                  <c:v>1.1599615611616798</c:v>
                </c:pt>
                <c:pt idx="320">
                  <c:v>1.2788290779009244</c:v>
                </c:pt>
                <c:pt idx="321">
                  <c:v>1.1980371280933522</c:v>
                </c:pt>
                <c:pt idx="322">
                  <c:v>1.1341147256433972</c:v>
                </c:pt>
                <c:pt idx="323">
                  <c:v>1.1792231726300764</c:v>
                </c:pt>
                <c:pt idx="324">
                  <c:v>1.1801829680699463</c:v>
                </c:pt>
                <c:pt idx="325">
                  <c:v>1.1484719766099005</c:v>
                </c:pt>
                <c:pt idx="326">
                  <c:v>1.1800288041804092</c:v>
                </c:pt>
                <c:pt idx="327">
                  <c:v>1.2876064516547805</c:v>
                </c:pt>
                <c:pt idx="328">
                  <c:v>1.169027914775987</c:v>
                </c:pt>
                <c:pt idx="329">
                  <c:v>1.1570379866957829</c:v>
                </c:pt>
                <c:pt idx="330">
                  <c:v>1.1436397719689637</c:v>
                </c:pt>
                <c:pt idx="331">
                  <c:v>1.162972706529219</c:v>
                </c:pt>
                <c:pt idx="332">
                  <c:v>1.0987843013074878</c:v>
                </c:pt>
                <c:pt idx="333">
                  <c:v>1.1516036583371596</c:v>
                </c:pt>
                <c:pt idx="334">
                  <c:v>1.0609636588282301</c:v>
                </c:pt>
                <c:pt idx="335">
                  <c:v>1.1455991445472096</c:v>
                </c:pt>
                <c:pt idx="336">
                  <c:v>1.124200705999471</c:v>
                </c:pt>
                <c:pt idx="337">
                  <c:v>1.1231786922759357</c:v>
                </c:pt>
                <c:pt idx="338">
                  <c:v>1.1426713250282297</c:v>
                </c:pt>
                <c:pt idx="339">
                  <c:v>1.1419025301992392</c:v>
                </c:pt>
                <c:pt idx="340">
                  <c:v>1.1561520616679879</c:v>
                </c:pt>
                <c:pt idx="341">
                  <c:v>1.2763136351061144</c:v>
                </c:pt>
                <c:pt idx="342">
                  <c:v>1.1834106853945763</c:v>
                </c:pt>
                <c:pt idx="343">
                  <c:v>1.1681206117427216</c:v>
                </c:pt>
                <c:pt idx="344">
                  <c:v>1.0660921418399161</c:v>
                </c:pt>
                <c:pt idx="345">
                  <c:v>1.0997761959933978</c:v>
                </c:pt>
                <c:pt idx="346">
                  <c:v>1.0835161087584266</c:v>
                </c:pt>
                <c:pt idx="347">
                  <c:v>1.083864855210207</c:v>
                </c:pt>
                <c:pt idx="348">
                  <c:v>1.0746505032504881</c:v>
                </c:pt>
                <c:pt idx="349">
                  <c:v>1.0837222964409303</c:v>
                </c:pt>
                <c:pt idx="350">
                  <c:v>1.0732467606073048</c:v>
                </c:pt>
                <c:pt idx="351">
                  <c:v>1.0125461658954324</c:v>
                </c:pt>
                <c:pt idx="352">
                  <c:v>1.2429625966795967</c:v>
                </c:pt>
                <c:pt idx="353">
                  <c:v>1.0654899668175675</c:v>
                </c:pt>
                <c:pt idx="354">
                  <c:v>1.2667361614979566</c:v>
                </c:pt>
                <c:pt idx="355">
                  <c:v>1.1976491511091754</c:v>
                </c:pt>
                <c:pt idx="356">
                  <c:v>1.193842546070897</c:v>
                </c:pt>
                <c:pt idx="357">
                  <c:v>1.1006008441883839</c:v>
                </c:pt>
                <c:pt idx="358">
                  <c:v>0.99712158688207675</c:v>
                </c:pt>
                <c:pt idx="359">
                  <c:v>1.0369656916136292</c:v>
                </c:pt>
                <c:pt idx="360">
                  <c:v>1.0014583055727195</c:v>
                </c:pt>
                <c:pt idx="361">
                  <c:v>1.0028029070407249</c:v>
                </c:pt>
                <c:pt idx="362">
                  <c:v>1.1015356810692394</c:v>
                </c:pt>
                <c:pt idx="363">
                  <c:v>1.0185164769794086</c:v>
                </c:pt>
                <c:pt idx="364">
                  <c:v>1.0284577073393844</c:v>
                </c:pt>
                <c:pt idx="365">
                  <c:v>1.0755434768245868</c:v>
                </c:pt>
                <c:pt idx="366">
                  <c:v>1.0428355800012872</c:v>
                </c:pt>
                <c:pt idx="367">
                  <c:v>1.1167836480970303</c:v>
                </c:pt>
                <c:pt idx="368">
                  <c:v>1.0857273049268918</c:v>
                </c:pt>
                <c:pt idx="369">
                  <c:v>1.1496955505918234</c:v>
                </c:pt>
                <c:pt idx="370">
                  <c:v>1.0774755058598209</c:v>
                </c:pt>
                <c:pt idx="371">
                  <c:v>1.0502765760686896</c:v>
                </c:pt>
                <c:pt idx="372">
                  <c:v>1.0462203908674079</c:v>
                </c:pt>
                <c:pt idx="373">
                  <c:v>0.96990094048433817</c:v>
                </c:pt>
                <c:pt idx="374">
                  <c:v>1.2007117677712633</c:v>
                </c:pt>
                <c:pt idx="375">
                  <c:v>1.0014530197118505</c:v>
                </c:pt>
                <c:pt idx="376">
                  <c:v>0.99446254994199468</c:v>
                </c:pt>
                <c:pt idx="377">
                  <c:v>0.97228888939911873</c:v>
                </c:pt>
                <c:pt idx="378">
                  <c:v>0.97554017447972197</c:v>
                </c:pt>
                <c:pt idx="379">
                  <c:v>1.01946187640621</c:v>
                </c:pt>
                <c:pt idx="380">
                  <c:v>1.3919602410185232</c:v>
                </c:pt>
                <c:pt idx="381">
                  <c:v>1.2533408511585671</c:v>
                </c:pt>
                <c:pt idx="382">
                  <c:v>1.2364282322742235</c:v>
                </c:pt>
                <c:pt idx="383">
                  <c:v>1.2934476801026054</c:v>
                </c:pt>
                <c:pt idx="384">
                  <c:v>1.0101684048383177</c:v>
                </c:pt>
                <c:pt idx="385">
                  <c:v>0.97189956879285822</c:v>
                </c:pt>
                <c:pt idx="386">
                  <c:v>0.99404683001886307</c:v>
                </c:pt>
                <c:pt idx="387">
                  <c:v>1.1377856300714719</c:v>
                </c:pt>
                <c:pt idx="388">
                  <c:v>1.1221291122445185</c:v>
                </c:pt>
                <c:pt idx="389">
                  <c:v>1.2474185278231524</c:v>
                </c:pt>
                <c:pt idx="390">
                  <c:v>1.2029824723228009</c:v>
                </c:pt>
                <c:pt idx="391">
                  <c:v>1.2131473919046503</c:v>
                </c:pt>
                <c:pt idx="392">
                  <c:v>1.2796044931322503</c:v>
                </c:pt>
                <c:pt idx="393">
                  <c:v>1.4023649617991982</c:v>
                </c:pt>
                <c:pt idx="394">
                  <c:v>1.4227834970109436</c:v>
                </c:pt>
                <c:pt idx="395">
                  <c:v>1.2184918499793493</c:v>
                </c:pt>
                <c:pt idx="396">
                  <c:v>1.2231289509609131</c:v>
                </c:pt>
                <c:pt idx="397">
                  <c:v>1.1057783122962628</c:v>
                </c:pt>
                <c:pt idx="398">
                  <c:v>1.6640785436150964</c:v>
                </c:pt>
                <c:pt idx="399">
                  <c:v>1.1721137663134511</c:v>
                </c:pt>
                <c:pt idx="400">
                  <c:v>1.0621066037483542</c:v>
                </c:pt>
                <c:pt idx="401">
                  <c:v>1.0948858620337134</c:v>
                </c:pt>
                <c:pt idx="402">
                  <c:v>1.2540832280564902</c:v>
                </c:pt>
                <c:pt idx="403">
                  <c:v>1.1796488037888695</c:v>
                </c:pt>
                <c:pt idx="404">
                  <c:v>1.1822715142995417</c:v>
                </c:pt>
                <c:pt idx="405">
                  <c:v>1.2126145214565678</c:v>
                </c:pt>
                <c:pt idx="406">
                  <c:v>1.1816715293841966</c:v>
                </c:pt>
                <c:pt idx="407">
                  <c:v>1.2241058477419138</c:v>
                </c:pt>
                <c:pt idx="408">
                  <c:v>1.1165447574294083</c:v>
                </c:pt>
                <c:pt idx="409">
                  <c:v>1.0825345825472781</c:v>
                </c:pt>
                <c:pt idx="410">
                  <c:v>1.1623421182280469</c:v>
                </c:pt>
                <c:pt idx="411">
                  <c:v>1.1295296494113818</c:v>
                </c:pt>
                <c:pt idx="412">
                  <c:v>1.1385809464407186</c:v>
                </c:pt>
                <c:pt idx="413">
                  <c:v>1.0636282188367439</c:v>
                </c:pt>
                <c:pt idx="414">
                  <c:v>1.341594958825002</c:v>
                </c:pt>
                <c:pt idx="415">
                  <c:v>1.119316978666387</c:v>
                </c:pt>
                <c:pt idx="416">
                  <c:v>1.2045131242797507</c:v>
                </c:pt>
                <c:pt idx="417">
                  <c:v>1.1436622705819266</c:v>
                </c:pt>
                <c:pt idx="418">
                  <c:v>1.2557436129535438</c:v>
                </c:pt>
                <c:pt idx="419">
                  <c:v>1.1958845833242933</c:v>
                </c:pt>
                <c:pt idx="420">
                  <c:v>1.1463533376972792</c:v>
                </c:pt>
                <c:pt idx="421">
                  <c:v>1.1927129907229572</c:v>
                </c:pt>
                <c:pt idx="422">
                  <c:v>1.1984791722404731</c:v>
                </c:pt>
                <c:pt idx="423">
                  <c:v>1.114879450226774</c:v>
                </c:pt>
                <c:pt idx="424">
                  <c:v>1.1447383599357859</c:v>
                </c:pt>
                <c:pt idx="425">
                  <c:v>1.2531521346503609</c:v>
                </c:pt>
                <c:pt idx="426">
                  <c:v>1.2046241790692813</c:v>
                </c:pt>
                <c:pt idx="427">
                  <c:v>1.2064102237888827</c:v>
                </c:pt>
                <c:pt idx="428">
                  <c:v>1.2005497256131756</c:v>
                </c:pt>
                <c:pt idx="429">
                  <c:v>1.315798007613751</c:v>
                </c:pt>
                <c:pt idx="430">
                  <c:v>1.2643301049909361</c:v>
                </c:pt>
                <c:pt idx="431">
                  <c:v>1.2725160549065302</c:v>
                </c:pt>
                <c:pt idx="432">
                  <c:v>1.2497213621891294</c:v>
                </c:pt>
                <c:pt idx="433">
                  <c:v>1.2491017915857692</c:v>
                </c:pt>
                <c:pt idx="434">
                  <c:v>1.2581411082164133</c:v>
                </c:pt>
                <c:pt idx="435">
                  <c:v>1.2356877529703716</c:v>
                </c:pt>
                <c:pt idx="436">
                  <c:v>1.292611814883883</c:v>
                </c:pt>
                <c:pt idx="437">
                  <c:v>1.2266037335904005</c:v>
                </c:pt>
                <c:pt idx="438">
                  <c:v>1.248127515234059</c:v>
                </c:pt>
                <c:pt idx="439">
                  <c:v>1.1914347019174407</c:v>
                </c:pt>
                <c:pt idx="440">
                  <c:v>1.1973994922940794</c:v>
                </c:pt>
                <c:pt idx="441">
                  <c:v>1.2071019351938388</c:v>
                </c:pt>
                <c:pt idx="442">
                  <c:v>1.2339484310085815</c:v>
                </c:pt>
                <c:pt idx="443">
                  <c:v>1.1855995986661056</c:v>
                </c:pt>
                <c:pt idx="444">
                  <c:v>1.1992115671987751</c:v>
                </c:pt>
                <c:pt idx="445">
                  <c:v>1.1880396794220793</c:v>
                </c:pt>
                <c:pt idx="446">
                  <c:v>1.156309445176595</c:v>
                </c:pt>
                <c:pt idx="447">
                  <c:v>1.1837091863374278</c:v>
                </c:pt>
                <c:pt idx="448">
                  <c:v>1.1714848669324551</c:v>
                </c:pt>
                <c:pt idx="449">
                  <c:v>1.1827464432832986</c:v>
                </c:pt>
                <c:pt idx="450">
                  <c:v>1.1724449288709118</c:v>
                </c:pt>
                <c:pt idx="451">
                  <c:v>1.182361978979481</c:v>
                </c:pt>
                <c:pt idx="452">
                  <c:v>1.1764501552624875</c:v>
                </c:pt>
                <c:pt idx="453">
                  <c:v>1.1707391552168729</c:v>
                </c:pt>
                <c:pt idx="454">
                  <c:v>1.1811339190212489</c:v>
                </c:pt>
                <c:pt idx="455">
                  <c:v>1.1700116833659713</c:v>
                </c:pt>
                <c:pt idx="456">
                  <c:v>1.1689030571305765</c:v>
                </c:pt>
                <c:pt idx="457">
                  <c:v>1.1610595718731644</c:v>
                </c:pt>
                <c:pt idx="458">
                  <c:v>1.1640235240378942</c:v>
                </c:pt>
                <c:pt idx="459">
                  <c:v>1.1479243512959179</c:v>
                </c:pt>
                <c:pt idx="460">
                  <c:v>1.1727885879996771</c:v>
                </c:pt>
                <c:pt idx="461">
                  <c:v>1.1651053859010541</c:v>
                </c:pt>
                <c:pt idx="462">
                  <c:v>1.1721831037726078</c:v>
                </c:pt>
                <c:pt idx="463">
                  <c:v>1.2002500589448661</c:v>
                </c:pt>
                <c:pt idx="464">
                  <c:v>1.2703188911964773</c:v>
                </c:pt>
                <c:pt idx="465">
                  <c:v>1.1820643958737163</c:v>
                </c:pt>
                <c:pt idx="466">
                  <c:v>1.1933215313607526</c:v>
                </c:pt>
                <c:pt idx="467">
                  <c:v>1.1629387831945313</c:v>
                </c:pt>
                <c:pt idx="468">
                  <c:v>1.3726853738003642</c:v>
                </c:pt>
                <c:pt idx="469">
                  <c:v>1.281262131403446</c:v>
                </c:pt>
                <c:pt idx="470">
                  <c:v>1.2405424561398706</c:v>
                </c:pt>
                <c:pt idx="471">
                  <c:v>1.4863351224299433</c:v>
                </c:pt>
                <c:pt idx="472">
                  <c:v>1.3458788119202272</c:v>
                </c:pt>
                <c:pt idx="473">
                  <c:v>1.3348138043699496</c:v>
                </c:pt>
                <c:pt idx="474">
                  <c:v>1.3477619614648291</c:v>
                </c:pt>
                <c:pt idx="475">
                  <c:v>1.3072800229583763</c:v>
                </c:pt>
                <c:pt idx="476">
                  <c:v>1.2864037173799832</c:v>
                </c:pt>
                <c:pt idx="477">
                  <c:v>1.2772560017218348</c:v>
                </c:pt>
                <c:pt idx="478">
                  <c:v>1.2383538139663419</c:v>
                </c:pt>
                <c:pt idx="479">
                  <c:v>1.2331270291996335</c:v>
                </c:pt>
                <c:pt idx="480">
                  <c:v>1.2387950291072953</c:v>
                </c:pt>
                <c:pt idx="481">
                  <c:v>1.2421796520167119</c:v>
                </c:pt>
                <c:pt idx="482">
                  <c:v>1.2305863235134198</c:v>
                </c:pt>
                <c:pt idx="483">
                  <c:v>1.2229914400753743</c:v>
                </c:pt>
                <c:pt idx="484">
                  <c:v>1.2226749284082095</c:v>
                </c:pt>
                <c:pt idx="485">
                  <c:v>1.2218627495492473</c:v>
                </c:pt>
                <c:pt idx="486">
                  <c:v>1.2281024064662476</c:v>
                </c:pt>
                <c:pt idx="487">
                  <c:v>1.2203837188242956</c:v>
                </c:pt>
                <c:pt idx="488">
                  <c:v>1.2242670854436943</c:v>
                </c:pt>
                <c:pt idx="489">
                  <c:v>1.2203520501419858</c:v>
                </c:pt>
                <c:pt idx="490">
                  <c:v>1.2136117348361692</c:v>
                </c:pt>
                <c:pt idx="491">
                  <c:v>1.2017151316727435</c:v>
                </c:pt>
                <c:pt idx="492">
                  <c:v>1.2075471693560187</c:v>
                </c:pt>
                <c:pt idx="493">
                  <c:v>1.2045947589446182</c:v>
                </c:pt>
                <c:pt idx="494">
                  <c:v>1.216254524453362</c:v>
                </c:pt>
                <c:pt idx="495">
                  <c:v>1.2085684872079401</c:v>
                </c:pt>
                <c:pt idx="496">
                  <c:v>1.2091600605123221</c:v>
                </c:pt>
                <c:pt idx="497">
                  <c:v>1.2061799678204841</c:v>
                </c:pt>
                <c:pt idx="498">
                  <c:v>1.2403214441433246</c:v>
                </c:pt>
                <c:pt idx="499">
                  <c:v>1.2124542910195379</c:v>
                </c:pt>
                <c:pt idx="500">
                  <c:v>1.2163927527040048</c:v>
                </c:pt>
                <c:pt idx="501">
                  <c:v>1.2143226255683683</c:v>
                </c:pt>
                <c:pt idx="502">
                  <c:v>1.2022757950418299</c:v>
                </c:pt>
                <c:pt idx="503">
                  <c:v>1.2144369832930932</c:v>
                </c:pt>
                <c:pt idx="504">
                  <c:v>1.1665625847691945</c:v>
                </c:pt>
                <c:pt idx="505">
                  <c:v>1.1871313178582639</c:v>
                </c:pt>
                <c:pt idx="506">
                  <c:v>1.2053060268725042</c:v>
                </c:pt>
                <c:pt idx="507">
                  <c:v>1.1856169784143213</c:v>
                </c:pt>
                <c:pt idx="508">
                  <c:v>1.144511834554744</c:v>
                </c:pt>
                <c:pt idx="509">
                  <c:v>1.1653632693227776</c:v>
                </c:pt>
                <c:pt idx="510">
                  <c:v>1.1564018576774848</c:v>
                </c:pt>
                <c:pt idx="511">
                  <c:v>1.1462146096432555</c:v>
                </c:pt>
                <c:pt idx="512">
                  <c:v>1.1587717159987427</c:v>
                </c:pt>
                <c:pt idx="513">
                  <c:v>1.144808029951468</c:v>
                </c:pt>
                <c:pt idx="514">
                  <c:v>1.1666526009819542</c:v>
                </c:pt>
                <c:pt idx="515">
                  <c:v>1.1720564916498915</c:v>
                </c:pt>
                <c:pt idx="516">
                  <c:v>1.1766517416869633</c:v>
                </c:pt>
                <c:pt idx="517">
                  <c:v>1.2361944592459899</c:v>
                </c:pt>
                <c:pt idx="518">
                  <c:v>1.1670467169935512</c:v>
                </c:pt>
                <c:pt idx="519">
                  <c:v>1.1749202740885751</c:v>
                </c:pt>
                <c:pt idx="520">
                  <c:v>1.1760593341301659</c:v>
                </c:pt>
                <c:pt idx="521">
                  <c:v>1.15919419855203</c:v>
                </c:pt>
                <c:pt idx="522">
                  <c:v>1.1979399205786425</c:v>
                </c:pt>
                <c:pt idx="523">
                  <c:v>1.2441560265824061</c:v>
                </c:pt>
                <c:pt idx="524">
                  <c:v>1.2032697227994924</c:v>
                </c:pt>
                <c:pt idx="525">
                  <c:v>1.2112302812359192</c:v>
                </c:pt>
                <c:pt idx="526">
                  <c:v>1.1944257153293776</c:v>
                </c:pt>
                <c:pt idx="527">
                  <c:v>1.2138721325668003</c:v>
                </c:pt>
                <c:pt idx="528">
                  <c:v>1.2013436503770538</c:v>
                </c:pt>
                <c:pt idx="529">
                  <c:v>1.2017892535084014</c:v>
                </c:pt>
                <c:pt idx="530">
                  <c:v>1.1806736147669501</c:v>
                </c:pt>
                <c:pt idx="531">
                  <c:v>1.1799836960931023</c:v>
                </c:pt>
                <c:pt idx="532">
                  <c:v>1.1857114350294533</c:v>
                </c:pt>
                <c:pt idx="533">
                  <c:v>1.1752724994139596</c:v>
                </c:pt>
                <c:pt idx="534">
                  <c:v>1.1755444731871192</c:v>
                </c:pt>
                <c:pt idx="535">
                  <c:v>1.1818591802549177</c:v>
                </c:pt>
                <c:pt idx="536">
                  <c:v>1.1819581750049264</c:v>
                </c:pt>
                <c:pt idx="537">
                  <c:v>1.1942279914297294</c:v>
                </c:pt>
                <c:pt idx="538">
                  <c:v>1.1852572651711648</c:v>
                </c:pt>
                <c:pt idx="539">
                  <c:v>1.1929860553733207</c:v>
                </c:pt>
                <c:pt idx="540">
                  <c:v>1.1941458373175926</c:v>
                </c:pt>
                <c:pt idx="541">
                  <c:v>1.2393869096940338</c:v>
                </c:pt>
                <c:pt idx="542">
                  <c:v>1.2554538977378316</c:v>
                </c:pt>
                <c:pt idx="543">
                  <c:v>1.2318927272202467</c:v>
                </c:pt>
                <c:pt idx="544">
                  <c:v>1.2265635281542757</c:v>
                </c:pt>
                <c:pt idx="545">
                  <c:v>1.22011800643378</c:v>
                </c:pt>
                <c:pt idx="546">
                  <c:v>1.2034614408565303</c:v>
                </c:pt>
                <c:pt idx="547">
                  <c:v>1.2088874973600916</c:v>
                </c:pt>
                <c:pt idx="548">
                  <c:v>1.2014450991098573</c:v>
                </c:pt>
                <c:pt idx="549">
                  <c:v>1.3394863634952552</c:v>
                </c:pt>
                <c:pt idx="550">
                  <c:v>1.2610925840907969</c:v>
                </c:pt>
                <c:pt idx="551">
                  <c:v>1.3453599534815075</c:v>
                </c:pt>
                <c:pt idx="552">
                  <c:v>1.2583208543138251</c:v>
                </c:pt>
                <c:pt idx="553">
                  <c:v>1.2954096388402152</c:v>
                </c:pt>
                <c:pt idx="554">
                  <c:v>1.4186326771674602</c:v>
                </c:pt>
                <c:pt idx="555">
                  <c:v>1.2634782772660844</c:v>
                </c:pt>
                <c:pt idx="556">
                  <c:v>1.3423150598915803</c:v>
                </c:pt>
                <c:pt idx="557">
                  <c:v>1.3030947691599153</c:v>
                </c:pt>
                <c:pt idx="558">
                  <c:v>1.3052782522904682</c:v>
                </c:pt>
                <c:pt idx="559">
                  <c:v>1.3117210679877245</c:v>
                </c:pt>
                <c:pt idx="560">
                  <c:v>1.2703746368971807</c:v>
                </c:pt>
                <c:pt idx="561">
                  <c:v>1.3055375368150248</c:v>
                </c:pt>
                <c:pt idx="562">
                  <c:v>1.3696351803824283</c:v>
                </c:pt>
                <c:pt idx="563">
                  <c:v>1.2482360880791796</c:v>
                </c:pt>
                <c:pt idx="564">
                  <c:v>1.2664054885437639</c:v>
                </c:pt>
                <c:pt idx="565">
                  <c:v>1.2533915117544419</c:v>
                </c:pt>
                <c:pt idx="566">
                  <c:v>1.261752929588086</c:v>
                </c:pt>
                <c:pt idx="567">
                  <c:v>1.2522913284859365</c:v>
                </c:pt>
                <c:pt idx="568">
                  <c:v>1.2520167063604137</c:v>
                </c:pt>
                <c:pt idx="569">
                  <c:v>1.2248857236123556</c:v>
                </c:pt>
                <c:pt idx="570">
                  <c:v>1.2166771564036938</c:v>
                </c:pt>
                <c:pt idx="571">
                  <c:v>1.2236051490745501</c:v>
                </c:pt>
                <c:pt idx="572">
                  <c:v>1.225751074304988</c:v>
                </c:pt>
                <c:pt idx="573">
                  <c:v>1.2053710138220934</c:v>
                </c:pt>
                <c:pt idx="574">
                  <c:v>1.2128661659464048</c:v>
                </c:pt>
                <c:pt idx="575">
                  <c:v>1.2182256583112152</c:v>
                </c:pt>
                <c:pt idx="576">
                  <c:v>1.2074151515056317</c:v>
                </c:pt>
                <c:pt idx="577">
                  <c:v>1.2071535800642579</c:v>
                </c:pt>
                <c:pt idx="578">
                  <c:v>1.2350617766408398</c:v>
                </c:pt>
                <c:pt idx="579">
                  <c:v>1.2039249519114701</c:v>
                </c:pt>
                <c:pt idx="580">
                  <c:v>1.2014007485329197</c:v>
                </c:pt>
                <c:pt idx="581">
                  <c:v>1.2146971697182294</c:v>
                </c:pt>
                <c:pt idx="582">
                  <c:v>1.1992045551851886</c:v>
                </c:pt>
                <c:pt idx="583">
                  <c:v>1.1989521650136872</c:v>
                </c:pt>
                <c:pt idx="584">
                  <c:v>1.1906711816555511</c:v>
                </c:pt>
                <c:pt idx="585">
                  <c:v>1.1876916569306295</c:v>
                </c:pt>
                <c:pt idx="586">
                  <c:v>1.1828810207076057</c:v>
                </c:pt>
                <c:pt idx="587">
                  <c:v>1.1868289681967679</c:v>
                </c:pt>
                <c:pt idx="588">
                  <c:v>1.2048398741918758</c:v>
                </c:pt>
                <c:pt idx="589">
                  <c:v>1.1999545655216444</c:v>
                </c:pt>
                <c:pt idx="590">
                  <c:v>1.2020470049247491</c:v>
                </c:pt>
                <c:pt idx="591">
                  <c:v>1.1987432958270594</c:v>
                </c:pt>
                <c:pt idx="592">
                  <c:v>1.1825521870560807</c:v>
                </c:pt>
                <c:pt idx="593">
                  <c:v>1.1881920743058623</c:v>
                </c:pt>
                <c:pt idx="594">
                  <c:v>1.1775689759581112</c:v>
                </c:pt>
                <c:pt idx="595">
                  <c:v>1.1781779475233076</c:v>
                </c:pt>
                <c:pt idx="596">
                  <c:v>1.1822866321524281</c:v>
                </c:pt>
                <c:pt idx="597">
                  <c:v>1.1679157729924738</c:v>
                </c:pt>
                <c:pt idx="598">
                  <c:v>1.182039092925431</c:v>
                </c:pt>
                <c:pt idx="599">
                  <c:v>1.1729447466601017</c:v>
                </c:pt>
                <c:pt idx="600">
                  <c:v>1.166460235258358</c:v>
                </c:pt>
                <c:pt idx="601">
                  <c:v>1.1891270886640719</c:v>
                </c:pt>
                <c:pt idx="602">
                  <c:v>1.2011031243911221</c:v>
                </c:pt>
                <c:pt idx="603">
                  <c:v>1.1682657306413997</c:v>
                </c:pt>
                <c:pt idx="604">
                  <c:v>1.1669562438598213</c:v>
                </c:pt>
                <c:pt idx="605">
                  <c:v>1.1755313942417702</c:v>
                </c:pt>
                <c:pt idx="606">
                  <c:v>1.163684388957402</c:v>
                </c:pt>
                <c:pt idx="607">
                  <c:v>1.184520967331375</c:v>
                </c:pt>
                <c:pt idx="608">
                  <c:v>1.1786119356492641</c:v>
                </c:pt>
                <c:pt idx="609">
                  <c:v>1.2375824869413767</c:v>
                </c:pt>
                <c:pt idx="610">
                  <c:v>1.2168049086856738</c:v>
                </c:pt>
                <c:pt idx="611">
                  <c:v>1.2102410778316364</c:v>
                </c:pt>
                <c:pt idx="612">
                  <c:v>1.2125800760177514</c:v>
                </c:pt>
                <c:pt idx="613">
                  <c:v>1.248528222691597</c:v>
                </c:pt>
                <c:pt idx="614">
                  <c:v>1.2010887822503853</c:v>
                </c:pt>
                <c:pt idx="615">
                  <c:v>1.2355853540234158</c:v>
                </c:pt>
                <c:pt idx="616">
                  <c:v>1.2783731478765061</c:v>
                </c:pt>
                <c:pt idx="617">
                  <c:v>1.2602111690873132</c:v>
                </c:pt>
                <c:pt idx="618">
                  <c:v>1.2264197917105115</c:v>
                </c:pt>
                <c:pt idx="619">
                  <c:v>1.2332744826410635</c:v>
                </c:pt>
                <c:pt idx="620">
                  <c:v>1.2108004837945772</c:v>
                </c:pt>
                <c:pt idx="621">
                  <c:v>1.1902361253788352</c:v>
                </c:pt>
                <c:pt idx="622">
                  <c:v>1.1995605887849738</c:v>
                </c:pt>
                <c:pt idx="623">
                  <c:v>1.1967935084674008</c:v>
                </c:pt>
                <c:pt idx="624">
                  <c:v>1.1761761727524418</c:v>
                </c:pt>
                <c:pt idx="625">
                  <c:v>1.1869603678107781</c:v>
                </c:pt>
                <c:pt idx="626">
                  <c:v>1.1836099749090112</c:v>
                </c:pt>
                <c:pt idx="627">
                  <c:v>1.1772753804302893</c:v>
                </c:pt>
                <c:pt idx="628">
                  <c:v>1.2686029288489589</c:v>
                </c:pt>
                <c:pt idx="629">
                  <c:v>1.2197003265997066</c:v>
                </c:pt>
                <c:pt idx="630">
                  <c:v>1.2182690803577121</c:v>
                </c:pt>
                <c:pt idx="631">
                  <c:v>1.2277505171261762</c:v>
                </c:pt>
                <c:pt idx="632">
                  <c:v>1.1967105781842591</c:v>
                </c:pt>
                <c:pt idx="633">
                  <c:v>1.2094371551705243</c:v>
                </c:pt>
                <c:pt idx="634">
                  <c:v>1.1979954727669833</c:v>
                </c:pt>
                <c:pt idx="635">
                  <c:v>1.2165683574859816</c:v>
                </c:pt>
                <c:pt idx="636">
                  <c:v>1.2070133691436482</c:v>
                </c:pt>
                <c:pt idx="637">
                  <c:v>1.2405974764518615</c:v>
                </c:pt>
                <c:pt idx="638">
                  <c:v>1.2127406878216469</c:v>
                </c:pt>
                <c:pt idx="639">
                  <c:v>1.3351262258530632</c:v>
                </c:pt>
                <c:pt idx="640">
                  <c:v>1.1643634836944059</c:v>
                </c:pt>
                <c:pt idx="641">
                  <c:v>1.1717808469489051</c:v>
                </c:pt>
                <c:pt idx="642">
                  <c:v>1.1928042997265444</c:v>
                </c:pt>
                <c:pt idx="643">
                  <c:v>1.1789784575637119</c:v>
                </c:pt>
                <c:pt idx="644">
                  <c:v>1.1857382823212295</c:v>
                </c:pt>
                <c:pt idx="645">
                  <c:v>1.1849453788020285</c:v>
                </c:pt>
                <c:pt idx="646">
                  <c:v>1.1754296698057476</c:v>
                </c:pt>
                <c:pt idx="647">
                  <c:v>1.1820968028412076</c:v>
                </c:pt>
                <c:pt idx="648">
                  <c:v>1.186548081672165</c:v>
                </c:pt>
                <c:pt idx="649">
                  <c:v>1.1589200135274453</c:v>
                </c:pt>
                <c:pt idx="650">
                  <c:v>1.1552991629834193</c:v>
                </c:pt>
                <c:pt idx="651">
                  <c:v>1.0433900100350118</c:v>
                </c:pt>
                <c:pt idx="652">
                  <c:v>0.99435493055508328</c:v>
                </c:pt>
                <c:pt idx="653">
                  <c:v>1.0061470375027359</c:v>
                </c:pt>
                <c:pt idx="654">
                  <c:v>1.0227102852721897</c:v>
                </c:pt>
                <c:pt idx="655">
                  <c:v>1.056670013744359</c:v>
                </c:pt>
                <c:pt idx="656">
                  <c:v>0.97891426417331595</c:v>
                </c:pt>
                <c:pt idx="657">
                  <c:v>0.98643784322677108</c:v>
                </c:pt>
                <c:pt idx="658">
                  <c:v>1.0025325409963335</c:v>
                </c:pt>
                <c:pt idx="659">
                  <c:v>1.0194427596043931</c:v>
                </c:pt>
                <c:pt idx="660">
                  <c:v>0.99168942412643657</c:v>
                </c:pt>
                <c:pt idx="661">
                  <c:v>0.98534330627377698</c:v>
                </c:pt>
                <c:pt idx="662">
                  <c:v>1.0396533723135772</c:v>
                </c:pt>
                <c:pt idx="663">
                  <c:v>0.99273377629995974</c:v>
                </c:pt>
                <c:pt idx="664">
                  <c:v>0.97115457523968207</c:v>
                </c:pt>
                <c:pt idx="665">
                  <c:v>0.98912994303136226</c:v>
                </c:pt>
                <c:pt idx="666">
                  <c:v>0.97998419130437298</c:v>
                </c:pt>
                <c:pt idx="667">
                  <c:v>1.0298790109456419</c:v>
                </c:pt>
                <c:pt idx="668">
                  <c:v>0.99646479048833914</c:v>
                </c:pt>
                <c:pt idx="669">
                  <c:v>1.0608888010488078</c:v>
                </c:pt>
                <c:pt idx="670">
                  <c:v>1.0697878658334152</c:v>
                </c:pt>
                <c:pt idx="671">
                  <c:v>1.1932807852145122</c:v>
                </c:pt>
                <c:pt idx="672">
                  <c:v>1.1127722257126527</c:v>
                </c:pt>
                <c:pt idx="673">
                  <c:v>1.1304938952635062</c:v>
                </c:pt>
                <c:pt idx="674">
                  <c:v>1.0476147889003478</c:v>
                </c:pt>
                <c:pt idx="675">
                  <c:v>1.089666880409182</c:v>
                </c:pt>
                <c:pt idx="676">
                  <c:v>1.0662383093866277</c:v>
                </c:pt>
                <c:pt idx="677">
                  <c:v>1.1217173520338664</c:v>
                </c:pt>
                <c:pt idx="678">
                  <c:v>1.0469121141665492</c:v>
                </c:pt>
                <c:pt idx="679">
                  <c:v>1.0240179017601034</c:v>
                </c:pt>
                <c:pt idx="680">
                  <c:v>1.0336584098964001</c:v>
                </c:pt>
                <c:pt idx="681">
                  <c:v>1.1144673614317815</c:v>
                </c:pt>
                <c:pt idx="682">
                  <c:v>1.1609301003891062</c:v>
                </c:pt>
                <c:pt idx="683">
                  <c:v>1.0795188806233356</c:v>
                </c:pt>
                <c:pt idx="684">
                  <c:v>1.0400536576347483</c:v>
                </c:pt>
                <c:pt idx="685">
                  <c:v>1.0642727660571927</c:v>
                </c:pt>
                <c:pt idx="686">
                  <c:v>1.0891417039561699</c:v>
                </c:pt>
                <c:pt idx="687">
                  <c:v>1.0468239714105518</c:v>
                </c:pt>
                <c:pt idx="688">
                  <c:v>1.2125884767177821</c:v>
                </c:pt>
                <c:pt idx="689">
                  <c:v>1.200888580911291</c:v>
                </c:pt>
                <c:pt idx="690">
                  <c:v>1.1861679348072307</c:v>
                </c:pt>
                <c:pt idx="691">
                  <c:v>1.1791355526753509</c:v>
                </c:pt>
                <c:pt idx="692">
                  <c:v>1.202344419003764</c:v>
                </c:pt>
                <c:pt idx="693">
                  <c:v>1.1441069373578239</c:v>
                </c:pt>
                <c:pt idx="694">
                  <c:v>1.1521375359253516</c:v>
                </c:pt>
                <c:pt idx="695">
                  <c:v>1.3077058122658438</c:v>
                </c:pt>
                <c:pt idx="696">
                  <c:v>1.1745697425070565</c:v>
                </c:pt>
                <c:pt idx="697">
                  <c:v>1.1980465405257139</c:v>
                </c:pt>
                <c:pt idx="698">
                  <c:v>1.1464721068130908</c:v>
                </c:pt>
                <c:pt idx="699">
                  <c:v>1.1586249895664436</c:v>
                </c:pt>
                <c:pt idx="700">
                  <c:v>1.1812217482418261</c:v>
                </c:pt>
                <c:pt idx="701">
                  <c:v>1.1665805415015345</c:v>
                </c:pt>
                <c:pt idx="702">
                  <c:v>1.1595692246995317</c:v>
                </c:pt>
                <c:pt idx="703">
                  <c:v>1.1504709439598384</c:v>
                </c:pt>
                <c:pt idx="704">
                  <c:v>1.1786374459266233</c:v>
                </c:pt>
                <c:pt idx="705">
                  <c:v>1.1798137019269934</c:v>
                </c:pt>
                <c:pt idx="706">
                  <c:v>1.1866365403154175</c:v>
                </c:pt>
                <c:pt idx="707">
                  <c:v>1.1515273662238465</c:v>
                </c:pt>
                <c:pt idx="708">
                  <c:v>1.1399628145438954</c:v>
                </c:pt>
                <c:pt idx="709">
                  <c:v>1.2143163054578858</c:v>
                </c:pt>
                <c:pt idx="710">
                  <c:v>1.1236290757657197</c:v>
                </c:pt>
                <c:pt idx="711">
                  <c:v>1.2135876326093167</c:v>
                </c:pt>
                <c:pt idx="712">
                  <c:v>1.0852838441650876</c:v>
                </c:pt>
                <c:pt idx="713">
                  <c:v>1.0648742422811186</c:v>
                </c:pt>
                <c:pt idx="714">
                  <c:v>1.090453275703563</c:v>
                </c:pt>
                <c:pt idx="715">
                  <c:v>1.1002897467698516</c:v>
                </c:pt>
                <c:pt idx="716">
                  <c:v>1.1402203929851398</c:v>
                </c:pt>
                <c:pt idx="717">
                  <c:v>1.1424495584901173</c:v>
                </c:pt>
                <c:pt idx="718">
                  <c:v>1.0993560507297513</c:v>
                </c:pt>
                <c:pt idx="719">
                  <c:v>1.1151742447068538</c:v>
                </c:pt>
                <c:pt idx="720">
                  <c:v>1.2405253197237351</c:v>
                </c:pt>
                <c:pt idx="721">
                  <c:v>1.1737642581271763</c:v>
                </c:pt>
                <c:pt idx="722">
                  <c:v>1.1363346471718561</c:v>
                </c:pt>
                <c:pt idx="723">
                  <c:v>1.1327530073956253</c:v>
                </c:pt>
                <c:pt idx="724">
                  <c:v>1.1546093230686398</c:v>
                </c:pt>
                <c:pt idx="725">
                  <c:v>1.0972556050432121</c:v>
                </c:pt>
                <c:pt idx="726">
                  <c:v>1.1120943462007817</c:v>
                </c:pt>
                <c:pt idx="727">
                  <c:v>1.1234868955360122</c:v>
                </c:pt>
                <c:pt idx="728">
                  <c:v>1.1528591097494534</c:v>
                </c:pt>
                <c:pt idx="729">
                  <c:v>1.1999586161260682</c:v>
                </c:pt>
                <c:pt idx="730">
                  <c:v>1.1836349122441481</c:v>
                </c:pt>
                <c:pt idx="731">
                  <c:v>1.2449160538047108</c:v>
                </c:pt>
                <c:pt idx="732">
                  <c:v>1.3140587903286161</c:v>
                </c:pt>
                <c:pt idx="733">
                  <c:v>1.2507179302970834</c:v>
                </c:pt>
                <c:pt idx="734">
                  <c:v>1.1608204399515789</c:v>
                </c:pt>
                <c:pt idx="735">
                  <c:v>1.163025646410802</c:v>
                </c:pt>
                <c:pt idx="736">
                  <c:v>1.1479265357803088</c:v>
                </c:pt>
                <c:pt idx="737">
                  <c:v>1.1709077976375875</c:v>
                </c:pt>
                <c:pt idx="738">
                  <c:v>1.1891129294214542</c:v>
                </c:pt>
                <c:pt idx="739">
                  <c:v>1.1810811864266586</c:v>
                </c:pt>
                <c:pt idx="740">
                  <c:v>1.2327160104165671</c:v>
                </c:pt>
                <c:pt idx="741">
                  <c:v>1.1618261114579436</c:v>
                </c:pt>
                <c:pt idx="742">
                  <c:v>1.2068719726473514</c:v>
                </c:pt>
                <c:pt idx="743">
                  <c:v>1.1675159077383226</c:v>
                </c:pt>
                <c:pt idx="744">
                  <c:v>1.1721817218814354</c:v>
                </c:pt>
                <c:pt idx="745">
                  <c:v>1.1648799099374909</c:v>
                </c:pt>
                <c:pt idx="746">
                  <c:v>1.1291868300490633</c:v>
                </c:pt>
                <c:pt idx="747">
                  <c:v>1.1599248770313242</c:v>
                </c:pt>
                <c:pt idx="748">
                  <c:v>1.1463235258473792</c:v>
                </c:pt>
                <c:pt idx="749">
                  <c:v>1.1570343508190968</c:v>
                </c:pt>
                <c:pt idx="750">
                  <c:v>1.0859604326925072</c:v>
                </c:pt>
                <c:pt idx="751">
                  <c:v>1.1160513332547466</c:v>
                </c:pt>
                <c:pt idx="752">
                  <c:v>1.0779606227064231</c:v>
                </c:pt>
                <c:pt idx="753">
                  <c:v>1.0828542168314339</c:v>
                </c:pt>
                <c:pt idx="754">
                  <c:v>1.1024805933500774</c:v>
                </c:pt>
                <c:pt idx="755">
                  <c:v>1.1202006561785838</c:v>
                </c:pt>
                <c:pt idx="756">
                  <c:v>1.1334369690357369</c:v>
                </c:pt>
                <c:pt idx="757">
                  <c:v>1.2800590411329054</c:v>
                </c:pt>
                <c:pt idx="758">
                  <c:v>1.2636698055124025</c:v>
                </c:pt>
                <c:pt idx="759">
                  <c:v>1.2173286278756474</c:v>
                </c:pt>
                <c:pt idx="760">
                  <c:v>1.2281248918099974</c:v>
                </c:pt>
                <c:pt idx="761">
                  <c:v>1.1536806642467743</c:v>
                </c:pt>
                <c:pt idx="762">
                  <c:v>1.1702220009664539</c:v>
                </c:pt>
                <c:pt idx="763">
                  <c:v>1.2263205747495685</c:v>
                </c:pt>
                <c:pt idx="764">
                  <c:v>1.2437214130899283</c:v>
                </c:pt>
                <c:pt idx="765">
                  <c:v>1.1751983214508999</c:v>
                </c:pt>
                <c:pt idx="766">
                  <c:v>1.1930329792533121</c:v>
                </c:pt>
                <c:pt idx="767">
                  <c:v>1.1964712806157309</c:v>
                </c:pt>
                <c:pt idx="768">
                  <c:v>1.080800535181921</c:v>
                </c:pt>
                <c:pt idx="769">
                  <c:v>1.2069306851288195</c:v>
                </c:pt>
                <c:pt idx="770">
                  <c:v>1.2182618879528613</c:v>
                </c:pt>
                <c:pt idx="771">
                  <c:v>1.3109580300023715</c:v>
                </c:pt>
                <c:pt idx="772">
                  <c:v>1.4646720615852127</c:v>
                </c:pt>
                <c:pt idx="773">
                  <c:v>1.2117286836404844</c:v>
                </c:pt>
                <c:pt idx="774">
                  <c:v>1.2566112789779555</c:v>
                </c:pt>
                <c:pt idx="775">
                  <c:v>1.2066975231457853</c:v>
                </c:pt>
                <c:pt idx="776">
                  <c:v>1.3979711821666325</c:v>
                </c:pt>
                <c:pt idx="777">
                  <c:v>1.1578449598144833</c:v>
                </c:pt>
                <c:pt idx="778">
                  <c:v>1.1712956509971633</c:v>
                </c:pt>
                <c:pt idx="779">
                  <c:v>1.1889557664042667</c:v>
                </c:pt>
                <c:pt idx="780">
                  <c:v>1.1715725573435269</c:v>
                </c:pt>
                <c:pt idx="781">
                  <c:v>1.1659448604261522</c:v>
                </c:pt>
                <c:pt idx="782">
                  <c:v>1.1057978797086883</c:v>
                </c:pt>
                <c:pt idx="783">
                  <c:v>1.1056275007873921</c:v>
                </c:pt>
                <c:pt idx="784">
                  <c:v>1.1757785599132426</c:v>
                </c:pt>
                <c:pt idx="785">
                  <c:v>1.1241696739703309</c:v>
                </c:pt>
                <c:pt idx="786">
                  <c:v>1.1146036338060565</c:v>
                </c:pt>
                <c:pt idx="787">
                  <c:v>1.1278531879455926</c:v>
                </c:pt>
                <c:pt idx="788">
                  <c:v>1.0982025664637387</c:v>
                </c:pt>
                <c:pt idx="789">
                  <c:v>1.0916687263495162</c:v>
                </c:pt>
                <c:pt idx="790">
                  <c:v>1.1076071076513387</c:v>
                </c:pt>
                <c:pt idx="791">
                  <c:v>1.1617666850876032</c:v>
                </c:pt>
                <c:pt idx="792">
                  <c:v>1.115045482119263</c:v>
                </c:pt>
                <c:pt idx="793">
                  <c:v>1.1388385911630998</c:v>
                </c:pt>
                <c:pt idx="794">
                  <c:v>1.2369754704700837</c:v>
                </c:pt>
                <c:pt idx="795">
                  <c:v>1.2401005142253638</c:v>
                </c:pt>
                <c:pt idx="796">
                  <c:v>1.2623862190499295</c:v>
                </c:pt>
                <c:pt idx="797">
                  <c:v>1.2520057769716009</c:v>
                </c:pt>
                <c:pt idx="798">
                  <c:v>1.2905054312391993</c:v>
                </c:pt>
                <c:pt idx="799">
                  <c:v>1.3101571954467239</c:v>
                </c:pt>
                <c:pt idx="800">
                  <c:v>1.3109920502849179</c:v>
                </c:pt>
                <c:pt idx="801">
                  <c:v>1.367975694075845</c:v>
                </c:pt>
                <c:pt idx="802">
                  <c:v>1.27789648578041</c:v>
                </c:pt>
                <c:pt idx="803">
                  <c:v>1.3039125711344075</c:v>
                </c:pt>
                <c:pt idx="804">
                  <c:v>1.329207688160343</c:v>
                </c:pt>
                <c:pt idx="805">
                  <c:v>1.3203892508167638</c:v>
                </c:pt>
                <c:pt idx="806">
                  <c:v>1.3140065403687873</c:v>
                </c:pt>
                <c:pt idx="807">
                  <c:v>1.3251121768239054</c:v>
                </c:pt>
                <c:pt idx="808">
                  <c:v>1.3038571439508175</c:v>
                </c:pt>
                <c:pt idx="809">
                  <c:v>1.3145704431574459</c:v>
                </c:pt>
                <c:pt idx="810">
                  <c:v>1.310881453359634</c:v>
                </c:pt>
                <c:pt idx="811">
                  <c:v>1.3344740043882193</c:v>
                </c:pt>
                <c:pt idx="812">
                  <c:v>1.3027501958275804</c:v>
                </c:pt>
                <c:pt idx="813">
                  <c:v>1.3108774387818714</c:v>
                </c:pt>
                <c:pt idx="814">
                  <c:v>1.3754474660173648</c:v>
                </c:pt>
                <c:pt idx="815">
                  <c:v>1.3401671450709678</c:v>
                </c:pt>
                <c:pt idx="816">
                  <c:v>1.3411764584364283</c:v>
                </c:pt>
                <c:pt idx="817">
                  <c:v>1.2472488699973994</c:v>
                </c:pt>
                <c:pt idx="818">
                  <c:v>1.2441109983043079</c:v>
                </c:pt>
                <c:pt idx="819">
                  <c:v>1.2437309112053736</c:v>
                </c:pt>
                <c:pt idx="820">
                  <c:v>1.1283997056051864</c:v>
                </c:pt>
                <c:pt idx="821">
                  <c:v>1.3593148897243199</c:v>
                </c:pt>
                <c:pt idx="822">
                  <c:v>1.3403935633864945</c:v>
                </c:pt>
                <c:pt idx="823">
                  <c:v>1.3570567659718245</c:v>
                </c:pt>
                <c:pt idx="824">
                  <c:v>1.1332089397095038</c:v>
                </c:pt>
                <c:pt idx="825">
                  <c:v>1.147922450617086</c:v>
                </c:pt>
                <c:pt idx="826">
                  <c:v>1.2557012777440348</c:v>
                </c:pt>
                <c:pt idx="827">
                  <c:v>1.2084679539647336</c:v>
                </c:pt>
                <c:pt idx="828">
                  <c:v>1.2467313873782546</c:v>
                </c:pt>
                <c:pt idx="829">
                  <c:v>1.239470504143134</c:v>
                </c:pt>
                <c:pt idx="830">
                  <c:v>1.2474096266099424</c:v>
                </c:pt>
                <c:pt idx="831">
                  <c:v>1.2145914287482529</c:v>
                </c:pt>
                <c:pt idx="832">
                  <c:v>1.1722214136009019</c:v>
                </c:pt>
                <c:pt idx="833">
                  <c:v>1.2783386575965823</c:v>
                </c:pt>
                <c:pt idx="834">
                  <c:v>1.2833411645682424</c:v>
                </c:pt>
                <c:pt idx="835">
                  <c:v>1.2746163822715426</c:v>
                </c:pt>
                <c:pt idx="836">
                  <c:v>1.2647573177826137</c:v>
                </c:pt>
                <c:pt idx="837">
                  <c:v>1.2338383843519327</c:v>
                </c:pt>
                <c:pt idx="838">
                  <c:v>1.1798102775066115</c:v>
                </c:pt>
                <c:pt idx="839">
                  <c:v>1.3434190125541265</c:v>
                </c:pt>
                <c:pt idx="840">
                  <c:v>1.3224026967461608</c:v>
                </c:pt>
                <c:pt idx="841">
                  <c:v>1.2738249772543473</c:v>
                </c:pt>
                <c:pt idx="842">
                  <c:v>1.2874136542449663</c:v>
                </c:pt>
                <c:pt idx="843">
                  <c:v>1.2842705088884585</c:v>
                </c:pt>
                <c:pt idx="844">
                  <c:v>1.2700867303728669</c:v>
                </c:pt>
                <c:pt idx="845">
                  <c:v>1.3701141602658229</c:v>
                </c:pt>
                <c:pt idx="846">
                  <c:v>1.2910684311539431</c:v>
                </c:pt>
                <c:pt idx="847">
                  <c:v>1.2893918889406319</c:v>
                </c:pt>
                <c:pt idx="848">
                  <c:v>1.2715329176922265</c:v>
                </c:pt>
                <c:pt idx="849">
                  <c:v>1.277679434988833</c:v>
                </c:pt>
                <c:pt idx="850">
                  <c:v>1.2559918401195715</c:v>
                </c:pt>
                <c:pt idx="851">
                  <c:v>1.3366663855739029</c:v>
                </c:pt>
                <c:pt idx="852">
                  <c:v>1.2455335379504677</c:v>
                </c:pt>
                <c:pt idx="853">
                  <c:v>1.2393851524845667</c:v>
                </c:pt>
                <c:pt idx="854">
                  <c:v>1.2621348968363071</c:v>
                </c:pt>
                <c:pt idx="855">
                  <c:v>1.3265099068441275</c:v>
                </c:pt>
                <c:pt idx="856">
                  <c:v>1.2335071985586299</c:v>
                </c:pt>
                <c:pt idx="857">
                  <c:v>1.2917553372427411</c:v>
                </c:pt>
                <c:pt idx="858">
                  <c:v>1.1489201032403467</c:v>
                </c:pt>
                <c:pt idx="859">
                  <c:v>1.154852022592409</c:v>
                </c:pt>
                <c:pt idx="860">
                  <c:v>1.3527612114576617</c:v>
                </c:pt>
                <c:pt idx="861">
                  <c:v>1.3717181933734344</c:v>
                </c:pt>
                <c:pt idx="862">
                  <c:v>1.3439892578039265</c:v>
                </c:pt>
                <c:pt idx="863">
                  <c:v>1.3159302566900568</c:v>
                </c:pt>
                <c:pt idx="864">
                  <c:v>1.337876856802354</c:v>
                </c:pt>
                <c:pt idx="865">
                  <c:v>1.2873131934576585</c:v>
                </c:pt>
                <c:pt idx="866">
                  <c:v>1.2190564281685725</c:v>
                </c:pt>
                <c:pt idx="867">
                  <c:v>1.2135744054641833</c:v>
                </c:pt>
                <c:pt idx="868">
                  <c:v>1.2078114508977553</c:v>
                </c:pt>
                <c:pt idx="869">
                  <c:v>1.1646274942914001</c:v>
                </c:pt>
                <c:pt idx="870">
                  <c:v>1.1400471317952359</c:v>
                </c:pt>
                <c:pt idx="871">
                  <c:v>1.1628284309942949</c:v>
                </c:pt>
                <c:pt idx="872">
                  <c:v>1.1276510862122411</c:v>
                </c:pt>
                <c:pt idx="873">
                  <c:v>1.2463553869688597</c:v>
                </c:pt>
                <c:pt idx="874">
                  <c:v>1.1581639621366238</c:v>
                </c:pt>
                <c:pt idx="875">
                  <c:v>1.307180922846483</c:v>
                </c:pt>
                <c:pt idx="876">
                  <c:v>1.3542470414600101</c:v>
                </c:pt>
                <c:pt idx="877">
                  <c:v>1.3962322003876801</c:v>
                </c:pt>
                <c:pt idx="878">
                  <c:v>1.2077385198755688</c:v>
                </c:pt>
                <c:pt idx="879">
                  <c:v>1.1928788061443514</c:v>
                </c:pt>
                <c:pt idx="880">
                  <c:v>1.1757789040241919</c:v>
                </c:pt>
                <c:pt idx="881">
                  <c:v>1.1640224539995756</c:v>
                </c:pt>
                <c:pt idx="882">
                  <c:v>1.1498098075194536</c:v>
                </c:pt>
                <c:pt idx="883">
                  <c:v>1.1553875561226199</c:v>
                </c:pt>
                <c:pt idx="884">
                  <c:v>1.1922620766310896</c:v>
                </c:pt>
                <c:pt idx="885">
                  <c:v>1.1490528292214275</c:v>
                </c:pt>
                <c:pt idx="886">
                  <c:v>1.1651769079567902</c:v>
                </c:pt>
                <c:pt idx="887">
                  <c:v>1.1523394532405509</c:v>
                </c:pt>
                <c:pt idx="888">
                  <c:v>1.2071253052453967</c:v>
                </c:pt>
                <c:pt idx="889">
                  <c:v>1.1728121584124589</c:v>
                </c:pt>
                <c:pt idx="890">
                  <c:v>1.2461505549102034</c:v>
                </c:pt>
                <c:pt idx="891">
                  <c:v>1.2172945351062547</c:v>
                </c:pt>
                <c:pt idx="892">
                  <c:v>1.2195578844889547</c:v>
                </c:pt>
                <c:pt idx="893">
                  <c:v>1.194232268793652</c:v>
                </c:pt>
                <c:pt idx="894">
                  <c:v>1.1595552741083124</c:v>
                </c:pt>
                <c:pt idx="895">
                  <c:v>1.2869783004634687</c:v>
                </c:pt>
                <c:pt idx="896">
                  <c:v>1.1983826654142526</c:v>
                </c:pt>
                <c:pt idx="897">
                  <c:v>1.1717875905438715</c:v>
                </c:pt>
                <c:pt idx="898">
                  <c:v>1.2410905619492043</c:v>
                </c:pt>
                <c:pt idx="899">
                  <c:v>1.2040385469970063</c:v>
                </c:pt>
                <c:pt idx="900">
                  <c:v>1.2076568847126974</c:v>
                </c:pt>
                <c:pt idx="901">
                  <c:v>1.1853808530895344</c:v>
                </c:pt>
                <c:pt idx="902">
                  <c:v>1.2193321220206277</c:v>
                </c:pt>
                <c:pt idx="903">
                  <c:v>1.1832810595753029</c:v>
                </c:pt>
                <c:pt idx="904">
                  <c:v>1.3779325028586022</c:v>
                </c:pt>
                <c:pt idx="905">
                  <c:v>1.1125485003306781</c:v>
                </c:pt>
                <c:pt idx="906">
                  <c:v>1.4986270297159976</c:v>
                </c:pt>
                <c:pt idx="907">
                  <c:v>1.5763400916063726</c:v>
                </c:pt>
                <c:pt idx="908">
                  <c:v>1.3271834294148861</c:v>
                </c:pt>
                <c:pt idx="909">
                  <c:v>1.1823640774226976</c:v>
                </c:pt>
                <c:pt idx="910">
                  <c:v>1.3024816508522976</c:v>
                </c:pt>
                <c:pt idx="911">
                  <c:v>1.2988041234753993</c:v>
                </c:pt>
                <c:pt idx="912">
                  <c:v>1.3026336916789161</c:v>
                </c:pt>
                <c:pt idx="913">
                  <c:v>1.159980288052237</c:v>
                </c:pt>
                <c:pt idx="914">
                  <c:v>1.1917126619076708</c:v>
                </c:pt>
                <c:pt idx="915">
                  <c:v>1.1891329448483798</c:v>
                </c:pt>
                <c:pt idx="916">
                  <c:v>1.1804213951878426</c:v>
                </c:pt>
                <c:pt idx="917">
                  <c:v>1.1846959950951477</c:v>
                </c:pt>
                <c:pt idx="918">
                  <c:v>1.1756339143150378</c:v>
                </c:pt>
                <c:pt idx="919">
                  <c:v>1.1879457850911992</c:v>
                </c:pt>
                <c:pt idx="920">
                  <c:v>1.1503402763346171</c:v>
                </c:pt>
                <c:pt idx="921">
                  <c:v>1.1543638968045156</c:v>
                </c:pt>
                <c:pt idx="922">
                  <c:v>1.1486661588942648</c:v>
                </c:pt>
                <c:pt idx="923">
                  <c:v>1.1539974635318617</c:v>
                </c:pt>
                <c:pt idx="924">
                  <c:v>1.1578545005545633</c:v>
                </c:pt>
                <c:pt idx="925">
                  <c:v>1.3541823492236773</c:v>
                </c:pt>
                <c:pt idx="926">
                  <c:v>1.1364021863629941</c:v>
                </c:pt>
                <c:pt idx="927">
                  <c:v>1.2474626969444973</c:v>
                </c:pt>
                <c:pt idx="928">
                  <c:v>1.1922963010758851</c:v>
                </c:pt>
                <c:pt idx="929">
                  <c:v>1.2565720567259278</c:v>
                </c:pt>
                <c:pt idx="930">
                  <c:v>1.2096045931761954</c:v>
                </c:pt>
                <c:pt idx="931">
                  <c:v>1.3658647232875356</c:v>
                </c:pt>
                <c:pt idx="932">
                  <c:v>1.3516287647685912</c:v>
                </c:pt>
                <c:pt idx="933">
                  <c:v>1.222034924678552</c:v>
                </c:pt>
                <c:pt idx="934">
                  <c:v>1.1347741273490544</c:v>
                </c:pt>
                <c:pt idx="935">
                  <c:v>1.1659947465400859</c:v>
                </c:pt>
                <c:pt idx="936">
                  <c:v>1.1760704520951655</c:v>
                </c:pt>
                <c:pt idx="937">
                  <c:v>1.1626513896090482</c:v>
                </c:pt>
                <c:pt idx="938">
                  <c:v>1.1491609574005661</c:v>
                </c:pt>
                <c:pt idx="939">
                  <c:v>1.1799897988201919</c:v>
                </c:pt>
                <c:pt idx="940">
                  <c:v>1.3251131111057677</c:v>
                </c:pt>
                <c:pt idx="941">
                  <c:v>1.2689913397438537</c:v>
                </c:pt>
                <c:pt idx="942">
                  <c:v>1.1709341705702208</c:v>
                </c:pt>
                <c:pt idx="943">
                  <c:v>1.138223446064961</c:v>
                </c:pt>
                <c:pt idx="944">
                  <c:v>1.2058566809056408</c:v>
                </c:pt>
                <c:pt idx="945">
                  <c:v>1.2460626371020156</c:v>
                </c:pt>
                <c:pt idx="946">
                  <c:v>1.3666496723497716</c:v>
                </c:pt>
                <c:pt idx="947">
                  <c:v>1.3230296346630861</c:v>
                </c:pt>
                <c:pt idx="948">
                  <c:v>1.1975406218651283</c:v>
                </c:pt>
                <c:pt idx="949">
                  <c:v>1.1954735524305897</c:v>
                </c:pt>
                <c:pt idx="950">
                  <c:v>1.2128688652094366</c:v>
                </c:pt>
                <c:pt idx="951">
                  <c:v>1.2032523438558997</c:v>
                </c:pt>
                <c:pt idx="952">
                  <c:v>1.2008286701110593</c:v>
                </c:pt>
                <c:pt idx="953">
                  <c:v>1.2044913841635714</c:v>
                </c:pt>
                <c:pt idx="954">
                  <c:v>1.2051087043125659</c:v>
                </c:pt>
                <c:pt idx="955">
                  <c:v>1.2197665919418379</c:v>
                </c:pt>
                <c:pt idx="956">
                  <c:v>1.1970028161708011</c:v>
                </c:pt>
                <c:pt idx="957">
                  <c:v>1.2075903070989022</c:v>
                </c:pt>
                <c:pt idx="958">
                  <c:v>1.2159253281285527</c:v>
                </c:pt>
                <c:pt idx="959">
                  <c:v>1.2174972177224257</c:v>
                </c:pt>
                <c:pt idx="960">
                  <c:v>1.1925118411747913</c:v>
                </c:pt>
                <c:pt idx="961">
                  <c:v>1.2083823439009498</c:v>
                </c:pt>
                <c:pt idx="962">
                  <c:v>1.2065607972384147</c:v>
                </c:pt>
                <c:pt idx="963">
                  <c:v>1.2153096257879554</c:v>
                </c:pt>
                <c:pt idx="964">
                  <c:v>1.1967325326669211</c:v>
                </c:pt>
                <c:pt idx="965">
                  <c:v>1.2106766371950906</c:v>
                </c:pt>
                <c:pt idx="966">
                  <c:v>1.2201506491533278</c:v>
                </c:pt>
                <c:pt idx="967">
                  <c:v>1.2177072200737595</c:v>
                </c:pt>
                <c:pt idx="968">
                  <c:v>1.1923059353512948</c:v>
                </c:pt>
                <c:pt idx="969">
                  <c:v>1.2070272711817853</c:v>
                </c:pt>
                <c:pt idx="970">
                  <c:v>1.2023656359222177</c:v>
                </c:pt>
                <c:pt idx="971">
                  <c:v>1.2047519985814648</c:v>
                </c:pt>
                <c:pt idx="972">
                  <c:v>1.2081947795082828</c:v>
                </c:pt>
                <c:pt idx="973">
                  <c:v>1.2051524808213454</c:v>
                </c:pt>
                <c:pt idx="974">
                  <c:v>1.20698280633482</c:v>
                </c:pt>
                <c:pt idx="975">
                  <c:v>1.2415616291128162</c:v>
                </c:pt>
                <c:pt idx="976">
                  <c:v>1.197427473294687</c:v>
                </c:pt>
                <c:pt idx="977">
                  <c:v>1.2383929818640762</c:v>
                </c:pt>
                <c:pt idx="978">
                  <c:v>1.2286015288540606</c:v>
                </c:pt>
                <c:pt idx="979">
                  <c:v>1.2056769933683755</c:v>
                </c:pt>
                <c:pt idx="980">
                  <c:v>1.2109631674169292</c:v>
                </c:pt>
                <c:pt idx="981">
                  <c:v>1.2074526496250808</c:v>
                </c:pt>
                <c:pt idx="982">
                  <c:v>1.2069532999416068</c:v>
                </c:pt>
                <c:pt idx="983">
                  <c:v>1.207378176836486</c:v>
                </c:pt>
                <c:pt idx="984">
                  <c:v>1.2112236499379174</c:v>
                </c:pt>
                <c:pt idx="985">
                  <c:v>1.2051447039917036</c:v>
                </c:pt>
                <c:pt idx="986">
                  <c:v>1.213369297120797</c:v>
                </c:pt>
                <c:pt idx="987">
                  <c:v>1.2225430798045578</c:v>
                </c:pt>
                <c:pt idx="988">
                  <c:v>1.2127986744572339</c:v>
                </c:pt>
                <c:pt idx="989">
                  <c:v>1.2111376592951257</c:v>
                </c:pt>
                <c:pt idx="990">
                  <c:v>1.2173425136266565</c:v>
                </c:pt>
                <c:pt idx="991">
                  <c:v>1.2242596923906601</c:v>
                </c:pt>
                <c:pt idx="992">
                  <c:v>1.2273655130029701</c:v>
                </c:pt>
                <c:pt idx="993">
                  <c:v>1.2329951580164806</c:v>
                </c:pt>
                <c:pt idx="994">
                  <c:v>1.2076236204147408</c:v>
                </c:pt>
                <c:pt idx="995">
                  <c:v>1.2355104322316548</c:v>
                </c:pt>
                <c:pt idx="996">
                  <c:v>1.2114606951574358</c:v>
                </c:pt>
                <c:pt idx="997">
                  <c:v>1.211198180534776</c:v>
                </c:pt>
                <c:pt idx="998">
                  <c:v>1.2052062327331907</c:v>
                </c:pt>
                <c:pt idx="999">
                  <c:v>1.2015121782115088</c:v>
                </c:pt>
                <c:pt idx="1000">
                  <c:v>1.2040752626350775</c:v>
                </c:pt>
                <c:pt idx="1001">
                  <c:v>1.1986305788305889</c:v>
                </c:pt>
                <c:pt idx="1002">
                  <c:v>1.2034620754956251</c:v>
                </c:pt>
                <c:pt idx="1003">
                  <c:v>1.221712981737977</c:v>
                </c:pt>
                <c:pt idx="1004">
                  <c:v>1.2113568291458752</c:v>
                </c:pt>
                <c:pt idx="1005">
                  <c:v>1.2290161046432853</c:v>
                </c:pt>
                <c:pt idx="1006">
                  <c:v>1.2068288479017053</c:v>
                </c:pt>
                <c:pt idx="1007">
                  <c:v>1.2150099959904017</c:v>
                </c:pt>
                <c:pt idx="1008">
                  <c:v>1.218797051691592</c:v>
                </c:pt>
                <c:pt idx="1009">
                  <c:v>1.2122600726584214</c:v>
                </c:pt>
                <c:pt idx="1010">
                  <c:v>1.2107284985132638</c:v>
                </c:pt>
                <c:pt idx="1011">
                  <c:v>1.2205353506751073</c:v>
                </c:pt>
                <c:pt idx="1012">
                  <c:v>1.2063308285976944</c:v>
                </c:pt>
                <c:pt idx="1013">
                  <c:v>1.2106607990019076</c:v>
                </c:pt>
                <c:pt idx="1014">
                  <c:v>1.2169621078329984</c:v>
                </c:pt>
                <c:pt idx="1015">
                  <c:v>1.2115891705062365</c:v>
                </c:pt>
                <c:pt idx="1016">
                  <c:v>1.2148938620626475</c:v>
                </c:pt>
                <c:pt idx="1017">
                  <c:v>1.2063801804297314</c:v>
                </c:pt>
                <c:pt idx="1018">
                  <c:v>1.2123390907629021</c:v>
                </c:pt>
                <c:pt idx="1019">
                  <c:v>1.1962664567978674</c:v>
                </c:pt>
                <c:pt idx="1020">
                  <c:v>1.2087519196004513</c:v>
                </c:pt>
                <c:pt idx="1021">
                  <c:v>1.2028002530777606</c:v>
                </c:pt>
                <c:pt idx="1022">
                  <c:v>1.211174077833747</c:v>
                </c:pt>
                <c:pt idx="1023">
                  <c:v>1.2133987923482612</c:v>
                </c:pt>
                <c:pt idx="1024">
                  <c:v>1.2139649571782176</c:v>
                </c:pt>
                <c:pt idx="1025">
                  <c:v>1.2082253907845166</c:v>
                </c:pt>
                <c:pt idx="1026">
                  <c:v>1.2128234988973925</c:v>
                </c:pt>
                <c:pt idx="1027">
                  <c:v>1.2122278870495782</c:v>
                </c:pt>
                <c:pt idx="1028">
                  <c:v>1.208792211888625</c:v>
                </c:pt>
                <c:pt idx="1029">
                  <c:v>1.2141903927752546</c:v>
                </c:pt>
                <c:pt idx="1030">
                  <c:v>1.2089995267442886</c:v>
                </c:pt>
                <c:pt idx="1031">
                  <c:v>1.2063095351845856</c:v>
                </c:pt>
                <c:pt idx="1032">
                  <c:v>1.2041808522374573</c:v>
                </c:pt>
                <c:pt idx="1033">
                  <c:v>1.2066630472081603</c:v>
                </c:pt>
                <c:pt idx="1034">
                  <c:v>1.2083025546342112</c:v>
                </c:pt>
                <c:pt idx="1035">
                  <c:v>1.2080228419056751</c:v>
                </c:pt>
                <c:pt idx="1036">
                  <c:v>1.2074838599267785</c:v>
                </c:pt>
                <c:pt idx="1037">
                  <c:v>1.214783929086765</c:v>
                </c:pt>
                <c:pt idx="1038">
                  <c:v>1.2266933627944168</c:v>
                </c:pt>
                <c:pt idx="1039">
                  <c:v>1.2230558057978222</c:v>
                </c:pt>
                <c:pt idx="1040">
                  <c:v>1.2282323536256303</c:v>
                </c:pt>
                <c:pt idx="1041">
                  <c:v>1.2093302622256927</c:v>
                </c:pt>
                <c:pt idx="1042">
                  <c:v>1.226040496200649</c:v>
                </c:pt>
                <c:pt idx="1043">
                  <c:v>1.2099636608907325</c:v>
                </c:pt>
                <c:pt idx="1044">
                  <c:v>1.2116406013061387</c:v>
                </c:pt>
                <c:pt idx="1045">
                  <c:v>1.2066547566883905</c:v>
                </c:pt>
                <c:pt idx="1046">
                  <c:v>1.2176084961881593</c:v>
                </c:pt>
                <c:pt idx="1047">
                  <c:v>1.2038427200019743</c:v>
                </c:pt>
                <c:pt idx="1048">
                  <c:v>1.2046119777784443</c:v>
                </c:pt>
                <c:pt idx="1049">
                  <c:v>1.2139577963839423</c:v>
                </c:pt>
                <c:pt idx="1050">
                  <c:v>1.2065681309969096</c:v>
                </c:pt>
                <c:pt idx="1051">
                  <c:v>1.2118693267143155</c:v>
                </c:pt>
                <c:pt idx="1052">
                  <c:v>1.2089582699704113</c:v>
                </c:pt>
                <c:pt idx="1053">
                  <c:v>1.2123801330934287</c:v>
                </c:pt>
                <c:pt idx="1054">
                  <c:v>1.2177802533029307</c:v>
                </c:pt>
                <c:pt idx="1055">
                  <c:v>1.2349351348317352</c:v>
                </c:pt>
                <c:pt idx="1056">
                  <c:v>1.2250692627940547</c:v>
                </c:pt>
                <c:pt idx="1057">
                  <c:v>1.2448275340480985</c:v>
                </c:pt>
                <c:pt idx="1058">
                  <c:v>1.2126599050634215</c:v>
                </c:pt>
                <c:pt idx="1059">
                  <c:v>1.2401470999706601</c:v>
                </c:pt>
                <c:pt idx="1060">
                  <c:v>1.2093777600383826</c:v>
                </c:pt>
                <c:pt idx="1061">
                  <c:v>1.2188945563235767</c:v>
                </c:pt>
                <c:pt idx="1062">
                  <c:v>1.2115856250916526</c:v>
                </c:pt>
                <c:pt idx="1063">
                  <c:v>1.2227211349576872</c:v>
                </c:pt>
                <c:pt idx="1064">
                  <c:v>1.2240897892368152</c:v>
                </c:pt>
                <c:pt idx="1065">
                  <c:v>1.2150679827344162</c:v>
                </c:pt>
                <c:pt idx="1066">
                  <c:v>1.2135931272312426</c:v>
                </c:pt>
                <c:pt idx="1067">
                  <c:v>1.1689484686912093</c:v>
                </c:pt>
                <c:pt idx="1068">
                  <c:v>1.1531016708910262</c:v>
                </c:pt>
                <c:pt idx="1069">
                  <c:v>1.1449954234029762</c:v>
                </c:pt>
                <c:pt idx="1070">
                  <c:v>1.1518317171593246</c:v>
                </c:pt>
                <c:pt idx="1071">
                  <c:v>1.1693052498735055</c:v>
                </c:pt>
                <c:pt idx="1072">
                  <c:v>1.1678374605556032</c:v>
                </c:pt>
                <c:pt idx="1073">
                  <c:v>1.148953585973099</c:v>
                </c:pt>
                <c:pt idx="1074">
                  <c:v>1.1439937605831156</c:v>
                </c:pt>
                <c:pt idx="1075">
                  <c:v>1.1508207051104018</c:v>
                </c:pt>
                <c:pt idx="1076">
                  <c:v>1.1504565085009744</c:v>
                </c:pt>
                <c:pt idx="1077">
                  <c:v>1.1710899302205504</c:v>
                </c:pt>
                <c:pt idx="1078">
                  <c:v>1.1572420025733459</c:v>
                </c:pt>
                <c:pt idx="1079">
                  <c:v>1.2043811954376105</c:v>
                </c:pt>
                <c:pt idx="1080">
                  <c:v>1.131084925337551</c:v>
                </c:pt>
                <c:pt idx="1081">
                  <c:v>1.1424335989079479</c:v>
                </c:pt>
                <c:pt idx="1082">
                  <c:v>1.1629936029150643</c:v>
                </c:pt>
                <c:pt idx="1083">
                  <c:v>1.1544622993878109</c:v>
                </c:pt>
                <c:pt idx="1084">
                  <c:v>1.1587960042046619</c:v>
                </c:pt>
                <c:pt idx="1085">
                  <c:v>1.1606884637981865</c:v>
                </c:pt>
                <c:pt idx="1086">
                  <c:v>1.1621960888328682</c:v>
                </c:pt>
                <c:pt idx="1087">
                  <c:v>1.1580404517528411</c:v>
                </c:pt>
                <c:pt idx="1088">
                  <c:v>1.1558319459665811</c:v>
                </c:pt>
                <c:pt idx="1089">
                  <c:v>1.1544237592022963</c:v>
                </c:pt>
                <c:pt idx="1090">
                  <c:v>1.1497092693243731</c:v>
                </c:pt>
                <c:pt idx="1091">
                  <c:v>1.1733195354654788</c:v>
                </c:pt>
                <c:pt idx="1092">
                  <c:v>1.1488093762312941</c:v>
                </c:pt>
                <c:pt idx="1093">
                  <c:v>1.1918306582448923</c:v>
                </c:pt>
                <c:pt idx="1094">
                  <c:v>1.153231530900692</c:v>
                </c:pt>
                <c:pt idx="1095">
                  <c:v>1.1433719231235644</c:v>
                </c:pt>
                <c:pt idx="1096">
                  <c:v>1.1479564613702145</c:v>
                </c:pt>
                <c:pt idx="1097">
                  <c:v>1.1422748680778534</c:v>
                </c:pt>
                <c:pt idx="1098">
                  <c:v>1.144194393949542</c:v>
                </c:pt>
                <c:pt idx="1099">
                  <c:v>1.1562145765246976</c:v>
                </c:pt>
                <c:pt idx="1100">
                  <c:v>1.1486466343593074</c:v>
                </c:pt>
                <c:pt idx="1101">
                  <c:v>1.1619609003573903</c:v>
                </c:pt>
                <c:pt idx="1102">
                  <c:v>1.1544947780170205</c:v>
                </c:pt>
                <c:pt idx="1103">
                  <c:v>1.1580037542244899</c:v>
                </c:pt>
                <c:pt idx="1104">
                  <c:v>1.1592980467763652</c:v>
                </c:pt>
                <c:pt idx="1105">
                  <c:v>1.1699842978802495</c:v>
                </c:pt>
                <c:pt idx="1106">
                  <c:v>1.1489713772115828</c:v>
                </c:pt>
                <c:pt idx="1107">
                  <c:v>1.1429716227966351</c:v>
                </c:pt>
                <c:pt idx="1108">
                  <c:v>1.1181706503755158</c:v>
                </c:pt>
                <c:pt idx="1109">
                  <c:v>1.1422156503648655</c:v>
                </c:pt>
                <c:pt idx="1110">
                  <c:v>1.1321739330529104</c:v>
                </c:pt>
                <c:pt idx="1111">
                  <c:v>1.1345943048712295</c:v>
                </c:pt>
                <c:pt idx="1112">
                  <c:v>1.1456762848937203</c:v>
                </c:pt>
                <c:pt idx="1113">
                  <c:v>1.1657770998728021</c:v>
                </c:pt>
                <c:pt idx="1114">
                  <c:v>1.1377364589577146</c:v>
                </c:pt>
                <c:pt idx="1115">
                  <c:v>1.1451745397260349</c:v>
                </c:pt>
                <c:pt idx="1116">
                  <c:v>1.1445774437661524</c:v>
                </c:pt>
                <c:pt idx="1117">
                  <c:v>1.1393273986095269</c:v>
                </c:pt>
                <c:pt idx="1118">
                  <c:v>1.1377265662038869</c:v>
                </c:pt>
                <c:pt idx="1119">
                  <c:v>1.1488041721217042</c:v>
                </c:pt>
                <c:pt idx="1120">
                  <c:v>1.1432404985573899</c:v>
                </c:pt>
                <c:pt idx="1121">
                  <c:v>1.1552135827027128</c:v>
                </c:pt>
                <c:pt idx="1122">
                  <c:v>1.1459486973256445</c:v>
                </c:pt>
                <c:pt idx="1123">
                  <c:v>1.1438533466461829</c:v>
                </c:pt>
                <c:pt idx="1124">
                  <c:v>1.1495913105457911</c:v>
                </c:pt>
                <c:pt idx="1125">
                  <c:v>1.1363637029091291</c:v>
                </c:pt>
                <c:pt idx="1126">
                  <c:v>1.1492276782286353</c:v>
                </c:pt>
                <c:pt idx="1127">
                  <c:v>1.1272712395257998</c:v>
                </c:pt>
                <c:pt idx="1128">
                  <c:v>1.1368315152514819</c:v>
                </c:pt>
                <c:pt idx="1129">
                  <c:v>1.1441876404118727</c:v>
                </c:pt>
                <c:pt idx="1130">
                  <c:v>1.1296385794328496</c:v>
                </c:pt>
                <c:pt idx="1131">
                  <c:v>1.133167211766102</c:v>
                </c:pt>
                <c:pt idx="1132">
                  <c:v>1.1578808071693334</c:v>
                </c:pt>
                <c:pt idx="1133">
                  <c:v>1.153889636467796</c:v>
                </c:pt>
                <c:pt idx="1134">
                  <c:v>1.1310024033144401</c:v>
                </c:pt>
                <c:pt idx="1135">
                  <c:v>1.2883760514774694</c:v>
                </c:pt>
                <c:pt idx="1136">
                  <c:v>1.1398299014286304</c:v>
                </c:pt>
                <c:pt idx="1137">
                  <c:v>1.146694352471066</c:v>
                </c:pt>
                <c:pt idx="1138">
                  <c:v>1.1622236560968158</c:v>
                </c:pt>
                <c:pt idx="1139">
                  <c:v>1.1397869233889899</c:v>
                </c:pt>
                <c:pt idx="1140">
                  <c:v>1.1312164157449367</c:v>
                </c:pt>
                <c:pt idx="1141">
                  <c:v>1.1681273640539367</c:v>
                </c:pt>
                <c:pt idx="1142">
                  <c:v>1.1475182292008366</c:v>
                </c:pt>
                <c:pt idx="1143">
                  <c:v>1.1453960739824298</c:v>
                </c:pt>
                <c:pt idx="1144">
                  <c:v>1.1389653831231681</c:v>
                </c:pt>
                <c:pt idx="1145">
                  <c:v>1.1333552278481094</c:v>
                </c:pt>
                <c:pt idx="1146">
                  <c:v>1.145286599116875</c:v>
                </c:pt>
                <c:pt idx="1147">
                  <c:v>1.1659941075313676</c:v>
                </c:pt>
                <c:pt idx="1148">
                  <c:v>1.1380228741219485</c:v>
                </c:pt>
                <c:pt idx="1149">
                  <c:v>1.1446746759668811</c:v>
                </c:pt>
                <c:pt idx="1150">
                  <c:v>1.1576044911904122</c:v>
                </c:pt>
                <c:pt idx="1151">
                  <c:v>1.1344513109657111</c:v>
                </c:pt>
                <c:pt idx="1152">
                  <c:v>1.1258253133608931</c:v>
                </c:pt>
                <c:pt idx="1153">
                  <c:v>1.1243856894575128</c:v>
                </c:pt>
                <c:pt idx="1154">
                  <c:v>1.1337043924325663</c:v>
                </c:pt>
                <c:pt idx="1155">
                  <c:v>1.1175894443591068</c:v>
                </c:pt>
                <c:pt idx="1156">
                  <c:v>1.1511547546308711</c:v>
                </c:pt>
                <c:pt idx="1157">
                  <c:v>1.1422930348259024</c:v>
                </c:pt>
                <c:pt idx="1158">
                  <c:v>1.1450718759948726</c:v>
                </c:pt>
                <c:pt idx="1159">
                  <c:v>1.1334026221899007</c:v>
                </c:pt>
                <c:pt idx="1160">
                  <c:v>1.1550376909283206</c:v>
                </c:pt>
                <c:pt idx="1161">
                  <c:v>1.1502182029934123</c:v>
                </c:pt>
                <c:pt idx="1162">
                  <c:v>1.1399558560856522</c:v>
                </c:pt>
                <c:pt idx="1163">
                  <c:v>1.1682228477930954</c:v>
                </c:pt>
                <c:pt idx="1164">
                  <c:v>1.1298457906646826</c:v>
                </c:pt>
                <c:pt idx="1165">
                  <c:v>1.1431137684496302</c:v>
                </c:pt>
                <c:pt idx="1166">
                  <c:v>1.1217401791172195</c:v>
                </c:pt>
                <c:pt idx="1167">
                  <c:v>1.1207610221585571</c:v>
                </c:pt>
                <c:pt idx="1168">
                  <c:v>1.1236863920532079</c:v>
                </c:pt>
                <c:pt idx="1169">
                  <c:v>1.1256787962719166</c:v>
                </c:pt>
                <c:pt idx="1170">
                  <c:v>1.1199270690649512</c:v>
                </c:pt>
                <c:pt idx="1171">
                  <c:v>1.1386543833524101</c:v>
                </c:pt>
                <c:pt idx="1172">
                  <c:v>1.1403406692208058</c:v>
                </c:pt>
                <c:pt idx="1173">
                  <c:v>1.139589393265197</c:v>
                </c:pt>
                <c:pt idx="1174">
                  <c:v>1.1474137798741271</c:v>
                </c:pt>
                <c:pt idx="1175">
                  <c:v>1.1160618915682343</c:v>
                </c:pt>
                <c:pt idx="1176">
                  <c:v>1.1122347613243877</c:v>
                </c:pt>
                <c:pt idx="1177">
                  <c:v>1.1191137905562951</c:v>
                </c:pt>
                <c:pt idx="1178">
                  <c:v>1.1209212933579977</c:v>
                </c:pt>
                <c:pt idx="1179">
                  <c:v>1.116753530073366</c:v>
                </c:pt>
                <c:pt idx="1180">
                  <c:v>1.1285712307711544</c:v>
                </c:pt>
                <c:pt idx="1181">
                  <c:v>1.1205543142490269</c:v>
                </c:pt>
                <c:pt idx="1182">
                  <c:v>1.2535180062864806</c:v>
                </c:pt>
                <c:pt idx="1183">
                  <c:v>1.2124213114370059</c:v>
                </c:pt>
                <c:pt idx="1184">
                  <c:v>1.2220360511948072</c:v>
                </c:pt>
                <c:pt idx="1185">
                  <c:v>1.2503531619317669</c:v>
                </c:pt>
                <c:pt idx="1186">
                  <c:v>1.2126747467484427</c:v>
                </c:pt>
                <c:pt idx="1187">
                  <c:v>1.2386864396162309</c:v>
                </c:pt>
                <c:pt idx="1188">
                  <c:v>1.225328225950828</c:v>
                </c:pt>
                <c:pt idx="1189">
                  <c:v>1.1966380932072445</c:v>
                </c:pt>
                <c:pt idx="1190">
                  <c:v>1.1176361487146282</c:v>
                </c:pt>
                <c:pt idx="1191">
                  <c:v>1.1167009173064908</c:v>
                </c:pt>
                <c:pt idx="1192">
                  <c:v>1.1164685561046692</c:v>
                </c:pt>
                <c:pt idx="1193">
                  <c:v>1.1219833465095614</c:v>
                </c:pt>
                <c:pt idx="1194">
                  <c:v>1.1110611005414055</c:v>
                </c:pt>
                <c:pt idx="1195">
                  <c:v>1.1183724782612579</c:v>
                </c:pt>
                <c:pt idx="1196">
                  <c:v>1.1095798653623281</c:v>
                </c:pt>
                <c:pt idx="1197">
                  <c:v>1.114672342682814</c:v>
                </c:pt>
                <c:pt idx="1198">
                  <c:v>1.1117011764332605</c:v>
                </c:pt>
                <c:pt idx="1199">
                  <c:v>1.1069392116385244</c:v>
                </c:pt>
                <c:pt idx="1200">
                  <c:v>1.1178126730035152</c:v>
                </c:pt>
                <c:pt idx="1201">
                  <c:v>1.1031548381873764</c:v>
                </c:pt>
                <c:pt idx="1202">
                  <c:v>1.1109823920582251</c:v>
                </c:pt>
                <c:pt idx="1203">
                  <c:v>1.1682145604022849</c:v>
                </c:pt>
                <c:pt idx="1204">
                  <c:v>1.173316503330041</c:v>
                </c:pt>
                <c:pt idx="1205">
                  <c:v>1.2336867153795321</c:v>
                </c:pt>
                <c:pt idx="1206">
                  <c:v>1.2067562519496393</c:v>
                </c:pt>
                <c:pt idx="1207">
                  <c:v>1.1993842612035657</c:v>
                </c:pt>
                <c:pt idx="1208">
                  <c:v>1.2105929128247854</c:v>
                </c:pt>
                <c:pt idx="1209">
                  <c:v>1.5029098158147194</c:v>
                </c:pt>
                <c:pt idx="1210">
                  <c:v>1.185643384802906</c:v>
                </c:pt>
                <c:pt idx="1211">
                  <c:v>1.202067425382584</c:v>
                </c:pt>
                <c:pt idx="1212">
                  <c:v>1.1873354720722646</c:v>
                </c:pt>
                <c:pt idx="1213">
                  <c:v>1.2190737621498657</c:v>
                </c:pt>
                <c:pt idx="1214">
                  <c:v>1.2057598934487912</c:v>
                </c:pt>
                <c:pt idx="1215">
                  <c:v>1.2019270354452392</c:v>
                </c:pt>
                <c:pt idx="1216">
                  <c:v>1.2078882942904008</c:v>
                </c:pt>
                <c:pt idx="1217">
                  <c:v>1.2123302466460681</c:v>
                </c:pt>
                <c:pt idx="1218">
                  <c:v>1.2035800462872761</c:v>
                </c:pt>
                <c:pt idx="1219">
                  <c:v>1.201097292273356</c:v>
                </c:pt>
                <c:pt idx="1220">
                  <c:v>1.2059947825787942</c:v>
                </c:pt>
                <c:pt idx="1221">
                  <c:v>1.1317885237724752</c:v>
                </c:pt>
                <c:pt idx="1222">
                  <c:v>1.1239054732432434</c:v>
                </c:pt>
                <c:pt idx="1223">
                  <c:v>1.1862453368225512</c:v>
                </c:pt>
                <c:pt idx="1224">
                  <c:v>1.1932103191144172</c:v>
                </c:pt>
                <c:pt idx="1225">
                  <c:v>1.0607388200261449</c:v>
                </c:pt>
                <c:pt idx="1226">
                  <c:v>1.0642706453257897</c:v>
                </c:pt>
                <c:pt idx="1227">
                  <c:v>1.0548110946113007</c:v>
                </c:pt>
                <c:pt idx="1228">
                  <c:v>1.0440098434518466</c:v>
                </c:pt>
                <c:pt idx="1229">
                  <c:v>1.0465160948032866</c:v>
                </c:pt>
                <c:pt idx="1230">
                  <c:v>1.0738478090558636</c:v>
                </c:pt>
                <c:pt idx="1231">
                  <c:v>1.0747027378536853</c:v>
                </c:pt>
                <c:pt idx="1232">
                  <c:v>1.0579758242368231</c:v>
                </c:pt>
                <c:pt idx="1233">
                  <c:v>1.0512983450981219</c:v>
                </c:pt>
                <c:pt idx="1234">
                  <c:v>1.1253278081201776</c:v>
                </c:pt>
                <c:pt idx="1235">
                  <c:v>1.1560986918850156</c:v>
                </c:pt>
                <c:pt idx="1236">
                  <c:v>1.1450723618689003</c:v>
                </c:pt>
                <c:pt idx="1237">
                  <c:v>1.1351696358253971</c:v>
                </c:pt>
                <c:pt idx="1238">
                  <c:v>1.0766521118596117</c:v>
                </c:pt>
                <c:pt idx="1239">
                  <c:v>1.070876325221044</c:v>
                </c:pt>
                <c:pt idx="1240">
                  <c:v>1.0700278431319894</c:v>
                </c:pt>
                <c:pt idx="1241">
                  <c:v>1.0630367506185412</c:v>
                </c:pt>
                <c:pt idx="1242">
                  <c:v>1.030446405215002</c:v>
                </c:pt>
                <c:pt idx="1243">
                  <c:v>1.0374030737662021</c:v>
                </c:pt>
                <c:pt idx="1244">
                  <c:v>1.0527460035734384</c:v>
                </c:pt>
                <c:pt idx="1245">
                  <c:v>1.0871958346255213</c:v>
                </c:pt>
                <c:pt idx="1246">
                  <c:v>1.1146463190462439</c:v>
                </c:pt>
                <c:pt idx="1247">
                  <c:v>1.0855314920220738</c:v>
                </c:pt>
                <c:pt idx="1248">
                  <c:v>1.059224423702575</c:v>
                </c:pt>
                <c:pt idx="1249">
                  <c:v>1.0823894209890246</c:v>
                </c:pt>
                <c:pt idx="1250">
                  <c:v>1.0711948906928654</c:v>
                </c:pt>
                <c:pt idx="1251">
                  <c:v>1.0902666890153714</c:v>
                </c:pt>
                <c:pt idx="1252">
                  <c:v>1.0893057400573973</c:v>
                </c:pt>
                <c:pt idx="1253">
                  <c:v>1.0889046284116071</c:v>
                </c:pt>
                <c:pt idx="1254">
                  <c:v>1.0629015564757336</c:v>
                </c:pt>
                <c:pt idx="1255">
                  <c:v>1.0908266608762764</c:v>
                </c:pt>
                <c:pt idx="1256">
                  <c:v>1.0745408965561865</c:v>
                </c:pt>
                <c:pt idx="1257">
                  <c:v>1.0611323682586415</c:v>
                </c:pt>
                <c:pt idx="1258">
                  <c:v>1.0545800267927543</c:v>
                </c:pt>
                <c:pt idx="1259">
                  <c:v>1.0718682514706233</c:v>
                </c:pt>
                <c:pt idx="1260">
                  <c:v>1.126765575174254</c:v>
                </c:pt>
                <c:pt idx="1261">
                  <c:v>1.1955298260045182</c:v>
                </c:pt>
                <c:pt idx="1262">
                  <c:v>1.1982083508021715</c:v>
                </c:pt>
                <c:pt idx="1263">
                  <c:v>1.1852915591601441</c:v>
                </c:pt>
                <c:pt idx="1264">
                  <c:v>1.1930396167305495</c:v>
                </c:pt>
                <c:pt idx="1265">
                  <c:v>1.1898238635744827</c:v>
                </c:pt>
                <c:pt idx="1266">
                  <c:v>1.1938205778570405</c:v>
                </c:pt>
                <c:pt idx="1267">
                  <c:v>1.2283813573936793</c:v>
                </c:pt>
                <c:pt idx="1268">
                  <c:v>1.1953097833575992</c:v>
                </c:pt>
                <c:pt idx="1269">
                  <c:v>1.21095025018564</c:v>
                </c:pt>
                <c:pt idx="1270">
                  <c:v>1.2021686531971327</c:v>
                </c:pt>
                <c:pt idx="1271">
                  <c:v>1.2217492907588516</c:v>
                </c:pt>
                <c:pt idx="1272">
                  <c:v>1.1749431750557946</c:v>
                </c:pt>
                <c:pt idx="1273">
                  <c:v>1.1816769254576485</c:v>
                </c:pt>
                <c:pt idx="1274">
                  <c:v>1.196503353982032</c:v>
                </c:pt>
                <c:pt idx="1275">
                  <c:v>1.1828810340718989</c:v>
                </c:pt>
                <c:pt idx="1276">
                  <c:v>1.1658995029074526</c:v>
                </c:pt>
                <c:pt idx="1277">
                  <c:v>1.1803519808618115</c:v>
                </c:pt>
                <c:pt idx="1278">
                  <c:v>1.2124845295877642</c:v>
                </c:pt>
                <c:pt idx="1279">
                  <c:v>1.2057230221468103</c:v>
                </c:pt>
                <c:pt idx="1280">
                  <c:v>1.2956160678603208</c:v>
                </c:pt>
                <c:pt idx="1281">
                  <c:v>1.181272906106944</c:v>
                </c:pt>
                <c:pt idx="1282">
                  <c:v>1.1977501027420803</c:v>
                </c:pt>
                <c:pt idx="1283">
                  <c:v>1.2015567003446728</c:v>
                </c:pt>
                <c:pt idx="1284">
                  <c:v>1.1731387796219064</c:v>
                </c:pt>
                <c:pt idx="1285">
                  <c:v>1.183374500417226</c:v>
                </c:pt>
                <c:pt idx="1286">
                  <c:v>1.1258768632403082</c:v>
                </c:pt>
                <c:pt idx="1287">
                  <c:v>1.1418576181346605</c:v>
                </c:pt>
                <c:pt idx="1288">
                  <c:v>1.160443824729275</c:v>
                </c:pt>
                <c:pt idx="1289">
                  <c:v>1.151582705711887</c:v>
                </c:pt>
                <c:pt idx="1290">
                  <c:v>1.1299765028651152</c:v>
                </c:pt>
                <c:pt idx="1291">
                  <c:v>1.1015512680845647</c:v>
                </c:pt>
                <c:pt idx="1292">
                  <c:v>1.1432807043233639</c:v>
                </c:pt>
                <c:pt idx="1293">
                  <c:v>1.1338973701279482</c:v>
                </c:pt>
                <c:pt idx="1294">
                  <c:v>1.1334539000899568</c:v>
                </c:pt>
                <c:pt idx="1295">
                  <c:v>1.1130926531557388</c:v>
                </c:pt>
                <c:pt idx="1296">
                  <c:v>1.1255330193253996</c:v>
                </c:pt>
                <c:pt idx="1297">
                  <c:v>1.1394187467122066</c:v>
                </c:pt>
                <c:pt idx="1298">
                  <c:v>1.1643929626165164</c:v>
                </c:pt>
                <c:pt idx="1299">
                  <c:v>1.1311545638924618</c:v>
                </c:pt>
                <c:pt idx="1300">
                  <c:v>1.1276796757829541</c:v>
                </c:pt>
                <c:pt idx="1301">
                  <c:v>1.1280196350881257</c:v>
                </c:pt>
                <c:pt idx="1302">
                  <c:v>1.0967265415861662</c:v>
                </c:pt>
                <c:pt idx="1303">
                  <c:v>1.1117135926938015</c:v>
                </c:pt>
                <c:pt idx="1304">
                  <c:v>1.1159906283386685</c:v>
                </c:pt>
                <c:pt idx="1305">
                  <c:v>1.061889832511532</c:v>
                </c:pt>
                <c:pt idx="1306">
                  <c:v>1.0913495207150303</c:v>
                </c:pt>
                <c:pt idx="1307">
                  <c:v>1.0968387975608116</c:v>
                </c:pt>
                <c:pt idx="1308">
                  <c:v>1.1225314349169286</c:v>
                </c:pt>
                <c:pt idx="1309">
                  <c:v>1.1312545595401313</c:v>
                </c:pt>
                <c:pt idx="1310">
                  <c:v>1.1215190520497902</c:v>
                </c:pt>
                <c:pt idx="1311">
                  <c:v>1.1386231572867798</c:v>
                </c:pt>
                <c:pt idx="1312">
                  <c:v>1.1421738338717922</c:v>
                </c:pt>
                <c:pt idx="1313">
                  <c:v>1.1459687279418644</c:v>
                </c:pt>
                <c:pt idx="1314">
                  <c:v>1.1644507117324845</c:v>
                </c:pt>
                <c:pt idx="1315">
                  <c:v>1.1302903781089495</c:v>
                </c:pt>
                <c:pt idx="1316">
                  <c:v>1.1311763868627283</c:v>
                </c:pt>
                <c:pt idx="1317">
                  <c:v>1.1318614214911333</c:v>
                </c:pt>
                <c:pt idx="1318">
                  <c:v>1.1391783835115394</c:v>
                </c:pt>
                <c:pt idx="1319">
                  <c:v>1.1480197687412703</c:v>
                </c:pt>
                <c:pt idx="1320">
                  <c:v>1.1265926887733717</c:v>
                </c:pt>
                <c:pt idx="1321">
                  <c:v>1.1322068500469273</c:v>
                </c:pt>
                <c:pt idx="1322">
                  <c:v>1.1254864287980788</c:v>
                </c:pt>
                <c:pt idx="1323">
                  <c:v>1.1471949177995657</c:v>
                </c:pt>
                <c:pt idx="1324">
                  <c:v>1.1569949983562475</c:v>
                </c:pt>
                <c:pt idx="1325">
                  <c:v>1.1677023438830285</c:v>
                </c:pt>
                <c:pt idx="1326">
                  <c:v>1.1700773849791795</c:v>
                </c:pt>
                <c:pt idx="1327">
                  <c:v>1.1387903608835674</c:v>
                </c:pt>
                <c:pt idx="1328">
                  <c:v>1.1255201150959031</c:v>
                </c:pt>
                <c:pt idx="1329">
                  <c:v>1.1318195375714999</c:v>
                </c:pt>
                <c:pt idx="1330">
                  <c:v>1.1230729289160208</c:v>
                </c:pt>
                <c:pt idx="1331">
                  <c:v>1.1684975490713372</c:v>
                </c:pt>
                <c:pt idx="1332">
                  <c:v>1.1633291163458719</c:v>
                </c:pt>
                <c:pt idx="1333">
                  <c:v>1.2447755900837707</c:v>
                </c:pt>
                <c:pt idx="1334">
                  <c:v>1.2425089508443059</c:v>
                </c:pt>
                <c:pt idx="1335">
                  <c:v>1.2425519724692526</c:v>
                </c:pt>
                <c:pt idx="1336">
                  <c:v>1.212477930849043</c:v>
                </c:pt>
                <c:pt idx="1337">
                  <c:v>1.2113683246176632</c:v>
                </c:pt>
                <c:pt idx="1338">
                  <c:v>1.220044037352686</c:v>
                </c:pt>
                <c:pt idx="1339">
                  <c:v>1.2318346900111614</c:v>
                </c:pt>
                <c:pt idx="1340">
                  <c:v>1.2259430516590211</c:v>
                </c:pt>
                <c:pt idx="1341">
                  <c:v>1.2199134681941546</c:v>
                </c:pt>
                <c:pt idx="1342">
                  <c:v>1.2117323585186617</c:v>
                </c:pt>
                <c:pt idx="1343">
                  <c:v>1.2118179804405236</c:v>
                </c:pt>
                <c:pt idx="1344">
                  <c:v>1.1791236263967586</c:v>
                </c:pt>
                <c:pt idx="1345">
                  <c:v>1.2299356247056257</c:v>
                </c:pt>
                <c:pt idx="1346">
                  <c:v>1.2381531708470095</c:v>
                </c:pt>
                <c:pt idx="1347">
                  <c:v>1.2196887513426056</c:v>
                </c:pt>
                <c:pt idx="1348">
                  <c:v>1.218545433458631</c:v>
                </c:pt>
                <c:pt idx="1349">
                  <c:v>1.2027820012256385</c:v>
                </c:pt>
                <c:pt idx="1350">
                  <c:v>1.1779139767401172</c:v>
                </c:pt>
                <c:pt idx="1351">
                  <c:v>1.2500335041621604</c:v>
                </c:pt>
                <c:pt idx="1352">
                  <c:v>1.2504901233879859</c:v>
                </c:pt>
                <c:pt idx="1353">
                  <c:v>1.250559056397978</c:v>
                </c:pt>
                <c:pt idx="1354">
                  <c:v>1.2519467839509331</c:v>
                </c:pt>
                <c:pt idx="1355">
                  <c:v>1.1204532247441115</c:v>
                </c:pt>
                <c:pt idx="1356">
                  <c:v>1.1345422557316795</c:v>
                </c:pt>
                <c:pt idx="1357">
                  <c:v>1.1896022343223007</c:v>
                </c:pt>
                <c:pt idx="1358">
                  <c:v>1.1679816970355898</c:v>
                </c:pt>
                <c:pt idx="1359">
                  <c:v>1.1503737456469363</c:v>
                </c:pt>
                <c:pt idx="1360">
                  <c:v>1.2623035061424892</c:v>
                </c:pt>
                <c:pt idx="1361">
                  <c:v>1.2073881523728989</c:v>
                </c:pt>
                <c:pt idx="1362">
                  <c:v>1.1739918881353109</c:v>
                </c:pt>
                <c:pt idx="1363">
                  <c:v>1.1722660333029467</c:v>
                </c:pt>
                <c:pt idx="1364">
                  <c:v>1.2157289152976374</c:v>
                </c:pt>
                <c:pt idx="1365">
                  <c:v>1.1460511541027547</c:v>
                </c:pt>
                <c:pt idx="1366">
                  <c:v>1.1433945981897633</c:v>
                </c:pt>
                <c:pt idx="1367">
                  <c:v>1.1622652986334281</c:v>
                </c:pt>
                <c:pt idx="1368">
                  <c:v>1.1684261625454799</c:v>
                </c:pt>
                <c:pt idx="1369">
                  <c:v>1.1626043110490651</c:v>
                </c:pt>
                <c:pt idx="1370">
                  <c:v>1.1441178187300616</c:v>
                </c:pt>
                <c:pt idx="1371">
                  <c:v>1.1801201160476686</c:v>
                </c:pt>
                <c:pt idx="1372">
                  <c:v>1.1516563921266565</c:v>
                </c:pt>
                <c:pt idx="1373">
                  <c:v>1.151528381862204</c:v>
                </c:pt>
                <c:pt idx="1374">
                  <c:v>1.1858465244619023</c:v>
                </c:pt>
                <c:pt idx="1375">
                  <c:v>1.2017502606636192</c:v>
                </c:pt>
                <c:pt idx="1376">
                  <c:v>1.2049889492693777</c:v>
                </c:pt>
                <c:pt idx="1377">
                  <c:v>1.1875527314414731</c:v>
                </c:pt>
                <c:pt idx="1378">
                  <c:v>1.1525001114069551</c:v>
                </c:pt>
                <c:pt idx="1379">
                  <c:v>1.1961279843928774</c:v>
                </c:pt>
                <c:pt idx="1380">
                  <c:v>1.1170562288575696</c:v>
                </c:pt>
                <c:pt idx="1381">
                  <c:v>1.1254868331591044</c:v>
                </c:pt>
                <c:pt idx="1382">
                  <c:v>1.1233048828879635</c:v>
                </c:pt>
                <c:pt idx="1383">
                  <c:v>1.1745116047841093</c:v>
                </c:pt>
                <c:pt idx="1384">
                  <c:v>1.161371628366336</c:v>
                </c:pt>
                <c:pt idx="1385">
                  <c:v>1.1395622562921501</c:v>
                </c:pt>
                <c:pt idx="1386">
                  <c:v>1.1150564894580193</c:v>
                </c:pt>
                <c:pt idx="1387">
                  <c:v>1.1278119033159393</c:v>
                </c:pt>
                <c:pt idx="1388">
                  <c:v>1.1128277828591362</c:v>
                </c:pt>
                <c:pt idx="1389">
                  <c:v>1.1410366092038431</c:v>
                </c:pt>
                <c:pt idx="1390">
                  <c:v>1.155278053654897</c:v>
                </c:pt>
                <c:pt idx="1391">
                  <c:v>1.1653306318578052</c:v>
                </c:pt>
                <c:pt idx="1392">
                  <c:v>1.11931505408009</c:v>
                </c:pt>
                <c:pt idx="1393">
                  <c:v>1.1451672738438679</c:v>
                </c:pt>
                <c:pt idx="1394">
                  <c:v>1.1455426349379068</c:v>
                </c:pt>
                <c:pt idx="1395">
                  <c:v>1.1446934833379852</c:v>
                </c:pt>
                <c:pt idx="1396">
                  <c:v>1.1513140932696404</c:v>
                </c:pt>
                <c:pt idx="1397">
                  <c:v>1.1463941344774464</c:v>
                </c:pt>
                <c:pt idx="1398">
                  <c:v>1.1414738671184212</c:v>
                </c:pt>
                <c:pt idx="1399">
                  <c:v>1.1353814255738612</c:v>
                </c:pt>
                <c:pt idx="1400">
                  <c:v>1.1385211251668605</c:v>
                </c:pt>
                <c:pt idx="1401">
                  <c:v>1.1383064843148449</c:v>
                </c:pt>
                <c:pt idx="1402">
                  <c:v>1.1411945030454149</c:v>
                </c:pt>
                <c:pt idx="1403">
                  <c:v>1.137451204282339</c:v>
                </c:pt>
                <c:pt idx="1404">
                  <c:v>1.1469627333374934</c:v>
                </c:pt>
                <c:pt idx="1405">
                  <c:v>1.1538832273565218</c:v>
                </c:pt>
                <c:pt idx="1406">
                  <c:v>1.1488351628264781</c:v>
                </c:pt>
                <c:pt idx="1407">
                  <c:v>1.1466819141001308</c:v>
                </c:pt>
                <c:pt idx="1408">
                  <c:v>1.1513601613902502</c:v>
                </c:pt>
                <c:pt idx="1409">
                  <c:v>1.1573182636734567</c:v>
                </c:pt>
                <c:pt idx="1410">
                  <c:v>1.1485411546315873</c:v>
                </c:pt>
                <c:pt idx="1411">
                  <c:v>1.1428244723070078</c:v>
                </c:pt>
                <c:pt idx="1412">
                  <c:v>1.1541621251754632</c:v>
                </c:pt>
                <c:pt idx="1413">
                  <c:v>1.1470614494444955</c:v>
                </c:pt>
                <c:pt idx="1414">
                  <c:v>1.129845310529225</c:v>
                </c:pt>
                <c:pt idx="1415">
                  <c:v>1.1228649969689148</c:v>
                </c:pt>
                <c:pt idx="1416">
                  <c:v>1.12710540080653</c:v>
                </c:pt>
                <c:pt idx="1417">
                  <c:v>1.1589449998523276</c:v>
                </c:pt>
                <c:pt idx="1418">
                  <c:v>1.159767969727391</c:v>
                </c:pt>
                <c:pt idx="1419">
                  <c:v>1.1341867650117652</c:v>
                </c:pt>
                <c:pt idx="1420">
                  <c:v>1.1281006697050557</c:v>
                </c:pt>
                <c:pt idx="1421">
                  <c:v>1.1272606920020831</c:v>
                </c:pt>
                <c:pt idx="1422">
                  <c:v>1.134634520046647</c:v>
                </c:pt>
                <c:pt idx="1423">
                  <c:v>1.1244541053169996</c:v>
                </c:pt>
                <c:pt idx="1424">
                  <c:v>1.1259232843583216</c:v>
                </c:pt>
                <c:pt idx="1425">
                  <c:v>1.1278823338229906</c:v>
                </c:pt>
                <c:pt idx="1426">
                  <c:v>1.132537574125889</c:v>
                </c:pt>
                <c:pt idx="1427">
                  <c:v>1.169432808015751</c:v>
                </c:pt>
                <c:pt idx="1428">
                  <c:v>1.1621969587211014</c:v>
                </c:pt>
                <c:pt idx="1429">
                  <c:v>1.1743420760044256</c:v>
                </c:pt>
                <c:pt idx="1430">
                  <c:v>1.1737117376541664</c:v>
                </c:pt>
                <c:pt idx="1431">
                  <c:v>1.1785477335368919</c:v>
                </c:pt>
                <c:pt idx="1432">
                  <c:v>1.1696499970844341</c:v>
                </c:pt>
                <c:pt idx="1433">
                  <c:v>1.1649497333983765</c:v>
                </c:pt>
                <c:pt idx="1434">
                  <c:v>1.1793520260458308</c:v>
                </c:pt>
                <c:pt idx="1435">
                  <c:v>1.1864645475486095</c:v>
                </c:pt>
                <c:pt idx="1436">
                  <c:v>1.1556458495758697</c:v>
                </c:pt>
                <c:pt idx="1437">
                  <c:v>1.1664394125915498</c:v>
                </c:pt>
                <c:pt idx="1438">
                  <c:v>1.1606192632997625</c:v>
                </c:pt>
                <c:pt idx="1439">
                  <c:v>1.1557330186028718</c:v>
                </c:pt>
                <c:pt idx="1440">
                  <c:v>1.2135472696090492</c:v>
                </c:pt>
                <c:pt idx="1441">
                  <c:v>1.1995174764622449</c:v>
                </c:pt>
                <c:pt idx="1442">
                  <c:v>1.2041223913346093</c:v>
                </c:pt>
                <c:pt idx="1443">
                  <c:v>1.2136268109385737</c:v>
                </c:pt>
                <c:pt idx="1444">
                  <c:v>1.1928940714269758</c:v>
                </c:pt>
                <c:pt idx="1445">
                  <c:v>1.1770807280127131</c:v>
                </c:pt>
                <c:pt idx="1446">
                  <c:v>1.1819651203764403</c:v>
                </c:pt>
                <c:pt idx="1447">
                  <c:v>1.1772558905074777</c:v>
                </c:pt>
                <c:pt idx="1448">
                  <c:v>1.1798423017221655</c:v>
                </c:pt>
                <c:pt idx="1449">
                  <c:v>1.1702655091162446</c:v>
                </c:pt>
                <c:pt idx="1450">
                  <c:v>1.1822627640431258</c:v>
                </c:pt>
                <c:pt idx="1451">
                  <c:v>1.1811884823613747</c:v>
                </c:pt>
                <c:pt idx="1452">
                  <c:v>1.1695325801566276</c:v>
                </c:pt>
                <c:pt idx="1453">
                  <c:v>1.1821134305191778</c:v>
                </c:pt>
                <c:pt idx="1454">
                  <c:v>1.2269652702772527</c:v>
                </c:pt>
                <c:pt idx="1455">
                  <c:v>1.2174539659278043</c:v>
                </c:pt>
                <c:pt idx="1456">
                  <c:v>1.2238363797865126</c:v>
                </c:pt>
                <c:pt idx="1457">
                  <c:v>1.2181985491402652</c:v>
                </c:pt>
                <c:pt idx="1458">
                  <c:v>1.2123497121461027</c:v>
                </c:pt>
                <c:pt idx="1459">
                  <c:v>1.2119572379977377</c:v>
                </c:pt>
                <c:pt idx="1460">
                  <c:v>1.2283387776498835</c:v>
                </c:pt>
                <c:pt idx="1461">
                  <c:v>1.2259959906589804</c:v>
                </c:pt>
                <c:pt idx="1462">
                  <c:v>1.2150437384504331</c:v>
                </c:pt>
                <c:pt idx="1463">
                  <c:v>1.2097218339658415</c:v>
                </c:pt>
                <c:pt idx="1464">
                  <c:v>1.181979557445564</c:v>
                </c:pt>
                <c:pt idx="1465">
                  <c:v>1.1905179077435391</c:v>
                </c:pt>
                <c:pt idx="1466">
                  <c:v>1.1941848199006577</c:v>
                </c:pt>
                <c:pt idx="1467">
                  <c:v>1.1912110490558516</c:v>
                </c:pt>
                <c:pt idx="1468">
                  <c:v>1.1904816175369031</c:v>
                </c:pt>
                <c:pt idx="1469">
                  <c:v>1.1981784821686752</c:v>
                </c:pt>
                <c:pt idx="1470">
                  <c:v>1.199314659670992</c:v>
                </c:pt>
                <c:pt idx="1471">
                  <c:v>1.178964155166822</c:v>
                </c:pt>
                <c:pt idx="1472">
                  <c:v>1.1865222520489354</c:v>
                </c:pt>
                <c:pt idx="1473">
                  <c:v>1.1961430825257371</c:v>
                </c:pt>
                <c:pt idx="1474">
                  <c:v>1.2279651587021885</c:v>
                </c:pt>
                <c:pt idx="1475">
                  <c:v>1.2079489595841266</c:v>
                </c:pt>
                <c:pt idx="1476">
                  <c:v>1.2103629785687688</c:v>
                </c:pt>
                <c:pt idx="1477">
                  <c:v>1.2125722158400458</c:v>
                </c:pt>
                <c:pt idx="1478">
                  <c:v>1.1907992962886045</c:v>
                </c:pt>
                <c:pt idx="1479">
                  <c:v>1.1981229011833197</c:v>
                </c:pt>
                <c:pt idx="1480">
                  <c:v>1.1955013225016076</c:v>
                </c:pt>
                <c:pt idx="1481">
                  <c:v>1.193432398611765</c:v>
                </c:pt>
                <c:pt idx="1482">
                  <c:v>1.2038914048951415</c:v>
                </c:pt>
                <c:pt idx="1483">
                  <c:v>1.2778498062932324</c:v>
                </c:pt>
                <c:pt idx="1484">
                  <c:v>1.2188854525409474</c:v>
                </c:pt>
                <c:pt idx="1485">
                  <c:v>1.2361339333156276</c:v>
                </c:pt>
                <c:pt idx="1486">
                  <c:v>1.2481243568487483</c:v>
                </c:pt>
                <c:pt idx="1487">
                  <c:v>1.2321119916351702</c:v>
                </c:pt>
                <c:pt idx="1488">
                  <c:v>1.2911937001401024</c:v>
                </c:pt>
                <c:pt idx="1489">
                  <c:v>1.1935932848606001</c:v>
                </c:pt>
                <c:pt idx="1490">
                  <c:v>1.118426326743766</c:v>
                </c:pt>
                <c:pt idx="1491">
                  <c:v>1.0939715029281649</c:v>
                </c:pt>
                <c:pt idx="1492">
                  <c:v>1.1112415561254514</c:v>
                </c:pt>
                <c:pt idx="1493">
                  <c:v>1.1827021193625018</c:v>
                </c:pt>
                <c:pt idx="1494">
                  <c:v>1.1429438923722242</c:v>
                </c:pt>
                <c:pt idx="1495">
                  <c:v>1.1642643326828042</c:v>
                </c:pt>
                <c:pt idx="1496">
                  <c:v>1.150335038848104</c:v>
                </c:pt>
                <c:pt idx="1497">
                  <c:v>1.1325502714235762</c:v>
                </c:pt>
                <c:pt idx="1498">
                  <c:v>1.1293067060796826</c:v>
                </c:pt>
                <c:pt idx="1499">
                  <c:v>1.1290807372060454</c:v>
                </c:pt>
                <c:pt idx="1500">
                  <c:v>1.1271497823371637</c:v>
                </c:pt>
                <c:pt idx="1501">
                  <c:v>1.133009647885078</c:v>
                </c:pt>
                <c:pt idx="1502">
                  <c:v>1.1488512422822967</c:v>
                </c:pt>
                <c:pt idx="1503">
                  <c:v>1.1395956930543749</c:v>
                </c:pt>
                <c:pt idx="1504">
                  <c:v>1.1390311178113659</c:v>
                </c:pt>
                <c:pt idx="1505">
                  <c:v>1.1432949340339957</c:v>
                </c:pt>
                <c:pt idx="1506">
                  <c:v>1.1473922311823617</c:v>
                </c:pt>
                <c:pt idx="1507">
                  <c:v>1.1475982280621089</c:v>
                </c:pt>
                <c:pt idx="1508">
                  <c:v>1.1842210443795793</c:v>
                </c:pt>
                <c:pt idx="1509">
                  <c:v>1.1821104274913294</c:v>
                </c:pt>
                <c:pt idx="1510">
                  <c:v>1.1490740880145889</c:v>
                </c:pt>
                <c:pt idx="1511">
                  <c:v>1.1474134186323905</c:v>
                </c:pt>
                <c:pt idx="1512">
                  <c:v>1.1531315114451846</c:v>
                </c:pt>
                <c:pt idx="1513">
                  <c:v>1.1084731143520226</c:v>
                </c:pt>
                <c:pt idx="1514">
                  <c:v>1.1193778965693237</c:v>
                </c:pt>
                <c:pt idx="1515">
                  <c:v>1.1458102323934147</c:v>
                </c:pt>
                <c:pt idx="1516">
                  <c:v>1.1224223701189151</c:v>
                </c:pt>
                <c:pt idx="1517">
                  <c:v>1.1430247183630311</c:v>
                </c:pt>
                <c:pt idx="1518">
                  <c:v>1.1229053978869772</c:v>
                </c:pt>
                <c:pt idx="1519">
                  <c:v>1.1282084833755195</c:v>
                </c:pt>
                <c:pt idx="1520">
                  <c:v>1.1307183348639083</c:v>
                </c:pt>
                <c:pt idx="1521">
                  <c:v>1.1357252112065466</c:v>
                </c:pt>
                <c:pt idx="1522">
                  <c:v>1.1255367612973315</c:v>
                </c:pt>
                <c:pt idx="1523">
                  <c:v>1.1259952814072047</c:v>
                </c:pt>
                <c:pt idx="1524">
                  <c:v>1.1259121072430287</c:v>
                </c:pt>
                <c:pt idx="1525">
                  <c:v>1.1329960889978858</c:v>
                </c:pt>
                <c:pt idx="1526">
                  <c:v>1.127192332980969</c:v>
                </c:pt>
                <c:pt idx="1527">
                  <c:v>1.1338948362139478</c:v>
                </c:pt>
                <c:pt idx="1528">
                  <c:v>1.2262133467964724</c:v>
                </c:pt>
                <c:pt idx="1529">
                  <c:v>1.2137499993807463</c:v>
                </c:pt>
                <c:pt idx="1530">
                  <c:v>1.210204306200668</c:v>
                </c:pt>
                <c:pt idx="1531">
                  <c:v>1.2100082112833801</c:v>
                </c:pt>
                <c:pt idx="1532">
                  <c:v>1.2078803966636968</c:v>
                </c:pt>
                <c:pt idx="1533">
                  <c:v>1.1806075473899906</c:v>
                </c:pt>
                <c:pt idx="1534">
                  <c:v>1.1836550334177101</c:v>
                </c:pt>
                <c:pt idx="1535">
                  <c:v>1.2011013081147037</c:v>
                </c:pt>
                <c:pt idx="1536">
                  <c:v>1.1831166026870512</c:v>
                </c:pt>
                <c:pt idx="1537">
                  <c:v>1.1820336237705287</c:v>
                </c:pt>
                <c:pt idx="1538">
                  <c:v>1.1889530924698717</c:v>
                </c:pt>
                <c:pt idx="1539">
                  <c:v>1.2098341651623257</c:v>
                </c:pt>
                <c:pt idx="1540">
                  <c:v>1.2088721519619507</c:v>
                </c:pt>
                <c:pt idx="1541">
                  <c:v>1.1875905392137092</c:v>
                </c:pt>
                <c:pt idx="1542">
                  <c:v>1.1876731038154194</c:v>
                </c:pt>
                <c:pt idx="1543">
                  <c:v>1.1889144788606394</c:v>
                </c:pt>
                <c:pt idx="1544">
                  <c:v>1.1886934196678054</c:v>
                </c:pt>
                <c:pt idx="1545">
                  <c:v>1.1882940682722567</c:v>
                </c:pt>
                <c:pt idx="1546">
                  <c:v>1.1869602362735658</c:v>
                </c:pt>
                <c:pt idx="1547">
                  <c:v>1.2124743241792051</c:v>
                </c:pt>
                <c:pt idx="1548">
                  <c:v>1.2050714827544635</c:v>
                </c:pt>
                <c:pt idx="1549">
                  <c:v>1.1991392743406164</c:v>
                </c:pt>
                <c:pt idx="1550">
                  <c:v>1.2026422893271651</c:v>
                </c:pt>
                <c:pt idx="1551">
                  <c:v>1.1984840108980126</c:v>
                </c:pt>
                <c:pt idx="1552">
                  <c:v>1.1834129321578135</c:v>
                </c:pt>
                <c:pt idx="1553">
                  <c:v>1.1518379342937466</c:v>
                </c:pt>
                <c:pt idx="1554">
                  <c:v>1.1674704681068242</c:v>
                </c:pt>
                <c:pt idx="1555">
                  <c:v>1.1794364446237136</c:v>
                </c:pt>
                <c:pt idx="1556">
                  <c:v>1.1873961078610598</c:v>
                </c:pt>
                <c:pt idx="1557">
                  <c:v>1.1797357393100416</c:v>
                </c:pt>
                <c:pt idx="1558">
                  <c:v>1.201300934727441</c:v>
                </c:pt>
                <c:pt idx="1559">
                  <c:v>1.1829347211656192</c:v>
                </c:pt>
                <c:pt idx="1560">
                  <c:v>1.1833657111797344</c:v>
                </c:pt>
                <c:pt idx="1561">
                  <c:v>1.1840393893669248</c:v>
                </c:pt>
                <c:pt idx="1562">
                  <c:v>1.2012176385942164</c:v>
                </c:pt>
                <c:pt idx="1563">
                  <c:v>1.1944515916826266</c:v>
                </c:pt>
                <c:pt idx="1564">
                  <c:v>1.1914782805970252</c:v>
                </c:pt>
                <c:pt idx="1565">
                  <c:v>1.1939566282876948</c:v>
                </c:pt>
                <c:pt idx="1566">
                  <c:v>1.186249676184832</c:v>
                </c:pt>
                <c:pt idx="1567">
                  <c:v>1.191190267355559</c:v>
                </c:pt>
                <c:pt idx="1568">
                  <c:v>1.1780339569059017</c:v>
                </c:pt>
                <c:pt idx="1569">
                  <c:v>1.1807316794799942</c:v>
                </c:pt>
                <c:pt idx="1570">
                  <c:v>1.1835101615271537</c:v>
                </c:pt>
                <c:pt idx="1571">
                  <c:v>1.1761852108499735</c:v>
                </c:pt>
                <c:pt idx="1572">
                  <c:v>1.1835624510131015</c:v>
                </c:pt>
                <c:pt idx="1573">
                  <c:v>1.1874298225284365</c:v>
                </c:pt>
                <c:pt idx="1574">
                  <c:v>1.2014338490495566</c:v>
                </c:pt>
                <c:pt idx="1575">
                  <c:v>1.2018812450883432</c:v>
                </c:pt>
                <c:pt idx="1576">
                  <c:v>1.1820759586237961</c:v>
                </c:pt>
                <c:pt idx="1577">
                  <c:v>1.2107935057518069</c:v>
                </c:pt>
                <c:pt idx="1578">
                  <c:v>1.21232596950765</c:v>
                </c:pt>
                <c:pt idx="1579">
                  <c:v>1.2161075443364047</c:v>
                </c:pt>
                <c:pt idx="1580">
                  <c:v>1.1995726431272629</c:v>
                </c:pt>
                <c:pt idx="1581">
                  <c:v>1.2851843146244604</c:v>
                </c:pt>
                <c:pt idx="1582">
                  <c:v>1.257434369901252</c:v>
                </c:pt>
                <c:pt idx="1583">
                  <c:v>1.302733475810399</c:v>
                </c:pt>
                <c:pt idx="1584">
                  <c:v>1.2873081922126997</c:v>
                </c:pt>
                <c:pt idx="1585">
                  <c:v>1.2852836201343025</c:v>
                </c:pt>
                <c:pt idx="1586">
                  <c:v>1.2057516006683164</c:v>
                </c:pt>
                <c:pt idx="1587">
                  <c:v>1.1808100235572025</c:v>
                </c:pt>
                <c:pt idx="1588">
                  <c:v>1.2168460594140134</c:v>
                </c:pt>
                <c:pt idx="1589">
                  <c:v>1.1901989641180675</c:v>
                </c:pt>
                <c:pt idx="1590">
                  <c:v>1.2293667167115105</c:v>
                </c:pt>
                <c:pt idx="1591">
                  <c:v>1.3669592999696469</c:v>
                </c:pt>
                <c:pt idx="1592">
                  <c:v>1.3204834143004274</c:v>
                </c:pt>
                <c:pt idx="1593">
                  <c:v>1.2531405118071071</c:v>
                </c:pt>
                <c:pt idx="1594">
                  <c:v>1.1006459971257165</c:v>
                </c:pt>
                <c:pt idx="1595">
                  <c:v>1.1319960676220908</c:v>
                </c:pt>
                <c:pt idx="1596">
                  <c:v>1.1545598136376016</c:v>
                </c:pt>
                <c:pt idx="1597">
                  <c:v>1.1104359916001787</c:v>
                </c:pt>
                <c:pt idx="1598">
                  <c:v>1.1166084449723792</c:v>
                </c:pt>
                <c:pt idx="1599">
                  <c:v>1.1925417330687924</c:v>
                </c:pt>
                <c:pt idx="1600">
                  <c:v>1.1636865644694236</c:v>
                </c:pt>
                <c:pt idx="1601">
                  <c:v>1.1771260540981925</c:v>
                </c:pt>
                <c:pt idx="1602">
                  <c:v>1.1672300747476356</c:v>
                </c:pt>
                <c:pt idx="1603">
                  <c:v>1.1744175160997672</c:v>
                </c:pt>
                <c:pt idx="1604">
                  <c:v>1.1641648090002847</c:v>
                </c:pt>
                <c:pt idx="1605">
                  <c:v>1.1655240242768963</c:v>
                </c:pt>
                <c:pt idx="1606">
                  <c:v>1.1850831633433234</c:v>
                </c:pt>
                <c:pt idx="1607">
                  <c:v>1.1720629602055075</c:v>
                </c:pt>
                <c:pt idx="1608">
                  <c:v>1.1564102419581677</c:v>
                </c:pt>
                <c:pt idx="1609">
                  <c:v>1.1522250945664316</c:v>
                </c:pt>
                <c:pt idx="1610">
                  <c:v>1.1673877009250089</c:v>
                </c:pt>
                <c:pt idx="1611">
                  <c:v>1.1531337738430232</c:v>
                </c:pt>
                <c:pt idx="1612">
                  <c:v>1.1436310049851706</c:v>
                </c:pt>
                <c:pt idx="1613">
                  <c:v>1.1710836653364276</c:v>
                </c:pt>
                <c:pt idx="1614">
                  <c:v>1.1622329274667695</c:v>
                </c:pt>
                <c:pt idx="1615">
                  <c:v>1.106201285334437</c:v>
                </c:pt>
                <c:pt idx="1616">
                  <c:v>1.1157388075930756</c:v>
                </c:pt>
                <c:pt idx="1617">
                  <c:v>1.1366679083496785</c:v>
                </c:pt>
                <c:pt idx="1618">
                  <c:v>1.1102994149314818</c:v>
                </c:pt>
                <c:pt idx="1619">
                  <c:v>1.1431668268463566</c:v>
                </c:pt>
                <c:pt idx="1620">
                  <c:v>1.128957946305003</c:v>
                </c:pt>
                <c:pt idx="1621">
                  <c:v>1.1255653851314644</c:v>
                </c:pt>
                <c:pt idx="1622">
                  <c:v>1.1146641561751303</c:v>
                </c:pt>
                <c:pt idx="1623">
                  <c:v>1.1308641910009889</c:v>
                </c:pt>
                <c:pt idx="1624">
                  <c:v>1.226619904349767</c:v>
                </c:pt>
                <c:pt idx="1625">
                  <c:v>1.2106022687241631</c:v>
                </c:pt>
                <c:pt idx="1626">
                  <c:v>1.2146639621496678</c:v>
                </c:pt>
                <c:pt idx="1627">
                  <c:v>1.2152277444459156</c:v>
                </c:pt>
                <c:pt idx="1628">
                  <c:v>1.2253268824834949</c:v>
                </c:pt>
                <c:pt idx="1629">
                  <c:v>1.2348103199866096</c:v>
                </c:pt>
                <c:pt idx="1630">
                  <c:v>1.1937555558772597</c:v>
                </c:pt>
                <c:pt idx="1631">
                  <c:v>1.1982532188738297</c:v>
                </c:pt>
                <c:pt idx="1632">
                  <c:v>1.1951389039576892</c:v>
                </c:pt>
                <c:pt idx="1633">
                  <c:v>1.2541628905691178</c:v>
                </c:pt>
                <c:pt idx="1634">
                  <c:v>1.2024170200837256</c:v>
                </c:pt>
                <c:pt idx="1635">
                  <c:v>1.106726273085159</c:v>
                </c:pt>
                <c:pt idx="1636">
                  <c:v>1.0831849202816375</c:v>
                </c:pt>
                <c:pt idx="1637">
                  <c:v>1.100930764784869</c:v>
                </c:pt>
                <c:pt idx="1638">
                  <c:v>1.1049864734710495</c:v>
                </c:pt>
                <c:pt idx="1639">
                  <c:v>1.1357501386752291</c:v>
                </c:pt>
                <c:pt idx="1640">
                  <c:v>1.1492045839106608</c:v>
                </c:pt>
                <c:pt idx="1641">
                  <c:v>1.1411491674169516</c:v>
                </c:pt>
                <c:pt idx="1642">
                  <c:v>1.1216238824277243</c:v>
                </c:pt>
                <c:pt idx="1643">
                  <c:v>1.1582735745569399</c:v>
                </c:pt>
                <c:pt idx="1644">
                  <c:v>1.1492062464596637</c:v>
                </c:pt>
                <c:pt idx="1645">
                  <c:v>1.140126840113598</c:v>
                </c:pt>
                <c:pt idx="1646">
                  <c:v>1.1401697494853236</c:v>
                </c:pt>
                <c:pt idx="1647">
                  <c:v>1.1591211197075322</c:v>
                </c:pt>
                <c:pt idx="1648">
                  <c:v>1.1470728972589042</c:v>
                </c:pt>
                <c:pt idx="1649">
                  <c:v>1.1447289633505788</c:v>
                </c:pt>
                <c:pt idx="1650">
                  <c:v>1.1529979967690642</c:v>
                </c:pt>
                <c:pt idx="1651">
                  <c:v>1.140053616864946</c:v>
                </c:pt>
                <c:pt idx="1652">
                  <c:v>1.1463319134581205</c:v>
                </c:pt>
                <c:pt idx="1653">
                  <c:v>1.1403012447014658</c:v>
                </c:pt>
                <c:pt idx="1654">
                  <c:v>1.1957459108245028</c:v>
                </c:pt>
                <c:pt idx="1655">
                  <c:v>1.1804756121718545</c:v>
                </c:pt>
                <c:pt idx="1656">
                  <c:v>1.1965443833154075</c:v>
                </c:pt>
                <c:pt idx="1657">
                  <c:v>1.1987281893968402</c:v>
                </c:pt>
                <c:pt idx="1658">
                  <c:v>1.1758414315956618</c:v>
                </c:pt>
                <c:pt idx="1659">
                  <c:v>1.1758717507444358</c:v>
                </c:pt>
                <c:pt idx="1660">
                  <c:v>1.1517376683353497</c:v>
                </c:pt>
                <c:pt idx="1661">
                  <c:v>1.1590065155822227</c:v>
                </c:pt>
                <c:pt idx="1662">
                  <c:v>1.1263225482398664</c:v>
                </c:pt>
                <c:pt idx="1663">
                  <c:v>1.1270888186814541</c:v>
                </c:pt>
                <c:pt idx="1664">
                  <c:v>1.1253799001778322</c:v>
                </c:pt>
                <c:pt idx="1665">
                  <c:v>1.1252764014227881</c:v>
                </c:pt>
                <c:pt idx="1666">
                  <c:v>1.1434256741739499</c:v>
                </c:pt>
                <c:pt idx="1667">
                  <c:v>1.2141847811505981</c:v>
                </c:pt>
                <c:pt idx="1668">
                  <c:v>1.2185422633115512</c:v>
                </c:pt>
                <c:pt idx="1669">
                  <c:v>1.1579464698398405</c:v>
                </c:pt>
                <c:pt idx="1670">
                  <c:v>1.1743338693039209</c:v>
                </c:pt>
                <c:pt idx="1671">
                  <c:v>1.1569497469009622</c:v>
                </c:pt>
                <c:pt idx="1672">
                  <c:v>1.1889453037965383</c:v>
                </c:pt>
                <c:pt idx="1673">
                  <c:v>1.133986859792852</c:v>
                </c:pt>
                <c:pt idx="1674">
                  <c:v>1.1412305359370976</c:v>
                </c:pt>
                <c:pt idx="1675">
                  <c:v>1.1670299707227909</c:v>
                </c:pt>
                <c:pt idx="1676">
                  <c:v>1.2222435627643238</c:v>
                </c:pt>
                <c:pt idx="1677">
                  <c:v>1.2167388326427546</c:v>
                </c:pt>
                <c:pt idx="1678">
                  <c:v>1.1554845345961446</c:v>
                </c:pt>
                <c:pt idx="1679">
                  <c:v>1.1729001228541087</c:v>
                </c:pt>
                <c:pt idx="1680">
                  <c:v>1.1403622686453214</c:v>
                </c:pt>
                <c:pt idx="1681">
                  <c:v>1.0879164334668781</c:v>
                </c:pt>
                <c:pt idx="1682">
                  <c:v>1.1335450686035136</c:v>
                </c:pt>
                <c:pt idx="1683">
                  <c:v>1.1479085399105071</c:v>
                </c:pt>
                <c:pt idx="1684">
                  <c:v>1.017290933049174</c:v>
                </c:pt>
                <c:pt idx="1685">
                  <c:v>1.0500647831925964</c:v>
                </c:pt>
                <c:pt idx="1686">
                  <c:v>1.0971103076007447</c:v>
                </c:pt>
                <c:pt idx="1687">
                  <c:v>1.0904143655845073</c:v>
                </c:pt>
                <c:pt idx="1688">
                  <c:v>1.217853648620463</c:v>
                </c:pt>
                <c:pt idx="1689">
                  <c:v>1.1849116169516605</c:v>
                </c:pt>
                <c:pt idx="1690">
                  <c:v>1.1821321583568323</c:v>
                </c:pt>
                <c:pt idx="1691">
                  <c:v>1.1095419030935856</c:v>
                </c:pt>
                <c:pt idx="1692">
                  <c:v>1.0746637156920613</c:v>
                </c:pt>
                <c:pt idx="1693">
                  <c:v>1.0703074468704517</c:v>
                </c:pt>
                <c:pt idx="1694">
                  <c:v>1.0732771758857389</c:v>
                </c:pt>
                <c:pt idx="1695">
                  <c:v>1.0632034748307644</c:v>
                </c:pt>
                <c:pt idx="1696">
                  <c:v>1.0870134707139469</c:v>
                </c:pt>
                <c:pt idx="1697">
                  <c:v>1.0749496171687707</c:v>
                </c:pt>
                <c:pt idx="1698">
                  <c:v>1.0857497352041399</c:v>
                </c:pt>
                <c:pt idx="1699">
                  <c:v>1.1825874184299825</c:v>
                </c:pt>
                <c:pt idx="1700">
                  <c:v>1.146099246437525</c:v>
                </c:pt>
                <c:pt idx="1701">
                  <c:v>1.0912253713487907</c:v>
                </c:pt>
                <c:pt idx="1702">
                  <c:v>1.0832103237616639</c:v>
                </c:pt>
                <c:pt idx="1703">
                  <c:v>1.0693161596069405</c:v>
                </c:pt>
                <c:pt idx="1704">
                  <c:v>1.0732846693400975</c:v>
                </c:pt>
                <c:pt idx="1705">
                  <c:v>1.0610957892771762</c:v>
                </c:pt>
                <c:pt idx="1706">
                  <c:v>1.0828359399153726</c:v>
                </c:pt>
                <c:pt idx="1707">
                  <c:v>1.0601418678246126</c:v>
                </c:pt>
                <c:pt idx="1708">
                  <c:v>1.1512501275415727</c:v>
                </c:pt>
                <c:pt idx="1709">
                  <c:v>1.1031927524631204</c:v>
                </c:pt>
                <c:pt idx="1710">
                  <c:v>1.1312233596598493</c:v>
                </c:pt>
                <c:pt idx="1711">
                  <c:v>1.0520619944197458</c:v>
                </c:pt>
                <c:pt idx="1712">
                  <c:v>1.0871294334259092</c:v>
                </c:pt>
                <c:pt idx="1713">
                  <c:v>1.0988592479177628</c:v>
                </c:pt>
                <c:pt idx="1714">
                  <c:v>1.0796209264968128</c:v>
                </c:pt>
                <c:pt idx="1715">
                  <c:v>1.0438175119888449</c:v>
                </c:pt>
                <c:pt idx="1716">
                  <c:v>1.0827123550304969</c:v>
                </c:pt>
                <c:pt idx="1717">
                  <c:v>1.2257441265441278</c:v>
                </c:pt>
                <c:pt idx="1718">
                  <c:v>1.1082330308451971</c:v>
                </c:pt>
                <c:pt idx="1719">
                  <c:v>1.1948646091739381</c:v>
                </c:pt>
                <c:pt idx="1720">
                  <c:v>1.3676312296545132</c:v>
                </c:pt>
                <c:pt idx="1721">
                  <c:v>1.2032186801044107</c:v>
                </c:pt>
                <c:pt idx="1722">
                  <c:v>1.2113293789354915</c:v>
                </c:pt>
                <c:pt idx="1723">
                  <c:v>1.2131300859115568</c:v>
                </c:pt>
                <c:pt idx="1724">
                  <c:v>1.0833881937451668</c:v>
                </c:pt>
                <c:pt idx="1725">
                  <c:v>1.1510134193866426</c:v>
                </c:pt>
                <c:pt idx="1726">
                  <c:v>1.1103024465284179</c:v>
                </c:pt>
                <c:pt idx="1727">
                  <c:v>1.2643818404125591</c:v>
                </c:pt>
                <c:pt idx="1728">
                  <c:v>1.1798477898815734</c:v>
                </c:pt>
                <c:pt idx="1729">
                  <c:v>1.1931017522983141</c:v>
                </c:pt>
                <c:pt idx="1730">
                  <c:v>1.1881303486628634</c:v>
                </c:pt>
                <c:pt idx="1731">
                  <c:v>1.2323238410613508</c:v>
                </c:pt>
                <c:pt idx="1732">
                  <c:v>1.2037235520648915</c:v>
                </c:pt>
                <c:pt idx="1733">
                  <c:v>1.1302743283457892</c:v>
                </c:pt>
                <c:pt idx="1734">
                  <c:v>1.1480581795412648</c:v>
                </c:pt>
                <c:pt idx="1735">
                  <c:v>1.18569453897001</c:v>
                </c:pt>
                <c:pt idx="1736">
                  <c:v>1.2427127440178307</c:v>
                </c:pt>
                <c:pt idx="1737">
                  <c:v>1.3486526601296902</c:v>
                </c:pt>
                <c:pt idx="1738">
                  <c:v>1.3099366449097241</c:v>
                </c:pt>
                <c:pt idx="1739">
                  <c:v>1.3292562104283194</c:v>
                </c:pt>
                <c:pt idx="1740">
                  <c:v>1.3344010131220114</c:v>
                </c:pt>
                <c:pt idx="1741">
                  <c:v>1.2711929740613008</c:v>
                </c:pt>
                <c:pt idx="1742">
                  <c:v>1.2657144231065081</c:v>
                </c:pt>
                <c:pt idx="1743">
                  <c:v>1.3311729843734825</c:v>
                </c:pt>
                <c:pt idx="1744">
                  <c:v>1.3673076330629788</c:v>
                </c:pt>
                <c:pt idx="1745">
                  <c:v>1.2516533639042839</c:v>
                </c:pt>
                <c:pt idx="1746">
                  <c:v>1.3716383651945321</c:v>
                </c:pt>
                <c:pt idx="1747">
                  <c:v>1.2674425601314676</c:v>
                </c:pt>
                <c:pt idx="1748">
                  <c:v>1.2790539715385385</c:v>
                </c:pt>
                <c:pt idx="1749">
                  <c:v>1.1741310882570879</c:v>
                </c:pt>
                <c:pt idx="1750">
                  <c:v>1.0782712258651435</c:v>
                </c:pt>
                <c:pt idx="1751">
                  <c:v>1.188857297958354</c:v>
                </c:pt>
                <c:pt idx="1752">
                  <c:v>1.2307812081226757</c:v>
                </c:pt>
                <c:pt idx="1753">
                  <c:v>1.2364292579443084</c:v>
                </c:pt>
                <c:pt idx="1754">
                  <c:v>1.136879188005453</c:v>
                </c:pt>
                <c:pt idx="1755">
                  <c:v>1.1395399353550617</c:v>
                </c:pt>
                <c:pt idx="1756">
                  <c:v>1.142207694487015</c:v>
                </c:pt>
                <c:pt idx="1757">
                  <c:v>1.0870103488616851</c:v>
                </c:pt>
                <c:pt idx="1758">
                  <c:v>1.1163883472638503</c:v>
                </c:pt>
                <c:pt idx="1759">
                  <c:v>1.1332566600379752</c:v>
                </c:pt>
                <c:pt idx="1760">
                  <c:v>1.1561764762559912</c:v>
                </c:pt>
                <c:pt idx="1761">
                  <c:v>1.1689399703632775</c:v>
                </c:pt>
                <c:pt idx="1762">
                  <c:v>1.1546236802154257</c:v>
                </c:pt>
                <c:pt idx="1763">
                  <c:v>1.1605979384737435</c:v>
                </c:pt>
                <c:pt idx="1764">
                  <c:v>1.1488887387314803</c:v>
                </c:pt>
                <c:pt idx="1765">
                  <c:v>1.2004271092542329</c:v>
                </c:pt>
                <c:pt idx="1766">
                  <c:v>1.1487011877305531</c:v>
                </c:pt>
                <c:pt idx="1767">
                  <c:v>1.1549857740553109</c:v>
                </c:pt>
                <c:pt idx="1768">
                  <c:v>1.1655578705988388</c:v>
                </c:pt>
                <c:pt idx="1769">
                  <c:v>1.1227485141258908</c:v>
                </c:pt>
                <c:pt idx="1770">
                  <c:v>1.1970625652814413</c:v>
                </c:pt>
                <c:pt idx="1771">
                  <c:v>1.1459475315443455</c:v>
                </c:pt>
                <c:pt idx="1772">
                  <c:v>1.150407785407789</c:v>
                </c:pt>
                <c:pt idx="1773">
                  <c:v>1.1351082216241515</c:v>
                </c:pt>
                <c:pt idx="1774">
                  <c:v>1.1587005958081971</c:v>
                </c:pt>
                <c:pt idx="1775">
                  <c:v>1.1704997307459033</c:v>
                </c:pt>
                <c:pt idx="1776">
                  <c:v>1.1343641058740264</c:v>
                </c:pt>
                <c:pt idx="1777">
                  <c:v>1.1495029033399842</c:v>
                </c:pt>
                <c:pt idx="1778">
                  <c:v>1.1372090146848015</c:v>
                </c:pt>
                <c:pt idx="1779">
                  <c:v>1.2843678121917694</c:v>
                </c:pt>
                <c:pt idx="1780">
                  <c:v>1.2198667246737267</c:v>
                </c:pt>
                <c:pt idx="1781">
                  <c:v>1.1649169323088602</c:v>
                </c:pt>
                <c:pt idx="1782">
                  <c:v>1.1616440646532038</c:v>
                </c:pt>
                <c:pt idx="1783">
                  <c:v>1.1661155948461697</c:v>
                </c:pt>
                <c:pt idx="1784">
                  <c:v>1.1411961971105415</c:v>
                </c:pt>
                <c:pt idx="1785">
                  <c:v>1.1977491335823787</c:v>
                </c:pt>
                <c:pt idx="1786">
                  <c:v>1.2750121654309221</c:v>
                </c:pt>
                <c:pt idx="1787">
                  <c:v>1.2636505949263099</c:v>
                </c:pt>
                <c:pt idx="1788">
                  <c:v>1.132109106944271</c:v>
                </c:pt>
                <c:pt idx="1789">
                  <c:v>1.1185985441392317</c:v>
                </c:pt>
                <c:pt idx="1790">
                  <c:v>1.1215235164599113</c:v>
                </c:pt>
                <c:pt idx="1791">
                  <c:v>1.149015597553112</c:v>
                </c:pt>
                <c:pt idx="1792">
                  <c:v>1.1190758826330602</c:v>
                </c:pt>
                <c:pt idx="1793">
                  <c:v>1.1282380326102679</c:v>
                </c:pt>
                <c:pt idx="1794">
                  <c:v>1.2232588585580217</c:v>
                </c:pt>
                <c:pt idx="1795">
                  <c:v>1.1042356424008144</c:v>
                </c:pt>
                <c:pt idx="1796">
                  <c:v>1.1227889417515886</c:v>
                </c:pt>
                <c:pt idx="1797">
                  <c:v>1.3425597287539688</c:v>
                </c:pt>
                <c:pt idx="1798">
                  <c:v>1.2301081749746139</c:v>
                </c:pt>
                <c:pt idx="1799">
                  <c:v>1.1634769379807783</c:v>
                </c:pt>
                <c:pt idx="1800">
                  <c:v>1.1554134692101876</c:v>
                </c:pt>
                <c:pt idx="1801">
                  <c:v>1.193751690106456</c:v>
                </c:pt>
                <c:pt idx="1802">
                  <c:v>1.1542314264868532</c:v>
                </c:pt>
                <c:pt idx="1803">
                  <c:v>1.152268878118889</c:v>
                </c:pt>
                <c:pt idx="1804">
                  <c:v>1.1260782787385031</c:v>
                </c:pt>
                <c:pt idx="1805">
                  <c:v>1.1293368304195448</c:v>
                </c:pt>
                <c:pt idx="1806">
                  <c:v>1.1328730777198035</c:v>
                </c:pt>
                <c:pt idx="1807">
                  <c:v>1.1589545759093436</c:v>
                </c:pt>
                <c:pt idx="1808">
                  <c:v>1.3011262193471251</c:v>
                </c:pt>
                <c:pt idx="1809">
                  <c:v>1.2223715538400477</c:v>
                </c:pt>
                <c:pt idx="1810">
                  <c:v>1.2183318824760134</c:v>
                </c:pt>
                <c:pt idx="1811">
                  <c:v>1.4107909234902116</c:v>
                </c:pt>
                <c:pt idx="1812">
                  <c:v>1.2692413034289407</c:v>
                </c:pt>
                <c:pt idx="1813">
                  <c:v>1.2322427661818067</c:v>
                </c:pt>
                <c:pt idx="1814">
                  <c:v>1.1608047264250907</c:v>
                </c:pt>
                <c:pt idx="1815">
                  <c:v>1.3945038969262433</c:v>
                </c:pt>
                <c:pt idx="1816">
                  <c:v>1.1960616816430301</c:v>
                </c:pt>
                <c:pt idx="1817">
                  <c:v>1.1717196397760521</c:v>
                </c:pt>
                <c:pt idx="1818">
                  <c:v>1.4139188757710803</c:v>
                </c:pt>
                <c:pt idx="1819">
                  <c:v>1.2519621225538462</c:v>
                </c:pt>
                <c:pt idx="1820">
                  <c:v>1.2187961526824307</c:v>
                </c:pt>
                <c:pt idx="1821">
                  <c:v>1.2399587215361128</c:v>
                </c:pt>
                <c:pt idx="1822">
                  <c:v>1.2036209190590959</c:v>
                </c:pt>
                <c:pt idx="1823">
                  <c:v>1.1932232279629964</c:v>
                </c:pt>
                <c:pt idx="1824">
                  <c:v>1.1524148897027282</c:v>
                </c:pt>
                <c:pt idx="1825">
                  <c:v>1.1566430026317107</c:v>
                </c:pt>
                <c:pt idx="1826">
                  <c:v>1.1390366980370834</c:v>
                </c:pt>
                <c:pt idx="1827">
                  <c:v>1.1455371641216439</c:v>
                </c:pt>
                <c:pt idx="1828">
                  <c:v>1.1518619325633541</c:v>
                </c:pt>
                <c:pt idx="1829">
                  <c:v>1.3059507362001499</c:v>
                </c:pt>
                <c:pt idx="1830">
                  <c:v>1.346698705227378</c:v>
                </c:pt>
                <c:pt idx="1831">
                  <c:v>1.2442600754515722</c:v>
                </c:pt>
                <c:pt idx="1832">
                  <c:v>1.299808385624537</c:v>
                </c:pt>
                <c:pt idx="1833">
                  <c:v>1.184625180990623</c:v>
                </c:pt>
                <c:pt idx="1834">
                  <c:v>1.3013293206166641</c:v>
                </c:pt>
                <c:pt idx="1835">
                  <c:v>1.1815940776108687</c:v>
                </c:pt>
                <c:pt idx="1836">
                  <c:v>1.2669219725803333</c:v>
                </c:pt>
                <c:pt idx="1837">
                  <c:v>1.2665159844270684</c:v>
                </c:pt>
                <c:pt idx="1838">
                  <c:v>1.2401460497289258</c:v>
                </c:pt>
                <c:pt idx="1839">
                  <c:v>1.2244188303573282</c:v>
                </c:pt>
                <c:pt idx="1840">
                  <c:v>1.2427276820281874</c:v>
                </c:pt>
                <c:pt idx="1841">
                  <c:v>1.1972237001668447</c:v>
                </c:pt>
                <c:pt idx="1842">
                  <c:v>1.2292761174728482</c:v>
                </c:pt>
                <c:pt idx="1843">
                  <c:v>1.2660926374143719</c:v>
                </c:pt>
                <c:pt idx="1844">
                  <c:v>1.2140423413939421</c:v>
                </c:pt>
                <c:pt idx="1845">
                  <c:v>1.2129393277883713</c:v>
                </c:pt>
                <c:pt idx="1846">
                  <c:v>1.3452379406078918</c:v>
                </c:pt>
                <c:pt idx="1847">
                  <c:v>1.2231144208963949</c:v>
                </c:pt>
                <c:pt idx="1848">
                  <c:v>1.2798638214229292</c:v>
                </c:pt>
                <c:pt idx="1849">
                  <c:v>1.2192441688992097</c:v>
                </c:pt>
                <c:pt idx="1850">
                  <c:v>1.3322798296133587</c:v>
                </c:pt>
                <c:pt idx="1851">
                  <c:v>1.2823683940414932</c:v>
                </c:pt>
                <c:pt idx="1852">
                  <c:v>1.3083225129172902</c:v>
                </c:pt>
                <c:pt idx="1853">
                  <c:v>1.2442027148206543</c:v>
                </c:pt>
                <c:pt idx="1854">
                  <c:v>1.2944794890212048</c:v>
                </c:pt>
                <c:pt idx="1855">
                  <c:v>1.224889335996499</c:v>
                </c:pt>
                <c:pt idx="1856">
                  <c:v>1.209250211823945</c:v>
                </c:pt>
                <c:pt idx="1857">
                  <c:v>1.2244011952292599</c:v>
                </c:pt>
                <c:pt idx="1858">
                  <c:v>1.2175955300451691</c:v>
                </c:pt>
                <c:pt idx="1859">
                  <c:v>1.20810276524227</c:v>
                </c:pt>
                <c:pt idx="1860">
                  <c:v>1.2267624715940999</c:v>
                </c:pt>
                <c:pt idx="1861">
                  <c:v>1.2181154353132131</c:v>
                </c:pt>
                <c:pt idx="1862">
                  <c:v>1.2202435326279002</c:v>
                </c:pt>
                <c:pt idx="1863">
                  <c:v>1.2214815730503961</c:v>
                </c:pt>
                <c:pt idx="1864">
                  <c:v>1.2170874414302393</c:v>
                </c:pt>
                <c:pt idx="1865">
                  <c:v>1.2248367873296928</c:v>
                </c:pt>
                <c:pt idx="1866">
                  <c:v>1.2323050779450551</c:v>
                </c:pt>
                <c:pt idx="1867">
                  <c:v>1.2612435554840151</c:v>
                </c:pt>
                <c:pt idx="1868">
                  <c:v>1.2329338668931404</c:v>
                </c:pt>
                <c:pt idx="1869">
                  <c:v>1.2197761238452016</c:v>
                </c:pt>
                <c:pt idx="1870">
                  <c:v>1.2390658993552541</c:v>
                </c:pt>
                <c:pt idx="1871">
                  <c:v>1.2295182897214942</c:v>
                </c:pt>
                <c:pt idx="1872">
                  <c:v>1.2424581395301677</c:v>
                </c:pt>
                <c:pt idx="1873">
                  <c:v>1.2296208491420404</c:v>
                </c:pt>
                <c:pt idx="1874">
                  <c:v>1.2301255554151769</c:v>
                </c:pt>
                <c:pt idx="1875">
                  <c:v>1.2329706190625902</c:v>
                </c:pt>
                <c:pt idx="1876">
                  <c:v>1.2226478548928916</c:v>
                </c:pt>
                <c:pt idx="1877">
                  <c:v>1.2175649100764514</c:v>
                </c:pt>
                <c:pt idx="1878">
                  <c:v>1.2394184537526602</c:v>
                </c:pt>
                <c:pt idx="1879">
                  <c:v>1.2407099132112471</c:v>
                </c:pt>
                <c:pt idx="1880">
                  <c:v>1.2345911481993532</c:v>
                </c:pt>
                <c:pt idx="1881">
                  <c:v>1.2346667155238757</c:v>
                </c:pt>
                <c:pt idx="1882">
                  <c:v>1.2217096866157222</c:v>
                </c:pt>
                <c:pt idx="1883">
                  <c:v>1.2325159032681883</c:v>
                </c:pt>
                <c:pt idx="1884">
                  <c:v>1.2448370966437778</c:v>
                </c:pt>
                <c:pt idx="1885">
                  <c:v>1.226951272985765</c:v>
                </c:pt>
                <c:pt idx="1886">
                  <c:v>1.2803251842638281</c:v>
                </c:pt>
                <c:pt idx="1887">
                  <c:v>1.2676988236822764</c:v>
                </c:pt>
                <c:pt idx="1888">
                  <c:v>1.2806783080290327</c:v>
                </c:pt>
                <c:pt idx="1889">
                  <c:v>1.2144528415921321</c:v>
                </c:pt>
                <c:pt idx="1890">
                  <c:v>1.2284609972041431</c:v>
                </c:pt>
                <c:pt idx="1891">
                  <c:v>1.2094918125013854</c:v>
                </c:pt>
                <c:pt idx="1892">
                  <c:v>1.2141182527195942</c:v>
                </c:pt>
                <c:pt idx="1893">
                  <c:v>1.2067258853174236</c:v>
                </c:pt>
                <c:pt idx="1894">
                  <c:v>1.2509355393601402</c:v>
                </c:pt>
                <c:pt idx="1895">
                  <c:v>1.220621515775105</c:v>
                </c:pt>
                <c:pt idx="1896">
                  <c:v>1.2343178770065544</c:v>
                </c:pt>
                <c:pt idx="1897">
                  <c:v>1.2302702645618537</c:v>
                </c:pt>
                <c:pt idx="1898">
                  <c:v>1.2250359495682961</c:v>
                </c:pt>
                <c:pt idx="1899">
                  <c:v>1.2153074762189489</c:v>
                </c:pt>
                <c:pt idx="1900">
                  <c:v>1.2214155449541566</c:v>
                </c:pt>
                <c:pt idx="1901">
                  <c:v>1.2251826004455706</c:v>
                </c:pt>
                <c:pt idx="1902">
                  <c:v>1.2514665122038442</c:v>
                </c:pt>
                <c:pt idx="1903">
                  <c:v>1.2320315241208979</c:v>
                </c:pt>
                <c:pt idx="1904">
                  <c:v>1.2519094579596906</c:v>
                </c:pt>
                <c:pt idx="1905">
                  <c:v>1.2568212044098148</c:v>
                </c:pt>
                <c:pt idx="1906">
                  <c:v>1.2567708157055713</c:v>
                </c:pt>
                <c:pt idx="1907">
                  <c:v>1.2442434583556721</c:v>
                </c:pt>
                <c:pt idx="1908">
                  <c:v>1.2346802911034072</c:v>
                </c:pt>
                <c:pt idx="1909">
                  <c:v>1.2347754325508982</c:v>
                </c:pt>
                <c:pt idx="1910">
                  <c:v>1.2228864179671166</c:v>
                </c:pt>
                <c:pt idx="1911">
                  <c:v>1.222818115863052</c:v>
                </c:pt>
                <c:pt idx="1912">
                  <c:v>1.2263518240427072</c:v>
                </c:pt>
                <c:pt idx="1913">
                  <c:v>1.2159067154244281</c:v>
                </c:pt>
                <c:pt idx="1914">
                  <c:v>1.2303065875069497</c:v>
                </c:pt>
                <c:pt idx="1915">
                  <c:v>1.2228614300014236</c:v>
                </c:pt>
                <c:pt idx="1916">
                  <c:v>1.2320494380229638</c:v>
                </c:pt>
                <c:pt idx="1917">
                  <c:v>1.2259847202235852</c:v>
                </c:pt>
                <c:pt idx="1918">
                  <c:v>1.2347608700208634</c:v>
                </c:pt>
                <c:pt idx="1919">
                  <c:v>1.2147370563614128</c:v>
                </c:pt>
                <c:pt idx="1920">
                  <c:v>1.2259681248177823</c:v>
                </c:pt>
                <c:pt idx="1921">
                  <c:v>1.2357223110881974</c:v>
                </c:pt>
                <c:pt idx="1922">
                  <c:v>1.2272686974047924</c:v>
                </c:pt>
                <c:pt idx="1923">
                  <c:v>1.2093271325283359</c:v>
                </c:pt>
                <c:pt idx="1924">
                  <c:v>1.2379071492862845</c:v>
                </c:pt>
                <c:pt idx="1925">
                  <c:v>1.2462959163735157</c:v>
                </c:pt>
                <c:pt idx="1926">
                  <c:v>1.223150827476676</c:v>
                </c:pt>
                <c:pt idx="1927">
                  <c:v>1.2209188325657008</c:v>
                </c:pt>
                <c:pt idx="1928">
                  <c:v>1.2108549183693276</c:v>
                </c:pt>
                <c:pt idx="1929">
                  <c:v>1.2220755571217405</c:v>
                </c:pt>
                <c:pt idx="1930">
                  <c:v>1.2148539915679601</c:v>
                </c:pt>
                <c:pt idx="1931">
                  <c:v>1.2100996437384657</c:v>
                </c:pt>
                <c:pt idx="1932">
                  <c:v>1.2142643687350847</c:v>
                </c:pt>
                <c:pt idx="1933">
                  <c:v>1.2088306655993506</c:v>
                </c:pt>
                <c:pt idx="1934">
                  <c:v>1.2085597499621008</c:v>
                </c:pt>
                <c:pt idx="1935">
                  <c:v>1.2234126760936459</c:v>
                </c:pt>
                <c:pt idx="1936">
                  <c:v>1.2091348349204118</c:v>
                </c:pt>
                <c:pt idx="1937">
                  <c:v>1.2148663645884503</c:v>
                </c:pt>
                <c:pt idx="1938">
                  <c:v>1.2294760411709951</c:v>
                </c:pt>
                <c:pt idx="1939">
                  <c:v>1.2562186953192465</c:v>
                </c:pt>
                <c:pt idx="1940">
                  <c:v>1.2436195352694535</c:v>
                </c:pt>
                <c:pt idx="1941">
                  <c:v>1.2400233309811621</c:v>
                </c:pt>
                <c:pt idx="1942">
                  <c:v>1.2485002262972125</c:v>
                </c:pt>
                <c:pt idx="1943">
                  <c:v>1.2254994171603459</c:v>
                </c:pt>
                <c:pt idx="1944">
                  <c:v>1.2327219262276679</c:v>
                </c:pt>
                <c:pt idx="1945">
                  <c:v>1.2324228184556134</c:v>
                </c:pt>
                <c:pt idx="1946">
                  <c:v>1.2306230876911841</c:v>
                </c:pt>
                <c:pt idx="1947">
                  <c:v>1.2453048107222919</c:v>
                </c:pt>
                <c:pt idx="1948">
                  <c:v>1.2251955255610611</c:v>
                </c:pt>
                <c:pt idx="1949">
                  <c:v>1.2245889679311039</c:v>
                </c:pt>
                <c:pt idx="1950">
                  <c:v>1.236505736767374</c:v>
                </c:pt>
                <c:pt idx="1951">
                  <c:v>1.2263753885094706</c:v>
                </c:pt>
                <c:pt idx="1952">
                  <c:v>1.2250288201580384</c:v>
                </c:pt>
                <c:pt idx="1953">
                  <c:v>1.2300427164564403</c:v>
                </c:pt>
                <c:pt idx="1954">
                  <c:v>1.2423311414583127</c:v>
                </c:pt>
                <c:pt idx="1955">
                  <c:v>1.2135838515862034</c:v>
                </c:pt>
                <c:pt idx="1956">
                  <c:v>1.2144279530436495</c:v>
                </c:pt>
                <c:pt idx="1957">
                  <c:v>1.2014651555568812</c:v>
                </c:pt>
                <c:pt idx="1958">
                  <c:v>1.2138703223733147</c:v>
                </c:pt>
                <c:pt idx="1959">
                  <c:v>1.214241997981514</c:v>
                </c:pt>
                <c:pt idx="1960">
                  <c:v>1.2208478721079887</c:v>
                </c:pt>
                <c:pt idx="1961">
                  <c:v>1.2105775178256331</c:v>
                </c:pt>
                <c:pt idx="1962">
                  <c:v>1.2201440041447555</c:v>
                </c:pt>
                <c:pt idx="1963">
                  <c:v>1.2133302712659371</c:v>
                </c:pt>
                <c:pt idx="1964">
                  <c:v>1.1931572107062602</c:v>
                </c:pt>
                <c:pt idx="1965">
                  <c:v>1.2148309290683035</c:v>
                </c:pt>
                <c:pt idx="1966">
                  <c:v>1.2096085791528191</c:v>
                </c:pt>
                <c:pt idx="1967">
                  <c:v>1.2092620523566655</c:v>
                </c:pt>
                <c:pt idx="1968">
                  <c:v>1.2072920086434205</c:v>
                </c:pt>
                <c:pt idx="1969">
                  <c:v>1.2062043980966548</c:v>
                </c:pt>
                <c:pt idx="1970">
                  <c:v>1.2248894036050246</c:v>
                </c:pt>
                <c:pt idx="1971">
                  <c:v>1.2436975401446209</c:v>
                </c:pt>
                <c:pt idx="1972">
                  <c:v>1.2003609847999817</c:v>
                </c:pt>
              </c:numCache>
            </c:numRef>
          </c:xVal>
          <c:yVal>
            <c:numRef>
              <c:f>Total!$BU$4:$BU$1976</c:f>
              <c:numCache>
                <c:formatCode>General</c:formatCode>
                <c:ptCount val="1973"/>
                <c:pt idx="0">
                  <c:v>3.2449679071610245</c:v>
                </c:pt>
                <c:pt idx="1">
                  <c:v>3.106931540740665</c:v>
                </c:pt>
                <c:pt idx="2">
                  <c:v>2.8668599570795315</c:v>
                </c:pt>
                <c:pt idx="3">
                  <c:v>3.5480574489770262</c:v>
                </c:pt>
                <c:pt idx="4">
                  <c:v>2.6415294142641748</c:v>
                </c:pt>
                <c:pt idx="5">
                  <c:v>3.2091334039706298</c:v>
                </c:pt>
                <c:pt idx="6">
                  <c:v>3.8365663953933353</c:v>
                </c:pt>
                <c:pt idx="7">
                  <c:v>3.6437084806497078</c:v>
                </c:pt>
                <c:pt idx="8">
                  <c:v>4.4671694297704168</c:v>
                </c:pt>
                <c:pt idx="9">
                  <c:v>5.2022775333713094</c:v>
                </c:pt>
                <c:pt idx="10">
                  <c:v>4.0817798157388241</c:v>
                </c:pt>
                <c:pt idx="11">
                  <c:v>3.0887980436894158</c:v>
                </c:pt>
                <c:pt idx="12">
                  <c:v>3.956694925487529</c:v>
                </c:pt>
                <c:pt idx="13">
                  <c:v>3.0235208353421625</c:v>
                </c:pt>
                <c:pt idx="14">
                  <c:v>3.5316281057425214</c:v>
                </c:pt>
                <c:pt idx="15">
                  <c:v>2.8690660165451209</c:v>
                </c:pt>
                <c:pt idx="16">
                  <c:v>2.8788594739834492</c:v>
                </c:pt>
                <c:pt idx="17">
                  <c:v>3.5562701359084139</c:v>
                </c:pt>
                <c:pt idx="18">
                  <c:v>2.8023581534892243</c:v>
                </c:pt>
                <c:pt idx="19">
                  <c:v>4.558363130955061</c:v>
                </c:pt>
                <c:pt idx="20">
                  <c:v>3.0171259439132947</c:v>
                </c:pt>
                <c:pt idx="21">
                  <c:v>2.8932802675993234</c:v>
                </c:pt>
                <c:pt idx="22">
                  <c:v>3.7611728988454569</c:v>
                </c:pt>
                <c:pt idx="23">
                  <c:v>3.060602898169908</c:v>
                </c:pt>
                <c:pt idx="24">
                  <c:v>3.975662286182124</c:v>
                </c:pt>
                <c:pt idx="25">
                  <c:v>3.4916356960738106</c:v>
                </c:pt>
                <c:pt idx="26">
                  <c:v>3.4254287282681419</c:v>
                </c:pt>
                <c:pt idx="27">
                  <c:v>3.0997275350728875</c:v>
                </c:pt>
                <c:pt idx="28">
                  <c:v>3.9415161693544007</c:v>
                </c:pt>
                <c:pt idx="29">
                  <c:v>2.6634811956108684</c:v>
                </c:pt>
                <c:pt idx="30">
                  <c:v>2.5749068061434639</c:v>
                </c:pt>
                <c:pt idx="31">
                  <c:v>2.4085445750267835</c:v>
                </c:pt>
                <c:pt idx="32">
                  <c:v>6.1935584989687671</c:v>
                </c:pt>
                <c:pt idx="33">
                  <c:v>5.2840320363061029</c:v>
                </c:pt>
                <c:pt idx="34">
                  <c:v>4.7718484976730364</c:v>
                </c:pt>
                <c:pt idx="35">
                  <c:v>4.198115274500374</c:v>
                </c:pt>
                <c:pt idx="36">
                  <c:v>4.3265505939188351</c:v>
                </c:pt>
                <c:pt idx="37">
                  <c:v>4.2919760335813706</c:v>
                </c:pt>
                <c:pt idx="38">
                  <c:v>5.5444628784586341</c:v>
                </c:pt>
                <c:pt idx="39">
                  <c:v>2.2879180569321753</c:v>
                </c:pt>
                <c:pt idx="40">
                  <c:v>2.3542943168051393</c:v>
                </c:pt>
                <c:pt idx="41">
                  <c:v>2.3812877035281979</c:v>
                </c:pt>
                <c:pt idx="42">
                  <c:v>2.3346899927607287</c:v>
                </c:pt>
                <c:pt idx="43">
                  <c:v>2.3314368356309285</c:v>
                </c:pt>
                <c:pt idx="44">
                  <c:v>2.1942848452727928</c:v>
                </c:pt>
                <c:pt idx="45">
                  <c:v>2.2048845437472351</c:v>
                </c:pt>
                <c:pt idx="46">
                  <c:v>2.1814300296672977</c:v>
                </c:pt>
                <c:pt idx="47">
                  <c:v>2.2254077358674733</c:v>
                </c:pt>
                <c:pt idx="48">
                  <c:v>2.2696293868905526</c:v>
                </c:pt>
                <c:pt idx="49">
                  <c:v>2.3065290151112952</c:v>
                </c:pt>
                <c:pt idx="50">
                  <c:v>2.2376480755948438</c:v>
                </c:pt>
                <c:pt idx="51">
                  <c:v>2.2416644103161505</c:v>
                </c:pt>
                <c:pt idx="52">
                  <c:v>2.2662485267285208</c:v>
                </c:pt>
                <c:pt idx="53">
                  <c:v>2.2180287639681793</c:v>
                </c:pt>
                <c:pt idx="54">
                  <c:v>3.3113032805890645</c:v>
                </c:pt>
                <c:pt idx="55">
                  <c:v>2.4425989984822714</c:v>
                </c:pt>
                <c:pt idx="56">
                  <c:v>2.3825178774556743</c:v>
                </c:pt>
                <c:pt idx="57">
                  <c:v>2.3261420350524498</c:v>
                </c:pt>
                <c:pt idx="58">
                  <c:v>2.3681345156079034</c:v>
                </c:pt>
                <c:pt idx="59">
                  <c:v>2.3336884841504975</c:v>
                </c:pt>
                <c:pt idx="60">
                  <c:v>2.2774020839092288</c:v>
                </c:pt>
                <c:pt idx="61">
                  <c:v>2.4379142906823588</c:v>
                </c:pt>
                <c:pt idx="62">
                  <c:v>2.4332345858340578</c:v>
                </c:pt>
                <c:pt idx="63">
                  <c:v>3.0130410580183966</c:v>
                </c:pt>
                <c:pt idx="64">
                  <c:v>2.8081289625378738</c:v>
                </c:pt>
                <c:pt idx="65">
                  <c:v>2.3750771843887013</c:v>
                </c:pt>
                <c:pt idx="66">
                  <c:v>2.4922034292127502</c:v>
                </c:pt>
                <c:pt idx="67">
                  <c:v>2.3967373902918516</c:v>
                </c:pt>
                <c:pt idx="68">
                  <c:v>2.4393108080101515</c:v>
                </c:pt>
                <c:pt idx="69">
                  <c:v>2.3431480199257448</c:v>
                </c:pt>
                <c:pt idx="70">
                  <c:v>2.27434040275504</c:v>
                </c:pt>
                <c:pt idx="71">
                  <c:v>2.9872077259770005</c:v>
                </c:pt>
                <c:pt idx="72">
                  <c:v>2.3978686882710836</c:v>
                </c:pt>
                <c:pt idx="73">
                  <c:v>2.3749824310089274</c:v>
                </c:pt>
                <c:pt idx="74">
                  <c:v>2.4390860297881871</c:v>
                </c:pt>
                <c:pt idx="75">
                  <c:v>2.3856398841018676</c:v>
                </c:pt>
                <c:pt idx="76">
                  <c:v>2.2837291051773625</c:v>
                </c:pt>
                <c:pt idx="77">
                  <c:v>2.3327606448093055</c:v>
                </c:pt>
                <c:pt idx="78">
                  <c:v>2.2276118491665344</c:v>
                </c:pt>
                <c:pt idx="79">
                  <c:v>2.400311066133245</c:v>
                </c:pt>
                <c:pt idx="80">
                  <c:v>2.2467645490435952</c:v>
                </c:pt>
                <c:pt idx="81">
                  <c:v>3.5173020155697654</c:v>
                </c:pt>
                <c:pt idx="82">
                  <c:v>2.9574453499495945</c:v>
                </c:pt>
                <c:pt idx="83">
                  <c:v>3.9676940884953154</c:v>
                </c:pt>
                <c:pt idx="84">
                  <c:v>3.7722697178338609</c:v>
                </c:pt>
                <c:pt idx="85">
                  <c:v>4.4946742656415051</c:v>
                </c:pt>
                <c:pt idx="86">
                  <c:v>4.2555983012605187</c:v>
                </c:pt>
                <c:pt idx="87">
                  <c:v>3.6858441619885061</c:v>
                </c:pt>
                <c:pt idx="88">
                  <c:v>3.7117529604430204</c:v>
                </c:pt>
                <c:pt idx="89">
                  <c:v>3.6230460942240938</c:v>
                </c:pt>
                <c:pt idx="90">
                  <c:v>3.5149220609421996</c:v>
                </c:pt>
                <c:pt idx="91">
                  <c:v>3.3636121599388566</c:v>
                </c:pt>
                <c:pt idx="92">
                  <c:v>4.8132368811448902</c:v>
                </c:pt>
                <c:pt idx="93">
                  <c:v>3.2396631337619026</c:v>
                </c:pt>
                <c:pt idx="94">
                  <c:v>3.1793808446512637</c:v>
                </c:pt>
                <c:pt idx="95">
                  <c:v>3.1530971569401651</c:v>
                </c:pt>
                <c:pt idx="96">
                  <c:v>3.0823009419414369</c:v>
                </c:pt>
                <c:pt idx="97">
                  <c:v>8.1129920606264747</c:v>
                </c:pt>
                <c:pt idx="98">
                  <c:v>2.9340955564308282</c:v>
                </c:pt>
                <c:pt idx="99">
                  <c:v>3.090753563083199</c:v>
                </c:pt>
                <c:pt idx="100">
                  <c:v>4.7910578319362722</c:v>
                </c:pt>
                <c:pt idx="101">
                  <c:v>3.664787578167541</c:v>
                </c:pt>
                <c:pt idx="102">
                  <c:v>3.6669994589407362</c:v>
                </c:pt>
                <c:pt idx="103">
                  <c:v>3.6330416665287726</c:v>
                </c:pt>
                <c:pt idx="104">
                  <c:v>3.3291946845533968</c:v>
                </c:pt>
                <c:pt idx="105">
                  <c:v>3.1326291181973249</c:v>
                </c:pt>
                <c:pt idx="106">
                  <c:v>3.1907319419825315</c:v>
                </c:pt>
                <c:pt idx="107">
                  <c:v>3.8233700172492848</c:v>
                </c:pt>
                <c:pt idx="108">
                  <c:v>3.4811240581660816</c:v>
                </c:pt>
                <c:pt idx="109">
                  <c:v>3.5644487092968391</c:v>
                </c:pt>
                <c:pt idx="110">
                  <c:v>3.1912482804142006</c:v>
                </c:pt>
                <c:pt idx="111">
                  <c:v>2.8783655131323762</c:v>
                </c:pt>
                <c:pt idx="112">
                  <c:v>2.9357627149942958</c:v>
                </c:pt>
                <c:pt idx="113">
                  <c:v>2.7930867425614312</c:v>
                </c:pt>
                <c:pt idx="114">
                  <c:v>3.5468601983530301</c:v>
                </c:pt>
                <c:pt idx="115">
                  <c:v>3.6367717475375887</c:v>
                </c:pt>
                <c:pt idx="116">
                  <c:v>3.2917998618869926</c:v>
                </c:pt>
                <c:pt idx="117">
                  <c:v>3.1826591631960262</c:v>
                </c:pt>
                <c:pt idx="118">
                  <c:v>3.2513796148992968</c:v>
                </c:pt>
                <c:pt idx="119">
                  <c:v>3.3078781463955895</c:v>
                </c:pt>
                <c:pt idx="120">
                  <c:v>3.6232896942194079</c:v>
                </c:pt>
                <c:pt idx="121">
                  <c:v>5.7291703990312177</c:v>
                </c:pt>
                <c:pt idx="122">
                  <c:v>3.2932601108268122</c:v>
                </c:pt>
                <c:pt idx="123">
                  <c:v>3.1452275709998232</c:v>
                </c:pt>
                <c:pt idx="124">
                  <c:v>3.0350502759792528</c:v>
                </c:pt>
                <c:pt idx="125">
                  <c:v>3.0315512506375462</c:v>
                </c:pt>
                <c:pt idx="126">
                  <c:v>2.8422960295856634</c:v>
                </c:pt>
                <c:pt idx="127">
                  <c:v>2.7425112143576973</c:v>
                </c:pt>
                <c:pt idx="128">
                  <c:v>2.6754997839316532</c:v>
                </c:pt>
                <c:pt idx="129">
                  <c:v>2.7120409650082293</c:v>
                </c:pt>
                <c:pt idx="130">
                  <c:v>2.622523124008961</c:v>
                </c:pt>
                <c:pt idx="131">
                  <c:v>3.2204922209285525</c:v>
                </c:pt>
                <c:pt idx="132">
                  <c:v>3.0343474482158403</c:v>
                </c:pt>
                <c:pt idx="133">
                  <c:v>3.0139021777271688</c:v>
                </c:pt>
                <c:pt idx="134">
                  <c:v>4.0003703281046619</c:v>
                </c:pt>
                <c:pt idx="135">
                  <c:v>2.4377278067998178</c:v>
                </c:pt>
                <c:pt idx="136">
                  <c:v>3.3813462519519919</c:v>
                </c:pt>
                <c:pt idx="137">
                  <c:v>3.0682463152649211</c:v>
                </c:pt>
                <c:pt idx="138">
                  <c:v>2.7244425129441519</c:v>
                </c:pt>
                <c:pt idx="139">
                  <c:v>2.7670467566448531</c:v>
                </c:pt>
                <c:pt idx="140">
                  <c:v>2.792895199844172</c:v>
                </c:pt>
                <c:pt idx="141">
                  <c:v>2.7634463269432707</c:v>
                </c:pt>
                <c:pt idx="142">
                  <c:v>2.2249025567011711</c:v>
                </c:pt>
                <c:pt idx="143">
                  <c:v>2.2268265197482822</c:v>
                </c:pt>
                <c:pt idx="144">
                  <c:v>3.0911595729161809</c:v>
                </c:pt>
                <c:pt idx="145">
                  <c:v>2.779194447268174</c:v>
                </c:pt>
                <c:pt idx="146">
                  <c:v>4.0773883449141275</c:v>
                </c:pt>
                <c:pt idx="147">
                  <c:v>3.3885293264396776</c:v>
                </c:pt>
                <c:pt idx="148">
                  <c:v>3.0225081781357468</c:v>
                </c:pt>
                <c:pt idx="149">
                  <c:v>2.6126664177843129</c:v>
                </c:pt>
                <c:pt idx="150">
                  <c:v>2.8001091479961171</c:v>
                </c:pt>
                <c:pt idx="151">
                  <c:v>2.6705429087503267</c:v>
                </c:pt>
                <c:pt idx="152">
                  <c:v>2.8717356967976979</c:v>
                </c:pt>
                <c:pt idx="153">
                  <c:v>3.0113994476752346</c:v>
                </c:pt>
                <c:pt idx="154">
                  <c:v>2.5647675734211077</c:v>
                </c:pt>
                <c:pt idx="155">
                  <c:v>3.8376199450070243</c:v>
                </c:pt>
                <c:pt idx="156">
                  <c:v>3.431250980073596</c:v>
                </c:pt>
                <c:pt idx="157">
                  <c:v>3.0229183974322855</c:v>
                </c:pt>
                <c:pt idx="158">
                  <c:v>2.3026526037328408</c:v>
                </c:pt>
                <c:pt idx="159">
                  <c:v>2.2581061000840497</c:v>
                </c:pt>
                <c:pt idx="160">
                  <c:v>2.3161082698458761</c:v>
                </c:pt>
                <c:pt idx="161">
                  <c:v>2.2499617089042863</c:v>
                </c:pt>
                <c:pt idx="162">
                  <c:v>2.4737704739382935</c:v>
                </c:pt>
                <c:pt idx="163">
                  <c:v>2.7068348499437649</c:v>
                </c:pt>
                <c:pt idx="164">
                  <c:v>2.5388477639269817</c:v>
                </c:pt>
                <c:pt idx="165">
                  <c:v>2.9113307060114537</c:v>
                </c:pt>
                <c:pt idx="166">
                  <c:v>3.3561906796672498</c:v>
                </c:pt>
                <c:pt idx="167">
                  <c:v>2.6590146565714035</c:v>
                </c:pt>
                <c:pt idx="168">
                  <c:v>2.5486949446185831</c:v>
                </c:pt>
                <c:pt idx="169">
                  <c:v>2.2241173240458667</c:v>
                </c:pt>
                <c:pt idx="170">
                  <c:v>2.4558922228096307</c:v>
                </c:pt>
                <c:pt idx="171">
                  <c:v>2.4476512471997336</c:v>
                </c:pt>
                <c:pt idx="172">
                  <c:v>2.3264021721223851</c:v>
                </c:pt>
                <c:pt idx="173">
                  <c:v>2.3627754883971535</c:v>
                </c:pt>
                <c:pt idx="174">
                  <c:v>2.4481696992599535</c:v>
                </c:pt>
                <c:pt idx="175">
                  <c:v>2.6423309980214436</c:v>
                </c:pt>
                <c:pt idx="176">
                  <c:v>2.7764212750898314</c:v>
                </c:pt>
                <c:pt idx="177">
                  <c:v>2.8587896592718218</c:v>
                </c:pt>
                <c:pt idx="178">
                  <c:v>2.432103276640146</c:v>
                </c:pt>
                <c:pt idx="179">
                  <c:v>2.4243673806237904</c:v>
                </c:pt>
                <c:pt idx="180">
                  <c:v>2.3134685134746711</c:v>
                </c:pt>
                <c:pt idx="181">
                  <c:v>2.4797459308744956</c:v>
                </c:pt>
                <c:pt idx="182">
                  <c:v>2.6466690940208935</c:v>
                </c:pt>
                <c:pt idx="183">
                  <c:v>2.4835097009887321</c:v>
                </c:pt>
                <c:pt idx="184">
                  <c:v>2.3605618937360808</c:v>
                </c:pt>
                <c:pt idx="185">
                  <c:v>2.3260226316873269</c:v>
                </c:pt>
                <c:pt idx="186">
                  <c:v>2.3049556583107069</c:v>
                </c:pt>
                <c:pt idx="187">
                  <c:v>2.3402290087402489</c:v>
                </c:pt>
                <c:pt idx="188">
                  <c:v>3.4444616950535107</c:v>
                </c:pt>
                <c:pt idx="189">
                  <c:v>2.9483323266709696</c:v>
                </c:pt>
                <c:pt idx="190">
                  <c:v>2.909651150964375</c:v>
                </c:pt>
                <c:pt idx="191">
                  <c:v>3.3957701784759062</c:v>
                </c:pt>
                <c:pt idx="192">
                  <c:v>2.9286321325307245</c:v>
                </c:pt>
                <c:pt idx="193">
                  <c:v>2.6085026884417783</c:v>
                </c:pt>
                <c:pt idx="194">
                  <c:v>2.9741886579863857</c:v>
                </c:pt>
                <c:pt idx="195">
                  <c:v>2.6301589738435212</c:v>
                </c:pt>
                <c:pt idx="196">
                  <c:v>2.1442404388156437</c:v>
                </c:pt>
                <c:pt idx="197">
                  <c:v>3.6280637864281711</c:v>
                </c:pt>
                <c:pt idx="198">
                  <c:v>3.2250891667955837</c:v>
                </c:pt>
                <c:pt idx="199">
                  <c:v>3.6954637252962317</c:v>
                </c:pt>
                <c:pt idx="200">
                  <c:v>3.2787023259846784</c:v>
                </c:pt>
                <c:pt idx="201">
                  <c:v>3.1472148281069008</c:v>
                </c:pt>
                <c:pt idx="202">
                  <c:v>2.9816685031237373</c:v>
                </c:pt>
                <c:pt idx="203">
                  <c:v>3.0557391646104177</c:v>
                </c:pt>
                <c:pt idx="204">
                  <c:v>2.924234390041188</c:v>
                </c:pt>
                <c:pt idx="205">
                  <c:v>2.846591344351209</c:v>
                </c:pt>
                <c:pt idx="206">
                  <c:v>2.7716717813912499</c:v>
                </c:pt>
                <c:pt idx="207">
                  <c:v>2.9709501865773147</c:v>
                </c:pt>
                <c:pt idx="208">
                  <c:v>2.8702072670129852</c:v>
                </c:pt>
                <c:pt idx="209">
                  <c:v>3.1384926522158212</c:v>
                </c:pt>
                <c:pt idx="210">
                  <c:v>2.9766198084928437</c:v>
                </c:pt>
                <c:pt idx="211">
                  <c:v>2.7761912145152765</c:v>
                </c:pt>
                <c:pt idx="212">
                  <c:v>2.512508367038377</c:v>
                </c:pt>
                <c:pt idx="213">
                  <c:v>3.5792279802708808</c:v>
                </c:pt>
                <c:pt idx="214">
                  <c:v>3.4900773983502575</c:v>
                </c:pt>
                <c:pt idx="215">
                  <c:v>3.8054392208125756</c:v>
                </c:pt>
                <c:pt idx="216">
                  <c:v>3.6483131203334329</c:v>
                </c:pt>
                <c:pt idx="217">
                  <c:v>3.6577386799463176</c:v>
                </c:pt>
                <c:pt idx="218">
                  <c:v>3.644510050341851</c:v>
                </c:pt>
                <c:pt idx="219">
                  <c:v>3.6538376018118668</c:v>
                </c:pt>
                <c:pt idx="220">
                  <c:v>3.5703668928324976</c:v>
                </c:pt>
                <c:pt idx="221">
                  <c:v>3.7469188835215044</c:v>
                </c:pt>
                <c:pt idx="222">
                  <c:v>3.4260809325671087</c:v>
                </c:pt>
                <c:pt idx="223">
                  <c:v>3.6487854610330479</c:v>
                </c:pt>
                <c:pt idx="224">
                  <c:v>2.9139274327963109</c:v>
                </c:pt>
                <c:pt idx="225">
                  <c:v>2.7402594187877516</c:v>
                </c:pt>
                <c:pt idx="226">
                  <c:v>3.2900700138099337</c:v>
                </c:pt>
                <c:pt idx="227">
                  <c:v>2.5802679851576822</c:v>
                </c:pt>
                <c:pt idx="228">
                  <c:v>2.777142659360766</c:v>
                </c:pt>
                <c:pt idx="229">
                  <c:v>2.8852340316834133</c:v>
                </c:pt>
                <c:pt idx="230">
                  <c:v>3.356312200478389</c:v>
                </c:pt>
                <c:pt idx="231">
                  <c:v>2.824618073608848</c:v>
                </c:pt>
                <c:pt idx="232">
                  <c:v>2.8151918144786903</c:v>
                </c:pt>
                <c:pt idx="233">
                  <c:v>3.3203747925905867</c:v>
                </c:pt>
                <c:pt idx="234">
                  <c:v>2.7623862205335876</c:v>
                </c:pt>
                <c:pt idx="235">
                  <c:v>2.7614683461251497</c:v>
                </c:pt>
                <c:pt idx="236">
                  <c:v>2.6428266602914396</c:v>
                </c:pt>
                <c:pt idx="237">
                  <c:v>3.3353298900046782</c:v>
                </c:pt>
                <c:pt idx="238">
                  <c:v>3.2865335959827551</c:v>
                </c:pt>
                <c:pt idx="239">
                  <c:v>3.3558019608717196</c:v>
                </c:pt>
                <c:pt idx="240">
                  <c:v>3.3621368250143124</c:v>
                </c:pt>
                <c:pt idx="241">
                  <c:v>3.347075162515138</c:v>
                </c:pt>
                <c:pt idx="242">
                  <c:v>3.4585847610127103</c:v>
                </c:pt>
                <c:pt idx="243">
                  <c:v>3.063029642564902</c:v>
                </c:pt>
                <c:pt idx="244">
                  <c:v>3.1364878454270131</c:v>
                </c:pt>
                <c:pt idx="245">
                  <c:v>3.3855420517689647</c:v>
                </c:pt>
                <c:pt idx="246">
                  <c:v>3.4470575339782976</c:v>
                </c:pt>
                <c:pt idx="247">
                  <c:v>3.1775567341782804</c:v>
                </c:pt>
                <c:pt idx="248">
                  <c:v>3.1552075290940804</c:v>
                </c:pt>
                <c:pt idx="249">
                  <c:v>3.9944471044349394</c:v>
                </c:pt>
                <c:pt idx="250">
                  <c:v>3.5083640938408043</c:v>
                </c:pt>
                <c:pt idx="251">
                  <c:v>3.3177668064737751</c:v>
                </c:pt>
                <c:pt idx="252">
                  <c:v>3.3284792387273447</c:v>
                </c:pt>
                <c:pt idx="253">
                  <c:v>3.322405636989076</c:v>
                </c:pt>
                <c:pt idx="254">
                  <c:v>3.8097273378709016</c:v>
                </c:pt>
                <c:pt idx="255">
                  <c:v>3.3718565058840468</c:v>
                </c:pt>
                <c:pt idx="256">
                  <c:v>3.3386444022323891</c:v>
                </c:pt>
                <c:pt idx="257">
                  <c:v>3.3900311950484645</c:v>
                </c:pt>
                <c:pt idx="258">
                  <c:v>3.3305676908120505</c:v>
                </c:pt>
                <c:pt idx="259">
                  <c:v>3.4015004980563104</c:v>
                </c:pt>
                <c:pt idx="260">
                  <c:v>3.4388383443059127</c:v>
                </c:pt>
                <c:pt idx="261">
                  <c:v>3.3341178690401461</c:v>
                </c:pt>
                <c:pt idx="262">
                  <c:v>3.3917149034823106</c:v>
                </c:pt>
                <c:pt idx="263">
                  <c:v>3.5613100270840499</c:v>
                </c:pt>
                <c:pt idx="264">
                  <c:v>3.310669524450065</c:v>
                </c:pt>
                <c:pt idx="265">
                  <c:v>3.4084633193852878</c:v>
                </c:pt>
                <c:pt idx="266">
                  <c:v>3.3122716207801615</c:v>
                </c:pt>
                <c:pt idx="267">
                  <c:v>3.5523567177224633</c:v>
                </c:pt>
                <c:pt idx="268">
                  <c:v>3.5375340338580594</c:v>
                </c:pt>
                <c:pt idx="269">
                  <c:v>3.38887330438271</c:v>
                </c:pt>
                <c:pt idx="270">
                  <c:v>3.4716262174038341</c:v>
                </c:pt>
                <c:pt idx="271">
                  <c:v>3.3790765921327655</c:v>
                </c:pt>
                <c:pt idx="272">
                  <c:v>3.7303994012737376</c:v>
                </c:pt>
                <c:pt idx="273">
                  <c:v>3.3355437705457067</c:v>
                </c:pt>
                <c:pt idx="274">
                  <c:v>3.3304857478774057</c:v>
                </c:pt>
                <c:pt idx="275">
                  <c:v>3.3528062123603535</c:v>
                </c:pt>
                <c:pt idx="276">
                  <c:v>3.2808733400185139</c:v>
                </c:pt>
                <c:pt idx="277">
                  <c:v>3.3619980807968579</c:v>
                </c:pt>
                <c:pt idx="278">
                  <c:v>3.3749696203856692</c:v>
                </c:pt>
                <c:pt idx="279">
                  <c:v>3.3969338508116711</c:v>
                </c:pt>
                <c:pt idx="280">
                  <c:v>3.4329609664248069</c:v>
                </c:pt>
                <c:pt idx="281">
                  <c:v>2.6388290143215349</c:v>
                </c:pt>
                <c:pt idx="282">
                  <c:v>2.5961191244163477</c:v>
                </c:pt>
                <c:pt idx="283">
                  <c:v>2.5777821675495609</c:v>
                </c:pt>
                <c:pt idx="284">
                  <c:v>2.4238343191675789</c:v>
                </c:pt>
                <c:pt idx="285">
                  <c:v>2.4136191116625105</c:v>
                </c:pt>
                <c:pt idx="286">
                  <c:v>2.2395943368752373</c:v>
                </c:pt>
                <c:pt idx="287">
                  <c:v>2.0708980372235795</c:v>
                </c:pt>
                <c:pt idx="288">
                  <c:v>2.1122367918076992</c:v>
                </c:pt>
                <c:pt idx="289">
                  <c:v>2.1034373530761155</c:v>
                </c:pt>
                <c:pt idx="290">
                  <c:v>2.0517143535205582</c:v>
                </c:pt>
                <c:pt idx="291">
                  <c:v>2.0348754144210131</c:v>
                </c:pt>
                <c:pt idx="292">
                  <c:v>2.0606581930045338</c:v>
                </c:pt>
                <c:pt idx="293">
                  <c:v>1.9436922147881881</c:v>
                </c:pt>
                <c:pt idx="294">
                  <c:v>2.2203897196976308</c:v>
                </c:pt>
                <c:pt idx="295">
                  <c:v>1.938144921313963</c:v>
                </c:pt>
                <c:pt idx="296">
                  <c:v>2.5163740548651954</c:v>
                </c:pt>
                <c:pt idx="297">
                  <c:v>1.9879116732773923</c:v>
                </c:pt>
                <c:pt idx="298">
                  <c:v>2.0411765151278392</c:v>
                </c:pt>
                <c:pt idx="299">
                  <c:v>2.4432719836597507</c:v>
                </c:pt>
                <c:pt idx="300">
                  <c:v>1.9219727263494359</c:v>
                </c:pt>
                <c:pt idx="301">
                  <c:v>1.9201992129534502</c:v>
                </c:pt>
                <c:pt idx="302">
                  <c:v>2.4015572730176276</c:v>
                </c:pt>
                <c:pt idx="303">
                  <c:v>4.1843726239242169</c:v>
                </c:pt>
                <c:pt idx="304">
                  <c:v>2.2940366689427907</c:v>
                </c:pt>
                <c:pt idx="305">
                  <c:v>2.0150809266477041</c:v>
                </c:pt>
                <c:pt idx="306">
                  <c:v>2.1488835185147925</c:v>
                </c:pt>
                <c:pt idx="307">
                  <c:v>2.1113863521712615</c:v>
                </c:pt>
                <c:pt idx="308">
                  <c:v>2.0305532252850176</c:v>
                </c:pt>
                <c:pt idx="309">
                  <c:v>1.8537765745553187</c:v>
                </c:pt>
                <c:pt idx="310">
                  <c:v>1.8808191957912004</c:v>
                </c:pt>
                <c:pt idx="311">
                  <c:v>1.8802188230381256</c:v>
                </c:pt>
                <c:pt idx="312">
                  <c:v>2.3149939829588337</c:v>
                </c:pt>
                <c:pt idx="313">
                  <c:v>2.1039370296206372</c:v>
                </c:pt>
                <c:pt idx="314">
                  <c:v>2.6578631155366947</c:v>
                </c:pt>
                <c:pt idx="315">
                  <c:v>2.1123430522379181</c:v>
                </c:pt>
                <c:pt idx="316">
                  <c:v>2.3685141485739085</c:v>
                </c:pt>
                <c:pt idx="317">
                  <c:v>2.0771566380820485</c:v>
                </c:pt>
                <c:pt idx="318">
                  <c:v>3.017029906692883</c:v>
                </c:pt>
                <c:pt idx="319">
                  <c:v>2.45631696651491</c:v>
                </c:pt>
                <c:pt idx="320">
                  <c:v>2.9766302610654409</c:v>
                </c:pt>
                <c:pt idx="321">
                  <c:v>2.6181420699098492</c:v>
                </c:pt>
                <c:pt idx="322">
                  <c:v>2.3390806313636054</c:v>
                </c:pt>
                <c:pt idx="323">
                  <c:v>2.5704789759839213</c:v>
                </c:pt>
                <c:pt idx="324">
                  <c:v>2.588203858833531</c:v>
                </c:pt>
                <c:pt idx="325">
                  <c:v>2.4476905082414802</c:v>
                </c:pt>
                <c:pt idx="326">
                  <c:v>2.5359681483076675</c:v>
                </c:pt>
                <c:pt idx="327">
                  <c:v>3.0961927652131469</c:v>
                </c:pt>
                <c:pt idx="328">
                  <c:v>2.4915739686178915</c:v>
                </c:pt>
                <c:pt idx="329">
                  <c:v>2.4803616450551682</c:v>
                </c:pt>
                <c:pt idx="330">
                  <c:v>2.3762353197704167</c:v>
                </c:pt>
                <c:pt idx="331">
                  <c:v>2.4549304777735528</c:v>
                </c:pt>
                <c:pt idx="332">
                  <c:v>2.2003475312344887</c:v>
                </c:pt>
                <c:pt idx="333">
                  <c:v>2.408544752479155</c:v>
                </c:pt>
                <c:pt idx="334">
                  <c:v>2.0719024989277304</c:v>
                </c:pt>
                <c:pt idx="335">
                  <c:v>2.4306650869373772</c:v>
                </c:pt>
                <c:pt idx="336">
                  <c:v>2.3167445014509549</c:v>
                </c:pt>
                <c:pt idx="337">
                  <c:v>2.3117880930879808</c:v>
                </c:pt>
                <c:pt idx="338">
                  <c:v>2.3873105468667961</c:v>
                </c:pt>
                <c:pt idx="339">
                  <c:v>2.3894779268321149</c:v>
                </c:pt>
                <c:pt idx="340">
                  <c:v>2.4360160072316734</c:v>
                </c:pt>
                <c:pt idx="341">
                  <c:v>3.0135197568457568</c:v>
                </c:pt>
                <c:pt idx="342">
                  <c:v>2.5416880442837799</c:v>
                </c:pt>
                <c:pt idx="343">
                  <c:v>2.4786456509882018</c:v>
                </c:pt>
                <c:pt idx="344">
                  <c:v>2.0807791126449757</c:v>
                </c:pt>
                <c:pt idx="345">
                  <c:v>2.262609053250511</c:v>
                </c:pt>
                <c:pt idx="346">
                  <c:v>2.168543752477055</c:v>
                </c:pt>
                <c:pt idx="347">
                  <c:v>2.1646165109529951</c:v>
                </c:pt>
                <c:pt idx="348">
                  <c:v>2.1253864055695053</c:v>
                </c:pt>
                <c:pt idx="349">
                  <c:v>2.1426890219431245</c:v>
                </c:pt>
                <c:pt idx="350">
                  <c:v>2.143257994448152</c:v>
                </c:pt>
                <c:pt idx="351">
                  <c:v>1.9563376360189408</c:v>
                </c:pt>
                <c:pt idx="352">
                  <c:v>2.8780070840480358</c:v>
                </c:pt>
                <c:pt idx="353">
                  <c:v>2.1030001707325137</c:v>
                </c:pt>
                <c:pt idx="354">
                  <c:v>2.9765185547277895</c:v>
                </c:pt>
                <c:pt idx="355">
                  <c:v>2.6470749214342484</c:v>
                </c:pt>
                <c:pt idx="356">
                  <c:v>2.6394588185383565</c:v>
                </c:pt>
                <c:pt idx="357">
                  <c:v>2.2549560413870409</c:v>
                </c:pt>
                <c:pt idx="358">
                  <c:v>1.8593059342202749</c:v>
                </c:pt>
                <c:pt idx="359">
                  <c:v>2.0224094758389568</c:v>
                </c:pt>
                <c:pt idx="360">
                  <c:v>1.8758969332494979</c:v>
                </c:pt>
                <c:pt idx="361">
                  <c:v>1.8751734757311749</c:v>
                </c:pt>
                <c:pt idx="362">
                  <c:v>2.2348260847521373</c:v>
                </c:pt>
                <c:pt idx="363">
                  <c:v>1.9023009623479039</c:v>
                </c:pt>
                <c:pt idx="364">
                  <c:v>1.9410646047695337</c:v>
                </c:pt>
                <c:pt idx="365">
                  <c:v>2.12359187326068</c:v>
                </c:pt>
                <c:pt idx="366">
                  <c:v>2.0102043444799658</c:v>
                </c:pt>
                <c:pt idx="367">
                  <c:v>2.3391775047503649</c:v>
                </c:pt>
                <c:pt idx="368">
                  <c:v>2.2049648110168749</c:v>
                </c:pt>
                <c:pt idx="369">
                  <c:v>2.4536181205541858</c:v>
                </c:pt>
                <c:pt idx="370">
                  <c:v>2.1514855254717804</c:v>
                </c:pt>
                <c:pt idx="371">
                  <c:v>2.0418271619659056</c:v>
                </c:pt>
                <c:pt idx="372">
                  <c:v>2.0434494951298952</c:v>
                </c:pt>
                <c:pt idx="373">
                  <c:v>1.8378686121867152</c:v>
                </c:pt>
                <c:pt idx="374">
                  <c:v>2.7796346419702522</c:v>
                </c:pt>
                <c:pt idx="375">
                  <c:v>1.8629350277421697</c:v>
                </c:pt>
                <c:pt idx="376">
                  <c:v>1.8338572225033389</c:v>
                </c:pt>
                <c:pt idx="377">
                  <c:v>1.8042869314239152</c:v>
                </c:pt>
                <c:pt idx="378">
                  <c:v>1.810155483662947</c:v>
                </c:pt>
                <c:pt idx="379">
                  <c:v>1.9482126226526175</c:v>
                </c:pt>
                <c:pt idx="380">
                  <c:v>3.6121417916291088</c:v>
                </c:pt>
                <c:pt idx="381">
                  <c:v>2.9701348754866097</c:v>
                </c:pt>
                <c:pt idx="382">
                  <c:v>2.9267850057016136</c:v>
                </c:pt>
                <c:pt idx="383">
                  <c:v>3.1754811787561374</c:v>
                </c:pt>
                <c:pt idx="384">
                  <c:v>1.9807031146069127</c:v>
                </c:pt>
                <c:pt idx="385">
                  <c:v>1.7841092131791345</c:v>
                </c:pt>
                <c:pt idx="386">
                  <c:v>1.8646023882555449</c:v>
                </c:pt>
                <c:pt idx="387">
                  <c:v>2.3498774053649916</c:v>
                </c:pt>
                <c:pt idx="388">
                  <c:v>2.3129868284801818</c:v>
                </c:pt>
                <c:pt idx="389">
                  <c:v>2.7572170005282235</c:v>
                </c:pt>
                <c:pt idx="390">
                  <c:v>2.6720517918983777</c:v>
                </c:pt>
                <c:pt idx="391">
                  <c:v>2.7114001166309496</c:v>
                </c:pt>
                <c:pt idx="392">
                  <c:v>3.0364589368421488</c:v>
                </c:pt>
                <c:pt idx="393">
                  <c:v>3.7166746624042317</c:v>
                </c:pt>
                <c:pt idx="394">
                  <c:v>3.8608254733691552</c:v>
                </c:pt>
                <c:pt idx="395">
                  <c:v>2.7271574927729914</c:v>
                </c:pt>
                <c:pt idx="396">
                  <c:v>2.7659444013444179</c:v>
                </c:pt>
                <c:pt idx="397">
                  <c:v>2.3076440759916226</c:v>
                </c:pt>
                <c:pt idx="398">
                  <c:v>5.4119464066414311</c:v>
                </c:pt>
                <c:pt idx="399">
                  <c:v>2.526476176639374</c:v>
                </c:pt>
                <c:pt idx="400">
                  <c:v>2.1578018752303465</c:v>
                </c:pt>
                <c:pt idx="401">
                  <c:v>2.2851360896733741</c:v>
                </c:pt>
                <c:pt idx="402">
                  <c:v>2.8269103440760204</c:v>
                </c:pt>
                <c:pt idx="403">
                  <c:v>2.5270943618105584</c:v>
                </c:pt>
                <c:pt idx="404">
                  <c:v>2.6159824034123416</c:v>
                </c:pt>
                <c:pt idx="405">
                  <c:v>2.7234510349529262</c:v>
                </c:pt>
                <c:pt idx="406">
                  <c:v>2.5705201788428482</c:v>
                </c:pt>
                <c:pt idx="407">
                  <c:v>2.8574889972740505</c:v>
                </c:pt>
                <c:pt idx="408">
                  <c:v>2.2517483348666247</c:v>
                </c:pt>
                <c:pt idx="409">
                  <c:v>2.1324538798431889</c:v>
                </c:pt>
                <c:pt idx="410">
                  <c:v>2.5089308622940343</c:v>
                </c:pt>
                <c:pt idx="411">
                  <c:v>2.3223896831809081</c:v>
                </c:pt>
                <c:pt idx="412">
                  <c:v>2.3919689774161617</c:v>
                </c:pt>
                <c:pt idx="413">
                  <c:v>2.094026815248661</c:v>
                </c:pt>
                <c:pt idx="414">
                  <c:v>3.254928884207712</c:v>
                </c:pt>
                <c:pt idx="415">
                  <c:v>2.250860230718021</c:v>
                </c:pt>
                <c:pt idx="416">
                  <c:v>2.6812099119411239</c:v>
                </c:pt>
                <c:pt idx="417">
                  <c:v>2.4173046918382814</c:v>
                </c:pt>
                <c:pt idx="418">
                  <c:v>2.90924088479056</c:v>
                </c:pt>
                <c:pt idx="419">
                  <c:v>2.6946856533072863</c:v>
                </c:pt>
                <c:pt idx="420">
                  <c:v>2.4268299016097155</c:v>
                </c:pt>
                <c:pt idx="421">
                  <c:v>2.6287324691820566</c:v>
                </c:pt>
                <c:pt idx="422">
                  <c:v>2.5973731041534642</c:v>
                </c:pt>
                <c:pt idx="423">
                  <c:v>2.2610821976934754</c:v>
                </c:pt>
                <c:pt idx="424">
                  <c:v>2.3806582970627068</c:v>
                </c:pt>
                <c:pt idx="425">
                  <c:v>2.842409465029244</c:v>
                </c:pt>
                <c:pt idx="426">
                  <c:v>2.6422629761973067</c:v>
                </c:pt>
                <c:pt idx="427">
                  <c:v>2.6886250076742031</c:v>
                </c:pt>
                <c:pt idx="428">
                  <c:v>2.6344738748368095</c:v>
                </c:pt>
                <c:pt idx="429">
                  <c:v>3.1348375887588289</c:v>
                </c:pt>
                <c:pt idx="430">
                  <c:v>2.9080424816453152</c:v>
                </c:pt>
                <c:pt idx="431">
                  <c:v>2.9227238208477884</c:v>
                </c:pt>
                <c:pt idx="432">
                  <c:v>2.8703959288592227</c:v>
                </c:pt>
                <c:pt idx="433">
                  <c:v>2.8477646796455653</c:v>
                </c:pt>
                <c:pt idx="434">
                  <c:v>2.9153838794608999</c:v>
                </c:pt>
                <c:pt idx="435">
                  <c:v>2.7953747729738478</c:v>
                </c:pt>
                <c:pt idx="436">
                  <c:v>3.0108739615557649</c:v>
                </c:pt>
                <c:pt idx="437">
                  <c:v>2.755219607163828</c:v>
                </c:pt>
                <c:pt idx="438">
                  <c:v>2.8501040453048381</c:v>
                </c:pt>
                <c:pt idx="439">
                  <c:v>2.6194328298957412</c:v>
                </c:pt>
                <c:pt idx="440">
                  <c:v>2.662301675585792</c:v>
                </c:pt>
                <c:pt idx="441">
                  <c:v>2.6754694793316673</c:v>
                </c:pt>
                <c:pt idx="442">
                  <c:v>2.7800443473390657</c:v>
                </c:pt>
                <c:pt idx="443">
                  <c:v>2.5960229533895101</c:v>
                </c:pt>
                <c:pt idx="444">
                  <c:v>2.6452991773436554</c:v>
                </c:pt>
                <c:pt idx="445">
                  <c:v>2.6373220344760684</c:v>
                </c:pt>
                <c:pt idx="446">
                  <c:v>2.4866630133269156</c:v>
                </c:pt>
                <c:pt idx="447">
                  <c:v>2.6403454693430159</c:v>
                </c:pt>
                <c:pt idx="448">
                  <c:v>2.5825623943362293</c:v>
                </c:pt>
                <c:pt idx="449">
                  <c:v>2.6294420269594201</c:v>
                </c:pt>
                <c:pt idx="450">
                  <c:v>2.6090259731638614</c:v>
                </c:pt>
                <c:pt idx="451">
                  <c:v>2.6165621240510246</c:v>
                </c:pt>
                <c:pt idx="452">
                  <c:v>2.6034642465301556</c:v>
                </c:pt>
                <c:pt idx="453">
                  <c:v>2.5648915118525402</c:v>
                </c:pt>
                <c:pt idx="454">
                  <c:v>2.6061333758152805</c:v>
                </c:pt>
                <c:pt idx="455">
                  <c:v>2.5700011199686883</c:v>
                </c:pt>
                <c:pt idx="456">
                  <c:v>2.5632700578805987</c:v>
                </c:pt>
                <c:pt idx="457">
                  <c:v>2.5520973159440943</c:v>
                </c:pt>
                <c:pt idx="458">
                  <c:v>2.5513651541627089</c:v>
                </c:pt>
                <c:pt idx="459">
                  <c:v>2.5121136643851569</c:v>
                </c:pt>
                <c:pt idx="460">
                  <c:v>2.5827921671328999</c:v>
                </c:pt>
                <c:pt idx="461">
                  <c:v>2.5497186319348475</c:v>
                </c:pt>
                <c:pt idx="462">
                  <c:v>2.5834133229660288</c:v>
                </c:pt>
                <c:pt idx="463">
                  <c:v>2.6707636775971162</c:v>
                </c:pt>
                <c:pt idx="464">
                  <c:v>3.0168553765252732</c:v>
                </c:pt>
                <c:pt idx="465">
                  <c:v>2.6117610285811002</c:v>
                </c:pt>
                <c:pt idx="466">
                  <c:v>2.6408645502272097</c:v>
                </c:pt>
                <c:pt idx="467">
                  <c:v>2.5180764847272696</c:v>
                </c:pt>
                <c:pt idx="468">
                  <c:v>3.5403297947980286</c:v>
                </c:pt>
                <c:pt idx="469">
                  <c:v>3.1112359512082568</c:v>
                </c:pt>
                <c:pt idx="470">
                  <c:v>2.9412463211456581</c:v>
                </c:pt>
                <c:pt idx="471">
                  <c:v>4.2797337490753611</c:v>
                </c:pt>
                <c:pt idx="472">
                  <c:v>3.5016402555021413</c:v>
                </c:pt>
                <c:pt idx="473">
                  <c:v>3.4558033584348267</c:v>
                </c:pt>
                <c:pt idx="474">
                  <c:v>3.5256887212740393</c:v>
                </c:pt>
                <c:pt idx="475">
                  <c:v>3.28106806893723</c:v>
                </c:pt>
                <c:pt idx="476">
                  <c:v>3.1916372298279234</c:v>
                </c:pt>
                <c:pt idx="477">
                  <c:v>3.0462750501110376</c:v>
                </c:pt>
                <c:pt idx="478">
                  <c:v>2.8676719101875157</c:v>
                </c:pt>
                <c:pt idx="479">
                  <c:v>2.8616039994696369</c:v>
                </c:pt>
                <c:pt idx="480">
                  <c:v>2.8819054907865471</c:v>
                </c:pt>
                <c:pt idx="481">
                  <c:v>2.8977006269215915</c:v>
                </c:pt>
                <c:pt idx="482">
                  <c:v>2.8701480294201334</c:v>
                </c:pt>
                <c:pt idx="483">
                  <c:v>2.8292932814427769</c:v>
                </c:pt>
                <c:pt idx="484">
                  <c:v>2.8364621982354694</c:v>
                </c:pt>
                <c:pt idx="485">
                  <c:v>2.8152479618338981</c:v>
                </c:pt>
                <c:pt idx="486">
                  <c:v>2.8369173456428816</c:v>
                </c:pt>
                <c:pt idx="487">
                  <c:v>2.8179268937547306</c:v>
                </c:pt>
                <c:pt idx="488">
                  <c:v>2.824832118439367</c:v>
                </c:pt>
                <c:pt idx="489">
                  <c:v>2.8147366667950293</c:v>
                </c:pt>
                <c:pt idx="490">
                  <c:v>2.7813684907360874</c:v>
                </c:pt>
                <c:pt idx="491">
                  <c:v>2.7533453988308048</c:v>
                </c:pt>
                <c:pt idx="492">
                  <c:v>2.7671465635870143</c:v>
                </c:pt>
                <c:pt idx="493">
                  <c:v>2.7531531104186295</c:v>
                </c:pt>
                <c:pt idx="494">
                  <c:v>2.7986471736038658</c:v>
                </c:pt>
                <c:pt idx="495">
                  <c:v>2.7707610028507044</c:v>
                </c:pt>
                <c:pt idx="496">
                  <c:v>2.7605395905970256</c:v>
                </c:pt>
                <c:pt idx="497">
                  <c:v>2.7765501435293785</c:v>
                </c:pt>
                <c:pt idx="498">
                  <c:v>2.9108246796428441</c:v>
                </c:pt>
                <c:pt idx="499">
                  <c:v>2.7855200681408356</c:v>
                </c:pt>
                <c:pt idx="500">
                  <c:v>2.8149634623932949</c:v>
                </c:pt>
                <c:pt idx="501">
                  <c:v>2.8144511054946153</c:v>
                </c:pt>
                <c:pt idx="502">
                  <c:v>2.7801665691403734</c:v>
                </c:pt>
                <c:pt idx="503">
                  <c:v>2.7946825316043493</c:v>
                </c:pt>
                <c:pt idx="504">
                  <c:v>2.563419788118348</c:v>
                </c:pt>
                <c:pt idx="505">
                  <c:v>2.6307706603059398</c:v>
                </c:pt>
                <c:pt idx="506">
                  <c:v>2.7082946129419661</c:v>
                </c:pt>
                <c:pt idx="507">
                  <c:v>2.6288796988950485</c:v>
                </c:pt>
                <c:pt idx="508">
                  <c:v>2.4999278659829778</c:v>
                </c:pt>
                <c:pt idx="509">
                  <c:v>2.5799035218231023</c:v>
                </c:pt>
                <c:pt idx="510">
                  <c:v>2.5311517305981002</c:v>
                </c:pt>
                <c:pt idx="511">
                  <c:v>2.5146531872476618</c:v>
                </c:pt>
                <c:pt idx="512">
                  <c:v>2.5239505582338526</c:v>
                </c:pt>
                <c:pt idx="513">
                  <c:v>2.5233188034501186</c:v>
                </c:pt>
                <c:pt idx="514">
                  <c:v>2.5718802274638066</c:v>
                </c:pt>
                <c:pt idx="515">
                  <c:v>2.5905508027018969</c:v>
                </c:pt>
                <c:pt idx="516">
                  <c:v>2.620513996589247</c:v>
                </c:pt>
                <c:pt idx="517">
                  <c:v>2.8555404670781019</c:v>
                </c:pt>
                <c:pt idx="518">
                  <c:v>2.5967355370069938</c:v>
                </c:pt>
                <c:pt idx="519">
                  <c:v>2.5836855239644443</c:v>
                </c:pt>
                <c:pt idx="520">
                  <c:v>2.5937060513612398</c:v>
                </c:pt>
                <c:pt idx="521">
                  <c:v>2.5333141235436094</c:v>
                </c:pt>
                <c:pt idx="522">
                  <c:v>2.7086215503068027</c:v>
                </c:pt>
                <c:pt idx="523">
                  <c:v>2.9590626174170604</c:v>
                </c:pt>
                <c:pt idx="524">
                  <c:v>2.738720163947717</c:v>
                </c:pt>
                <c:pt idx="525">
                  <c:v>2.7720906402649073</c:v>
                </c:pt>
                <c:pt idx="526">
                  <c:v>2.7055851654069403</c:v>
                </c:pt>
                <c:pt idx="527">
                  <c:v>2.7596515407234303</c:v>
                </c:pt>
                <c:pt idx="528">
                  <c:v>2.718881757775244</c:v>
                </c:pt>
                <c:pt idx="529">
                  <c:v>2.7063218882352347</c:v>
                </c:pt>
                <c:pt idx="530">
                  <c:v>2.6350721225353171</c:v>
                </c:pt>
                <c:pt idx="531">
                  <c:v>2.6486181797287527</c:v>
                </c:pt>
                <c:pt idx="532">
                  <c:v>2.6511192018220222</c:v>
                </c:pt>
                <c:pt idx="533">
                  <c:v>2.5973159496080283</c:v>
                </c:pt>
                <c:pt idx="534">
                  <c:v>2.6342376686714326</c:v>
                </c:pt>
                <c:pt idx="535">
                  <c:v>2.6400809408266839</c:v>
                </c:pt>
                <c:pt idx="536">
                  <c:v>2.6500562002273464</c:v>
                </c:pt>
                <c:pt idx="537">
                  <c:v>2.673937701835897</c:v>
                </c:pt>
                <c:pt idx="538">
                  <c:v>2.6592715328213909</c:v>
                </c:pt>
                <c:pt idx="539">
                  <c:v>2.6625435295931124</c:v>
                </c:pt>
                <c:pt idx="540">
                  <c:v>2.6659026151243528</c:v>
                </c:pt>
                <c:pt idx="541">
                  <c:v>2.8764650278303177</c:v>
                </c:pt>
                <c:pt idx="542">
                  <c:v>2.9485585417343425</c:v>
                </c:pt>
                <c:pt idx="543">
                  <c:v>2.8024365073448458</c:v>
                </c:pt>
                <c:pt idx="544">
                  <c:v>2.7790535407561427</c:v>
                </c:pt>
                <c:pt idx="545">
                  <c:v>2.7762681288280975</c:v>
                </c:pt>
                <c:pt idx="546">
                  <c:v>2.7214878289066426</c:v>
                </c:pt>
                <c:pt idx="547">
                  <c:v>2.76335021323148</c:v>
                </c:pt>
                <c:pt idx="548">
                  <c:v>2.7069335871453895</c:v>
                </c:pt>
                <c:pt idx="549">
                  <c:v>3.3022682222023465</c:v>
                </c:pt>
                <c:pt idx="550">
                  <c:v>2.97718452668901</c:v>
                </c:pt>
                <c:pt idx="551">
                  <c:v>3.3234748892793315</c:v>
                </c:pt>
                <c:pt idx="552">
                  <c:v>2.9158230102444942</c:v>
                </c:pt>
                <c:pt idx="553">
                  <c:v>3.0328329890598007</c:v>
                </c:pt>
                <c:pt idx="554">
                  <c:v>3.8052529245822067</c:v>
                </c:pt>
                <c:pt idx="555">
                  <c:v>2.9206036185007624</c:v>
                </c:pt>
                <c:pt idx="556">
                  <c:v>3.2767629298820729</c:v>
                </c:pt>
                <c:pt idx="557">
                  <c:v>3.0831868768603958</c:v>
                </c:pt>
                <c:pt idx="558">
                  <c:v>3.100589067978214</c:v>
                </c:pt>
                <c:pt idx="559">
                  <c:v>3.0966100753694232</c:v>
                </c:pt>
                <c:pt idx="560">
                  <c:v>2.9098561738225373</c:v>
                </c:pt>
                <c:pt idx="561">
                  <c:v>3.0763757221669366</c:v>
                </c:pt>
                <c:pt idx="562">
                  <c:v>3.4062433912948493</c:v>
                </c:pt>
                <c:pt idx="563">
                  <c:v>2.8484701633183827</c:v>
                </c:pt>
                <c:pt idx="564">
                  <c:v>2.9146112075061454</c:v>
                </c:pt>
                <c:pt idx="565">
                  <c:v>2.8657078356979846</c:v>
                </c:pt>
                <c:pt idx="566">
                  <c:v>2.8999164012008007</c:v>
                </c:pt>
                <c:pt idx="567">
                  <c:v>2.8662896306202015</c:v>
                </c:pt>
                <c:pt idx="568">
                  <c:v>2.8518150606804906</c:v>
                </c:pt>
                <c:pt idx="569">
                  <c:v>2.8072811086678553</c:v>
                </c:pt>
                <c:pt idx="570">
                  <c:v>2.7733713561509368</c:v>
                </c:pt>
                <c:pt idx="571">
                  <c:v>2.8048594224874424</c:v>
                </c:pt>
                <c:pt idx="572">
                  <c:v>2.8206258685437886</c:v>
                </c:pt>
                <c:pt idx="573">
                  <c:v>2.7574668304395327</c:v>
                </c:pt>
                <c:pt idx="574">
                  <c:v>2.7557232879656537</c:v>
                </c:pt>
                <c:pt idx="575">
                  <c:v>2.7624797034680419</c:v>
                </c:pt>
                <c:pt idx="576">
                  <c:v>2.7372049303941743</c:v>
                </c:pt>
                <c:pt idx="577">
                  <c:v>2.7206837938919368</c:v>
                </c:pt>
                <c:pt idx="578">
                  <c:v>2.8138357068051807</c:v>
                </c:pt>
                <c:pt idx="579">
                  <c:v>2.6688371495825081</c:v>
                </c:pt>
                <c:pt idx="580">
                  <c:v>2.6820180770145674</c:v>
                </c:pt>
                <c:pt idx="581">
                  <c:v>2.7179970771197501</c:v>
                </c:pt>
                <c:pt idx="582">
                  <c:v>2.6550093157294308</c:v>
                </c:pt>
                <c:pt idx="583">
                  <c:v>2.6476607588637746</c:v>
                </c:pt>
                <c:pt idx="584">
                  <c:v>2.6225496335536698</c:v>
                </c:pt>
                <c:pt idx="585">
                  <c:v>2.6365464543617887</c:v>
                </c:pt>
                <c:pt idx="586">
                  <c:v>2.5525208817849663</c:v>
                </c:pt>
                <c:pt idx="587">
                  <c:v>2.5830994567644878</c:v>
                </c:pt>
                <c:pt idx="588">
                  <c:v>2.6597387962432659</c:v>
                </c:pt>
                <c:pt idx="589">
                  <c:v>2.6477480258701958</c:v>
                </c:pt>
                <c:pt idx="590">
                  <c:v>2.6475926395498361</c:v>
                </c:pt>
                <c:pt idx="591">
                  <c:v>2.637036563873576</c:v>
                </c:pt>
                <c:pt idx="592">
                  <c:v>2.5729339738168697</c:v>
                </c:pt>
                <c:pt idx="593">
                  <c:v>2.5944252635950988</c:v>
                </c:pt>
                <c:pt idx="594">
                  <c:v>2.5607402738395866</c:v>
                </c:pt>
                <c:pt idx="595">
                  <c:v>2.5590723247888811</c:v>
                </c:pt>
                <c:pt idx="596">
                  <c:v>2.5783293064476323</c:v>
                </c:pt>
                <c:pt idx="597">
                  <c:v>2.5195512642495723</c:v>
                </c:pt>
                <c:pt idx="598">
                  <c:v>2.5950659823695204</c:v>
                </c:pt>
                <c:pt idx="599">
                  <c:v>2.5485925589012988</c:v>
                </c:pt>
                <c:pt idx="600">
                  <c:v>2.5222236053938882</c:v>
                </c:pt>
                <c:pt idx="601">
                  <c:v>2.6010649616508625</c:v>
                </c:pt>
                <c:pt idx="602">
                  <c:v>2.6386349223937584</c:v>
                </c:pt>
                <c:pt idx="603">
                  <c:v>2.5221474604016696</c:v>
                </c:pt>
                <c:pt idx="604">
                  <c:v>2.5261703147579206</c:v>
                </c:pt>
                <c:pt idx="605">
                  <c:v>2.5498088186070125</c:v>
                </c:pt>
                <c:pt idx="606">
                  <c:v>2.5099670689001523</c:v>
                </c:pt>
                <c:pt idx="607">
                  <c:v>2.6058441186503241</c:v>
                </c:pt>
                <c:pt idx="608">
                  <c:v>2.5742215086884221</c:v>
                </c:pt>
                <c:pt idx="609">
                  <c:v>2.7963919696108492</c:v>
                </c:pt>
                <c:pt idx="610">
                  <c:v>2.7387199312497774</c:v>
                </c:pt>
                <c:pt idx="611">
                  <c:v>2.73778329072125</c:v>
                </c:pt>
                <c:pt idx="612">
                  <c:v>2.7219368623388007</c:v>
                </c:pt>
                <c:pt idx="613">
                  <c:v>2.8528603897560636</c:v>
                </c:pt>
                <c:pt idx="614">
                  <c:v>2.6654069111361682</c:v>
                </c:pt>
                <c:pt idx="615">
                  <c:v>2.8054662935812527</c:v>
                </c:pt>
                <c:pt idx="616">
                  <c:v>2.9751537551116956</c:v>
                </c:pt>
                <c:pt idx="617">
                  <c:v>2.9012451127032719</c:v>
                </c:pt>
                <c:pt idx="618">
                  <c:v>2.7404535484241404</c:v>
                </c:pt>
                <c:pt idx="619">
                  <c:v>2.7733942637560514</c:v>
                </c:pt>
                <c:pt idx="620">
                  <c:v>2.6912110632750741</c:v>
                </c:pt>
                <c:pt idx="621">
                  <c:v>2.6118640466885128</c:v>
                </c:pt>
                <c:pt idx="622">
                  <c:v>2.6524176899997305</c:v>
                </c:pt>
                <c:pt idx="623">
                  <c:v>2.6301180695096331</c:v>
                </c:pt>
                <c:pt idx="624">
                  <c:v>2.5518614920939777</c:v>
                </c:pt>
                <c:pt idx="625">
                  <c:v>2.6193105599654682</c:v>
                </c:pt>
                <c:pt idx="626">
                  <c:v>2.5770281687649872</c:v>
                </c:pt>
                <c:pt idx="627">
                  <c:v>2.5611969874709097</c:v>
                </c:pt>
                <c:pt idx="628">
                  <c:v>2.967171984427067</c:v>
                </c:pt>
                <c:pt idx="629">
                  <c:v>2.742780635028772</c:v>
                </c:pt>
                <c:pt idx="630">
                  <c:v>2.7397690219545257</c:v>
                </c:pt>
                <c:pt idx="631">
                  <c:v>2.7678941652830074</c:v>
                </c:pt>
                <c:pt idx="632">
                  <c:v>2.6614671128695275</c:v>
                </c:pt>
                <c:pt idx="633">
                  <c:v>2.6939872807465108</c:v>
                </c:pt>
                <c:pt idx="634">
                  <c:v>2.6673535827706254</c:v>
                </c:pt>
                <c:pt idx="635">
                  <c:v>2.7155447937502841</c:v>
                </c:pt>
                <c:pt idx="636">
                  <c:v>2.6654560225136072</c:v>
                </c:pt>
                <c:pt idx="637">
                  <c:v>2.8003318841183882</c:v>
                </c:pt>
                <c:pt idx="638">
                  <c:v>2.6944231142752599</c:v>
                </c:pt>
                <c:pt idx="639">
                  <c:v>3.1854947246700833</c:v>
                </c:pt>
                <c:pt idx="640">
                  <c:v>2.5560900972063134</c:v>
                </c:pt>
                <c:pt idx="641">
                  <c:v>2.5976985305656743</c:v>
                </c:pt>
                <c:pt idx="642">
                  <c:v>2.6656281195859566</c:v>
                </c:pt>
                <c:pt idx="643">
                  <c:v>2.6258297014830418</c:v>
                </c:pt>
                <c:pt idx="644">
                  <c:v>2.6416044126020166</c:v>
                </c:pt>
                <c:pt idx="645">
                  <c:v>2.634461498103418</c:v>
                </c:pt>
                <c:pt idx="646">
                  <c:v>2.5997255666702648</c:v>
                </c:pt>
                <c:pt idx="647">
                  <c:v>2.6400621415809522</c:v>
                </c:pt>
                <c:pt idx="648">
                  <c:v>2.6299418324693553</c:v>
                </c:pt>
                <c:pt idx="649">
                  <c:v>2.5462524574174159</c:v>
                </c:pt>
                <c:pt idx="650">
                  <c:v>2.5264223985068024</c:v>
                </c:pt>
                <c:pt idx="651">
                  <c:v>1.997040080214487</c:v>
                </c:pt>
                <c:pt idx="652">
                  <c:v>1.825401242806749</c:v>
                </c:pt>
                <c:pt idx="653">
                  <c:v>1.8822034539292092</c:v>
                </c:pt>
                <c:pt idx="654">
                  <c:v>1.9425768065739064</c:v>
                </c:pt>
                <c:pt idx="655">
                  <c:v>2.1118807249226412</c:v>
                </c:pt>
                <c:pt idx="656">
                  <c:v>1.7723938587428936</c:v>
                </c:pt>
                <c:pt idx="657">
                  <c:v>1.8109758140498304</c:v>
                </c:pt>
                <c:pt idx="658">
                  <c:v>1.859252511113624</c:v>
                </c:pt>
                <c:pt idx="659">
                  <c:v>1.9231265209738568</c:v>
                </c:pt>
                <c:pt idx="660">
                  <c:v>1.8223503176325375</c:v>
                </c:pt>
                <c:pt idx="661">
                  <c:v>1.8029536429961301</c:v>
                </c:pt>
                <c:pt idx="662">
                  <c:v>2.0525794093876031</c:v>
                </c:pt>
                <c:pt idx="663">
                  <c:v>1.8253209155588546</c:v>
                </c:pt>
                <c:pt idx="664">
                  <c:v>1.7567715166988274</c:v>
                </c:pt>
                <c:pt idx="665">
                  <c:v>1.8063947542374512</c:v>
                </c:pt>
                <c:pt idx="666">
                  <c:v>1.7819481756419944</c:v>
                </c:pt>
                <c:pt idx="667">
                  <c:v>1.9640387713458596</c:v>
                </c:pt>
                <c:pt idx="668">
                  <c:v>1.859045696880943</c:v>
                </c:pt>
                <c:pt idx="669">
                  <c:v>2.1340474568823691</c:v>
                </c:pt>
                <c:pt idx="670">
                  <c:v>2.1473885125195702</c:v>
                </c:pt>
                <c:pt idx="671">
                  <c:v>2.6736183596587351</c:v>
                </c:pt>
                <c:pt idx="672">
                  <c:v>2.3435912890710764</c:v>
                </c:pt>
                <c:pt idx="673">
                  <c:v>2.4136677877811312</c:v>
                </c:pt>
                <c:pt idx="674">
                  <c:v>2.0383017184666561</c:v>
                </c:pt>
                <c:pt idx="675">
                  <c:v>2.2078704037883568</c:v>
                </c:pt>
                <c:pt idx="676">
                  <c:v>2.1069787825556809</c:v>
                </c:pt>
                <c:pt idx="677">
                  <c:v>2.3168173502382192</c:v>
                </c:pt>
                <c:pt idx="678">
                  <c:v>2.0379696997079031</c:v>
                </c:pt>
                <c:pt idx="679">
                  <c:v>1.9761736305148163</c:v>
                </c:pt>
                <c:pt idx="680">
                  <c:v>1.9847791080422104</c:v>
                </c:pt>
                <c:pt idx="681">
                  <c:v>2.2877841893525992</c:v>
                </c:pt>
                <c:pt idx="682">
                  <c:v>2.5295887136014779</c:v>
                </c:pt>
                <c:pt idx="683">
                  <c:v>2.1474883150651309</c:v>
                </c:pt>
                <c:pt idx="684">
                  <c:v>2.0115911710144538</c:v>
                </c:pt>
                <c:pt idx="685">
                  <c:v>2.1017088683836311</c:v>
                </c:pt>
                <c:pt idx="686">
                  <c:v>2.1829803811020088</c:v>
                </c:pt>
                <c:pt idx="687">
                  <c:v>2.0374466327884968</c:v>
                </c:pt>
                <c:pt idx="688">
                  <c:v>2.6734777435467039</c:v>
                </c:pt>
                <c:pt idx="689">
                  <c:v>2.6604615707251384</c:v>
                </c:pt>
                <c:pt idx="690">
                  <c:v>2.5966758632502271</c:v>
                </c:pt>
                <c:pt idx="691">
                  <c:v>2.5815125506349639</c:v>
                </c:pt>
                <c:pt idx="692">
                  <c:v>2.6631465275821058</c:v>
                </c:pt>
                <c:pt idx="693">
                  <c:v>2.4477992749046145</c:v>
                </c:pt>
                <c:pt idx="694">
                  <c:v>2.4592840739239725</c:v>
                </c:pt>
                <c:pt idx="695">
                  <c:v>3.2130721042628894</c:v>
                </c:pt>
                <c:pt idx="696">
                  <c:v>2.5635522039202403</c:v>
                </c:pt>
                <c:pt idx="697">
                  <c:v>2.6575507003080174</c:v>
                </c:pt>
                <c:pt idx="698">
                  <c:v>2.4874079340277113</c:v>
                </c:pt>
                <c:pt idx="699">
                  <c:v>2.5276210667510046</c:v>
                </c:pt>
                <c:pt idx="700">
                  <c:v>2.5928233235737723</c:v>
                </c:pt>
                <c:pt idx="701">
                  <c:v>2.5685031442621029</c:v>
                </c:pt>
                <c:pt idx="702">
                  <c:v>2.532549302507638</c:v>
                </c:pt>
                <c:pt idx="703">
                  <c:v>2.4975081706853661</c:v>
                </c:pt>
                <c:pt idx="704">
                  <c:v>2.6262164871604421</c:v>
                </c:pt>
                <c:pt idx="705">
                  <c:v>2.5960859545881889</c:v>
                </c:pt>
                <c:pt idx="706">
                  <c:v>2.6102478708544443</c:v>
                </c:pt>
                <c:pt idx="707">
                  <c:v>2.5436336804988926</c:v>
                </c:pt>
                <c:pt idx="708">
                  <c:v>2.4414799844770383</c:v>
                </c:pt>
                <c:pt idx="709">
                  <c:v>2.767044974674937</c:v>
                </c:pt>
                <c:pt idx="710">
                  <c:v>2.3583601461226484</c:v>
                </c:pt>
                <c:pt idx="711">
                  <c:v>2.6682453056024706</c:v>
                </c:pt>
                <c:pt idx="712">
                  <c:v>2.2099265885440329</c:v>
                </c:pt>
                <c:pt idx="713">
                  <c:v>2.1335834621003906</c:v>
                </c:pt>
                <c:pt idx="714">
                  <c:v>2.2259345060122011</c:v>
                </c:pt>
                <c:pt idx="715">
                  <c:v>2.2546451644599883</c:v>
                </c:pt>
                <c:pt idx="716">
                  <c:v>2.3735451285352593</c:v>
                </c:pt>
                <c:pt idx="717">
                  <c:v>2.4347013732890392</c:v>
                </c:pt>
                <c:pt idx="718">
                  <c:v>2.2747388541387812</c:v>
                </c:pt>
                <c:pt idx="719">
                  <c:v>2.3002948778783017</c:v>
                </c:pt>
                <c:pt idx="720">
                  <c:v>2.8809371859962396</c:v>
                </c:pt>
                <c:pt idx="721">
                  <c:v>2.5435809624353043</c:v>
                </c:pt>
                <c:pt idx="722">
                  <c:v>2.3921267608333814</c:v>
                </c:pt>
                <c:pt idx="723">
                  <c:v>2.4206164376334098</c:v>
                </c:pt>
                <c:pt idx="724">
                  <c:v>2.4779904573698239</c:v>
                </c:pt>
                <c:pt idx="725">
                  <c:v>2.2797793241423103</c:v>
                </c:pt>
                <c:pt idx="726">
                  <c:v>2.3141310285649217</c:v>
                </c:pt>
                <c:pt idx="727">
                  <c:v>2.3586285784594989</c:v>
                </c:pt>
                <c:pt idx="728">
                  <c:v>2.4576447609130092</c:v>
                </c:pt>
                <c:pt idx="729">
                  <c:v>2.6613503426887908</c:v>
                </c:pt>
                <c:pt idx="730">
                  <c:v>2.5859964039263481</c:v>
                </c:pt>
                <c:pt idx="731">
                  <c:v>2.8266207514427077</c:v>
                </c:pt>
                <c:pt idx="732">
                  <c:v>3.1850696015806013</c:v>
                </c:pt>
                <c:pt idx="733">
                  <c:v>2.9027712717124219</c:v>
                </c:pt>
                <c:pt idx="734">
                  <c:v>2.4911145766030152</c:v>
                </c:pt>
                <c:pt idx="735">
                  <c:v>2.4673230251724436</c:v>
                </c:pt>
                <c:pt idx="736">
                  <c:v>2.4431746677262844</c:v>
                </c:pt>
                <c:pt idx="737">
                  <c:v>2.5312628684964587</c:v>
                </c:pt>
                <c:pt idx="738">
                  <c:v>2.6099849232300669</c:v>
                </c:pt>
                <c:pt idx="739">
                  <c:v>2.5847444711784759</c:v>
                </c:pt>
                <c:pt idx="740">
                  <c:v>2.8087304085598732</c:v>
                </c:pt>
                <c:pt idx="741">
                  <c:v>2.5064188422881544</c:v>
                </c:pt>
                <c:pt idx="742">
                  <c:v>2.6487817105519551</c:v>
                </c:pt>
                <c:pt idx="743">
                  <c:v>2.5459768442217596</c:v>
                </c:pt>
                <c:pt idx="744">
                  <c:v>2.5687640842962312</c:v>
                </c:pt>
                <c:pt idx="745">
                  <c:v>2.5205823529396985</c:v>
                </c:pt>
                <c:pt idx="746">
                  <c:v>2.388230818528966</c:v>
                </c:pt>
                <c:pt idx="747">
                  <c:v>2.4908212488271024</c:v>
                </c:pt>
                <c:pt idx="748">
                  <c:v>2.449040685187525</c:v>
                </c:pt>
                <c:pt idx="749">
                  <c:v>2.503741744405565</c:v>
                </c:pt>
                <c:pt idx="750">
                  <c:v>2.2736229288323453</c:v>
                </c:pt>
                <c:pt idx="751">
                  <c:v>2.3847999106215756</c:v>
                </c:pt>
                <c:pt idx="752">
                  <c:v>2.2819291762817122</c:v>
                </c:pt>
                <c:pt idx="753">
                  <c:v>2.278605475498416</c:v>
                </c:pt>
                <c:pt idx="754">
                  <c:v>2.3433396833367715</c:v>
                </c:pt>
                <c:pt idx="755">
                  <c:v>2.40831617121145</c:v>
                </c:pt>
                <c:pt idx="756">
                  <c:v>2.4247006272389253</c:v>
                </c:pt>
                <c:pt idx="757">
                  <c:v>3.1477841935791231</c:v>
                </c:pt>
                <c:pt idx="758">
                  <c:v>2.9234644372109364</c:v>
                </c:pt>
                <c:pt idx="759">
                  <c:v>2.7678520432388449</c:v>
                </c:pt>
                <c:pt idx="760">
                  <c:v>2.8030232461582116</c:v>
                </c:pt>
                <c:pt idx="761">
                  <c:v>2.4841785877456521</c:v>
                </c:pt>
                <c:pt idx="762">
                  <c:v>2.5276258933336635</c:v>
                </c:pt>
                <c:pt idx="763">
                  <c:v>2.7716469095212539</c:v>
                </c:pt>
                <c:pt idx="764">
                  <c:v>2.8493623834213291</c:v>
                </c:pt>
                <c:pt idx="765">
                  <c:v>2.5659111435908031</c:v>
                </c:pt>
                <c:pt idx="766">
                  <c:v>2.6036228131090322</c:v>
                </c:pt>
                <c:pt idx="767">
                  <c:v>2.6407398973420557</c:v>
                </c:pt>
                <c:pt idx="768">
                  <c:v>2.1974321253546858</c:v>
                </c:pt>
                <c:pt idx="769">
                  <c:v>2.6850579310926026</c:v>
                </c:pt>
                <c:pt idx="770">
                  <c:v>2.6919633454894809</c:v>
                </c:pt>
                <c:pt idx="771">
                  <c:v>3.1758606335648714</c:v>
                </c:pt>
                <c:pt idx="772">
                  <c:v>4.0867093240875132</c:v>
                </c:pt>
                <c:pt idx="773">
                  <c:v>2.8375168364995771</c:v>
                </c:pt>
                <c:pt idx="774">
                  <c:v>2.8588994936221312</c:v>
                </c:pt>
                <c:pt idx="775">
                  <c:v>2.6366134160369095</c:v>
                </c:pt>
                <c:pt idx="776">
                  <c:v>3.698489653059911</c:v>
                </c:pt>
                <c:pt idx="777">
                  <c:v>2.5005365077265469</c:v>
                </c:pt>
                <c:pt idx="778">
                  <c:v>2.5537011475472013</c:v>
                </c:pt>
                <c:pt idx="779">
                  <c:v>2.6107352133724002</c:v>
                </c:pt>
                <c:pt idx="780">
                  <c:v>2.5547733414912979</c:v>
                </c:pt>
                <c:pt idx="781">
                  <c:v>2.5302659369651299</c:v>
                </c:pt>
                <c:pt idx="782">
                  <c:v>2.2825806513745435</c:v>
                </c:pt>
                <c:pt idx="783">
                  <c:v>2.2984340997997785</c:v>
                </c:pt>
                <c:pt idx="784">
                  <c:v>2.5997560746944419</c:v>
                </c:pt>
                <c:pt idx="785">
                  <c:v>2.3515852861684072</c:v>
                </c:pt>
                <c:pt idx="786">
                  <c:v>2.3112222051769926</c:v>
                </c:pt>
                <c:pt idx="787">
                  <c:v>2.362428572688458</c:v>
                </c:pt>
                <c:pt idx="788">
                  <c:v>2.2623294384978752</c:v>
                </c:pt>
                <c:pt idx="789">
                  <c:v>2.2397830694347003</c:v>
                </c:pt>
                <c:pt idx="790">
                  <c:v>2.288379202571857</c:v>
                </c:pt>
                <c:pt idx="791">
                  <c:v>2.5218794701318119</c:v>
                </c:pt>
                <c:pt idx="792">
                  <c:v>2.3048219473726599</c:v>
                </c:pt>
                <c:pt idx="793">
                  <c:v>2.391847792563027</c:v>
                </c:pt>
                <c:pt idx="794">
                  <c:v>2.7769884691833591</c:v>
                </c:pt>
                <c:pt idx="795">
                  <c:v>2.7903198166682315</c:v>
                </c:pt>
                <c:pt idx="796">
                  <c:v>2.8904821996929591</c:v>
                </c:pt>
                <c:pt idx="797">
                  <c:v>2.8327051899166471</c:v>
                </c:pt>
                <c:pt idx="798">
                  <c:v>3.0229071342849503</c:v>
                </c:pt>
                <c:pt idx="799">
                  <c:v>3.1258642141504414</c:v>
                </c:pt>
                <c:pt idx="800">
                  <c:v>3.1311702413767177</c:v>
                </c:pt>
                <c:pt idx="801">
                  <c:v>3.4541776813636345</c:v>
                </c:pt>
                <c:pt idx="802">
                  <c:v>2.9653106543692842</c:v>
                </c:pt>
                <c:pt idx="803">
                  <c:v>3.0814968627894763</c:v>
                </c:pt>
                <c:pt idx="804">
                  <c:v>3.2242062475031195</c:v>
                </c:pt>
                <c:pt idx="805">
                  <c:v>3.1692808482361285</c:v>
                </c:pt>
                <c:pt idx="806">
                  <c:v>3.1453366398483258</c:v>
                </c:pt>
                <c:pt idx="807">
                  <c:v>3.1986326241856675</c:v>
                </c:pt>
                <c:pt idx="808">
                  <c:v>3.0963746233925069</c:v>
                </c:pt>
                <c:pt idx="809">
                  <c:v>3.1589572654504798</c:v>
                </c:pt>
                <c:pt idx="810">
                  <c:v>3.1270007710644143</c:v>
                </c:pt>
                <c:pt idx="811">
                  <c:v>3.2405852524609688</c:v>
                </c:pt>
                <c:pt idx="812">
                  <c:v>3.0984720531839196</c:v>
                </c:pt>
                <c:pt idx="813">
                  <c:v>3.1281464824025198</c:v>
                </c:pt>
                <c:pt idx="814">
                  <c:v>3.4639763810263222</c:v>
                </c:pt>
                <c:pt idx="815">
                  <c:v>3.2693354990551193</c:v>
                </c:pt>
                <c:pt idx="816">
                  <c:v>3.2678564355679911</c:v>
                </c:pt>
                <c:pt idx="817">
                  <c:v>2.8375226816024353</c:v>
                </c:pt>
                <c:pt idx="818">
                  <c:v>2.8224385973550481</c:v>
                </c:pt>
                <c:pt idx="819">
                  <c:v>2.8123429778669085</c:v>
                </c:pt>
                <c:pt idx="820">
                  <c:v>2.3962685245549378</c:v>
                </c:pt>
                <c:pt idx="821">
                  <c:v>3.5194163436878529</c:v>
                </c:pt>
                <c:pt idx="822">
                  <c:v>3.3481997781085919</c:v>
                </c:pt>
                <c:pt idx="823">
                  <c:v>3.426259566410264</c:v>
                </c:pt>
                <c:pt idx="824">
                  <c:v>2.3667367935354888</c:v>
                </c:pt>
                <c:pt idx="825">
                  <c:v>2.4916580616840318</c:v>
                </c:pt>
                <c:pt idx="826">
                  <c:v>3.0254824072688198</c:v>
                </c:pt>
                <c:pt idx="827">
                  <c:v>2.7288840122555733</c:v>
                </c:pt>
                <c:pt idx="828">
                  <c:v>2.9667936421345313</c:v>
                </c:pt>
                <c:pt idx="829">
                  <c:v>2.9031898109481227</c:v>
                </c:pt>
                <c:pt idx="830">
                  <c:v>2.9717648984448268</c:v>
                </c:pt>
                <c:pt idx="831">
                  <c:v>2.7808076233167647</c:v>
                </c:pt>
                <c:pt idx="832">
                  <c:v>2.5589362794027104</c:v>
                </c:pt>
                <c:pt idx="833">
                  <c:v>3.0069127704714642</c:v>
                </c:pt>
                <c:pt idx="834">
                  <c:v>3.0397275764229943</c:v>
                </c:pt>
                <c:pt idx="835">
                  <c:v>2.9757231201058785</c:v>
                </c:pt>
                <c:pt idx="836">
                  <c:v>2.9473660188035447</c:v>
                </c:pt>
                <c:pt idx="837">
                  <c:v>2.79549172056092</c:v>
                </c:pt>
                <c:pt idx="838">
                  <c:v>2.5562036491725224</c:v>
                </c:pt>
                <c:pt idx="839">
                  <c:v>3.3108058328241734</c:v>
                </c:pt>
                <c:pt idx="840">
                  <c:v>3.2094335387153481</c:v>
                </c:pt>
                <c:pt idx="841">
                  <c:v>2.9823793495638653</c:v>
                </c:pt>
                <c:pt idx="842">
                  <c:v>3.0468265063874003</c:v>
                </c:pt>
                <c:pt idx="843">
                  <c:v>3.034039468475124</c:v>
                </c:pt>
                <c:pt idx="844">
                  <c:v>2.9645851891973725</c:v>
                </c:pt>
                <c:pt idx="845">
                  <c:v>3.4504483941835327</c:v>
                </c:pt>
                <c:pt idx="846">
                  <c:v>3.0667098264793244</c:v>
                </c:pt>
                <c:pt idx="847">
                  <c:v>3.0492490270303749</c:v>
                </c:pt>
                <c:pt idx="848">
                  <c:v>2.9635326983303871</c:v>
                </c:pt>
                <c:pt idx="849">
                  <c:v>3.0224273619024111</c:v>
                </c:pt>
                <c:pt idx="850">
                  <c:v>2.9173503027166507</c:v>
                </c:pt>
                <c:pt idx="851">
                  <c:v>3.3322985300184573</c:v>
                </c:pt>
                <c:pt idx="852">
                  <c:v>2.9155694663519292</c:v>
                </c:pt>
                <c:pt idx="853">
                  <c:v>2.8454423435756255</c:v>
                </c:pt>
                <c:pt idx="854">
                  <c:v>2.9470667840512812</c:v>
                </c:pt>
                <c:pt idx="855">
                  <c:v>3.2957308381463988</c:v>
                </c:pt>
                <c:pt idx="856">
                  <c:v>2.8120005349787007</c:v>
                </c:pt>
                <c:pt idx="857">
                  <c:v>3.0952070006476156</c:v>
                </c:pt>
                <c:pt idx="858">
                  <c:v>2.4199132219479611</c:v>
                </c:pt>
                <c:pt idx="859">
                  <c:v>2.4424449009115783</c:v>
                </c:pt>
                <c:pt idx="860">
                  <c:v>3.3232827140144581</c:v>
                </c:pt>
                <c:pt idx="861">
                  <c:v>3.4015569277929494</c:v>
                </c:pt>
                <c:pt idx="862">
                  <c:v>3.2730984709614948</c:v>
                </c:pt>
                <c:pt idx="863">
                  <c:v>3.179782957577435</c:v>
                </c:pt>
                <c:pt idx="864">
                  <c:v>3.3002343999964419</c:v>
                </c:pt>
                <c:pt idx="865">
                  <c:v>3.0590631686276537</c:v>
                </c:pt>
                <c:pt idx="866">
                  <c:v>2.7208444266417882</c:v>
                </c:pt>
                <c:pt idx="867">
                  <c:v>2.7263894076734552</c:v>
                </c:pt>
                <c:pt idx="868">
                  <c:v>2.658572658177258</c:v>
                </c:pt>
                <c:pt idx="869">
                  <c:v>2.4661258940032464</c:v>
                </c:pt>
                <c:pt idx="870">
                  <c:v>2.4029835416003738</c:v>
                </c:pt>
                <c:pt idx="871">
                  <c:v>2.4930670399755059</c:v>
                </c:pt>
                <c:pt idx="872">
                  <c:v>2.3729539001849922</c:v>
                </c:pt>
                <c:pt idx="873">
                  <c:v>2.865316717373243</c:v>
                </c:pt>
                <c:pt idx="874">
                  <c:v>2.5002990842813957</c:v>
                </c:pt>
                <c:pt idx="875">
                  <c:v>3.3891257710896774</c:v>
                </c:pt>
                <c:pt idx="876">
                  <c:v>3.7196433951562531</c:v>
                </c:pt>
                <c:pt idx="877">
                  <c:v>3.9732908778462708</c:v>
                </c:pt>
                <c:pt idx="878">
                  <c:v>2.6599952019535116</c:v>
                </c:pt>
                <c:pt idx="879">
                  <c:v>2.597537568897935</c:v>
                </c:pt>
                <c:pt idx="880">
                  <c:v>2.5659337842462704</c:v>
                </c:pt>
                <c:pt idx="881">
                  <c:v>2.495529896185638</c:v>
                </c:pt>
                <c:pt idx="882">
                  <c:v>2.4672544306614519</c:v>
                </c:pt>
                <c:pt idx="883">
                  <c:v>2.4784229349587927</c:v>
                </c:pt>
                <c:pt idx="884">
                  <c:v>2.6398650777025527</c:v>
                </c:pt>
                <c:pt idx="885">
                  <c:v>2.4715361574080936</c:v>
                </c:pt>
                <c:pt idx="886">
                  <c:v>2.5044900603344131</c:v>
                </c:pt>
                <c:pt idx="887">
                  <c:v>2.4629685297484136</c:v>
                </c:pt>
                <c:pt idx="888">
                  <c:v>2.6678088182083628</c:v>
                </c:pt>
                <c:pt idx="889">
                  <c:v>2.511419705442012</c:v>
                </c:pt>
                <c:pt idx="890">
                  <c:v>2.8364929827803778</c:v>
                </c:pt>
                <c:pt idx="891">
                  <c:v>2.7151036933036283</c:v>
                </c:pt>
                <c:pt idx="892">
                  <c:v>2.7132961668414519</c:v>
                </c:pt>
                <c:pt idx="893">
                  <c:v>2.6297092891111737</c:v>
                </c:pt>
                <c:pt idx="894">
                  <c:v>2.4753931951289929</c:v>
                </c:pt>
                <c:pt idx="895">
                  <c:v>3.0471264572502688</c:v>
                </c:pt>
                <c:pt idx="896">
                  <c:v>2.6500313979830068</c:v>
                </c:pt>
                <c:pt idx="897">
                  <c:v>2.5253449300048882</c:v>
                </c:pt>
                <c:pt idx="898">
                  <c:v>2.8260509524015207</c:v>
                </c:pt>
                <c:pt idx="899">
                  <c:v>2.6736764100512374</c:v>
                </c:pt>
                <c:pt idx="900">
                  <c:v>2.6651110145277972</c:v>
                </c:pt>
                <c:pt idx="901">
                  <c:v>2.6023564446760137</c:v>
                </c:pt>
                <c:pt idx="902">
                  <c:v>2.7213007180281661</c:v>
                </c:pt>
                <c:pt idx="903">
                  <c:v>2.5974993331440341</c:v>
                </c:pt>
                <c:pt idx="904">
                  <c:v>3.5667303797150081</c:v>
                </c:pt>
                <c:pt idx="905">
                  <c:v>2.343026394058751</c:v>
                </c:pt>
                <c:pt idx="906">
                  <c:v>4.5450587473370287</c:v>
                </c:pt>
                <c:pt idx="907">
                  <c:v>4.9487464754019213</c:v>
                </c:pt>
                <c:pt idx="908">
                  <c:v>3.5365311649012163</c:v>
                </c:pt>
                <c:pt idx="909">
                  <c:v>2.6915459677628153</c:v>
                </c:pt>
                <c:pt idx="910">
                  <c:v>3.1628086462143852</c:v>
                </c:pt>
                <c:pt idx="911">
                  <c:v>3.1702603379794532</c:v>
                </c:pt>
                <c:pt idx="912">
                  <c:v>3.1689756430912834</c:v>
                </c:pt>
                <c:pt idx="913">
                  <c:v>2.606782159863398</c:v>
                </c:pt>
                <c:pt idx="914">
                  <c:v>2.6983865408085301</c:v>
                </c:pt>
                <c:pt idx="915">
                  <c:v>2.6994664187689783</c:v>
                </c:pt>
                <c:pt idx="916">
                  <c:v>2.6815054936181539</c:v>
                </c:pt>
                <c:pt idx="917">
                  <c:v>2.671179948590372</c:v>
                </c:pt>
                <c:pt idx="918">
                  <c:v>2.6410269766124883</c:v>
                </c:pt>
                <c:pt idx="919">
                  <c:v>2.5777685395350782</c:v>
                </c:pt>
                <c:pt idx="920">
                  <c:v>2.4437721911095456</c:v>
                </c:pt>
                <c:pt idx="921">
                  <c:v>2.4444055356630066</c:v>
                </c:pt>
                <c:pt idx="922">
                  <c:v>2.4242841023141191</c:v>
                </c:pt>
                <c:pt idx="923">
                  <c:v>2.4522136014246514</c:v>
                </c:pt>
                <c:pt idx="924">
                  <c:v>2.4672887013700318</c:v>
                </c:pt>
                <c:pt idx="925">
                  <c:v>3.4052034526282426</c:v>
                </c:pt>
                <c:pt idx="926">
                  <c:v>2.3956943560848249</c:v>
                </c:pt>
                <c:pt idx="927">
                  <c:v>2.8645110384808521</c:v>
                </c:pt>
                <c:pt idx="928">
                  <c:v>2.6390694024365704</c:v>
                </c:pt>
                <c:pt idx="929">
                  <c:v>2.9139306045290718</c:v>
                </c:pt>
                <c:pt idx="930">
                  <c:v>2.7148829614887151</c:v>
                </c:pt>
                <c:pt idx="931">
                  <c:v>3.4714779746946589</c:v>
                </c:pt>
                <c:pt idx="932">
                  <c:v>3.4316902332654484</c:v>
                </c:pt>
                <c:pt idx="933">
                  <c:v>2.6865027202099783</c:v>
                </c:pt>
                <c:pt idx="934">
                  <c:v>2.3658349673303447</c:v>
                </c:pt>
                <c:pt idx="935">
                  <c:v>2.4818621142065616</c:v>
                </c:pt>
                <c:pt idx="936">
                  <c:v>2.5355635622111947</c:v>
                </c:pt>
                <c:pt idx="937">
                  <c:v>2.4696977136509868</c:v>
                </c:pt>
                <c:pt idx="938">
                  <c:v>2.4183723274157853</c:v>
                </c:pt>
                <c:pt idx="939">
                  <c:v>2.5281745343685258</c:v>
                </c:pt>
                <c:pt idx="940">
                  <c:v>3.278794174002738</c:v>
                </c:pt>
                <c:pt idx="941">
                  <c:v>2.9584870191008839</c:v>
                </c:pt>
                <c:pt idx="942">
                  <c:v>2.4942150215752341</c:v>
                </c:pt>
                <c:pt idx="943">
                  <c:v>2.3920542032688075</c:v>
                </c:pt>
                <c:pt idx="944">
                  <c:v>2.6893340935346348</c:v>
                </c:pt>
                <c:pt idx="945">
                  <c:v>2.9761257260639211</c:v>
                </c:pt>
                <c:pt idx="946">
                  <c:v>3.7144758346870046</c:v>
                </c:pt>
                <c:pt idx="947">
                  <c:v>3.4113366243983112</c:v>
                </c:pt>
                <c:pt idx="948">
                  <c:v>2.7230535130088933</c:v>
                </c:pt>
                <c:pt idx="949">
                  <c:v>2.7196819823747695</c:v>
                </c:pt>
                <c:pt idx="950">
                  <c:v>2.7835214014579113</c:v>
                </c:pt>
                <c:pt idx="951">
                  <c:v>2.7447484653562615</c:v>
                </c:pt>
                <c:pt idx="952">
                  <c:v>2.7337887029821801</c:v>
                </c:pt>
                <c:pt idx="953">
                  <c:v>2.7439424766392033</c:v>
                </c:pt>
                <c:pt idx="954">
                  <c:v>2.744311310186506</c:v>
                </c:pt>
                <c:pt idx="955">
                  <c:v>2.7976912162588912</c:v>
                </c:pt>
                <c:pt idx="956">
                  <c:v>2.7261138210630724</c:v>
                </c:pt>
                <c:pt idx="957">
                  <c:v>2.75365969505703</c:v>
                </c:pt>
                <c:pt idx="958">
                  <c:v>2.7792732900032959</c:v>
                </c:pt>
                <c:pt idx="959">
                  <c:v>2.7928915229633096</c:v>
                </c:pt>
                <c:pt idx="960">
                  <c:v>2.7093150163401654</c:v>
                </c:pt>
                <c:pt idx="961">
                  <c:v>2.7556753108496395</c:v>
                </c:pt>
                <c:pt idx="962">
                  <c:v>2.7508732257947877</c:v>
                </c:pt>
                <c:pt idx="963">
                  <c:v>2.7783535523126335</c:v>
                </c:pt>
                <c:pt idx="964">
                  <c:v>2.7284669222469922</c:v>
                </c:pt>
                <c:pt idx="965">
                  <c:v>2.7685342902649586</c:v>
                </c:pt>
                <c:pt idx="966">
                  <c:v>2.8054295391144368</c:v>
                </c:pt>
                <c:pt idx="967">
                  <c:v>2.7897933042004124</c:v>
                </c:pt>
                <c:pt idx="968">
                  <c:v>2.7114488140368453</c:v>
                </c:pt>
                <c:pt idx="969">
                  <c:v>2.7546662047304191</c:v>
                </c:pt>
                <c:pt idx="970">
                  <c:v>2.7317837309646671</c:v>
                </c:pt>
                <c:pt idx="971">
                  <c:v>2.7444823679392627</c:v>
                </c:pt>
                <c:pt idx="972">
                  <c:v>2.7568172698300062</c:v>
                </c:pt>
                <c:pt idx="973">
                  <c:v>2.7527230465724006</c:v>
                </c:pt>
                <c:pt idx="974">
                  <c:v>2.7559336505670942</c:v>
                </c:pt>
                <c:pt idx="975">
                  <c:v>2.8891119276819479</c:v>
                </c:pt>
                <c:pt idx="976">
                  <c:v>2.7284642813811719</c:v>
                </c:pt>
                <c:pt idx="977">
                  <c:v>2.8856357992652568</c:v>
                </c:pt>
                <c:pt idx="978">
                  <c:v>2.8337506385917108</c:v>
                </c:pt>
                <c:pt idx="979">
                  <c:v>2.753530726524041</c:v>
                </c:pt>
                <c:pt idx="980">
                  <c:v>2.7718635477139166</c:v>
                </c:pt>
                <c:pt idx="981">
                  <c:v>2.7498197627398491</c:v>
                </c:pt>
                <c:pt idx="982">
                  <c:v>2.756568075606288</c:v>
                </c:pt>
                <c:pt idx="983">
                  <c:v>2.7547843151005065</c:v>
                </c:pt>
                <c:pt idx="984">
                  <c:v>2.767834104217187</c:v>
                </c:pt>
                <c:pt idx="985">
                  <c:v>2.7483528397107766</c:v>
                </c:pt>
                <c:pt idx="986">
                  <c:v>2.7811410097954594</c:v>
                </c:pt>
                <c:pt idx="987">
                  <c:v>2.8108339924404628</c:v>
                </c:pt>
                <c:pt idx="988">
                  <c:v>2.7744896036116891</c:v>
                </c:pt>
                <c:pt idx="989">
                  <c:v>2.7808945871081789</c:v>
                </c:pt>
                <c:pt idx="990">
                  <c:v>2.7957807720413692</c:v>
                </c:pt>
                <c:pt idx="991">
                  <c:v>2.8235223356469987</c:v>
                </c:pt>
                <c:pt idx="992">
                  <c:v>2.831594829977099</c:v>
                </c:pt>
                <c:pt idx="993">
                  <c:v>2.85670252760386</c:v>
                </c:pt>
                <c:pt idx="994">
                  <c:v>2.755727755312305</c:v>
                </c:pt>
                <c:pt idx="995">
                  <c:v>2.8651249359510471</c:v>
                </c:pt>
                <c:pt idx="996">
                  <c:v>2.7781347592568415</c:v>
                </c:pt>
                <c:pt idx="997">
                  <c:v>2.7730386082084726</c:v>
                </c:pt>
                <c:pt idx="998">
                  <c:v>2.7591594084244391</c:v>
                </c:pt>
                <c:pt idx="999">
                  <c:v>2.742822509292917</c:v>
                </c:pt>
                <c:pt idx="1000">
                  <c:v>2.7531359017714738</c:v>
                </c:pt>
                <c:pt idx="1001">
                  <c:v>2.7347551137672972</c:v>
                </c:pt>
                <c:pt idx="1002">
                  <c:v>2.7480532340288164</c:v>
                </c:pt>
                <c:pt idx="1003">
                  <c:v>2.8146836879161556</c:v>
                </c:pt>
                <c:pt idx="1004">
                  <c:v>2.7681963824845139</c:v>
                </c:pt>
                <c:pt idx="1005">
                  <c:v>2.8463813534776494</c:v>
                </c:pt>
                <c:pt idx="1006">
                  <c:v>2.7576780167914023</c:v>
                </c:pt>
                <c:pt idx="1007">
                  <c:v>2.7826196675305925</c:v>
                </c:pt>
                <c:pt idx="1008">
                  <c:v>2.7989444595585811</c:v>
                </c:pt>
                <c:pt idx="1009">
                  <c:v>2.7788395933746255</c:v>
                </c:pt>
                <c:pt idx="1010">
                  <c:v>2.7763044156180117</c:v>
                </c:pt>
                <c:pt idx="1011">
                  <c:v>2.8091615110696138</c:v>
                </c:pt>
                <c:pt idx="1012">
                  <c:v>2.7580001349424261</c:v>
                </c:pt>
                <c:pt idx="1013">
                  <c:v>2.7725761377354083</c:v>
                </c:pt>
                <c:pt idx="1014">
                  <c:v>2.7938137291512675</c:v>
                </c:pt>
                <c:pt idx="1015">
                  <c:v>2.7752326010372048</c:v>
                </c:pt>
                <c:pt idx="1016">
                  <c:v>2.7876758252978622</c:v>
                </c:pt>
                <c:pt idx="1017">
                  <c:v>2.7602681333395136</c:v>
                </c:pt>
                <c:pt idx="1018">
                  <c:v>2.7896805289901088</c:v>
                </c:pt>
                <c:pt idx="1019">
                  <c:v>2.721891500379829</c:v>
                </c:pt>
                <c:pt idx="1020">
                  <c:v>2.7676422806251217</c:v>
                </c:pt>
                <c:pt idx="1021">
                  <c:v>2.7471890327883006</c:v>
                </c:pt>
                <c:pt idx="1022">
                  <c:v>2.7730709951717571</c:v>
                </c:pt>
                <c:pt idx="1023">
                  <c:v>2.7843651137057313</c:v>
                </c:pt>
                <c:pt idx="1024">
                  <c:v>2.7773832330220287</c:v>
                </c:pt>
                <c:pt idx="1025">
                  <c:v>2.7588545238987083</c:v>
                </c:pt>
                <c:pt idx="1026">
                  <c:v>2.7780056215650522</c:v>
                </c:pt>
                <c:pt idx="1027">
                  <c:v>2.7791505551977065</c:v>
                </c:pt>
                <c:pt idx="1028">
                  <c:v>2.7690783676736874</c:v>
                </c:pt>
                <c:pt idx="1029">
                  <c:v>2.7838363546011822</c:v>
                </c:pt>
                <c:pt idx="1030">
                  <c:v>2.760055013416689</c:v>
                </c:pt>
                <c:pt idx="1031">
                  <c:v>2.7615041751670413</c:v>
                </c:pt>
                <c:pt idx="1032">
                  <c:v>2.755521026378819</c:v>
                </c:pt>
                <c:pt idx="1033">
                  <c:v>2.7625315881823207</c:v>
                </c:pt>
                <c:pt idx="1034">
                  <c:v>2.7687867131695576</c:v>
                </c:pt>
                <c:pt idx="1035">
                  <c:v>2.7653411750866757</c:v>
                </c:pt>
                <c:pt idx="1036">
                  <c:v>2.7651405069869504</c:v>
                </c:pt>
                <c:pt idx="1037">
                  <c:v>2.7855690632006782</c:v>
                </c:pt>
                <c:pt idx="1038">
                  <c:v>2.8331442351429623</c:v>
                </c:pt>
                <c:pt idx="1039">
                  <c:v>2.8190143370507621</c:v>
                </c:pt>
                <c:pt idx="1040">
                  <c:v>2.8417107727218003</c:v>
                </c:pt>
                <c:pt idx="1041">
                  <c:v>2.7667185430912671</c:v>
                </c:pt>
                <c:pt idx="1042">
                  <c:v>2.8257970805453874</c:v>
                </c:pt>
                <c:pt idx="1043">
                  <c:v>2.7707427872981927</c:v>
                </c:pt>
                <c:pt idx="1044">
                  <c:v>2.7786711434762825</c:v>
                </c:pt>
                <c:pt idx="1045">
                  <c:v>2.7617714569440981</c:v>
                </c:pt>
                <c:pt idx="1046">
                  <c:v>2.7962685516753245</c:v>
                </c:pt>
                <c:pt idx="1047">
                  <c:v>2.7529263920167635</c:v>
                </c:pt>
                <c:pt idx="1048">
                  <c:v>2.7577664480455972</c:v>
                </c:pt>
                <c:pt idx="1049">
                  <c:v>2.7845163550538592</c:v>
                </c:pt>
                <c:pt idx="1050">
                  <c:v>2.7585025091808926</c:v>
                </c:pt>
                <c:pt idx="1051">
                  <c:v>2.7737087581397124</c:v>
                </c:pt>
                <c:pt idx="1052">
                  <c:v>2.7704080359769701</c:v>
                </c:pt>
                <c:pt idx="1053">
                  <c:v>2.7788806287966641</c:v>
                </c:pt>
                <c:pt idx="1054">
                  <c:v>2.7921350931783566</c:v>
                </c:pt>
                <c:pt idx="1055">
                  <c:v>2.8716249068746218</c:v>
                </c:pt>
                <c:pt idx="1056">
                  <c:v>2.8311553990437908</c:v>
                </c:pt>
                <c:pt idx="1057">
                  <c:v>2.9231408157951213</c:v>
                </c:pt>
                <c:pt idx="1058">
                  <c:v>2.7798745676620507</c:v>
                </c:pt>
                <c:pt idx="1059">
                  <c:v>2.8937063007482187</c:v>
                </c:pt>
                <c:pt idx="1060">
                  <c:v>2.7678645491166423</c:v>
                </c:pt>
                <c:pt idx="1061">
                  <c:v>2.8062431354451456</c:v>
                </c:pt>
                <c:pt idx="1062">
                  <c:v>2.7698870481944939</c:v>
                </c:pt>
                <c:pt idx="1063">
                  <c:v>2.8133709991328857</c:v>
                </c:pt>
                <c:pt idx="1064">
                  <c:v>2.81952570083239</c:v>
                </c:pt>
                <c:pt idx="1065">
                  <c:v>2.7844842972260442</c:v>
                </c:pt>
                <c:pt idx="1066">
                  <c:v>2.7641331616997924</c:v>
                </c:pt>
                <c:pt idx="1067">
                  <c:v>2.469257288627464</c:v>
                </c:pt>
                <c:pt idx="1068">
                  <c:v>2.4086622172984899</c:v>
                </c:pt>
                <c:pt idx="1069">
                  <c:v>2.3830586923671557</c:v>
                </c:pt>
                <c:pt idx="1070">
                  <c:v>2.4007696121556621</c:v>
                </c:pt>
                <c:pt idx="1071">
                  <c:v>2.4777940143561175</c:v>
                </c:pt>
                <c:pt idx="1072">
                  <c:v>2.4759336615757461</c:v>
                </c:pt>
                <c:pt idx="1073">
                  <c:v>2.3962066354104588</c:v>
                </c:pt>
                <c:pt idx="1074">
                  <c:v>2.3808938725745241</c:v>
                </c:pt>
                <c:pt idx="1075">
                  <c:v>2.4045816290740123</c:v>
                </c:pt>
                <c:pt idx="1076">
                  <c:v>2.3998862275958519</c:v>
                </c:pt>
                <c:pt idx="1077">
                  <c:v>2.4975063056605129</c:v>
                </c:pt>
                <c:pt idx="1078">
                  <c:v>2.4286284121255126</c:v>
                </c:pt>
                <c:pt idx="1079">
                  <c:v>2.6568681287887457</c:v>
                </c:pt>
                <c:pt idx="1080">
                  <c:v>2.3506710967539366</c:v>
                </c:pt>
                <c:pt idx="1081">
                  <c:v>2.3931789140354578</c:v>
                </c:pt>
                <c:pt idx="1082">
                  <c:v>2.4745315543087627</c:v>
                </c:pt>
                <c:pt idx="1083">
                  <c:v>2.4378388039399095</c:v>
                </c:pt>
                <c:pt idx="1084">
                  <c:v>2.4561825150414935</c:v>
                </c:pt>
                <c:pt idx="1085">
                  <c:v>2.4615903671217803</c:v>
                </c:pt>
                <c:pt idx="1086">
                  <c:v>2.4636295777056403</c:v>
                </c:pt>
                <c:pt idx="1087">
                  <c:v>2.4505216601570634</c:v>
                </c:pt>
                <c:pt idx="1088">
                  <c:v>2.4441212398859231</c:v>
                </c:pt>
                <c:pt idx="1089">
                  <c:v>2.4362637976679218</c:v>
                </c:pt>
                <c:pt idx="1090">
                  <c:v>2.418645659432078</c:v>
                </c:pt>
                <c:pt idx="1091">
                  <c:v>2.5146124338117297</c:v>
                </c:pt>
                <c:pt idx="1092">
                  <c:v>2.4168200591949685</c:v>
                </c:pt>
                <c:pt idx="1093">
                  <c:v>2.6155087314139109</c:v>
                </c:pt>
                <c:pt idx="1094">
                  <c:v>2.4350536896878778</c:v>
                </c:pt>
                <c:pt idx="1095">
                  <c:v>2.3964349884826319</c:v>
                </c:pt>
                <c:pt idx="1096">
                  <c:v>2.4108782648435003</c:v>
                </c:pt>
                <c:pt idx="1097">
                  <c:v>2.3907483272356171</c:v>
                </c:pt>
                <c:pt idx="1098">
                  <c:v>2.3991413517558891</c:v>
                </c:pt>
                <c:pt idx="1099">
                  <c:v>2.4462560556544504</c:v>
                </c:pt>
                <c:pt idx="1100">
                  <c:v>2.4147692462401333</c:v>
                </c:pt>
                <c:pt idx="1101">
                  <c:v>2.4639629238798211</c:v>
                </c:pt>
                <c:pt idx="1102">
                  <c:v>2.4362672049156724</c:v>
                </c:pt>
                <c:pt idx="1103">
                  <c:v>2.450086606842099</c:v>
                </c:pt>
                <c:pt idx="1104">
                  <c:v>2.4563879220870981</c:v>
                </c:pt>
                <c:pt idx="1105">
                  <c:v>2.5049443919147771</c:v>
                </c:pt>
                <c:pt idx="1106">
                  <c:v>2.4176265114735682</c:v>
                </c:pt>
                <c:pt idx="1107">
                  <c:v>2.3979233141855865</c:v>
                </c:pt>
                <c:pt idx="1108">
                  <c:v>2.2976180569215692</c:v>
                </c:pt>
                <c:pt idx="1109">
                  <c:v>2.3833486093276335</c:v>
                </c:pt>
                <c:pt idx="1110">
                  <c:v>2.3471035805896658</c:v>
                </c:pt>
                <c:pt idx="1111">
                  <c:v>2.3568556973161168</c:v>
                </c:pt>
                <c:pt idx="1112">
                  <c:v>2.4040121241069659</c:v>
                </c:pt>
                <c:pt idx="1113">
                  <c:v>2.4993780842629993</c:v>
                </c:pt>
                <c:pt idx="1114">
                  <c:v>2.3776056274528696</c:v>
                </c:pt>
                <c:pt idx="1115">
                  <c:v>2.4024113293160849</c:v>
                </c:pt>
                <c:pt idx="1116">
                  <c:v>2.3914056702086857</c:v>
                </c:pt>
                <c:pt idx="1117">
                  <c:v>2.3719091630296902</c:v>
                </c:pt>
                <c:pt idx="1118">
                  <c:v>2.3696328413317325</c:v>
                </c:pt>
                <c:pt idx="1119">
                  <c:v>2.4173386899894149</c:v>
                </c:pt>
                <c:pt idx="1120">
                  <c:v>2.3998989088590648</c:v>
                </c:pt>
                <c:pt idx="1121">
                  <c:v>2.4465906935607133</c:v>
                </c:pt>
                <c:pt idx="1122">
                  <c:v>2.4047369873602626</c:v>
                </c:pt>
                <c:pt idx="1123">
                  <c:v>2.3913886027514106</c:v>
                </c:pt>
                <c:pt idx="1124">
                  <c:v>2.4275508778336428</c:v>
                </c:pt>
                <c:pt idx="1125">
                  <c:v>2.3615557936174016</c:v>
                </c:pt>
                <c:pt idx="1126">
                  <c:v>2.4206723379301844</c:v>
                </c:pt>
                <c:pt idx="1127">
                  <c:v>2.332846651912214</c:v>
                </c:pt>
                <c:pt idx="1128">
                  <c:v>2.3633859951270537</c:v>
                </c:pt>
                <c:pt idx="1129">
                  <c:v>2.3926148778861314</c:v>
                </c:pt>
                <c:pt idx="1130">
                  <c:v>2.34007373653187</c:v>
                </c:pt>
                <c:pt idx="1131">
                  <c:v>2.3533764822902112</c:v>
                </c:pt>
                <c:pt idx="1132">
                  <c:v>2.4447862928411634</c:v>
                </c:pt>
                <c:pt idx="1133">
                  <c:v>2.4323532904068492</c:v>
                </c:pt>
                <c:pt idx="1134">
                  <c:v>2.3451886580911787</c:v>
                </c:pt>
                <c:pt idx="1135">
                  <c:v>3.2839621660759213</c:v>
                </c:pt>
                <c:pt idx="1136">
                  <c:v>2.3752890564846396</c:v>
                </c:pt>
                <c:pt idx="1137">
                  <c:v>2.3988225603114799</c:v>
                </c:pt>
                <c:pt idx="1138">
                  <c:v>2.475142797484732</c:v>
                </c:pt>
                <c:pt idx="1139">
                  <c:v>2.3757719761399345</c:v>
                </c:pt>
                <c:pt idx="1140">
                  <c:v>2.3499706013063322</c:v>
                </c:pt>
                <c:pt idx="1141">
                  <c:v>2.5121119856163321</c:v>
                </c:pt>
                <c:pt idx="1142">
                  <c:v>2.420327679767079</c:v>
                </c:pt>
                <c:pt idx="1143">
                  <c:v>2.4046489579118608</c:v>
                </c:pt>
                <c:pt idx="1144">
                  <c:v>2.3924800327608913</c:v>
                </c:pt>
                <c:pt idx="1145">
                  <c:v>2.3577473057957037</c:v>
                </c:pt>
                <c:pt idx="1146">
                  <c:v>2.402094754389223</c:v>
                </c:pt>
                <c:pt idx="1147">
                  <c:v>2.488382872846866</c:v>
                </c:pt>
                <c:pt idx="1148">
                  <c:v>2.3772164540639857</c:v>
                </c:pt>
                <c:pt idx="1149">
                  <c:v>2.3963059443166719</c:v>
                </c:pt>
                <c:pt idx="1150">
                  <c:v>2.4520398850289227</c:v>
                </c:pt>
                <c:pt idx="1151">
                  <c:v>2.3622182253100603</c:v>
                </c:pt>
                <c:pt idx="1152">
                  <c:v>2.3496934516885006</c:v>
                </c:pt>
                <c:pt idx="1153">
                  <c:v>2.3453249258209286</c:v>
                </c:pt>
                <c:pt idx="1154">
                  <c:v>2.3792600797068304</c:v>
                </c:pt>
                <c:pt idx="1155">
                  <c:v>2.3180871367704823</c:v>
                </c:pt>
                <c:pt idx="1156">
                  <c:v>2.4500916380947948</c:v>
                </c:pt>
                <c:pt idx="1157">
                  <c:v>2.3737459442425921</c:v>
                </c:pt>
                <c:pt idx="1158">
                  <c:v>2.3764066830786632</c:v>
                </c:pt>
                <c:pt idx="1159">
                  <c:v>2.3318387192551406</c:v>
                </c:pt>
                <c:pt idx="1160">
                  <c:v>2.429258561339946</c:v>
                </c:pt>
                <c:pt idx="1161">
                  <c:v>2.4146625377088249</c:v>
                </c:pt>
                <c:pt idx="1162">
                  <c:v>2.3537573257512738</c:v>
                </c:pt>
                <c:pt idx="1163">
                  <c:v>2.4797380443518109</c:v>
                </c:pt>
                <c:pt idx="1164">
                  <c:v>2.3381724308831866</c:v>
                </c:pt>
                <c:pt idx="1165">
                  <c:v>2.3915202899525019</c:v>
                </c:pt>
                <c:pt idx="1166">
                  <c:v>2.3073187576091301</c:v>
                </c:pt>
                <c:pt idx="1167">
                  <c:v>2.2978533771744272</c:v>
                </c:pt>
                <c:pt idx="1168">
                  <c:v>2.3004448747538149</c:v>
                </c:pt>
                <c:pt idx="1169">
                  <c:v>2.3178893471833928</c:v>
                </c:pt>
                <c:pt idx="1170">
                  <c:v>2.2929091492098035</c:v>
                </c:pt>
                <c:pt idx="1171">
                  <c:v>2.3682166605924797</c:v>
                </c:pt>
                <c:pt idx="1172">
                  <c:v>2.3681848897593429</c:v>
                </c:pt>
                <c:pt idx="1173">
                  <c:v>2.3477362496637135</c:v>
                </c:pt>
                <c:pt idx="1174">
                  <c:v>2.3814924893825795</c:v>
                </c:pt>
                <c:pt idx="1175">
                  <c:v>2.2620253399361734</c:v>
                </c:pt>
                <c:pt idx="1176">
                  <c:v>2.2513160523684421</c:v>
                </c:pt>
                <c:pt idx="1177">
                  <c:v>2.2818983942356708</c:v>
                </c:pt>
                <c:pt idx="1178">
                  <c:v>2.2896038198420565</c:v>
                </c:pt>
                <c:pt idx="1179">
                  <c:v>2.2688861633408011</c:v>
                </c:pt>
                <c:pt idx="1180">
                  <c:v>2.3117556744454166</c:v>
                </c:pt>
                <c:pt idx="1181">
                  <c:v>2.2818081376928427</c:v>
                </c:pt>
                <c:pt idx="1182">
                  <c:v>2.7858002943837263</c:v>
                </c:pt>
                <c:pt idx="1183">
                  <c:v>2.6257267283446142</c:v>
                </c:pt>
                <c:pt idx="1184">
                  <c:v>2.6573469010990358</c:v>
                </c:pt>
                <c:pt idx="1185">
                  <c:v>2.7748655114841281</c:v>
                </c:pt>
                <c:pt idx="1186">
                  <c:v>2.6188063580177707</c:v>
                </c:pt>
                <c:pt idx="1187">
                  <c:v>2.7275012682032163</c:v>
                </c:pt>
                <c:pt idx="1188">
                  <c:v>2.6751732125240348</c:v>
                </c:pt>
                <c:pt idx="1189">
                  <c:v>2.616129440945608</c:v>
                </c:pt>
                <c:pt idx="1190">
                  <c:v>2.2563684670218356</c:v>
                </c:pt>
                <c:pt idx="1191">
                  <c:v>2.246233925391512</c:v>
                </c:pt>
                <c:pt idx="1192">
                  <c:v>2.2522840171148153</c:v>
                </c:pt>
                <c:pt idx="1193">
                  <c:v>2.2683919012589095</c:v>
                </c:pt>
                <c:pt idx="1194">
                  <c:v>2.2292816710699235</c:v>
                </c:pt>
                <c:pt idx="1195">
                  <c:v>2.2552640239909545</c:v>
                </c:pt>
                <c:pt idx="1196">
                  <c:v>2.2274714841430665</c:v>
                </c:pt>
                <c:pt idx="1197">
                  <c:v>2.2479589203518553</c:v>
                </c:pt>
                <c:pt idx="1198">
                  <c:v>2.2336668334797261</c:v>
                </c:pt>
                <c:pt idx="1199">
                  <c:v>2.2136188078575212</c:v>
                </c:pt>
                <c:pt idx="1200">
                  <c:v>2.2617274296988894</c:v>
                </c:pt>
                <c:pt idx="1201">
                  <c:v>2.2064669519364335</c:v>
                </c:pt>
                <c:pt idx="1202">
                  <c:v>2.2314643429899506</c:v>
                </c:pt>
                <c:pt idx="1203">
                  <c:v>2.4656174181079185</c:v>
                </c:pt>
                <c:pt idx="1204">
                  <c:v>2.4837165426780117</c:v>
                </c:pt>
                <c:pt idx="1205">
                  <c:v>2.7233246546255243</c:v>
                </c:pt>
                <c:pt idx="1206">
                  <c:v>2.5947348416078579</c:v>
                </c:pt>
                <c:pt idx="1207">
                  <c:v>2.5686280071002741</c:v>
                </c:pt>
                <c:pt idx="1208">
                  <c:v>2.610632250182217</c:v>
                </c:pt>
                <c:pt idx="1209">
                  <c:v>4.2443754707523897</c:v>
                </c:pt>
                <c:pt idx="1210">
                  <c:v>2.5145229153938877</c:v>
                </c:pt>
                <c:pt idx="1211">
                  <c:v>2.582270174176859</c:v>
                </c:pt>
                <c:pt idx="1212">
                  <c:v>2.5417585548426804</c:v>
                </c:pt>
                <c:pt idx="1213">
                  <c:v>2.6595747194093691</c:v>
                </c:pt>
                <c:pt idx="1214">
                  <c:v>2.5907764791532815</c:v>
                </c:pt>
                <c:pt idx="1215">
                  <c:v>2.5860515147108227</c:v>
                </c:pt>
                <c:pt idx="1216">
                  <c:v>2.6184770399635844</c:v>
                </c:pt>
                <c:pt idx="1217">
                  <c:v>2.6387120965040558</c:v>
                </c:pt>
                <c:pt idx="1218">
                  <c:v>2.5991848047810389</c:v>
                </c:pt>
                <c:pt idx="1219">
                  <c:v>2.575696485535365</c:v>
                </c:pt>
                <c:pt idx="1220">
                  <c:v>2.5992685111567471</c:v>
                </c:pt>
                <c:pt idx="1221">
                  <c:v>2.3454220781148392</c:v>
                </c:pt>
                <c:pt idx="1222">
                  <c:v>2.3269642952616074</c:v>
                </c:pt>
                <c:pt idx="1223">
                  <c:v>2.5879500509596367</c:v>
                </c:pt>
                <c:pt idx="1224">
                  <c:v>2.5891621909332847</c:v>
                </c:pt>
                <c:pt idx="1225">
                  <c:v>2.0175481942816198</c:v>
                </c:pt>
                <c:pt idx="1226">
                  <c:v>2.0605698050284849</c:v>
                </c:pt>
                <c:pt idx="1227">
                  <c:v>2.0101642813702809</c:v>
                </c:pt>
                <c:pt idx="1228">
                  <c:v>1.9668516074277169</c:v>
                </c:pt>
                <c:pt idx="1229">
                  <c:v>1.9799611306378251</c:v>
                </c:pt>
                <c:pt idx="1230">
                  <c:v>2.0889283069492812</c:v>
                </c:pt>
                <c:pt idx="1231">
                  <c:v>2.0910364436986177</c:v>
                </c:pt>
                <c:pt idx="1232">
                  <c:v>2.0255322243066374</c:v>
                </c:pt>
                <c:pt idx="1233">
                  <c:v>1.9955217475324842</c:v>
                </c:pt>
                <c:pt idx="1234">
                  <c:v>2.2852351079243705</c:v>
                </c:pt>
                <c:pt idx="1235">
                  <c:v>2.4039881575410482</c:v>
                </c:pt>
                <c:pt idx="1236">
                  <c:v>2.3726166360811551</c:v>
                </c:pt>
                <c:pt idx="1237">
                  <c:v>2.3323078939200443</c:v>
                </c:pt>
                <c:pt idx="1238">
                  <c:v>2.0881332678226263</c:v>
                </c:pt>
                <c:pt idx="1239">
                  <c:v>2.0680881466854601</c:v>
                </c:pt>
                <c:pt idx="1240">
                  <c:v>2.0669909127564021</c:v>
                </c:pt>
                <c:pt idx="1241">
                  <c:v>2.0366617663801931</c:v>
                </c:pt>
                <c:pt idx="1242">
                  <c:v>1.9212218671792602</c:v>
                </c:pt>
                <c:pt idx="1243">
                  <c:v>1.941730168377982</c:v>
                </c:pt>
                <c:pt idx="1244">
                  <c:v>2.0041641212041275</c:v>
                </c:pt>
                <c:pt idx="1245">
                  <c:v>2.1392740448401044</c:v>
                </c:pt>
                <c:pt idx="1246">
                  <c:v>2.2646477521204775</c:v>
                </c:pt>
                <c:pt idx="1247">
                  <c:v>2.1373637257580773</c:v>
                </c:pt>
                <c:pt idx="1248">
                  <c:v>2.0252117950249309</c:v>
                </c:pt>
                <c:pt idx="1249">
                  <c:v>2.1100928809329456</c:v>
                </c:pt>
                <c:pt idx="1250">
                  <c:v>2.0676045133136376</c:v>
                </c:pt>
                <c:pt idx="1251">
                  <c:v>2.1524658053441175</c:v>
                </c:pt>
                <c:pt idx="1252">
                  <c:v>2.1513686158491767</c:v>
                </c:pt>
                <c:pt idx="1253">
                  <c:v>2.1444459120077708</c:v>
                </c:pt>
                <c:pt idx="1254">
                  <c:v>2.0512126620966002</c:v>
                </c:pt>
                <c:pt idx="1255">
                  <c:v>2.1690631989304223</c:v>
                </c:pt>
                <c:pt idx="1256">
                  <c:v>2.0929483186001252</c:v>
                </c:pt>
                <c:pt idx="1257">
                  <c:v>2.0329720216068492</c:v>
                </c:pt>
                <c:pt idx="1258">
                  <c:v>2.010822988646769</c:v>
                </c:pt>
                <c:pt idx="1259">
                  <c:v>2.0835191919271177</c:v>
                </c:pt>
                <c:pt idx="1260">
                  <c:v>2.2987472216368268</c:v>
                </c:pt>
                <c:pt idx="1261">
                  <c:v>2.5761915890566693</c:v>
                </c:pt>
                <c:pt idx="1262">
                  <c:v>2.597461586043802</c:v>
                </c:pt>
                <c:pt idx="1263">
                  <c:v>2.5439610194474631</c:v>
                </c:pt>
                <c:pt idx="1264">
                  <c:v>2.5531519396290561</c:v>
                </c:pt>
                <c:pt idx="1265">
                  <c:v>2.5341302684824663</c:v>
                </c:pt>
                <c:pt idx="1266">
                  <c:v>2.5556669712722164</c:v>
                </c:pt>
                <c:pt idx="1267">
                  <c:v>2.7398666236184019</c:v>
                </c:pt>
                <c:pt idx="1268">
                  <c:v>2.5820615693897428</c:v>
                </c:pt>
                <c:pt idx="1269">
                  <c:v>2.6679516848987936</c:v>
                </c:pt>
                <c:pt idx="1270">
                  <c:v>2.6213180901579811</c:v>
                </c:pt>
                <c:pt idx="1271">
                  <c:v>2.7053799015064306</c:v>
                </c:pt>
                <c:pt idx="1272">
                  <c:v>2.5128431594435265</c:v>
                </c:pt>
                <c:pt idx="1273">
                  <c:v>2.6004262560141842</c:v>
                </c:pt>
                <c:pt idx="1274">
                  <c:v>2.6630627669816063</c:v>
                </c:pt>
                <c:pt idx="1275">
                  <c:v>2.5922657867643784</c:v>
                </c:pt>
                <c:pt idx="1276">
                  <c:v>2.5273398053156013</c:v>
                </c:pt>
                <c:pt idx="1277">
                  <c:v>2.5780241309858076</c:v>
                </c:pt>
                <c:pt idx="1278">
                  <c:v>2.7198414771695618</c:v>
                </c:pt>
                <c:pt idx="1279">
                  <c:v>2.6716641307234581</c:v>
                </c:pt>
                <c:pt idx="1280">
                  <c:v>3.0472884953844805</c:v>
                </c:pt>
                <c:pt idx="1281">
                  <c:v>2.5612371849534328</c:v>
                </c:pt>
                <c:pt idx="1282">
                  <c:v>2.5902791428746856</c:v>
                </c:pt>
                <c:pt idx="1283">
                  <c:v>2.6103121829324061</c:v>
                </c:pt>
                <c:pt idx="1284">
                  <c:v>2.5066064473848115</c:v>
                </c:pt>
                <c:pt idx="1285">
                  <c:v>2.5409425685789397</c:v>
                </c:pt>
                <c:pt idx="1286">
                  <c:v>2.3160163208362499</c:v>
                </c:pt>
                <c:pt idx="1287">
                  <c:v>2.3846062707575624</c:v>
                </c:pt>
                <c:pt idx="1288">
                  <c:v>2.4394519176255018</c:v>
                </c:pt>
                <c:pt idx="1289">
                  <c:v>2.4061490764098319</c:v>
                </c:pt>
                <c:pt idx="1290">
                  <c:v>2.321276945344958</c:v>
                </c:pt>
                <c:pt idx="1291">
                  <c:v>2.210707406111593</c:v>
                </c:pt>
                <c:pt idx="1292">
                  <c:v>2.3536520628762352</c:v>
                </c:pt>
                <c:pt idx="1293">
                  <c:v>2.329810009698722</c:v>
                </c:pt>
                <c:pt idx="1294">
                  <c:v>2.3279999486388196</c:v>
                </c:pt>
                <c:pt idx="1295">
                  <c:v>2.2465416701565286</c:v>
                </c:pt>
                <c:pt idx="1296">
                  <c:v>2.3004908314265551</c:v>
                </c:pt>
                <c:pt idx="1297">
                  <c:v>2.361532249466253</c:v>
                </c:pt>
                <c:pt idx="1298">
                  <c:v>2.4640817041950034</c:v>
                </c:pt>
                <c:pt idx="1299">
                  <c:v>2.3241591668961687</c:v>
                </c:pt>
                <c:pt idx="1300">
                  <c:v>2.3101854102496699</c:v>
                </c:pt>
                <c:pt idx="1301">
                  <c:v>2.2957370775152297</c:v>
                </c:pt>
                <c:pt idx="1302">
                  <c:v>2.1836042120427788</c:v>
                </c:pt>
                <c:pt idx="1303">
                  <c:v>2.2346129932530325</c:v>
                </c:pt>
                <c:pt idx="1304">
                  <c:v>2.2509896853058704</c:v>
                </c:pt>
                <c:pt idx="1305">
                  <c:v>2.0628140503856027</c:v>
                </c:pt>
                <c:pt idx="1306">
                  <c:v>2.1627929293050605</c:v>
                </c:pt>
                <c:pt idx="1307">
                  <c:v>2.1872667085570519</c:v>
                </c:pt>
                <c:pt idx="1308">
                  <c:v>2.2697104570996998</c:v>
                </c:pt>
                <c:pt idx="1309">
                  <c:v>2.3138797667223447</c:v>
                </c:pt>
                <c:pt idx="1310">
                  <c:v>2.2705102027822668</c:v>
                </c:pt>
                <c:pt idx="1311">
                  <c:v>2.339479401715554</c:v>
                </c:pt>
                <c:pt idx="1312">
                  <c:v>2.3538978742496068</c:v>
                </c:pt>
                <c:pt idx="1313">
                  <c:v>2.3693710896123861</c:v>
                </c:pt>
                <c:pt idx="1314">
                  <c:v>2.4391991633993264</c:v>
                </c:pt>
                <c:pt idx="1315">
                  <c:v>2.299923691176585</c:v>
                </c:pt>
                <c:pt idx="1316">
                  <c:v>2.3056202156481556</c:v>
                </c:pt>
                <c:pt idx="1317">
                  <c:v>2.3070872139782188</c:v>
                </c:pt>
                <c:pt idx="1318">
                  <c:v>2.3418569554230237</c:v>
                </c:pt>
                <c:pt idx="1319">
                  <c:v>2.3682021495493033</c:v>
                </c:pt>
                <c:pt idx="1320">
                  <c:v>2.2929749872239902</c:v>
                </c:pt>
                <c:pt idx="1321">
                  <c:v>2.3183940041698756</c:v>
                </c:pt>
                <c:pt idx="1322">
                  <c:v>2.2898308156174583</c:v>
                </c:pt>
                <c:pt idx="1323">
                  <c:v>2.3648149764191504</c:v>
                </c:pt>
                <c:pt idx="1324">
                  <c:v>2.4113777584157647</c:v>
                </c:pt>
                <c:pt idx="1325">
                  <c:v>2.4544130868061398</c:v>
                </c:pt>
                <c:pt idx="1326">
                  <c:v>2.4602523824012259</c:v>
                </c:pt>
                <c:pt idx="1327">
                  <c:v>2.3305451191138173</c:v>
                </c:pt>
                <c:pt idx="1328">
                  <c:v>2.2931017437990504</c:v>
                </c:pt>
                <c:pt idx="1329">
                  <c:v>2.3162674848982765</c:v>
                </c:pt>
                <c:pt idx="1330">
                  <c:v>2.2819439138694877</c:v>
                </c:pt>
                <c:pt idx="1331">
                  <c:v>2.4560264394894729</c:v>
                </c:pt>
                <c:pt idx="1332">
                  <c:v>2.4356140043706187</c:v>
                </c:pt>
                <c:pt idx="1333">
                  <c:v>2.779816749206752</c:v>
                </c:pt>
                <c:pt idx="1334">
                  <c:v>2.7715806492635804</c:v>
                </c:pt>
                <c:pt idx="1335">
                  <c:v>2.7735888401934639</c:v>
                </c:pt>
                <c:pt idx="1336">
                  <c:v>2.640447151551351</c:v>
                </c:pt>
                <c:pt idx="1337">
                  <c:v>2.6411185892502025</c:v>
                </c:pt>
                <c:pt idx="1338">
                  <c:v>2.6822325592452012</c:v>
                </c:pt>
                <c:pt idx="1339">
                  <c:v>2.7441907017494764</c:v>
                </c:pt>
                <c:pt idx="1340">
                  <c:v>2.7084117527161018</c:v>
                </c:pt>
                <c:pt idx="1341">
                  <c:v>2.6820837680459801</c:v>
                </c:pt>
                <c:pt idx="1342">
                  <c:v>2.6413966378977674</c:v>
                </c:pt>
                <c:pt idx="1343">
                  <c:v>2.66147329221053</c:v>
                </c:pt>
                <c:pt idx="1344">
                  <c:v>2.4924154047575664</c:v>
                </c:pt>
                <c:pt idx="1345">
                  <c:v>2.7042629987887836</c:v>
                </c:pt>
                <c:pt idx="1346">
                  <c:v>2.7512384785596629</c:v>
                </c:pt>
                <c:pt idx="1347">
                  <c:v>2.6798514053362235</c:v>
                </c:pt>
                <c:pt idx="1348">
                  <c:v>2.717194173068159</c:v>
                </c:pt>
                <c:pt idx="1349">
                  <c:v>2.6529766098715926</c:v>
                </c:pt>
                <c:pt idx="1350">
                  <c:v>2.5405476415166999</c:v>
                </c:pt>
                <c:pt idx="1351">
                  <c:v>2.8346576723071655</c:v>
                </c:pt>
                <c:pt idx="1352">
                  <c:v>2.830495283237787</c:v>
                </c:pt>
                <c:pt idx="1353">
                  <c:v>2.8469354430125957</c:v>
                </c:pt>
                <c:pt idx="1354">
                  <c:v>2.8470178897732334</c:v>
                </c:pt>
                <c:pt idx="1355">
                  <c:v>2.2900280680185312</c:v>
                </c:pt>
                <c:pt idx="1356">
                  <c:v>2.3637943588992929</c:v>
                </c:pt>
                <c:pt idx="1357">
                  <c:v>2.5919620793569544</c:v>
                </c:pt>
                <c:pt idx="1358">
                  <c:v>2.476481702823691</c:v>
                </c:pt>
                <c:pt idx="1359">
                  <c:v>2.4084315287181766</c:v>
                </c:pt>
                <c:pt idx="1360">
                  <c:v>2.8705291923100926</c:v>
                </c:pt>
                <c:pt idx="1361">
                  <c:v>2.6509309305152495</c:v>
                </c:pt>
                <c:pt idx="1362">
                  <c:v>2.4937098704403868</c:v>
                </c:pt>
                <c:pt idx="1363">
                  <c:v>2.4849259553022813</c:v>
                </c:pt>
                <c:pt idx="1364">
                  <c:v>2.6493769447741764</c:v>
                </c:pt>
                <c:pt idx="1365">
                  <c:v>2.3839887312209211</c:v>
                </c:pt>
                <c:pt idx="1366">
                  <c:v>2.3785948044942771</c:v>
                </c:pt>
                <c:pt idx="1367">
                  <c:v>2.452907233688554</c:v>
                </c:pt>
                <c:pt idx="1368">
                  <c:v>2.4756147345731732</c:v>
                </c:pt>
                <c:pt idx="1369">
                  <c:v>2.4508138138344204</c:v>
                </c:pt>
                <c:pt idx="1370">
                  <c:v>2.3811251287461621</c:v>
                </c:pt>
                <c:pt idx="1371">
                  <c:v>2.534240347368816</c:v>
                </c:pt>
                <c:pt idx="1372">
                  <c:v>2.4095953901204057</c:v>
                </c:pt>
                <c:pt idx="1373">
                  <c:v>2.4092302955851754</c:v>
                </c:pt>
                <c:pt idx="1374">
                  <c:v>2.556851678337495</c:v>
                </c:pt>
                <c:pt idx="1375">
                  <c:v>2.613517677880782</c:v>
                </c:pt>
                <c:pt idx="1376">
                  <c:v>2.6235866872687592</c:v>
                </c:pt>
                <c:pt idx="1377">
                  <c:v>2.5320851538432363</c:v>
                </c:pt>
                <c:pt idx="1378">
                  <c:v>2.391269481843429</c:v>
                </c:pt>
                <c:pt idx="1379">
                  <c:v>2.5558374959116659</c:v>
                </c:pt>
                <c:pt idx="1380">
                  <c:v>2.2586155523154101</c:v>
                </c:pt>
                <c:pt idx="1381">
                  <c:v>2.2918405532270891</c:v>
                </c:pt>
                <c:pt idx="1382">
                  <c:v>2.2815707473394156</c:v>
                </c:pt>
                <c:pt idx="1383">
                  <c:v>2.4911150307488374</c:v>
                </c:pt>
                <c:pt idx="1384">
                  <c:v>2.4517983416147016</c:v>
                </c:pt>
                <c:pt idx="1385">
                  <c:v>2.3427132427442467</c:v>
                </c:pt>
                <c:pt idx="1386">
                  <c:v>2.2445438384749559</c:v>
                </c:pt>
                <c:pt idx="1387">
                  <c:v>2.2975027890083557</c:v>
                </c:pt>
                <c:pt idx="1388">
                  <c:v>2.2358117262281079</c:v>
                </c:pt>
                <c:pt idx="1389">
                  <c:v>2.3518674832255613</c:v>
                </c:pt>
                <c:pt idx="1390">
                  <c:v>2.4178564419333051</c:v>
                </c:pt>
                <c:pt idx="1391">
                  <c:v>2.4327147175404109</c:v>
                </c:pt>
                <c:pt idx="1392">
                  <c:v>2.2469231410498707</c:v>
                </c:pt>
                <c:pt idx="1393">
                  <c:v>2.380075007540646</c:v>
                </c:pt>
                <c:pt idx="1394">
                  <c:v>2.3808111732735386</c:v>
                </c:pt>
                <c:pt idx="1395">
                  <c:v>2.3734596412057178</c:v>
                </c:pt>
                <c:pt idx="1396">
                  <c:v>2.4110796771850782</c:v>
                </c:pt>
                <c:pt idx="1397">
                  <c:v>2.379526902706286</c:v>
                </c:pt>
                <c:pt idx="1398">
                  <c:v>2.3636742562217212</c:v>
                </c:pt>
                <c:pt idx="1399">
                  <c:v>2.3204432415633267</c:v>
                </c:pt>
                <c:pt idx="1400">
                  <c:v>2.3380408608555103</c:v>
                </c:pt>
                <c:pt idx="1401">
                  <c:v>2.3361951176602331</c:v>
                </c:pt>
                <c:pt idx="1402">
                  <c:v>2.3502345902785309</c:v>
                </c:pt>
                <c:pt idx="1403">
                  <c:v>2.3295167144861613</c:v>
                </c:pt>
                <c:pt idx="1404">
                  <c:v>2.368492400362646</c:v>
                </c:pt>
                <c:pt idx="1405">
                  <c:v>2.396430693039274</c:v>
                </c:pt>
                <c:pt idx="1406">
                  <c:v>2.3685167859156677</c:v>
                </c:pt>
                <c:pt idx="1407">
                  <c:v>2.3645795441752182</c:v>
                </c:pt>
                <c:pt idx="1408">
                  <c:v>2.3848277484917735</c:v>
                </c:pt>
                <c:pt idx="1409">
                  <c:v>2.4115249900441147</c:v>
                </c:pt>
                <c:pt idx="1410">
                  <c:v>2.3708779569427914</c:v>
                </c:pt>
                <c:pt idx="1411">
                  <c:v>2.3492342448541694</c:v>
                </c:pt>
                <c:pt idx="1412">
                  <c:v>2.4055708914179057</c:v>
                </c:pt>
                <c:pt idx="1413">
                  <c:v>2.376497701807196</c:v>
                </c:pt>
                <c:pt idx="1414">
                  <c:v>2.2883979423519425</c:v>
                </c:pt>
                <c:pt idx="1415">
                  <c:v>2.2589658917230886</c:v>
                </c:pt>
                <c:pt idx="1416">
                  <c:v>2.2750269060316035</c:v>
                </c:pt>
                <c:pt idx="1417">
                  <c:v>2.4166873872819825</c:v>
                </c:pt>
                <c:pt idx="1418">
                  <c:v>2.4229979432261084</c:v>
                </c:pt>
                <c:pt idx="1419">
                  <c:v>2.3048674284672868</c:v>
                </c:pt>
                <c:pt idx="1420">
                  <c:v>2.285516979074905</c:v>
                </c:pt>
                <c:pt idx="1421">
                  <c:v>2.2797915244007472</c:v>
                </c:pt>
                <c:pt idx="1422">
                  <c:v>2.3090723872874417</c:v>
                </c:pt>
                <c:pt idx="1423">
                  <c:v>2.2694618730141327</c:v>
                </c:pt>
                <c:pt idx="1424">
                  <c:v>2.274777953831979</c:v>
                </c:pt>
                <c:pt idx="1425">
                  <c:v>2.2826966556343624</c:v>
                </c:pt>
                <c:pt idx="1426">
                  <c:v>2.3021070254481613</c:v>
                </c:pt>
                <c:pt idx="1427">
                  <c:v>2.4521626391943845</c:v>
                </c:pt>
                <c:pt idx="1428">
                  <c:v>2.42447096500501</c:v>
                </c:pt>
                <c:pt idx="1429">
                  <c:v>2.4777431681519291</c:v>
                </c:pt>
                <c:pt idx="1430">
                  <c:v>2.4920697336044886</c:v>
                </c:pt>
                <c:pt idx="1431">
                  <c:v>2.5083253027426404</c:v>
                </c:pt>
                <c:pt idx="1432">
                  <c:v>2.4743373018795567</c:v>
                </c:pt>
                <c:pt idx="1433">
                  <c:v>2.4534405174809235</c:v>
                </c:pt>
                <c:pt idx="1434">
                  <c:v>2.5151277354329351</c:v>
                </c:pt>
                <c:pt idx="1435">
                  <c:v>2.5451501682435529</c:v>
                </c:pt>
                <c:pt idx="1436">
                  <c:v>2.4158825068658283</c:v>
                </c:pt>
                <c:pt idx="1437">
                  <c:v>2.4628117556602964</c:v>
                </c:pt>
                <c:pt idx="1438">
                  <c:v>2.4335577449371777</c:v>
                </c:pt>
                <c:pt idx="1439">
                  <c:v>2.4124568645942404</c:v>
                </c:pt>
                <c:pt idx="1440">
                  <c:v>2.66199226602853</c:v>
                </c:pt>
                <c:pt idx="1441">
                  <c:v>2.5981297689125982</c:v>
                </c:pt>
                <c:pt idx="1442">
                  <c:v>2.617068920606231</c:v>
                </c:pt>
                <c:pt idx="1443">
                  <c:v>2.6614897380053355</c:v>
                </c:pt>
                <c:pt idx="1444">
                  <c:v>2.5743838859710562</c:v>
                </c:pt>
                <c:pt idx="1445">
                  <c:v>2.4909389348396513</c:v>
                </c:pt>
                <c:pt idx="1446">
                  <c:v>2.5119603441337328</c:v>
                </c:pt>
                <c:pt idx="1447">
                  <c:v>2.4969651995425703</c:v>
                </c:pt>
                <c:pt idx="1448">
                  <c:v>2.5039040935554109</c:v>
                </c:pt>
                <c:pt idx="1449">
                  <c:v>2.4618253868379232</c:v>
                </c:pt>
                <c:pt idx="1450">
                  <c:v>2.5077586062081751</c:v>
                </c:pt>
                <c:pt idx="1451">
                  <c:v>2.5105454131263425</c:v>
                </c:pt>
                <c:pt idx="1452">
                  <c:v>2.458333418248499</c:v>
                </c:pt>
                <c:pt idx="1453">
                  <c:v>2.5076373032761516</c:v>
                </c:pt>
                <c:pt idx="1454">
                  <c:v>2.7060783983744945</c:v>
                </c:pt>
                <c:pt idx="1455">
                  <c:v>2.6679156923452028</c:v>
                </c:pt>
                <c:pt idx="1456">
                  <c:v>2.6952484968971882</c:v>
                </c:pt>
                <c:pt idx="1457">
                  <c:v>2.67446731411354</c:v>
                </c:pt>
                <c:pt idx="1458">
                  <c:v>2.6463795937278327</c:v>
                </c:pt>
                <c:pt idx="1459">
                  <c:v>2.6469180473507468</c:v>
                </c:pt>
                <c:pt idx="1460">
                  <c:v>2.715778108767712</c:v>
                </c:pt>
                <c:pt idx="1461">
                  <c:v>2.7084217026232329</c:v>
                </c:pt>
                <c:pt idx="1462">
                  <c:v>2.6569999541553058</c:v>
                </c:pt>
                <c:pt idx="1463">
                  <c:v>2.6404518269760953</c:v>
                </c:pt>
                <c:pt idx="1464">
                  <c:v>2.5150597721024215</c:v>
                </c:pt>
                <c:pt idx="1465">
                  <c:v>2.5553482067870679</c:v>
                </c:pt>
                <c:pt idx="1466">
                  <c:v>2.5770387888643946</c:v>
                </c:pt>
                <c:pt idx="1467">
                  <c:v>2.5547106379327409</c:v>
                </c:pt>
                <c:pt idx="1468">
                  <c:v>2.5606523908615983</c:v>
                </c:pt>
                <c:pt idx="1469">
                  <c:v>2.5917935653703466</c:v>
                </c:pt>
                <c:pt idx="1470">
                  <c:v>2.5974734777694208</c:v>
                </c:pt>
                <c:pt idx="1471">
                  <c:v>2.5038192841061147</c:v>
                </c:pt>
                <c:pt idx="1472">
                  <c:v>2.5359329884909179</c:v>
                </c:pt>
                <c:pt idx="1473">
                  <c:v>2.5852243637754908</c:v>
                </c:pt>
                <c:pt idx="1474">
                  <c:v>2.7256716030557939</c:v>
                </c:pt>
                <c:pt idx="1475">
                  <c:v>2.6296765598763105</c:v>
                </c:pt>
                <c:pt idx="1476">
                  <c:v>2.6411775867874603</c:v>
                </c:pt>
                <c:pt idx="1477">
                  <c:v>2.6560773371872655</c:v>
                </c:pt>
                <c:pt idx="1478">
                  <c:v>2.5854927941325658</c:v>
                </c:pt>
                <c:pt idx="1479">
                  <c:v>2.6204369067345952</c:v>
                </c:pt>
                <c:pt idx="1480">
                  <c:v>2.6087037999900735</c:v>
                </c:pt>
                <c:pt idx="1481">
                  <c:v>2.5955242058823833</c:v>
                </c:pt>
                <c:pt idx="1482">
                  <c:v>2.6458470119915174</c:v>
                </c:pt>
                <c:pt idx="1483">
                  <c:v>2.9808345835396648</c:v>
                </c:pt>
                <c:pt idx="1484">
                  <c:v>2.7395595037413512</c:v>
                </c:pt>
                <c:pt idx="1485">
                  <c:v>2.8186409524721041</c:v>
                </c:pt>
                <c:pt idx="1486">
                  <c:v>2.8635553147982282</c:v>
                </c:pt>
                <c:pt idx="1487">
                  <c:v>2.7904290405291658</c:v>
                </c:pt>
                <c:pt idx="1488">
                  <c:v>3.0562929123780558</c:v>
                </c:pt>
                <c:pt idx="1489">
                  <c:v>2.6116713555209077</c:v>
                </c:pt>
                <c:pt idx="1490">
                  <c:v>2.272508654101463</c:v>
                </c:pt>
                <c:pt idx="1491">
                  <c:v>2.2005426116557407</c:v>
                </c:pt>
                <c:pt idx="1492">
                  <c:v>2.242409002063618</c:v>
                </c:pt>
                <c:pt idx="1493">
                  <c:v>2.5219424207403227</c:v>
                </c:pt>
                <c:pt idx="1494">
                  <c:v>2.3996852243213254</c:v>
                </c:pt>
                <c:pt idx="1495">
                  <c:v>2.4435605652436045</c:v>
                </c:pt>
                <c:pt idx="1496">
                  <c:v>2.3708496099707621</c:v>
                </c:pt>
                <c:pt idx="1497">
                  <c:v>2.3142307965157332</c:v>
                </c:pt>
                <c:pt idx="1498">
                  <c:v>2.2962735932016565</c:v>
                </c:pt>
                <c:pt idx="1499">
                  <c:v>2.2971076870628981</c:v>
                </c:pt>
                <c:pt idx="1500">
                  <c:v>2.2900960641958701</c:v>
                </c:pt>
                <c:pt idx="1501">
                  <c:v>2.3170448515305528</c:v>
                </c:pt>
                <c:pt idx="1502">
                  <c:v>2.3653311623417608</c:v>
                </c:pt>
                <c:pt idx="1503">
                  <c:v>2.339453401296518</c:v>
                </c:pt>
                <c:pt idx="1504">
                  <c:v>2.3305137288394637</c:v>
                </c:pt>
                <c:pt idx="1505">
                  <c:v>2.3524504116084137</c:v>
                </c:pt>
                <c:pt idx="1506">
                  <c:v>2.3741990859332267</c:v>
                </c:pt>
                <c:pt idx="1507">
                  <c:v>2.3733151750745081</c:v>
                </c:pt>
                <c:pt idx="1508">
                  <c:v>2.5122638643201332</c:v>
                </c:pt>
                <c:pt idx="1509">
                  <c:v>2.5023172673936207</c:v>
                </c:pt>
                <c:pt idx="1510">
                  <c:v>2.3766512513500184</c:v>
                </c:pt>
                <c:pt idx="1511">
                  <c:v>2.3690776458494187</c:v>
                </c:pt>
                <c:pt idx="1512">
                  <c:v>2.3985461521059501</c:v>
                </c:pt>
                <c:pt idx="1513">
                  <c:v>2.214269294435935</c:v>
                </c:pt>
                <c:pt idx="1514">
                  <c:v>2.2529157706019656</c:v>
                </c:pt>
                <c:pt idx="1515">
                  <c:v>2.3481847974199503</c:v>
                </c:pt>
                <c:pt idx="1516">
                  <c:v>2.2570224313078837</c:v>
                </c:pt>
                <c:pt idx="1517">
                  <c:v>2.3609742147466997</c:v>
                </c:pt>
                <c:pt idx="1518">
                  <c:v>2.2612789797532802</c:v>
                </c:pt>
                <c:pt idx="1519">
                  <c:v>2.2834522566896744</c:v>
                </c:pt>
                <c:pt idx="1520">
                  <c:v>2.2979010646595639</c:v>
                </c:pt>
                <c:pt idx="1521">
                  <c:v>2.314673785821189</c:v>
                </c:pt>
                <c:pt idx="1522">
                  <c:v>2.2708139319232536</c:v>
                </c:pt>
                <c:pt idx="1523">
                  <c:v>2.2751329456978269</c:v>
                </c:pt>
                <c:pt idx="1524">
                  <c:v>2.2744357798239183</c:v>
                </c:pt>
                <c:pt idx="1525">
                  <c:v>2.3038251263558491</c:v>
                </c:pt>
                <c:pt idx="1526">
                  <c:v>2.276533650467937</c:v>
                </c:pt>
                <c:pt idx="1527">
                  <c:v>2.3080298861459556</c:v>
                </c:pt>
                <c:pt idx="1528">
                  <c:v>2.7100913002540277</c:v>
                </c:pt>
                <c:pt idx="1529">
                  <c:v>2.6557823435333914</c:v>
                </c:pt>
                <c:pt idx="1530">
                  <c:v>2.6449864039468318</c:v>
                </c:pt>
                <c:pt idx="1531">
                  <c:v>2.6452109642635069</c:v>
                </c:pt>
                <c:pt idx="1532">
                  <c:v>2.6331348674936197</c:v>
                </c:pt>
                <c:pt idx="1533">
                  <c:v>2.5221803886557503</c:v>
                </c:pt>
                <c:pt idx="1534">
                  <c:v>2.5349030336094032</c:v>
                </c:pt>
                <c:pt idx="1535">
                  <c:v>2.6041529611684404</c:v>
                </c:pt>
                <c:pt idx="1536">
                  <c:v>2.5271444489568911</c:v>
                </c:pt>
                <c:pt idx="1537">
                  <c:v>2.5251414025625647</c:v>
                </c:pt>
                <c:pt idx="1538">
                  <c:v>2.5508744821379765</c:v>
                </c:pt>
                <c:pt idx="1539">
                  <c:v>2.6466025192670704</c:v>
                </c:pt>
                <c:pt idx="1540">
                  <c:v>2.6410069219777452</c:v>
                </c:pt>
                <c:pt idx="1541">
                  <c:v>2.5448025796455678</c:v>
                </c:pt>
                <c:pt idx="1542">
                  <c:v>2.5475905246454085</c:v>
                </c:pt>
                <c:pt idx="1543">
                  <c:v>2.5493133288173495</c:v>
                </c:pt>
                <c:pt idx="1544">
                  <c:v>2.5475489658556731</c:v>
                </c:pt>
                <c:pt idx="1545">
                  <c:v>2.5472185119112476</c:v>
                </c:pt>
                <c:pt idx="1546">
                  <c:v>2.5452758126038275</c:v>
                </c:pt>
                <c:pt idx="1547">
                  <c:v>2.6620073048774615</c:v>
                </c:pt>
                <c:pt idx="1548">
                  <c:v>2.6235916484433135</c:v>
                </c:pt>
                <c:pt idx="1549">
                  <c:v>2.6013520582446494</c:v>
                </c:pt>
                <c:pt idx="1550">
                  <c:v>2.6210756597412503</c:v>
                </c:pt>
                <c:pt idx="1551">
                  <c:v>2.5988806732109873</c:v>
                </c:pt>
                <c:pt idx="1552">
                  <c:v>2.5360694461394653</c:v>
                </c:pt>
                <c:pt idx="1553">
                  <c:v>2.4036270570006097</c:v>
                </c:pt>
                <c:pt idx="1554">
                  <c:v>2.4670627107637513</c:v>
                </c:pt>
                <c:pt idx="1555">
                  <c:v>2.5174680242585143</c:v>
                </c:pt>
                <c:pt idx="1556">
                  <c:v>2.5357530230403387</c:v>
                </c:pt>
                <c:pt idx="1557">
                  <c:v>2.5067957874828997</c:v>
                </c:pt>
                <c:pt idx="1558">
                  <c:v>2.6036253116176762</c:v>
                </c:pt>
                <c:pt idx="1559">
                  <c:v>2.5177733137195601</c:v>
                </c:pt>
                <c:pt idx="1560">
                  <c:v>2.5193967747209296</c:v>
                </c:pt>
                <c:pt idx="1561">
                  <c:v>2.5231079571794459</c:v>
                </c:pt>
                <c:pt idx="1562">
                  <c:v>2.6044774020496733</c:v>
                </c:pt>
                <c:pt idx="1563">
                  <c:v>2.5660407597599519</c:v>
                </c:pt>
                <c:pt idx="1564">
                  <c:v>2.5575428675519372</c:v>
                </c:pt>
                <c:pt idx="1565">
                  <c:v>2.5626153916308629</c:v>
                </c:pt>
                <c:pt idx="1566">
                  <c:v>2.5323324511458063</c:v>
                </c:pt>
                <c:pt idx="1567">
                  <c:v>2.5537049359155093</c:v>
                </c:pt>
                <c:pt idx="1568">
                  <c:v>2.5017491005733015</c:v>
                </c:pt>
                <c:pt idx="1569">
                  <c:v>2.5107355706214975</c:v>
                </c:pt>
                <c:pt idx="1570">
                  <c:v>2.5211311283504609</c:v>
                </c:pt>
                <c:pt idx="1571">
                  <c:v>2.4939771108459041</c:v>
                </c:pt>
                <c:pt idx="1572">
                  <c:v>2.5207820996514081</c:v>
                </c:pt>
                <c:pt idx="1573">
                  <c:v>2.5392722353796411</c:v>
                </c:pt>
                <c:pt idx="1574">
                  <c:v>2.6010508573466473</c:v>
                </c:pt>
                <c:pt idx="1575">
                  <c:v>2.6036379093662134</c:v>
                </c:pt>
                <c:pt idx="1576">
                  <c:v>2.5146763945310608</c:v>
                </c:pt>
                <c:pt idx="1577">
                  <c:v>2.6576278373985494</c:v>
                </c:pt>
                <c:pt idx="1578">
                  <c:v>2.6636058319609459</c:v>
                </c:pt>
                <c:pt idx="1579">
                  <c:v>2.6738613372481166</c:v>
                </c:pt>
                <c:pt idx="1580">
                  <c:v>2.6121844032007266</c:v>
                </c:pt>
                <c:pt idx="1581">
                  <c:v>3.0930427686048936</c:v>
                </c:pt>
                <c:pt idx="1582">
                  <c:v>2.9570073890047741</c:v>
                </c:pt>
                <c:pt idx="1583">
                  <c:v>3.1804104521435055</c:v>
                </c:pt>
                <c:pt idx="1584">
                  <c:v>3.0862035306660309</c:v>
                </c:pt>
                <c:pt idx="1585">
                  <c:v>3.1010053716875707</c:v>
                </c:pt>
                <c:pt idx="1586">
                  <c:v>2.6788925767319882</c:v>
                </c:pt>
                <c:pt idx="1587">
                  <c:v>2.575353365045042</c:v>
                </c:pt>
                <c:pt idx="1588">
                  <c:v>2.7240953757101685</c:v>
                </c:pt>
                <c:pt idx="1589">
                  <c:v>2.6078272510326874</c:v>
                </c:pt>
                <c:pt idx="1590">
                  <c:v>2.7723680289502322</c:v>
                </c:pt>
                <c:pt idx="1591">
                  <c:v>3.5026266496711522</c:v>
                </c:pt>
                <c:pt idx="1592">
                  <c:v>3.3033659029867848</c:v>
                </c:pt>
                <c:pt idx="1593">
                  <c:v>2.9982744904653642</c:v>
                </c:pt>
                <c:pt idx="1594">
                  <c:v>2.1987902563662631</c:v>
                </c:pt>
                <c:pt idx="1595">
                  <c:v>2.3086870439997993</c:v>
                </c:pt>
                <c:pt idx="1596">
                  <c:v>2.4098692988610466</c:v>
                </c:pt>
                <c:pt idx="1597">
                  <c:v>2.2261243344370225</c:v>
                </c:pt>
                <c:pt idx="1598">
                  <c:v>2.2516838872931575</c:v>
                </c:pt>
                <c:pt idx="1599">
                  <c:v>2.5500742062888619</c:v>
                </c:pt>
                <c:pt idx="1600">
                  <c:v>2.4372075150163512</c:v>
                </c:pt>
                <c:pt idx="1601">
                  <c:v>2.4926979174202266</c:v>
                </c:pt>
                <c:pt idx="1602">
                  <c:v>2.453316378544232</c:v>
                </c:pt>
                <c:pt idx="1603">
                  <c:v>2.4854347181054179</c:v>
                </c:pt>
                <c:pt idx="1604">
                  <c:v>2.4478687586516723</c:v>
                </c:pt>
                <c:pt idx="1605">
                  <c:v>2.44883216395634</c:v>
                </c:pt>
                <c:pt idx="1606">
                  <c:v>2.5407760902286007</c:v>
                </c:pt>
                <c:pt idx="1607">
                  <c:v>2.4805593074488148</c:v>
                </c:pt>
                <c:pt idx="1608">
                  <c:v>2.4173516843543226</c:v>
                </c:pt>
                <c:pt idx="1609">
                  <c:v>2.3730043987450173</c:v>
                </c:pt>
                <c:pt idx="1610">
                  <c:v>2.4577971717745104</c:v>
                </c:pt>
                <c:pt idx="1611">
                  <c:v>2.3825645251403653</c:v>
                </c:pt>
                <c:pt idx="1612">
                  <c:v>2.3418060000987864</c:v>
                </c:pt>
                <c:pt idx="1613">
                  <c:v>2.4670103735966369</c:v>
                </c:pt>
                <c:pt idx="1614">
                  <c:v>2.4248171926171009</c:v>
                </c:pt>
                <c:pt idx="1615">
                  <c:v>2.2000875497406405</c:v>
                </c:pt>
                <c:pt idx="1616">
                  <c:v>2.2359689015788318</c:v>
                </c:pt>
                <c:pt idx="1617">
                  <c:v>2.3333265402127492</c:v>
                </c:pt>
                <c:pt idx="1618">
                  <c:v>2.2136442823761451</c:v>
                </c:pt>
                <c:pt idx="1619">
                  <c:v>2.3618390327227385</c:v>
                </c:pt>
                <c:pt idx="1620">
                  <c:v>2.2935674887347695</c:v>
                </c:pt>
                <c:pt idx="1621">
                  <c:v>2.282591038760275</c:v>
                </c:pt>
                <c:pt idx="1622">
                  <c:v>2.2323010995362558</c:v>
                </c:pt>
                <c:pt idx="1623">
                  <c:v>2.3046487651602261</c:v>
                </c:pt>
                <c:pt idx="1624">
                  <c:v>2.7136340915819388</c:v>
                </c:pt>
                <c:pt idx="1625">
                  <c:v>2.6476358169349079</c:v>
                </c:pt>
                <c:pt idx="1626">
                  <c:v>2.6625605947832063</c:v>
                </c:pt>
                <c:pt idx="1627">
                  <c:v>2.66567977530462</c:v>
                </c:pt>
                <c:pt idx="1628">
                  <c:v>2.7087379488123342</c:v>
                </c:pt>
                <c:pt idx="1629">
                  <c:v>2.7615413403313611</c:v>
                </c:pt>
                <c:pt idx="1630">
                  <c:v>2.5794651417825021</c:v>
                </c:pt>
                <c:pt idx="1631">
                  <c:v>2.5897275073790755</c:v>
                </c:pt>
                <c:pt idx="1632">
                  <c:v>2.5779329261856114</c:v>
                </c:pt>
                <c:pt idx="1633">
                  <c:v>2.8830269382091718</c:v>
                </c:pt>
                <c:pt idx="1634">
                  <c:v>2.6201255376009214</c:v>
                </c:pt>
                <c:pt idx="1635">
                  <c:v>2.2671788529767047</c:v>
                </c:pt>
                <c:pt idx="1636">
                  <c:v>2.141291161247139</c:v>
                </c:pt>
                <c:pt idx="1637">
                  <c:v>2.2347520293905321</c:v>
                </c:pt>
                <c:pt idx="1638">
                  <c:v>2.2401509755998767</c:v>
                </c:pt>
                <c:pt idx="1639">
                  <c:v>2.3447237348989791</c:v>
                </c:pt>
                <c:pt idx="1640">
                  <c:v>2.3933624871018644</c:v>
                </c:pt>
                <c:pt idx="1641">
                  <c:v>2.3640281132777021</c:v>
                </c:pt>
                <c:pt idx="1642">
                  <c:v>2.2813692288357497</c:v>
                </c:pt>
                <c:pt idx="1643">
                  <c:v>2.4497852789594154</c:v>
                </c:pt>
                <c:pt idx="1644">
                  <c:v>2.4019952914290332</c:v>
                </c:pt>
                <c:pt idx="1645">
                  <c:v>2.3704602140659872</c:v>
                </c:pt>
                <c:pt idx="1646">
                  <c:v>2.3668599039349423</c:v>
                </c:pt>
                <c:pt idx="1647">
                  <c:v>2.4468707739537852</c:v>
                </c:pt>
                <c:pt idx="1648">
                  <c:v>2.3942148934967893</c:v>
                </c:pt>
                <c:pt idx="1649">
                  <c:v>2.3857234365798003</c:v>
                </c:pt>
                <c:pt idx="1650">
                  <c:v>2.4169021407638329</c:v>
                </c:pt>
                <c:pt idx="1651">
                  <c:v>2.366358022669333</c:v>
                </c:pt>
                <c:pt idx="1652">
                  <c:v>2.3908628407938002</c:v>
                </c:pt>
                <c:pt idx="1653">
                  <c:v>2.3699120312835564</c:v>
                </c:pt>
                <c:pt idx="1654">
                  <c:v>2.5824237606273006</c:v>
                </c:pt>
                <c:pt idx="1655">
                  <c:v>2.515101781801425</c:v>
                </c:pt>
                <c:pt idx="1656">
                  <c:v>2.5845826551269595</c:v>
                </c:pt>
                <c:pt idx="1657">
                  <c:v>2.597645741055604</c:v>
                </c:pt>
                <c:pt idx="1658">
                  <c:v>2.4973097465955276</c:v>
                </c:pt>
                <c:pt idx="1659">
                  <c:v>2.4928663308391883</c:v>
                </c:pt>
                <c:pt idx="1660">
                  <c:v>2.3855151292876062</c:v>
                </c:pt>
                <c:pt idx="1661">
                  <c:v>2.4163996006712307</c:v>
                </c:pt>
                <c:pt idx="1662">
                  <c:v>2.2848460695652659</c:v>
                </c:pt>
                <c:pt idx="1663">
                  <c:v>2.2908805454419197</c:v>
                </c:pt>
                <c:pt idx="1664">
                  <c:v>2.2852767777870873</c:v>
                </c:pt>
                <c:pt idx="1665">
                  <c:v>2.2850563843816603</c:v>
                </c:pt>
                <c:pt idx="1666">
                  <c:v>2.3549722437105594</c:v>
                </c:pt>
                <c:pt idx="1667">
                  <c:v>2.7235283141484805</c:v>
                </c:pt>
                <c:pt idx="1668">
                  <c:v>2.7279280003094404</c:v>
                </c:pt>
                <c:pt idx="1669">
                  <c:v>2.4290307352376814</c:v>
                </c:pt>
                <c:pt idx="1670">
                  <c:v>2.4932550916591918</c:v>
                </c:pt>
                <c:pt idx="1671">
                  <c:v>2.4355765781240981</c:v>
                </c:pt>
                <c:pt idx="1672">
                  <c:v>2.6107481518903888</c:v>
                </c:pt>
                <c:pt idx="1673">
                  <c:v>2.3267288754874902</c:v>
                </c:pt>
                <c:pt idx="1674">
                  <c:v>2.3627052713726107</c:v>
                </c:pt>
                <c:pt idx="1675">
                  <c:v>2.5180143483016515</c:v>
                </c:pt>
                <c:pt idx="1676">
                  <c:v>2.7900791607890172</c:v>
                </c:pt>
                <c:pt idx="1677">
                  <c:v>2.7476578260396516</c:v>
                </c:pt>
                <c:pt idx="1678">
                  <c:v>2.3943172899155813</c:v>
                </c:pt>
                <c:pt idx="1679">
                  <c:v>2.4786915800820557</c:v>
                </c:pt>
                <c:pt idx="1680">
                  <c:v>2.3468688632527424</c:v>
                </c:pt>
                <c:pt idx="1681">
                  <c:v>2.1844164602779004</c:v>
                </c:pt>
                <c:pt idx="1682">
                  <c:v>2.3546057038013988</c:v>
                </c:pt>
                <c:pt idx="1683">
                  <c:v>2.3888823527134968</c:v>
                </c:pt>
                <c:pt idx="1684">
                  <c:v>1.9700855564869488</c:v>
                </c:pt>
                <c:pt idx="1685">
                  <c:v>2.0719168462892434</c:v>
                </c:pt>
                <c:pt idx="1686">
                  <c:v>2.1757699164235405</c:v>
                </c:pt>
                <c:pt idx="1687">
                  <c:v>2.1903092018964427</c:v>
                </c:pt>
                <c:pt idx="1688">
                  <c:v>2.6129531871031353</c:v>
                </c:pt>
                <c:pt idx="1689">
                  <c:v>2.48625168127885</c:v>
                </c:pt>
                <c:pt idx="1690">
                  <c:v>2.4796602897251931</c:v>
                </c:pt>
                <c:pt idx="1691">
                  <c:v>2.3386800222592128</c:v>
                </c:pt>
                <c:pt idx="1692">
                  <c:v>2.206649973804387</c:v>
                </c:pt>
                <c:pt idx="1693">
                  <c:v>2.1805576014729176</c:v>
                </c:pt>
                <c:pt idx="1694">
                  <c:v>2.1631668555318</c:v>
                </c:pt>
                <c:pt idx="1695">
                  <c:v>2.1374165123296187</c:v>
                </c:pt>
                <c:pt idx="1696">
                  <c:v>2.1958726382146501</c:v>
                </c:pt>
                <c:pt idx="1697">
                  <c:v>2.1573667662656391</c:v>
                </c:pt>
                <c:pt idx="1698">
                  <c:v>2.1785626204986408</c:v>
                </c:pt>
                <c:pt idx="1699">
                  <c:v>2.6128952369435794</c:v>
                </c:pt>
                <c:pt idx="1700">
                  <c:v>2.418766248727156</c:v>
                </c:pt>
                <c:pt idx="1701">
                  <c:v>2.1784158650174139</c:v>
                </c:pt>
                <c:pt idx="1702">
                  <c:v>2.1483374929772654</c:v>
                </c:pt>
                <c:pt idx="1703">
                  <c:v>2.1789324902397387</c:v>
                </c:pt>
                <c:pt idx="1704">
                  <c:v>2.1033183671962434</c:v>
                </c:pt>
                <c:pt idx="1705">
                  <c:v>2.0678894406401178</c:v>
                </c:pt>
                <c:pt idx="1706">
                  <c:v>2.1833322251385043</c:v>
                </c:pt>
                <c:pt idx="1707">
                  <c:v>2.1411964424958265</c:v>
                </c:pt>
                <c:pt idx="1708">
                  <c:v>2.4163820769084929</c:v>
                </c:pt>
                <c:pt idx="1709">
                  <c:v>2.2411725793383619</c:v>
                </c:pt>
                <c:pt idx="1710">
                  <c:v>2.4150787520516124</c:v>
                </c:pt>
                <c:pt idx="1711">
                  <c:v>2.0675299339231139</c:v>
                </c:pt>
                <c:pt idx="1712">
                  <c:v>2.1781353763232336</c:v>
                </c:pt>
                <c:pt idx="1713">
                  <c:v>2.2283677834711879</c:v>
                </c:pt>
                <c:pt idx="1714">
                  <c:v>2.1358306903244006</c:v>
                </c:pt>
                <c:pt idx="1715">
                  <c:v>2.0186446142810461</c:v>
                </c:pt>
                <c:pt idx="1716">
                  <c:v>2.1583739921475451</c:v>
                </c:pt>
                <c:pt idx="1717">
                  <c:v>2.7491158454615521</c:v>
                </c:pt>
                <c:pt idx="1718">
                  <c:v>2.254845975468315</c:v>
                </c:pt>
                <c:pt idx="1719">
                  <c:v>2.6610967592699533</c:v>
                </c:pt>
                <c:pt idx="1720">
                  <c:v>3.4901325185333474</c:v>
                </c:pt>
                <c:pt idx="1721">
                  <c:v>2.7184013314484274</c:v>
                </c:pt>
                <c:pt idx="1722">
                  <c:v>2.7172791094902102</c:v>
                </c:pt>
                <c:pt idx="1723">
                  <c:v>2.7399146373236927</c:v>
                </c:pt>
                <c:pt idx="1724">
                  <c:v>2.1934266068311636</c:v>
                </c:pt>
                <c:pt idx="1725">
                  <c:v>2.462063869922849</c:v>
                </c:pt>
                <c:pt idx="1726">
                  <c:v>2.3091125132041923</c:v>
                </c:pt>
                <c:pt idx="1727">
                  <c:v>3.0637583522327438</c:v>
                </c:pt>
                <c:pt idx="1728">
                  <c:v>2.6203235751128342</c:v>
                </c:pt>
                <c:pt idx="1729">
                  <c:v>2.651885652043263</c:v>
                </c:pt>
                <c:pt idx="1730">
                  <c:v>2.6301701481731485</c:v>
                </c:pt>
                <c:pt idx="1731">
                  <c:v>2.856111460430693</c:v>
                </c:pt>
                <c:pt idx="1732">
                  <c:v>2.6951258533813531</c:v>
                </c:pt>
                <c:pt idx="1733">
                  <c:v>2.3743360680337688</c:v>
                </c:pt>
                <c:pt idx="1734">
                  <c:v>2.4326054969032569</c:v>
                </c:pt>
                <c:pt idx="1735">
                  <c:v>2.6065933265846106</c:v>
                </c:pt>
                <c:pt idx="1736">
                  <c:v>2.9167248494814824</c:v>
                </c:pt>
                <c:pt idx="1737">
                  <c:v>3.5635649013947943</c:v>
                </c:pt>
                <c:pt idx="1738">
                  <c:v>3.2293488927254659</c:v>
                </c:pt>
                <c:pt idx="1739">
                  <c:v>3.2896736709438401</c:v>
                </c:pt>
                <c:pt idx="1740">
                  <c:v>3.3884910541219808</c:v>
                </c:pt>
                <c:pt idx="1741">
                  <c:v>3.1205052784939129</c:v>
                </c:pt>
                <c:pt idx="1742">
                  <c:v>3.0278891451811147</c:v>
                </c:pt>
                <c:pt idx="1743">
                  <c:v>4.2443906028705527</c:v>
                </c:pt>
                <c:pt idx="1744">
                  <c:v>3.5437301313721936</c:v>
                </c:pt>
                <c:pt idx="1745">
                  <c:v>3.0066845096020778</c:v>
                </c:pt>
                <c:pt idx="1746">
                  <c:v>3.8909189054072524</c:v>
                </c:pt>
                <c:pt idx="1747">
                  <c:v>3.0505391979539311</c:v>
                </c:pt>
                <c:pt idx="1748">
                  <c:v>3.2581912861325639</c:v>
                </c:pt>
                <c:pt idx="1749">
                  <c:v>2.4430898882756402</c:v>
                </c:pt>
                <c:pt idx="1750">
                  <c:v>2.1081027498055258</c:v>
                </c:pt>
                <c:pt idx="1751">
                  <c:v>2.4922237429845029</c:v>
                </c:pt>
                <c:pt idx="1752">
                  <c:v>2.6652234058716315</c:v>
                </c:pt>
                <c:pt idx="1753">
                  <c:v>2.69423365478406</c:v>
                </c:pt>
                <c:pt idx="1754">
                  <c:v>2.2902628013147877</c:v>
                </c:pt>
                <c:pt idx="1755">
                  <c:v>2.2970459787406106</c:v>
                </c:pt>
                <c:pt idx="1756">
                  <c:v>2.3079517934338374</c:v>
                </c:pt>
                <c:pt idx="1757">
                  <c:v>2.1267989415611916</c:v>
                </c:pt>
                <c:pt idx="1758">
                  <c:v>2.2251592026829861</c:v>
                </c:pt>
                <c:pt idx="1759">
                  <c:v>2.2739358576281368</c:v>
                </c:pt>
                <c:pt idx="1760">
                  <c:v>2.3654987922381525</c:v>
                </c:pt>
                <c:pt idx="1761">
                  <c:v>2.4177838869637895</c:v>
                </c:pt>
                <c:pt idx="1762">
                  <c:v>2.3713318812547453</c:v>
                </c:pt>
                <c:pt idx="1763">
                  <c:v>2.3817586722550006</c:v>
                </c:pt>
                <c:pt idx="1764">
                  <c:v>2.3458029651332746</c:v>
                </c:pt>
                <c:pt idx="1765">
                  <c:v>2.5473635037616029</c:v>
                </c:pt>
                <c:pt idx="1766">
                  <c:v>2.3486458755131632</c:v>
                </c:pt>
                <c:pt idx="1767">
                  <c:v>2.363664356377321</c:v>
                </c:pt>
                <c:pt idx="1768">
                  <c:v>2.408179865497905</c:v>
                </c:pt>
                <c:pt idx="1769">
                  <c:v>2.2453543874942503</c:v>
                </c:pt>
                <c:pt idx="1770">
                  <c:v>2.5454478665493845</c:v>
                </c:pt>
                <c:pt idx="1771">
                  <c:v>2.3177942082619407</c:v>
                </c:pt>
                <c:pt idx="1772">
                  <c:v>2.3620089124337489</c:v>
                </c:pt>
                <c:pt idx="1773">
                  <c:v>2.2824667181123712</c:v>
                </c:pt>
                <c:pt idx="1774">
                  <c:v>2.3656427418058579</c:v>
                </c:pt>
                <c:pt idx="1775">
                  <c:v>2.4294877859778885</c:v>
                </c:pt>
                <c:pt idx="1776">
                  <c:v>2.2824166157346015</c:v>
                </c:pt>
                <c:pt idx="1777">
                  <c:v>2.3343513447081334</c:v>
                </c:pt>
                <c:pt idx="1778">
                  <c:v>2.2953356358547361</c:v>
                </c:pt>
                <c:pt idx="1779">
                  <c:v>2.9609636584118695</c:v>
                </c:pt>
                <c:pt idx="1780">
                  <c:v>2.6259539663741172</c:v>
                </c:pt>
                <c:pt idx="1781">
                  <c:v>2.3970949473603884</c:v>
                </c:pt>
                <c:pt idx="1782">
                  <c:v>2.3806989678244466</c:v>
                </c:pt>
                <c:pt idx="1783">
                  <c:v>2.3959519541136509</c:v>
                </c:pt>
                <c:pt idx="1784">
                  <c:v>2.3066029774353289</c:v>
                </c:pt>
                <c:pt idx="1785">
                  <c:v>2.5828645114103055</c:v>
                </c:pt>
                <c:pt idx="1786">
                  <c:v>2.96114441351166</c:v>
                </c:pt>
                <c:pt idx="1787">
                  <c:v>2.8850467552276919</c:v>
                </c:pt>
                <c:pt idx="1788">
                  <c:v>2.2713833256056568</c:v>
                </c:pt>
                <c:pt idx="1789">
                  <c:v>2.2175160062393049</c:v>
                </c:pt>
                <c:pt idx="1790">
                  <c:v>2.232458227539742</c:v>
                </c:pt>
                <c:pt idx="1791">
                  <c:v>2.3345001643409757</c:v>
                </c:pt>
                <c:pt idx="1792">
                  <c:v>2.217767042207849</c:v>
                </c:pt>
                <c:pt idx="1793">
                  <c:v>2.2520024128705183</c:v>
                </c:pt>
                <c:pt idx="1794">
                  <c:v>2.7189025795126973</c:v>
                </c:pt>
                <c:pt idx="1795">
                  <c:v>2.1695141493312189</c:v>
                </c:pt>
                <c:pt idx="1796">
                  <c:v>2.2287603805927985</c:v>
                </c:pt>
                <c:pt idx="1797">
                  <c:v>3.3568649724766195</c:v>
                </c:pt>
                <c:pt idx="1798">
                  <c:v>2.8002106184570823</c:v>
                </c:pt>
                <c:pt idx="1799">
                  <c:v>2.4150963940627301</c:v>
                </c:pt>
                <c:pt idx="1800">
                  <c:v>2.3814362196456194</c:v>
                </c:pt>
                <c:pt idx="1801">
                  <c:v>2.5427318557102243</c:v>
                </c:pt>
                <c:pt idx="1802">
                  <c:v>2.3752031927547188</c:v>
                </c:pt>
                <c:pt idx="1803">
                  <c:v>2.3693603161536565</c:v>
                </c:pt>
                <c:pt idx="1804">
                  <c:v>2.2535666019988381</c:v>
                </c:pt>
                <c:pt idx="1805">
                  <c:v>2.2663405568493458</c:v>
                </c:pt>
                <c:pt idx="1806">
                  <c:v>2.2778546316761883</c:v>
                </c:pt>
                <c:pt idx="1807">
                  <c:v>2.3902852090141682</c:v>
                </c:pt>
                <c:pt idx="1808">
                  <c:v>3.1301715366655229</c:v>
                </c:pt>
                <c:pt idx="1809">
                  <c:v>2.7325415025788198</c:v>
                </c:pt>
                <c:pt idx="1810">
                  <c:v>2.6776961895703169</c:v>
                </c:pt>
                <c:pt idx="1811">
                  <c:v>3.8120510305131226</c:v>
                </c:pt>
                <c:pt idx="1812">
                  <c:v>3.013999573965652</c:v>
                </c:pt>
                <c:pt idx="1813">
                  <c:v>2.7200235562659354</c:v>
                </c:pt>
                <c:pt idx="1814">
                  <c:v>2.4215294565051182</c:v>
                </c:pt>
                <c:pt idx="1815">
                  <c:v>3.6945704676924036</c:v>
                </c:pt>
                <c:pt idx="1816">
                  <c:v>2.5662542593675801</c:v>
                </c:pt>
                <c:pt idx="1817">
                  <c:v>2.4440909261629153</c:v>
                </c:pt>
                <c:pt idx="1818">
                  <c:v>3.7062777132142286</c:v>
                </c:pt>
                <c:pt idx="1819">
                  <c:v>2.9351198950122828</c:v>
                </c:pt>
                <c:pt idx="1820">
                  <c:v>2.7711713912037403</c:v>
                </c:pt>
                <c:pt idx="1821">
                  <c:v>2.8440706504428719</c:v>
                </c:pt>
                <c:pt idx="1822">
                  <c:v>2.6434299966841497</c:v>
                </c:pt>
                <c:pt idx="1823">
                  <c:v>2.6091785518885637</c:v>
                </c:pt>
                <c:pt idx="1824">
                  <c:v>2.358910816981552</c:v>
                </c:pt>
                <c:pt idx="1825">
                  <c:v>2.377013348103874</c:v>
                </c:pt>
                <c:pt idx="1826">
                  <c:v>2.3001849283128628</c:v>
                </c:pt>
                <c:pt idx="1827">
                  <c:v>2.3472786876786809</c:v>
                </c:pt>
                <c:pt idx="1828">
                  <c:v>2.3615142289298143</c:v>
                </c:pt>
                <c:pt idx="1829">
                  <c:v>3.0606507671017167</c:v>
                </c:pt>
                <c:pt idx="1830">
                  <c:v>3.4447584256363495</c:v>
                </c:pt>
                <c:pt idx="1831">
                  <c:v>2.8377642309503583</c:v>
                </c:pt>
                <c:pt idx="1832">
                  <c:v>3.2385514857183293</c:v>
                </c:pt>
                <c:pt idx="1833">
                  <c:v>2.5642184099343588</c:v>
                </c:pt>
                <c:pt idx="1834">
                  <c:v>3.2695339341498455</c:v>
                </c:pt>
                <c:pt idx="1835">
                  <c:v>2.56950389963299</c:v>
                </c:pt>
                <c:pt idx="1836">
                  <c:v>3.0468948130749656</c:v>
                </c:pt>
                <c:pt idx="1837">
                  <c:v>2.9987836413693909</c:v>
                </c:pt>
                <c:pt idx="1838">
                  <c:v>2.8741048807399423</c:v>
                </c:pt>
                <c:pt idx="1839">
                  <c:v>2.7867164032126346</c:v>
                </c:pt>
                <c:pt idx="1840">
                  <c:v>2.8536174887435655</c:v>
                </c:pt>
                <c:pt idx="1841">
                  <c:v>2.670048792749065</c:v>
                </c:pt>
                <c:pt idx="1842">
                  <c:v>2.800955902769859</c:v>
                </c:pt>
                <c:pt idx="1843">
                  <c:v>2.9632211214949025</c:v>
                </c:pt>
                <c:pt idx="1844">
                  <c:v>2.6946049086301835</c:v>
                </c:pt>
                <c:pt idx="1845">
                  <c:v>2.6767183278217477</c:v>
                </c:pt>
                <c:pt idx="1846">
                  <c:v>3.3578579186956334</c:v>
                </c:pt>
                <c:pt idx="1847">
                  <c:v>2.7283983346676441</c:v>
                </c:pt>
                <c:pt idx="1848">
                  <c:v>3.0238013551868006</c:v>
                </c:pt>
                <c:pt idx="1849">
                  <c:v>2.6890312623586468</c:v>
                </c:pt>
                <c:pt idx="1850">
                  <c:v>3.3460906871865936</c:v>
                </c:pt>
                <c:pt idx="1851">
                  <c:v>2.9963386855703154</c:v>
                </c:pt>
                <c:pt idx="1852">
                  <c:v>3.0953717100946188</c:v>
                </c:pt>
                <c:pt idx="1853">
                  <c:v>2.7761744842598457</c:v>
                </c:pt>
                <c:pt idx="1854">
                  <c:v>3.063189896583967</c:v>
                </c:pt>
                <c:pt idx="1855">
                  <c:v>2.6963015542648527</c:v>
                </c:pt>
                <c:pt idx="1856">
                  <c:v>2.6359026302028328</c:v>
                </c:pt>
                <c:pt idx="1857">
                  <c:v>2.6927380875679039</c:v>
                </c:pt>
                <c:pt idx="1858">
                  <c:v>2.6618381046380537</c:v>
                </c:pt>
                <c:pt idx="1859">
                  <c:v>2.6249000587895588</c:v>
                </c:pt>
                <c:pt idx="1860">
                  <c:v>2.7051486571952381</c:v>
                </c:pt>
                <c:pt idx="1861">
                  <c:v>2.6730634437155723</c:v>
                </c:pt>
                <c:pt idx="1862">
                  <c:v>2.6779074572675112</c:v>
                </c:pt>
                <c:pt idx="1863">
                  <c:v>2.6808584161250004</c:v>
                </c:pt>
                <c:pt idx="1864">
                  <c:v>2.6627756673604992</c:v>
                </c:pt>
                <c:pt idx="1865">
                  <c:v>2.6953312609918312</c:v>
                </c:pt>
                <c:pt idx="1866">
                  <c:v>2.7213540682974475</c:v>
                </c:pt>
                <c:pt idx="1867">
                  <c:v>2.841453853767844</c:v>
                </c:pt>
                <c:pt idx="1868">
                  <c:v>2.7292228404225662</c:v>
                </c:pt>
                <c:pt idx="1869">
                  <c:v>2.6754822447347801</c:v>
                </c:pt>
                <c:pt idx="1870">
                  <c:v>2.7520573091261498</c:v>
                </c:pt>
                <c:pt idx="1871">
                  <c:v>2.7162351832523544</c:v>
                </c:pt>
                <c:pt idx="1872">
                  <c:v>2.7634039111063951</c:v>
                </c:pt>
                <c:pt idx="1873">
                  <c:v>2.7172894865463464</c:v>
                </c:pt>
                <c:pt idx="1874">
                  <c:v>2.7104921043944494</c:v>
                </c:pt>
                <c:pt idx="1875">
                  <c:v>2.726936802915457</c:v>
                </c:pt>
                <c:pt idx="1876">
                  <c:v>2.6870425427382241</c:v>
                </c:pt>
                <c:pt idx="1877">
                  <c:v>2.6600307710740845</c:v>
                </c:pt>
                <c:pt idx="1878">
                  <c:v>2.7593880030838691</c:v>
                </c:pt>
                <c:pt idx="1879">
                  <c:v>2.7586310355268817</c:v>
                </c:pt>
                <c:pt idx="1880">
                  <c:v>2.7302178747887305</c:v>
                </c:pt>
                <c:pt idx="1881">
                  <c:v>2.7344693598250864</c:v>
                </c:pt>
                <c:pt idx="1882">
                  <c:v>2.6840491778427564</c:v>
                </c:pt>
                <c:pt idx="1883">
                  <c:v>2.7226858120996074</c:v>
                </c:pt>
                <c:pt idx="1884">
                  <c:v>2.7741869732030668</c:v>
                </c:pt>
                <c:pt idx="1885">
                  <c:v>2.7110970550525639</c:v>
                </c:pt>
                <c:pt idx="1886">
                  <c:v>2.9198806280360508</c:v>
                </c:pt>
                <c:pt idx="1887">
                  <c:v>2.8669598641314207</c:v>
                </c:pt>
                <c:pt idx="1888">
                  <c:v>2.9214162983022223</c:v>
                </c:pt>
                <c:pt idx="1889">
                  <c:v>2.6542300615473562</c:v>
                </c:pt>
                <c:pt idx="1890">
                  <c:v>2.7112210165380128</c:v>
                </c:pt>
                <c:pt idx="1891">
                  <c:v>2.6347054980557125</c:v>
                </c:pt>
                <c:pt idx="1892">
                  <c:v>2.653496469033747</c:v>
                </c:pt>
                <c:pt idx="1893">
                  <c:v>2.6228398423160981</c:v>
                </c:pt>
                <c:pt idx="1894">
                  <c:v>2.7978981736863493</c:v>
                </c:pt>
                <c:pt idx="1895">
                  <c:v>2.6816016859521836</c:v>
                </c:pt>
                <c:pt idx="1896">
                  <c:v>2.7338202689966566</c:v>
                </c:pt>
                <c:pt idx="1897">
                  <c:v>2.7167299431222882</c:v>
                </c:pt>
                <c:pt idx="1898">
                  <c:v>2.6992207749301702</c:v>
                </c:pt>
                <c:pt idx="1899">
                  <c:v>2.6613489619478146</c:v>
                </c:pt>
                <c:pt idx="1900">
                  <c:v>2.6815507202789686</c:v>
                </c:pt>
                <c:pt idx="1901">
                  <c:v>2.6976562804890931</c:v>
                </c:pt>
                <c:pt idx="1902">
                  <c:v>2.8008589840634008</c:v>
                </c:pt>
                <c:pt idx="1903">
                  <c:v>2.7274557334995531</c:v>
                </c:pt>
                <c:pt idx="1904">
                  <c:v>2.8027958575040115</c:v>
                </c:pt>
                <c:pt idx="1905">
                  <c:v>2.8227704797138191</c:v>
                </c:pt>
                <c:pt idx="1906">
                  <c:v>2.8224626295793747</c:v>
                </c:pt>
                <c:pt idx="1907">
                  <c:v>2.7709301963592039</c:v>
                </c:pt>
                <c:pt idx="1908">
                  <c:v>2.730742400792757</c:v>
                </c:pt>
                <c:pt idx="1909">
                  <c:v>2.7378584073135448</c:v>
                </c:pt>
                <c:pt idx="1910">
                  <c:v>2.6869396995548431</c:v>
                </c:pt>
                <c:pt idx="1911">
                  <c:v>2.6926754036542389</c:v>
                </c:pt>
                <c:pt idx="1912">
                  <c:v>2.7007361648248662</c:v>
                </c:pt>
                <c:pt idx="1913">
                  <c:v>2.6642021739834223</c:v>
                </c:pt>
                <c:pt idx="1914">
                  <c:v>2.7187971357175265</c:v>
                </c:pt>
                <c:pt idx="1915">
                  <c:v>2.6891639921676105</c:v>
                </c:pt>
                <c:pt idx="1916">
                  <c:v>2.7242896570845501</c:v>
                </c:pt>
                <c:pt idx="1917">
                  <c:v>2.6990531920773329</c:v>
                </c:pt>
                <c:pt idx="1918">
                  <c:v>2.7208924028330506</c:v>
                </c:pt>
                <c:pt idx="1919">
                  <c:v>2.6392295828690204</c:v>
                </c:pt>
                <c:pt idx="1920">
                  <c:v>2.6846770336433901</c:v>
                </c:pt>
                <c:pt idx="1921">
                  <c:v>2.7243375152628815</c:v>
                </c:pt>
                <c:pt idx="1922">
                  <c:v>2.6925692097606397</c:v>
                </c:pt>
                <c:pt idx="1923">
                  <c:v>2.6163851028383878</c:v>
                </c:pt>
                <c:pt idx="1924">
                  <c:v>2.7331401500497607</c:v>
                </c:pt>
                <c:pt idx="1925">
                  <c:v>2.7657002139041782</c:v>
                </c:pt>
                <c:pt idx="1926">
                  <c:v>2.6725341595292704</c:v>
                </c:pt>
                <c:pt idx="1927">
                  <c:v>2.6632736303993685</c:v>
                </c:pt>
                <c:pt idx="1928">
                  <c:v>2.6201620276173521</c:v>
                </c:pt>
                <c:pt idx="1929">
                  <c:v>2.6689153013895246</c:v>
                </c:pt>
                <c:pt idx="1930">
                  <c:v>2.6360726825836882</c:v>
                </c:pt>
                <c:pt idx="1931">
                  <c:v>2.6212019509941009</c:v>
                </c:pt>
                <c:pt idx="1932">
                  <c:v>2.6393183305489365</c:v>
                </c:pt>
                <c:pt idx="1933">
                  <c:v>2.6146460416020436</c:v>
                </c:pt>
                <c:pt idx="1934">
                  <c:v>2.6137557408473207</c:v>
                </c:pt>
                <c:pt idx="1935">
                  <c:v>2.6742733388014783</c:v>
                </c:pt>
                <c:pt idx="1936">
                  <c:v>2.6156897258862291</c:v>
                </c:pt>
                <c:pt idx="1937">
                  <c:v>2.6379095416272587</c:v>
                </c:pt>
                <c:pt idx="1938">
                  <c:v>2.6992530940556425</c:v>
                </c:pt>
                <c:pt idx="1939">
                  <c:v>2.806899795249965</c:v>
                </c:pt>
                <c:pt idx="1940">
                  <c:v>2.7565416263908702</c:v>
                </c:pt>
                <c:pt idx="1941">
                  <c:v>2.7412140024256395</c:v>
                </c:pt>
                <c:pt idx="1942">
                  <c:v>2.7755551218441226</c:v>
                </c:pt>
                <c:pt idx="1943">
                  <c:v>2.6847586247022175</c:v>
                </c:pt>
                <c:pt idx="1944">
                  <c:v>2.712458152079126</c:v>
                </c:pt>
                <c:pt idx="1945">
                  <c:v>2.7127905327785462</c:v>
                </c:pt>
                <c:pt idx="1946">
                  <c:v>2.7031564646344757</c:v>
                </c:pt>
                <c:pt idx="1947">
                  <c:v>2.7624055994101826</c:v>
                </c:pt>
                <c:pt idx="1948">
                  <c:v>2.6822060879588241</c:v>
                </c:pt>
                <c:pt idx="1949">
                  <c:v>2.6763757540808859</c:v>
                </c:pt>
                <c:pt idx="1950">
                  <c:v>2.7268449189960475</c:v>
                </c:pt>
                <c:pt idx="1951">
                  <c:v>2.6863572719813029</c:v>
                </c:pt>
                <c:pt idx="1952">
                  <c:v>2.6793600193269187</c:v>
                </c:pt>
                <c:pt idx="1953">
                  <c:v>2.7023310632034332</c:v>
                </c:pt>
                <c:pt idx="1954">
                  <c:v>2.751897558980771</c:v>
                </c:pt>
                <c:pt idx="1955">
                  <c:v>2.6351402302208284</c:v>
                </c:pt>
                <c:pt idx="1956">
                  <c:v>2.6370137656919348</c:v>
                </c:pt>
                <c:pt idx="1957">
                  <c:v>2.5839515679202827</c:v>
                </c:pt>
                <c:pt idx="1958">
                  <c:v>2.6313114908841428</c:v>
                </c:pt>
                <c:pt idx="1959">
                  <c:v>2.6359713498940311</c:v>
                </c:pt>
                <c:pt idx="1960">
                  <c:v>2.6599820760453139</c:v>
                </c:pt>
                <c:pt idx="1961">
                  <c:v>2.6192097470536719</c:v>
                </c:pt>
                <c:pt idx="1962">
                  <c:v>2.6607570630974866</c:v>
                </c:pt>
                <c:pt idx="1963">
                  <c:v>2.6435095126497243</c:v>
                </c:pt>
                <c:pt idx="1964">
                  <c:v>2.5557266532680933</c:v>
                </c:pt>
                <c:pt idx="1965">
                  <c:v>2.6345611830490245</c:v>
                </c:pt>
                <c:pt idx="1966">
                  <c:v>2.6234922353521615</c:v>
                </c:pt>
                <c:pt idx="1967">
                  <c:v>2.6140139142761489</c:v>
                </c:pt>
                <c:pt idx="1968">
                  <c:v>2.6090698705272617</c:v>
                </c:pt>
                <c:pt idx="1969">
                  <c:v>2.6055020661431381</c:v>
                </c:pt>
                <c:pt idx="1970">
                  <c:v>2.6813567211816398</c:v>
                </c:pt>
                <c:pt idx="1971">
                  <c:v>2.7560270958713309</c:v>
                </c:pt>
                <c:pt idx="1972">
                  <c:v>2.5817851933565712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97B-4C5F-88C6-3CDA854E4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480384"/>
        <c:axId val="68480960"/>
      </c:scatterChart>
      <c:valAx>
        <c:axId val="68480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7142586805555553"/>
              <c:y val="0.962529776290463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480960"/>
        <c:crosses val="autoZero"/>
        <c:crossBetween val="midCat"/>
      </c:valAx>
      <c:valAx>
        <c:axId val="6848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L2</a:t>
                </a:r>
                <a:endParaRPr lang="el-GR" dirty="0"/>
              </a:p>
            </c:rich>
          </c:tx>
          <c:layout>
            <c:manualLayout>
              <c:xMode val="edge"/>
              <c:yMode val="edge"/>
              <c:x val="2.2621527777777775E-2"/>
              <c:y val="0.435822582591012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480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C-moments Coefficient of kurtosis vs. coefficient of skewness of all time series</a:t>
            </a:r>
            <a:endParaRPr lang="el-GR"/>
          </a:p>
        </c:rich>
      </c:tx>
      <c:layout>
        <c:manualLayout>
          <c:xMode val="edge"/>
          <c:yMode val="edge"/>
          <c:x val="0.1310184649745654"/>
          <c:y val="3.3735231604771964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559019094440794E-2"/>
          <c:y val="0.12360140297856796"/>
          <c:w val="0.89454620604401336"/>
          <c:h val="0.77851816095813742"/>
        </c:manualLayout>
      </c:layout>
      <c:scatterChart>
        <c:scatterStyle val="smoothMarker"/>
        <c:varyColors val="0"/>
        <c:ser>
          <c:idx val="1"/>
          <c:order val="2"/>
          <c:tx>
            <c:v>Stations' Timeseries</c:v>
          </c:tx>
          <c:spPr>
            <a:ln>
              <a:solidFill>
                <a:schemeClr val="bg1">
                  <a:alpha val="1000"/>
                </a:schemeClr>
              </a:solidFill>
            </a:ln>
          </c:spPr>
          <c:marker>
            <c:symbol val="circle"/>
            <c:size val="3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Φύλλο2!$O$2:$O$63137</c:f>
              <c:numCache>
                <c:formatCode>General</c:formatCode>
                <c:ptCount val="63136"/>
                <c:pt idx="0">
                  <c:v>0.89682409228199189</c:v>
                </c:pt>
                <c:pt idx="1">
                  <c:v>0.88794753570622298</c:v>
                </c:pt>
                <c:pt idx="2">
                  <c:v>1.029669181811246</c:v>
                </c:pt>
                <c:pt idx="3">
                  <c:v>1.0060488781029702</c:v>
                </c:pt>
                <c:pt idx="4">
                  <c:v>1.1170942194733227</c:v>
                </c:pt>
                <c:pt idx="5">
                  <c:v>0.8636818945038478</c:v>
                </c:pt>
                <c:pt idx="6">
                  <c:v>0.85688710375530885</c:v>
                </c:pt>
                <c:pt idx="7">
                  <c:v>0.97688659561185343</c:v>
                </c:pt>
                <c:pt idx="8">
                  <c:v>0.90241904077428869</c:v>
                </c:pt>
                <c:pt idx="9">
                  <c:v>1.0124220409582658</c:v>
                </c:pt>
                <c:pt idx="10">
                  <c:v>1.000319825536073</c:v>
                </c:pt>
                <c:pt idx="11">
                  <c:v>0.95891800623081047</c:v>
                </c:pt>
                <c:pt idx="12">
                  <c:v>0.95759594959432992</c:v>
                </c:pt>
                <c:pt idx="13">
                  <c:v>1.0767885597045574</c:v>
                </c:pt>
                <c:pt idx="14">
                  <c:v>1.0008207256282826</c:v>
                </c:pt>
                <c:pt idx="15">
                  <c:v>1.3139866652098755</c:v>
                </c:pt>
                <c:pt idx="16">
                  <c:v>1.2729629165393863</c:v>
                </c:pt>
                <c:pt idx="17">
                  <c:v>0.99334258463911007</c:v>
                </c:pt>
                <c:pt idx="18">
                  <c:v>1.1606743570790632</c:v>
                </c:pt>
                <c:pt idx="19">
                  <c:v>1.202775938707723</c:v>
                </c:pt>
                <c:pt idx="20">
                  <c:v>0.96323208726531995</c:v>
                </c:pt>
                <c:pt idx="21">
                  <c:v>1.2852588061809023</c:v>
                </c:pt>
                <c:pt idx="22">
                  <c:v>1.4977040102772825</c:v>
                </c:pt>
                <c:pt idx="23">
                  <c:v>1.3466541686475364</c:v>
                </c:pt>
                <c:pt idx="24">
                  <c:v>1.2309105548235282</c:v>
                </c:pt>
                <c:pt idx="25">
                  <c:v>1.0044102949320122</c:v>
                </c:pt>
                <c:pt idx="26">
                  <c:v>1.099584820957042</c:v>
                </c:pt>
                <c:pt idx="27">
                  <c:v>1.1734504236197572</c:v>
                </c:pt>
                <c:pt idx="28">
                  <c:v>1.0777544583677774</c:v>
                </c:pt>
                <c:pt idx="29">
                  <c:v>1.0805275810470152</c:v>
                </c:pt>
                <c:pt idx="30">
                  <c:v>1.0910189678546938</c:v>
                </c:pt>
                <c:pt idx="31">
                  <c:v>1.5156181484845284</c:v>
                </c:pt>
                <c:pt idx="32">
                  <c:v>0.94932252972272158</c:v>
                </c:pt>
                <c:pt idx="33">
                  <c:v>0.63962260497174539</c:v>
                </c:pt>
                <c:pt idx="34">
                  <c:v>0.89599012644132447</c:v>
                </c:pt>
                <c:pt idx="35">
                  <c:v>1.1313852464987018</c:v>
                </c:pt>
                <c:pt idx="36">
                  <c:v>0.99156383542612392</c:v>
                </c:pt>
                <c:pt idx="37">
                  <c:v>1.2040145196771306</c:v>
                </c:pt>
                <c:pt idx="38">
                  <c:v>0.95268935563784463</c:v>
                </c:pt>
                <c:pt idx="39">
                  <c:v>0.91797646588733695</c:v>
                </c:pt>
                <c:pt idx="40">
                  <c:v>0.92958525732779362</c:v>
                </c:pt>
                <c:pt idx="41">
                  <c:v>1.0594940984785672</c:v>
                </c:pt>
                <c:pt idx="42">
                  <c:v>1.0301971746363041</c:v>
                </c:pt>
                <c:pt idx="43">
                  <c:v>1.1951318088550487</c:v>
                </c:pt>
                <c:pt idx="44">
                  <c:v>1.192454238197209</c:v>
                </c:pt>
                <c:pt idx="45">
                  <c:v>1.0579661463927994</c:v>
                </c:pt>
                <c:pt idx="46">
                  <c:v>1.0449528755799122</c:v>
                </c:pt>
                <c:pt idx="47">
                  <c:v>1.0514208498984001</c:v>
                </c:pt>
                <c:pt idx="48">
                  <c:v>0.96226954578526713</c:v>
                </c:pt>
                <c:pt idx="49">
                  <c:v>1.0531775371843193</c:v>
                </c:pt>
                <c:pt idx="50">
                  <c:v>1.0261692643091482</c:v>
                </c:pt>
                <c:pt idx="51">
                  <c:v>0.87023551783528474</c:v>
                </c:pt>
                <c:pt idx="52">
                  <c:v>0.88107584570622577</c:v>
                </c:pt>
                <c:pt idx="53">
                  <c:v>0.98762695795103994</c:v>
                </c:pt>
                <c:pt idx="54">
                  <c:v>1.2986358346011202</c:v>
                </c:pt>
                <c:pt idx="55">
                  <c:v>0.92753709354007929</c:v>
                </c:pt>
                <c:pt idx="56">
                  <c:v>0.89357472539801985</c:v>
                </c:pt>
                <c:pt idx="57">
                  <c:v>0.90810797892329098</c:v>
                </c:pt>
                <c:pt idx="58">
                  <c:v>0.91772855808443343</c:v>
                </c:pt>
                <c:pt idx="59">
                  <c:v>0.96827332475903027</c:v>
                </c:pt>
                <c:pt idx="60">
                  <c:v>0.94256632109682281</c:v>
                </c:pt>
                <c:pt idx="61">
                  <c:v>0.90592405050360902</c:v>
                </c:pt>
                <c:pt idx="62">
                  <c:v>0.8203965618678225</c:v>
                </c:pt>
                <c:pt idx="63">
                  <c:v>1.0481589514983853</c:v>
                </c:pt>
                <c:pt idx="64">
                  <c:v>0.72156349914182139</c:v>
                </c:pt>
                <c:pt idx="65">
                  <c:v>0.89638065023958824</c:v>
                </c:pt>
                <c:pt idx="66">
                  <c:v>1.0987138146531259</c:v>
                </c:pt>
                <c:pt idx="67">
                  <c:v>0.95543354445383222</c:v>
                </c:pt>
                <c:pt idx="68">
                  <c:v>1.0195326630533685</c:v>
                </c:pt>
                <c:pt idx="69">
                  <c:v>1.0706692791580252</c:v>
                </c:pt>
                <c:pt idx="70">
                  <c:v>0.91973848173515893</c:v>
                </c:pt>
                <c:pt idx="71">
                  <c:v>1.0240200748545623</c:v>
                </c:pt>
                <c:pt idx="72">
                  <c:v>0.8635021911295313</c:v>
                </c:pt>
                <c:pt idx="73">
                  <c:v>1.147547733001653</c:v>
                </c:pt>
                <c:pt idx="74">
                  <c:v>1.2165703522199907</c:v>
                </c:pt>
                <c:pt idx="75">
                  <c:v>1.0124612187091415</c:v>
                </c:pt>
                <c:pt idx="76">
                  <c:v>1.1034500788440575</c:v>
                </c:pt>
                <c:pt idx="77">
                  <c:v>1.0871889134868782</c:v>
                </c:pt>
                <c:pt idx="78">
                  <c:v>1.1714484885281096</c:v>
                </c:pt>
                <c:pt idx="79">
                  <c:v>1.2152597861742163</c:v>
                </c:pt>
                <c:pt idx="80">
                  <c:v>0.98196116778580533</c:v>
                </c:pt>
                <c:pt idx="81">
                  <c:v>0.96509215894391642</c:v>
                </c:pt>
                <c:pt idx="82">
                  <c:v>0.98102404656285935</c:v>
                </c:pt>
                <c:pt idx="83">
                  <c:v>0.86414264286563303</c:v>
                </c:pt>
                <c:pt idx="84">
                  <c:v>0.89301239558666801</c:v>
                </c:pt>
                <c:pt idx="85">
                  <c:v>0.71018019046164294</c:v>
                </c:pt>
                <c:pt idx="86">
                  <c:v>0.77904749501987691</c:v>
                </c:pt>
                <c:pt idx="87">
                  <c:v>0.71762270348040169</c:v>
                </c:pt>
                <c:pt idx="88">
                  <c:v>0.68591872080207805</c:v>
                </c:pt>
                <c:pt idx="89">
                  <c:v>0.69305672225334192</c:v>
                </c:pt>
                <c:pt idx="90">
                  <c:v>0.74336276451587746</c:v>
                </c:pt>
                <c:pt idx="91">
                  <c:v>0.88432154354755788</c:v>
                </c:pt>
                <c:pt idx="92">
                  <c:v>1.0536708522523355</c:v>
                </c:pt>
                <c:pt idx="93">
                  <c:v>0.91734409821186946</c:v>
                </c:pt>
                <c:pt idx="94">
                  <c:v>0.78042969914898097</c:v>
                </c:pt>
                <c:pt idx="95">
                  <c:v>0.74876353828221798</c:v>
                </c:pt>
                <c:pt idx="96">
                  <c:v>1.0880303765851307</c:v>
                </c:pt>
                <c:pt idx="97">
                  <c:v>1.0868982995862582</c:v>
                </c:pt>
                <c:pt idx="98">
                  <c:v>0.82261514979307448</c:v>
                </c:pt>
                <c:pt idx="99">
                  <c:v>0.81234164105947515</c:v>
                </c:pt>
                <c:pt idx="100">
                  <c:v>1.4658034707053038</c:v>
                </c:pt>
                <c:pt idx="101">
                  <c:v>1.0113719093598905</c:v>
                </c:pt>
                <c:pt idx="102">
                  <c:v>1.2488672660764168</c:v>
                </c:pt>
                <c:pt idx="103">
                  <c:v>0.74079019569971827</c:v>
                </c:pt>
                <c:pt idx="104">
                  <c:v>0.60450486393432945</c:v>
                </c:pt>
                <c:pt idx="105">
                  <c:v>0.78713822884656559</c:v>
                </c:pt>
                <c:pt idx="106">
                  <c:v>0.8465306804370899</c:v>
                </c:pt>
                <c:pt idx="107">
                  <c:v>1.0874712405631473</c:v>
                </c:pt>
                <c:pt idx="108">
                  <c:v>0.71764040046183475</c:v>
                </c:pt>
                <c:pt idx="109">
                  <c:v>0.73290373658016816</c:v>
                </c:pt>
                <c:pt idx="110">
                  <c:v>0.9334502681204716</c:v>
                </c:pt>
                <c:pt idx="111">
                  <c:v>0.7041643419418151</c:v>
                </c:pt>
                <c:pt idx="112">
                  <c:v>0.73032646549409763</c:v>
                </c:pt>
                <c:pt idx="113">
                  <c:v>0.77534414696355081</c:v>
                </c:pt>
                <c:pt idx="114">
                  <c:v>0.64275615887155169</c:v>
                </c:pt>
                <c:pt idx="115">
                  <c:v>0.67114377008897508</c:v>
                </c:pt>
                <c:pt idx="116">
                  <c:v>0.61920406181087295</c:v>
                </c:pt>
                <c:pt idx="117">
                  <c:v>0.85724431462544803</c:v>
                </c:pt>
                <c:pt idx="118">
                  <c:v>0.87037726046851649</c:v>
                </c:pt>
                <c:pt idx="119">
                  <c:v>0.78892370944383161</c:v>
                </c:pt>
                <c:pt idx="120">
                  <c:v>0.86140958903999199</c:v>
                </c:pt>
                <c:pt idx="121">
                  <c:v>1.5123858714273986</c:v>
                </c:pt>
                <c:pt idx="122">
                  <c:v>0.90221597124358799</c:v>
                </c:pt>
                <c:pt idx="123">
                  <c:v>1.0743739148656464</c:v>
                </c:pt>
                <c:pt idx="124">
                  <c:v>0.89160230477800517</c:v>
                </c:pt>
                <c:pt idx="125">
                  <c:v>0.90816739742388364</c:v>
                </c:pt>
                <c:pt idx="126">
                  <c:v>0.84833692208947209</c:v>
                </c:pt>
                <c:pt idx="127">
                  <c:v>0.91123104562478119</c:v>
                </c:pt>
                <c:pt idx="128">
                  <c:v>0.84243821911325201</c:v>
                </c:pt>
                <c:pt idx="129">
                  <c:v>0.89168082746597543</c:v>
                </c:pt>
                <c:pt idx="130">
                  <c:v>0.8913427043090405</c:v>
                </c:pt>
                <c:pt idx="131">
                  <c:v>1.1170939758435381</c:v>
                </c:pt>
                <c:pt idx="132">
                  <c:v>0.92616609240953518</c:v>
                </c:pt>
                <c:pt idx="133">
                  <c:v>1.0274453442436253</c:v>
                </c:pt>
                <c:pt idx="134">
                  <c:v>1.5380968586829504</c:v>
                </c:pt>
                <c:pt idx="135">
                  <c:v>0.86045805841792078</c:v>
                </c:pt>
                <c:pt idx="136">
                  <c:v>1.2120171450548323</c:v>
                </c:pt>
                <c:pt idx="137">
                  <c:v>0.81727140814390042</c:v>
                </c:pt>
                <c:pt idx="138">
                  <c:v>0.78115918684959862</c:v>
                </c:pt>
                <c:pt idx="139">
                  <c:v>0.97437992983282218</c:v>
                </c:pt>
                <c:pt idx="140">
                  <c:v>0.92800552858124619</c:v>
                </c:pt>
                <c:pt idx="141">
                  <c:v>0.98712815223657557</c:v>
                </c:pt>
                <c:pt idx="142">
                  <c:v>0.80685729449981347</c:v>
                </c:pt>
                <c:pt idx="143">
                  <c:v>0.8624173050428714</c:v>
                </c:pt>
                <c:pt idx="144">
                  <c:v>1.235788344126876</c:v>
                </c:pt>
                <c:pt idx="145">
                  <c:v>0.94719133138165257</c:v>
                </c:pt>
                <c:pt idx="146">
                  <c:v>1.6117729943074723</c:v>
                </c:pt>
                <c:pt idx="147">
                  <c:v>1.4306564602661089</c:v>
                </c:pt>
                <c:pt idx="148">
                  <c:v>1.4898825482189622</c:v>
                </c:pt>
                <c:pt idx="149">
                  <c:v>0.83811683657326586</c:v>
                </c:pt>
                <c:pt idx="150">
                  <c:v>0.72153538391734107</c:v>
                </c:pt>
                <c:pt idx="151">
                  <c:v>0.79281153794857395</c:v>
                </c:pt>
                <c:pt idx="152">
                  <c:v>0.79131408918008095</c:v>
                </c:pt>
                <c:pt idx="153">
                  <c:v>0.66630755858492241</c:v>
                </c:pt>
                <c:pt idx="154">
                  <c:v>0.92921299944648816</c:v>
                </c:pt>
                <c:pt idx="155">
                  <c:v>0.65270426953303118</c:v>
                </c:pt>
                <c:pt idx="156">
                  <c:v>1.0330702522555697</c:v>
                </c:pt>
                <c:pt idx="157">
                  <c:v>0.97670415777903019</c:v>
                </c:pt>
                <c:pt idx="158">
                  <c:v>0.76691252588937164</c:v>
                </c:pt>
                <c:pt idx="159">
                  <c:v>1.1792356446611896</c:v>
                </c:pt>
                <c:pt idx="160">
                  <c:v>1.1069344670466332</c:v>
                </c:pt>
                <c:pt idx="161">
                  <c:v>0.71278398560661393</c:v>
                </c:pt>
                <c:pt idx="162">
                  <c:v>0.98390681963091864</c:v>
                </c:pt>
                <c:pt idx="163">
                  <c:v>1.0608288402904824</c:v>
                </c:pt>
                <c:pt idx="164">
                  <c:v>0.91162271708819653</c:v>
                </c:pt>
                <c:pt idx="165">
                  <c:v>0.93889282607675228</c:v>
                </c:pt>
                <c:pt idx="166">
                  <c:v>1.1677558154160668</c:v>
                </c:pt>
                <c:pt idx="167">
                  <c:v>0.86694735711089532</c:v>
                </c:pt>
                <c:pt idx="168">
                  <c:v>0.6303685988693033</c:v>
                </c:pt>
                <c:pt idx="169">
                  <c:v>0.85474754808458897</c:v>
                </c:pt>
                <c:pt idx="170">
                  <c:v>0.58960637103276625</c:v>
                </c:pt>
                <c:pt idx="171">
                  <c:v>0.83612949944276105</c:v>
                </c:pt>
                <c:pt idx="172">
                  <c:v>0.8302224878537835</c:v>
                </c:pt>
                <c:pt idx="173">
                  <c:v>0.9841519159333959</c:v>
                </c:pt>
                <c:pt idx="174">
                  <c:v>0.76778376451107166</c:v>
                </c:pt>
                <c:pt idx="175">
                  <c:v>1.0154467832298077</c:v>
                </c:pt>
                <c:pt idx="176">
                  <c:v>0.86396803797308064</c:v>
                </c:pt>
                <c:pt idx="177">
                  <c:v>1.3106267701684391</c:v>
                </c:pt>
                <c:pt idx="178">
                  <c:v>0.78548376018197574</c:v>
                </c:pt>
                <c:pt idx="179">
                  <c:v>0.93546295386613532</c:v>
                </c:pt>
                <c:pt idx="180">
                  <c:v>0.89821924566074962</c:v>
                </c:pt>
                <c:pt idx="181">
                  <c:v>0.72913904571480848</c:v>
                </c:pt>
                <c:pt idx="182">
                  <c:v>0.80158860702587753</c:v>
                </c:pt>
                <c:pt idx="183">
                  <c:v>0.85806458670290875</c:v>
                </c:pt>
                <c:pt idx="184">
                  <c:v>0.75711943244082425</c:v>
                </c:pt>
                <c:pt idx="185">
                  <c:v>0.76471433279529555</c:v>
                </c:pt>
                <c:pt idx="186">
                  <c:v>0.78983889411867381</c:v>
                </c:pt>
                <c:pt idx="187">
                  <c:v>0.97518060541853446</c:v>
                </c:pt>
                <c:pt idx="188">
                  <c:v>0.84693920622072838</c:v>
                </c:pt>
                <c:pt idx="189">
                  <c:v>0.75129854115515848</c:v>
                </c:pt>
                <c:pt idx="190">
                  <c:v>0.87478719460798704</c:v>
                </c:pt>
                <c:pt idx="191">
                  <c:v>0.91396978878716029</c:v>
                </c:pt>
                <c:pt idx="192">
                  <c:v>0.86201789427641307</c:v>
                </c:pt>
                <c:pt idx="193">
                  <c:v>0.93058161344460644</c:v>
                </c:pt>
                <c:pt idx="194">
                  <c:v>0.78565756752638061</c:v>
                </c:pt>
                <c:pt idx="195">
                  <c:v>0.72219413611050298</c:v>
                </c:pt>
                <c:pt idx="196">
                  <c:v>0.82613279393457961</c:v>
                </c:pt>
                <c:pt idx="197">
                  <c:v>0.84136642199202694</c:v>
                </c:pt>
                <c:pt idx="198">
                  <c:v>0.82797596202766</c:v>
                </c:pt>
                <c:pt idx="199">
                  <c:v>0.9038824390851512</c:v>
                </c:pt>
                <c:pt idx="200">
                  <c:v>0.91385076119511155</c:v>
                </c:pt>
                <c:pt idx="201">
                  <c:v>1.3203138617577423</c:v>
                </c:pt>
                <c:pt idx="202">
                  <c:v>0.66203976078444182</c:v>
                </c:pt>
                <c:pt idx="203">
                  <c:v>0.71026404872672955</c:v>
                </c:pt>
                <c:pt idx="204">
                  <c:v>0.80819601622309811</c:v>
                </c:pt>
                <c:pt idx="205">
                  <c:v>0.72206257373046334</c:v>
                </c:pt>
                <c:pt idx="206">
                  <c:v>0.66544792744808112</c:v>
                </c:pt>
                <c:pt idx="207">
                  <c:v>0.88998584863094665</c:v>
                </c:pt>
                <c:pt idx="208">
                  <c:v>0.91713837610020532</c:v>
                </c:pt>
                <c:pt idx="209">
                  <c:v>0.93948837678672503</c:v>
                </c:pt>
                <c:pt idx="210">
                  <c:v>0.7564172747014849</c:v>
                </c:pt>
                <c:pt idx="211">
                  <c:v>0.75695559939994439</c:v>
                </c:pt>
                <c:pt idx="212">
                  <c:v>0.74345521095337141</c:v>
                </c:pt>
                <c:pt idx="213">
                  <c:v>0.6786575634056905</c:v>
                </c:pt>
                <c:pt idx="214">
                  <c:v>0.79354861711677216</c:v>
                </c:pt>
                <c:pt idx="215">
                  <c:v>0.90831788835456939</c:v>
                </c:pt>
                <c:pt idx="216">
                  <c:v>0.83034016654807852</c:v>
                </c:pt>
                <c:pt idx="217">
                  <c:v>0.86905961497965845</c:v>
                </c:pt>
                <c:pt idx="218">
                  <c:v>1.0132029144548038</c:v>
                </c:pt>
                <c:pt idx="219">
                  <c:v>0.84235076257650598</c:v>
                </c:pt>
                <c:pt idx="220">
                  <c:v>0.89698086589146353</c:v>
                </c:pt>
                <c:pt idx="221">
                  <c:v>0.85293440485181282</c:v>
                </c:pt>
                <c:pt idx="222">
                  <c:v>0.97317408824509</c:v>
                </c:pt>
                <c:pt idx="223">
                  <c:v>0.77655613574015414</c:v>
                </c:pt>
                <c:pt idx="224">
                  <c:v>0.75586509914630495</c:v>
                </c:pt>
                <c:pt idx="225">
                  <c:v>0.80886630894616152</c:v>
                </c:pt>
                <c:pt idx="226">
                  <c:v>0.9661181111730659</c:v>
                </c:pt>
                <c:pt idx="227">
                  <c:v>0.82280616963605302</c:v>
                </c:pt>
                <c:pt idx="228">
                  <c:v>1.1155260677610204</c:v>
                </c:pt>
                <c:pt idx="229">
                  <c:v>0.79192223771615688</c:v>
                </c:pt>
                <c:pt idx="230">
                  <c:v>1.0188261414704172</c:v>
                </c:pt>
                <c:pt idx="231">
                  <c:v>0.74732058975698912</c:v>
                </c:pt>
                <c:pt idx="232">
                  <c:v>0.86665828069110884</c:v>
                </c:pt>
                <c:pt idx="233">
                  <c:v>1.4433267198980551</c:v>
                </c:pt>
                <c:pt idx="234">
                  <c:v>1.0321098649120535</c:v>
                </c:pt>
                <c:pt idx="235">
                  <c:v>0.8043916369089128</c:v>
                </c:pt>
                <c:pt idx="236">
                  <c:v>1.0418941476969714</c:v>
                </c:pt>
                <c:pt idx="237">
                  <c:v>1.3042363835524742</c:v>
                </c:pt>
                <c:pt idx="238">
                  <c:v>1.3211512983261682</c:v>
                </c:pt>
                <c:pt idx="239">
                  <c:v>1.319316343939233</c:v>
                </c:pt>
                <c:pt idx="240">
                  <c:v>1.2928853492834389</c:v>
                </c:pt>
                <c:pt idx="241">
                  <c:v>1.2390048582644728</c:v>
                </c:pt>
                <c:pt idx="242">
                  <c:v>1.2966900845687759</c:v>
                </c:pt>
                <c:pt idx="243">
                  <c:v>1.0228409840858039</c:v>
                </c:pt>
                <c:pt idx="244">
                  <c:v>0.93445579425966607</c:v>
                </c:pt>
                <c:pt idx="245">
                  <c:v>1.0831170685260416</c:v>
                </c:pt>
                <c:pt idx="246">
                  <c:v>1.102658077543353</c:v>
                </c:pt>
                <c:pt idx="247">
                  <c:v>0.92117493510509763</c:v>
                </c:pt>
                <c:pt idx="248">
                  <c:v>0.81316619106485766</c:v>
                </c:pt>
                <c:pt idx="249">
                  <c:v>1.0085531738310063</c:v>
                </c:pt>
                <c:pt idx="250">
                  <c:v>0.74252891259273512</c:v>
                </c:pt>
                <c:pt idx="251">
                  <c:v>0.82734361055486338</c:v>
                </c:pt>
                <c:pt idx="252">
                  <c:v>0.86229298364732421</c:v>
                </c:pt>
                <c:pt idx="253">
                  <c:v>0.72149045696171432</c:v>
                </c:pt>
                <c:pt idx="254">
                  <c:v>0.69700138643656118</c:v>
                </c:pt>
                <c:pt idx="255">
                  <c:v>0.9015902090630421</c:v>
                </c:pt>
                <c:pt idx="256">
                  <c:v>1.0314818879284957</c:v>
                </c:pt>
                <c:pt idx="257">
                  <c:v>0.93025822553975557</c:v>
                </c:pt>
                <c:pt idx="258">
                  <c:v>1.0466332542669048</c:v>
                </c:pt>
                <c:pt idx="259">
                  <c:v>0.86976902325061245</c:v>
                </c:pt>
                <c:pt idx="260">
                  <c:v>1.1065299489045617</c:v>
                </c:pt>
                <c:pt idx="261">
                  <c:v>1.0835871198419806</c:v>
                </c:pt>
                <c:pt idx="262">
                  <c:v>1.1301997975022233</c:v>
                </c:pt>
                <c:pt idx="263">
                  <c:v>0.71416074763532611</c:v>
                </c:pt>
                <c:pt idx="264">
                  <c:v>1.0085079255597886</c:v>
                </c:pt>
                <c:pt idx="265">
                  <c:v>0.91190493362109992</c:v>
                </c:pt>
                <c:pt idx="266">
                  <c:v>0.94659559519773007</c:v>
                </c:pt>
                <c:pt idx="267">
                  <c:v>0.75650780805600515</c:v>
                </c:pt>
                <c:pt idx="268">
                  <c:v>0.75136138303249067</c:v>
                </c:pt>
                <c:pt idx="269">
                  <c:v>0.90215048712784274</c:v>
                </c:pt>
                <c:pt idx="270">
                  <c:v>0.82484143348250205</c:v>
                </c:pt>
                <c:pt idx="271">
                  <c:v>1.0186164038038412</c:v>
                </c:pt>
                <c:pt idx="272">
                  <c:v>0.7148233427391385</c:v>
                </c:pt>
                <c:pt idx="273">
                  <c:v>1.0188778276551469</c:v>
                </c:pt>
                <c:pt idx="274">
                  <c:v>0.95790351347442781</c:v>
                </c:pt>
                <c:pt idx="275">
                  <c:v>0.87002207493417749</c:v>
                </c:pt>
                <c:pt idx="276">
                  <c:v>0.95726463841612164</c:v>
                </c:pt>
                <c:pt idx="277">
                  <c:v>1.0532845355456439</c:v>
                </c:pt>
                <c:pt idx="278">
                  <c:v>1.059315505051839</c:v>
                </c:pt>
                <c:pt idx="279">
                  <c:v>1.0810090937296506</c:v>
                </c:pt>
                <c:pt idx="280">
                  <c:v>1.1258754484322513</c:v>
                </c:pt>
                <c:pt idx="281">
                  <c:v>1.1242932204314571</c:v>
                </c:pt>
                <c:pt idx="282">
                  <c:v>0.94986724772950881</c:v>
                </c:pt>
                <c:pt idx="283">
                  <c:v>1.0176468986212688</c:v>
                </c:pt>
                <c:pt idx="284">
                  <c:v>0.96660654779412547</c:v>
                </c:pt>
                <c:pt idx="285">
                  <c:v>0.9492426242368065</c:v>
                </c:pt>
                <c:pt idx="286">
                  <c:v>0.99951389923569922</c:v>
                </c:pt>
                <c:pt idx="287">
                  <c:v>1.1568831125861494</c:v>
                </c:pt>
                <c:pt idx="288">
                  <c:v>1.1180794737000663</c:v>
                </c:pt>
                <c:pt idx="289">
                  <c:v>0.83015957415320607</c:v>
                </c:pt>
                <c:pt idx="290">
                  <c:v>1.0683841734904327</c:v>
                </c:pt>
                <c:pt idx="291">
                  <c:v>1.0571573416168965</c:v>
                </c:pt>
                <c:pt idx="292">
                  <c:v>1.0359792304903972</c:v>
                </c:pt>
                <c:pt idx="293">
                  <c:v>1.1277998206481152</c:v>
                </c:pt>
                <c:pt idx="294">
                  <c:v>1.6580877761233137</c:v>
                </c:pt>
                <c:pt idx="295">
                  <c:v>1.361992390501918</c:v>
                </c:pt>
                <c:pt idx="296">
                  <c:v>1.3644783356735499</c:v>
                </c:pt>
                <c:pt idx="297">
                  <c:v>1.2118472171798695</c:v>
                </c:pt>
                <c:pt idx="298">
                  <c:v>1.2200266626184855</c:v>
                </c:pt>
                <c:pt idx="299">
                  <c:v>1.7758545881299694</c:v>
                </c:pt>
                <c:pt idx="300">
                  <c:v>1.3629062121755169</c:v>
                </c:pt>
                <c:pt idx="301">
                  <c:v>1.4231089865364779</c:v>
                </c:pt>
                <c:pt idx="302">
                  <c:v>1.4203149258581587</c:v>
                </c:pt>
                <c:pt idx="303">
                  <c:v>1.2619199765892966</c:v>
                </c:pt>
                <c:pt idx="304">
                  <c:v>1.8983534479931679</c:v>
                </c:pt>
                <c:pt idx="305">
                  <c:v>1.4642809675416781</c:v>
                </c:pt>
                <c:pt idx="306">
                  <c:v>0.98234360582977132</c:v>
                </c:pt>
                <c:pt idx="307">
                  <c:v>1.396546817856799</c:v>
                </c:pt>
                <c:pt idx="308">
                  <c:v>1.2817175943777093</c:v>
                </c:pt>
                <c:pt idx="309">
                  <c:v>1.5685985668079718</c:v>
                </c:pt>
                <c:pt idx="310">
                  <c:v>1.7789005486872151</c:v>
                </c:pt>
                <c:pt idx="311">
                  <c:v>1.5847088901939099</c:v>
                </c:pt>
                <c:pt idx="312">
                  <c:v>1.0085123348157325</c:v>
                </c:pt>
                <c:pt idx="313">
                  <c:v>1.3210557437000146</c:v>
                </c:pt>
                <c:pt idx="314">
                  <c:v>1.275481923018061</c:v>
                </c:pt>
                <c:pt idx="315">
                  <c:v>1.1056956468731525</c:v>
                </c:pt>
                <c:pt idx="316">
                  <c:v>1.6007018502860573</c:v>
                </c:pt>
                <c:pt idx="317">
                  <c:v>1.5865820562075637</c:v>
                </c:pt>
                <c:pt idx="318">
                  <c:v>1.0905786139449156</c:v>
                </c:pt>
                <c:pt idx="319">
                  <c:v>1.0829462554173286</c:v>
                </c:pt>
                <c:pt idx="320">
                  <c:v>0.96189504698898676</c:v>
                </c:pt>
                <c:pt idx="321">
                  <c:v>0.92573860221480886</c:v>
                </c:pt>
                <c:pt idx="322">
                  <c:v>0.86422243489234485</c:v>
                </c:pt>
                <c:pt idx="323">
                  <c:v>1.1080446895200684</c:v>
                </c:pt>
                <c:pt idx="324">
                  <c:v>1.2359647326657741</c:v>
                </c:pt>
                <c:pt idx="325">
                  <c:v>1.232689880802994</c:v>
                </c:pt>
                <c:pt idx="326">
                  <c:v>0.9182259316981829</c:v>
                </c:pt>
                <c:pt idx="327">
                  <c:v>1.2616626307144223</c:v>
                </c:pt>
                <c:pt idx="328">
                  <c:v>0.93351760043745713</c:v>
                </c:pt>
                <c:pt idx="329">
                  <c:v>1.2261579427159566</c:v>
                </c:pt>
                <c:pt idx="330">
                  <c:v>0.87951648236382551</c:v>
                </c:pt>
                <c:pt idx="331">
                  <c:v>0.92431477159509401</c:v>
                </c:pt>
                <c:pt idx="332">
                  <c:v>1.0428569089106456</c:v>
                </c:pt>
                <c:pt idx="333">
                  <c:v>0.88705249665203112</c:v>
                </c:pt>
                <c:pt idx="334">
                  <c:v>1.0560174114541283</c:v>
                </c:pt>
                <c:pt idx="335">
                  <c:v>1.1790518554522322</c:v>
                </c:pt>
                <c:pt idx="336">
                  <c:v>1.0019122567032785</c:v>
                </c:pt>
                <c:pt idx="337">
                  <c:v>0.99565495552334515</c:v>
                </c:pt>
                <c:pt idx="338">
                  <c:v>0.94740789688837346</c:v>
                </c:pt>
                <c:pt idx="339">
                  <c:v>1.0457091986460838</c:v>
                </c:pt>
                <c:pt idx="340">
                  <c:v>0.93423115871230367</c:v>
                </c:pt>
                <c:pt idx="341">
                  <c:v>1.1579775587434216</c:v>
                </c:pt>
                <c:pt idx="342">
                  <c:v>0.87599230293601338</c:v>
                </c:pt>
                <c:pt idx="343">
                  <c:v>0.90989960913792423</c:v>
                </c:pt>
                <c:pt idx="344">
                  <c:v>1.0033174458530734</c:v>
                </c:pt>
                <c:pt idx="345">
                  <c:v>1.3276539570447585</c:v>
                </c:pt>
                <c:pt idx="346">
                  <c:v>1.0942777828278187</c:v>
                </c:pt>
                <c:pt idx="347">
                  <c:v>1.08664650004874</c:v>
                </c:pt>
                <c:pt idx="348">
                  <c:v>1.0597167853516534</c:v>
                </c:pt>
                <c:pt idx="349">
                  <c:v>0.94472316924700961</c:v>
                </c:pt>
                <c:pt idx="350">
                  <c:v>1.2139416871169773</c:v>
                </c:pt>
                <c:pt idx="351">
                  <c:v>1.5170350422102237</c:v>
                </c:pt>
                <c:pt idx="352">
                  <c:v>1.2597253222657783</c:v>
                </c:pt>
                <c:pt idx="353">
                  <c:v>1.1822758603771673</c:v>
                </c:pt>
                <c:pt idx="354">
                  <c:v>1.1779917798144806</c:v>
                </c:pt>
                <c:pt idx="355">
                  <c:v>1.1284718304966781</c:v>
                </c:pt>
                <c:pt idx="356">
                  <c:v>1.1673189961545223</c:v>
                </c:pt>
                <c:pt idx="357">
                  <c:v>1.2100360234505274</c:v>
                </c:pt>
                <c:pt idx="358">
                  <c:v>1.2782033431941686</c:v>
                </c:pt>
                <c:pt idx="359">
                  <c:v>1.4146603376842697</c:v>
                </c:pt>
                <c:pt idx="360">
                  <c:v>1.2782139235986638</c:v>
                </c:pt>
                <c:pt idx="361">
                  <c:v>1.297965732893632</c:v>
                </c:pt>
                <c:pt idx="362">
                  <c:v>1.0762389619012502</c:v>
                </c:pt>
                <c:pt idx="363">
                  <c:v>0.96181038091014925</c:v>
                </c:pt>
                <c:pt idx="364">
                  <c:v>1.0438821836131997</c:v>
                </c:pt>
                <c:pt idx="365">
                  <c:v>1.0280879285584585</c:v>
                </c:pt>
                <c:pt idx="366">
                  <c:v>1.1724784452692449</c:v>
                </c:pt>
                <c:pt idx="367">
                  <c:v>1.3306930788712876</c:v>
                </c:pt>
                <c:pt idx="368">
                  <c:v>1.3249908193456477</c:v>
                </c:pt>
                <c:pt idx="369">
                  <c:v>1.1829283402840127</c:v>
                </c:pt>
                <c:pt idx="370">
                  <c:v>1.15248258867565</c:v>
                </c:pt>
                <c:pt idx="371">
                  <c:v>1.1287044592258892</c:v>
                </c:pt>
                <c:pt idx="372">
                  <c:v>1.2956850870255778</c:v>
                </c:pt>
                <c:pt idx="373">
                  <c:v>1.6466716548240243</c:v>
                </c:pt>
                <c:pt idx="374">
                  <c:v>1.6937648458480383</c:v>
                </c:pt>
                <c:pt idx="375">
                  <c:v>1.1756743434968531</c:v>
                </c:pt>
                <c:pt idx="376">
                  <c:v>1.1773216345075741</c:v>
                </c:pt>
                <c:pt idx="377">
                  <c:v>1.546719477038967</c:v>
                </c:pt>
                <c:pt idx="378">
                  <c:v>1.5014361164410306</c:v>
                </c:pt>
                <c:pt idx="379">
                  <c:v>1.2992093988104267</c:v>
                </c:pt>
                <c:pt idx="380">
                  <c:v>1.1525851687899755</c:v>
                </c:pt>
                <c:pt idx="381">
                  <c:v>1.3498049471176599</c:v>
                </c:pt>
                <c:pt idx="382">
                  <c:v>1.4594842928843097</c:v>
                </c:pt>
                <c:pt idx="383">
                  <c:v>1.3936451394933569</c:v>
                </c:pt>
                <c:pt idx="384">
                  <c:v>1.6559790445991838</c:v>
                </c:pt>
                <c:pt idx="385">
                  <c:v>1.3597607237130598</c:v>
                </c:pt>
                <c:pt idx="386">
                  <c:v>1.3695636938050526</c:v>
                </c:pt>
                <c:pt idx="387">
                  <c:v>0.92056000740895516</c:v>
                </c:pt>
                <c:pt idx="388">
                  <c:v>1.046190102950239</c:v>
                </c:pt>
                <c:pt idx="389">
                  <c:v>0.54219091434609779</c:v>
                </c:pt>
                <c:pt idx="390">
                  <c:v>1.0894679859485741</c:v>
                </c:pt>
                <c:pt idx="391">
                  <c:v>1.0702520782343634</c:v>
                </c:pt>
                <c:pt idx="392">
                  <c:v>1.174457061922495</c:v>
                </c:pt>
                <c:pt idx="393">
                  <c:v>1.3712183269482676</c:v>
                </c:pt>
                <c:pt idx="394">
                  <c:v>1.6087293423743987</c:v>
                </c:pt>
                <c:pt idx="395">
                  <c:v>1.0383186885252924</c:v>
                </c:pt>
                <c:pt idx="396">
                  <c:v>1.1262848522275231</c:v>
                </c:pt>
                <c:pt idx="397">
                  <c:v>1.3363693757542212</c:v>
                </c:pt>
                <c:pt idx="398">
                  <c:v>1.6326757646399581</c:v>
                </c:pt>
                <c:pt idx="399">
                  <c:v>1.0794293893543945</c:v>
                </c:pt>
                <c:pt idx="400">
                  <c:v>1.4666262353960005</c:v>
                </c:pt>
                <c:pt idx="401">
                  <c:v>1.5246704092404297</c:v>
                </c:pt>
                <c:pt idx="402">
                  <c:v>0.79665023067096885</c:v>
                </c:pt>
                <c:pt idx="403">
                  <c:v>0.93452364869387883</c:v>
                </c:pt>
                <c:pt idx="404">
                  <c:v>1.3442102620961336</c:v>
                </c:pt>
                <c:pt idx="405">
                  <c:v>1.1839737626539439</c:v>
                </c:pt>
                <c:pt idx="406">
                  <c:v>1.115693826085324</c:v>
                </c:pt>
                <c:pt idx="407">
                  <c:v>1.5543903330197619</c:v>
                </c:pt>
                <c:pt idx="408">
                  <c:v>0.82684422793484424</c:v>
                </c:pt>
                <c:pt idx="409">
                  <c:v>0.93676707406972026</c:v>
                </c:pt>
                <c:pt idx="410">
                  <c:v>1.2086103724701331</c:v>
                </c:pt>
                <c:pt idx="411">
                  <c:v>0.99436330949436968</c:v>
                </c:pt>
                <c:pt idx="412">
                  <c:v>1.1616262905507018</c:v>
                </c:pt>
                <c:pt idx="413">
                  <c:v>1.2286648902968174</c:v>
                </c:pt>
                <c:pt idx="414">
                  <c:v>0.86642452985506824</c:v>
                </c:pt>
                <c:pt idx="415">
                  <c:v>0.62497067104364201</c:v>
                </c:pt>
                <c:pt idx="416">
                  <c:v>1.1575532449714581</c:v>
                </c:pt>
                <c:pt idx="417">
                  <c:v>1.1925757234762402</c:v>
                </c:pt>
                <c:pt idx="418">
                  <c:v>1.1552692684203267</c:v>
                </c:pt>
                <c:pt idx="419">
                  <c:v>1.3889133841031807</c:v>
                </c:pt>
                <c:pt idx="420">
                  <c:v>1.1310894447938873</c:v>
                </c:pt>
                <c:pt idx="421">
                  <c:v>1.1662092380185398</c:v>
                </c:pt>
                <c:pt idx="422">
                  <c:v>0.86929168577003879</c:v>
                </c:pt>
                <c:pt idx="423">
                  <c:v>0.96616311944326871</c:v>
                </c:pt>
                <c:pt idx="424">
                  <c:v>0.93567579327747818</c:v>
                </c:pt>
                <c:pt idx="425">
                  <c:v>0.89502780780158231</c:v>
                </c:pt>
                <c:pt idx="426">
                  <c:v>0.91279584749775167</c:v>
                </c:pt>
                <c:pt idx="427">
                  <c:v>1.1674486774995898</c:v>
                </c:pt>
                <c:pt idx="428">
                  <c:v>0.99087065319600609</c:v>
                </c:pt>
                <c:pt idx="429">
                  <c:v>0.82291647167324922</c:v>
                </c:pt>
                <c:pt idx="430">
                  <c:v>0.93081990970758066</c:v>
                </c:pt>
                <c:pt idx="431">
                  <c:v>0.78399622766501242</c:v>
                </c:pt>
                <c:pt idx="432">
                  <c:v>1.0781215287108652</c:v>
                </c:pt>
                <c:pt idx="433">
                  <c:v>0.9617932655053435</c:v>
                </c:pt>
                <c:pt idx="434">
                  <c:v>1.1529896616736923</c:v>
                </c:pt>
                <c:pt idx="435">
                  <c:v>1.010103926208658</c:v>
                </c:pt>
                <c:pt idx="436">
                  <c:v>0.76555063290011238</c:v>
                </c:pt>
                <c:pt idx="437">
                  <c:v>0.97391563051787233</c:v>
                </c:pt>
                <c:pt idx="438">
                  <c:v>1.0008615977591353</c:v>
                </c:pt>
                <c:pt idx="439">
                  <c:v>1.1389027943153553</c:v>
                </c:pt>
                <c:pt idx="440">
                  <c:v>1.2120520487749646</c:v>
                </c:pt>
                <c:pt idx="441">
                  <c:v>1.0669622382843149</c:v>
                </c:pt>
                <c:pt idx="442">
                  <c:v>1.0026456802294201</c:v>
                </c:pt>
                <c:pt idx="443">
                  <c:v>1.143871787051135</c:v>
                </c:pt>
                <c:pt idx="444">
                  <c:v>1.0920660197195713</c:v>
                </c:pt>
                <c:pt idx="445">
                  <c:v>1.2768431293120754</c:v>
                </c:pt>
                <c:pt idx="446">
                  <c:v>1.2002063953988167</c:v>
                </c:pt>
                <c:pt idx="447">
                  <c:v>1.3549749113099696</c:v>
                </c:pt>
                <c:pt idx="448">
                  <c:v>1.3742267006514515</c:v>
                </c:pt>
                <c:pt idx="449">
                  <c:v>1.3656700497061087</c:v>
                </c:pt>
                <c:pt idx="450">
                  <c:v>1.4575014459744331</c:v>
                </c:pt>
                <c:pt idx="451">
                  <c:v>1.3021730464703569</c:v>
                </c:pt>
                <c:pt idx="452">
                  <c:v>1.3427738070044954</c:v>
                </c:pt>
                <c:pt idx="453">
                  <c:v>1.275547616081639</c:v>
                </c:pt>
                <c:pt idx="454">
                  <c:v>1.254652016748186</c:v>
                </c:pt>
                <c:pt idx="455">
                  <c:v>1.3342200649124825</c:v>
                </c:pt>
                <c:pt idx="456">
                  <c:v>1.3212326237495993</c:v>
                </c:pt>
                <c:pt idx="457">
                  <c:v>1.4122907719382325</c:v>
                </c:pt>
                <c:pt idx="458">
                  <c:v>1.3493351004509395</c:v>
                </c:pt>
                <c:pt idx="459">
                  <c:v>1.4864276762667477</c:v>
                </c:pt>
                <c:pt idx="460">
                  <c:v>1.3306641408296391</c:v>
                </c:pt>
                <c:pt idx="461">
                  <c:v>1.3266602709069888</c:v>
                </c:pt>
                <c:pt idx="462">
                  <c:v>1.3454402799950762</c:v>
                </c:pt>
                <c:pt idx="463">
                  <c:v>1.1809550153191768</c:v>
                </c:pt>
                <c:pt idx="464">
                  <c:v>1.2728804639769233</c:v>
                </c:pt>
                <c:pt idx="465">
                  <c:v>1.2673152610851244</c:v>
                </c:pt>
                <c:pt idx="466">
                  <c:v>1.1725796851053669</c:v>
                </c:pt>
                <c:pt idx="467">
                  <c:v>1.2465659259984334</c:v>
                </c:pt>
                <c:pt idx="468">
                  <c:v>1.3234460665763159</c:v>
                </c:pt>
                <c:pt idx="469">
                  <c:v>1.4658992419611943</c:v>
                </c:pt>
                <c:pt idx="470">
                  <c:v>1.5553784104460069</c:v>
                </c:pt>
                <c:pt idx="471">
                  <c:v>1.6174319810575528</c:v>
                </c:pt>
                <c:pt idx="472">
                  <c:v>1.6781028422946065</c:v>
                </c:pt>
                <c:pt idx="473">
                  <c:v>1.7155992675622049</c:v>
                </c:pt>
                <c:pt idx="474">
                  <c:v>1.7200393476095417</c:v>
                </c:pt>
                <c:pt idx="475">
                  <c:v>1.6203139650349092</c:v>
                </c:pt>
                <c:pt idx="476">
                  <c:v>1.6757332130090234</c:v>
                </c:pt>
                <c:pt idx="477">
                  <c:v>1.2633884400347934</c:v>
                </c:pt>
                <c:pt idx="478">
                  <c:v>1.294671779011018</c:v>
                </c:pt>
                <c:pt idx="479">
                  <c:v>1.3879814365891334</c:v>
                </c:pt>
                <c:pt idx="480">
                  <c:v>1.3408010706361913</c:v>
                </c:pt>
                <c:pt idx="481">
                  <c:v>1.3515853748660496</c:v>
                </c:pt>
                <c:pt idx="482">
                  <c:v>1.4444663676387681</c:v>
                </c:pt>
                <c:pt idx="483">
                  <c:v>1.4263080127998895</c:v>
                </c:pt>
                <c:pt idx="484">
                  <c:v>1.4906101491200683</c:v>
                </c:pt>
                <c:pt idx="485">
                  <c:v>1.396870268822024</c:v>
                </c:pt>
                <c:pt idx="486">
                  <c:v>1.3672353797279044</c:v>
                </c:pt>
                <c:pt idx="487">
                  <c:v>1.4356976266600854</c:v>
                </c:pt>
                <c:pt idx="488">
                  <c:v>1.3936768336752494</c:v>
                </c:pt>
                <c:pt idx="489">
                  <c:v>1.4288037002255087</c:v>
                </c:pt>
                <c:pt idx="490">
                  <c:v>1.4166148372499883</c:v>
                </c:pt>
                <c:pt idx="491">
                  <c:v>1.5212949219243004</c:v>
                </c:pt>
                <c:pt idx="492">
                  <c:v>1.4671638377579288</c:v>
                </c:pt>
                <c:pt idx="493">
                  <c:v>1.4690118638238268</c:v>
                </c:pt>
                <c:pt idx="494">
                  <c:v>1.4605892171198578</c:v>
                </c:pt>
                <c:pt idx="495">
                  <c:v>1.4663072688602423</c:v>
                </c:pt>
                <c:pt idx="496">
                  <c:v>1.4171151839669602</c:v>
                </c:pt>
                <c:pt idx="497">
                  <c:v>1.5328013790126565</c:v>
                </c:pt>
                <c:pt idx="498">
                  <c:v>1.4497674397872886</c:v>
                </c:pt>
                <c:pt idx="499">
                  <c:v>1.4528712125475078</c:v>
                </c:pt>
                <c:pt idx="500">
                  <c:v>1.4967814204139458</c:v>
                </c:pt>
                <c:pt idx="501">
                  <c:v>1.5326414940642161</c:v>
                </c:pt>
                <c:pt idx="502">
                  <c:v>1.605782422999442</c:v>
                </c:pt>
                <c:pt idx="503">
                  <c:v>1.4541425189411197</c:v>
                </c:pt>
                <c:pt idx="504">
                  <c:v>1.3718193181783946</c:v>
                </c:pt>
                <c:pt idx="505">
                  <c:v>1.2679264771971612</c:v>
                </c:pt>
                <c:pt idx="506">
                  <c:v>1.2397904754911704</c:v>
                </c:pt>
                <c:pt idx="507">
                  <c:v>1.3036298671143802</c:v>
                </c:pt>
                <c:pt idx="508">
                  <c:v>1.4905097845979434</c:v>
                </c:pt>
                <c:pt idx="509">
                  <c:v>1.4361630620386427</c:v>
                </c:pt>
                <c:pt idx="510">
                  <c:v>1.4134127101633085</c:v>
                </c:pt>
                <c:pt idx="511">
                  <c:v>1.5208732215006604</c:v>
                </c:pt>
                <c:pt idx="512">
                  <c:v>1.3265705411041253</c:v>
                </c:pt>
                <c:pt idx="513">
                  <c:v>1.5724857535038745</c:v>
                </c:pt>
                <c:pt idx="514">
                  <c:v>1.4556054097813362</c:v>
                </c:pt>
                <c:pt idx="515">
                  <c:v>1.3632499884820914</c:v>
                </c:pt>
                <c:pt idx="516">
                  <c:v>1.4154416205633056</c:v>
                </c:pt>
                <c:pt idx="517">
                  <c:v>1.2591934844277255</c:v>
                </c:pt>
                <c:pt idx="518">
                  <c:v>1.4953549530796546</c:v>
                </c:pt>
                <c:pt idx="519">
                  <c:v>1.2922836752667379</c:v>
                </c:pt>
                <c:pt idx="520">
                  <c:v>1.3342515515134363</c:v>
                </c:pt>
                <c:pt idx="521">
                  <c:v>1.377990586391731</c:v>
                </c:pt>
                <c:pt idx="522">
                  <c:v>1.4189095266884817</c:v>
                </c:pt>
                <c:pt idx="523">
                  <c:v>1.5260374532856604</c:v>
                </c:pt>
                <c:pt idx="524">
                  <c:v>1.4360350963286712</c:v>
                </c:pt>
                <c:pt idx="525">
                  <c:v>1.4352458103052199</c:v>
                </c:pt>
                <c:pt idx="526">
                  <c:v>1.464036846615246</c:v>
                </c:pt>
                <c:pt idx="527">
                  <c:v>1.3182140845625605</c:v>
                </c:pt>
                <c:pt idx="528">
                  <c:v>1.3704462527612562</c:v>
                </c:pt>
                <c:pt idx="529">
                  <c:v>1.3258417284717841</c:v>
                </c:pt>
                <c:pt idx="530">
                  <c:v>1.4598774462977049</c:v>
                </c:pt>
                <c:pt idx="531">
                  <c:v>1.4801763977622593</c:v>
                </c:pt>
                <c:pt idx="532">
                  <c:v>1.4034406653132188</c:v>
                </c:pt>
                <c:pt idx="533">
                  <c:v>1.3809909739751505</c:v>
                </c:pt>
                <c:pt idx="534">
                  <c:v>1.4921856838457805</c:v>
                </c:pt>
                <c:pt idx="535">
                  <c:v>1.4226892325613381</c:v>
                </c:pt>
                <c:pt idx="536">
                  <c:v>1.4524424624023808</c:v>
                </c:pt>
                <c:pt idx="537">
                  <c:v>1.3339927260927187</c:v>
                </c:pt>
                <c:pt idx="538">
                  <c:v>1.4324499075969657</c:v>
                </c:pt>
                <c:pt idx="539">
                  <c:v>1.3221668332285008</c:v>
                </c:pt>
                <c:pt idx="540">
                  <c:v>1.3189798813296347</c:v>
                </c:pt>
                <c:pt idx="541">
                  <c:v>1.3033026523489095</c:v>
                </c:pt>
                <c:pt idx="542">
                  <c:v>1.2968463414832865</c:v>
                </c:pt>
                <c:pt idx="543">
                  <c:v>1.3152841442279821</c:v>
                </c:pt>
                <c:pt idx="544">
                  <c:v>1.1859754313796429</c:v>
                </c:pt>
                <c:pt idx="545">
                  <c:v>1.3128577171780156</c:v>
                </c:pt>
                <c:pt idx="546">
                  <c:v>1.3814685028558877</c:v>
                </c:pt>
                <c:pt idx="547">
                  <c:v>1.3987134398417487</c:v>
                </c:pt>
                <c:pt idx="548">
                  <c:v>1.3940269244278756</c:v>
                </c:pt>
                <c:pt idx="549">
                  <c:v>1.1245513535450966</c:v>
                </c:pt>
                <c:pt idx="550">
                  <c:v>1.3337040148932138</c:v>
                </c:pt>
                <c:pt idx="551">
                  <c:v>1.0847481903548708</c:v>
                </c:pt>
                <c:pt idx="552">
                  <c:v>1.1225565522387735</c:v>
                </c:pt>
                <c:pt idx="553">
                  <c:v>0.87839251034386912</c:v>
                </c:pt>
                <c:pt idx="554">
                  <c:v>1.4585708459575466</c:v>
                </c:pt>
                <c:pt idx="555">
                  <c:v>1.0172239434202599</c:v>
                </c:pt>
                <c:pt idx="556">
                  <c:v>0.94357052636986094</c:v>
                </c:pt>
                <c:pt idx="557">
                  <c:v>0.91850113739429684</c:v>
                </c:pt>
                <c:pt idx="558">
                  <c:v>0.96860356545719528</c:v>
                </c:pt>
                <c:pt idx="559">
                  <c:v>0.78353942668820731</c:v>
                </c:pt>
                <c:pt idx="560">
                  <c:v>0.78940459881817293</c:v>
                </c:pt>
                <c:pt idx="561">
                  <c:v>0.81291317093016946</c:v>
                </c:pt>
                <c:pt idx="562">
                  <c:v>0.8988950467194885</c:v>
                </c:pt>
                <c:pt idx="563">
                  <c:v>1.0285615736261078</c:v>
                </c:pt>
                <c:pt idx="564">
                  <c:v>0.92362453478536588</c:v>
                </c:pt>
                <c:pt idx="565">
                  <c:v>0.98151100009781767</c:v>
                </c:pt>
                <c:pt idx="566">
                  <c:v>0.98603264211625563</c:v>
                </c:pt>
                <c:pt idx="567">
                  <c:v>1.0225449548652821</c:v>
                </c:pt>
                <c:pt idx="568">
                  <c:v>0.94885318202217395</c:v>
                </c:pt>
                <c:pt idx="569">
                  <c:v>1.3300729089207177</c:v>
                </c:pt>
                <c:pt idx="570">
                  <c:v>1.3472742689612138</c:v>
                </c:pt>
                <c:pt idx="571">
                  <c:v>1.4121591588949531</c:v>
                </c:pt>
                <c:pt idx="572">
                  <c:v>1.3380418966291405</c:v>
                </c:pt>
                <c:pt idx="573">
                  <c:v>1.4611817854398903</c:v>
                </c:pt>
                <c:pt idx="574">
                  <c:v>1.3227527240470613</c:v>
                </c:pt>
                <c:pt idx="575">
                  <c:v>1.2561968629703892</c:v>
                </c:pt>
                <c:pt idx="576">
                  <c:v>1.3464027480217369</c:v>
                </c:pt>
                <c:pt idx="577">
                  <c:v>1.2788139963060481</c:v>
                </c:pt>
                <c:pt idx="578">
                  <c:v>1.1253310903588136</c:v>
                </c:pt>
                <c:pt idx="579">
                  <c:v>1.0944301336299722</c:v>
                </c:pt>
                <c:pt idx="580">
                  <c:v>1.2102931587247741</c:v>
                </c:pt>
                <c:pt idx="581">
                  <c:v>1.1085190807495018</c:v>
                </c:pt>
                <c:pt idx="582">
                  <c:v>1.1273791620366576</c:v>
                </c:pt>
                <c:pt idx="583">
                  <c:v>1.0958274393746659</c:v>
                </c:pt>
                <c:pt idx="584">
                  <c:v>1.1794624681247068</c:v>
                </c:pt>
                <c:pt idx="585">
                  <c:v>1.2726505815491427</c:v>
                </c:pt>
                <c:pt idx="586">
                  <c:v>0.88134122576568508</c:v>
                </c:pt>
                <c:pt idx="587">
                  <c:v>0.95967770062976643</c:v>
                </c:pt>
                <c:pt idx="588">
                  <c:v>0.95310896508821563</c:v>
                </c:pt>
                <c:pt idx="589">
                  <c:v>1.075080811369252</c:v>
                </c:pt>
                <c:pt idx="590">
                  <c:v>0.99367848521440261</c:v>
                </c:pt>
                <c:pt idx="591">
                  <c:v>1.0171474927223425</c:v>
                </c:pt>
                <c:pt idx="592">
                  <c:v>1.0486568775727725</c:v>
                </c:pt>
                <c:pt idx="593">
                  <c:v>1.0307616305946061</c:v>
                </c:pt>
                <c:pt idx="594">
                  <c:v>1.1067704199976758</c:v>
                </c:pt>
                <c:pt idx="595">
                  <c:v>1.0922782604639907</c:v>
                </c:pt>
                <c:pt idx="596">
                  <c:v>1.1516268864924928</c:v>
                </c:pt>
                <c:pt idx="597">
                  <c:v>1.0997788321661337</c:v>
                </c:pt>
                <c:pt idx="598">
                  <c:v>1.2198178019697345</c:v>
                </c:pt>
                <c:pt idx="599">
                  <c:v>1.1571964795937999</c:v>
                </c:pt>
                <c:pt idx="600">
                  <c:v>1.1600097792810058</c:v>
                </c:pt>
                <c:pt idx="601">
                  <c:v>1.028182577288022</c:v>
                </c:pt>
                <c:pt idx="602">
                  <c:v>0.96186984711659673</c:v>
                </c:pt>
                <c:pt idx="603">
                  <c:v>1.0930450865296746</c:v>
                </c:pt>
                <c:pt idx="604">
                  <c:v>1.1686740379235367</c:v>
                </c:pt>
                <c:pt idx="605">
                  <c:v>1.0713990747455602</c:v>
                </c:pt>
                <c:pt idx="606">
                  <c:v>1.1508660375334505</c:v>
                </c:pt>
                <c:pt idx="607">
                  <c:v>1.2466519350901697</c:v>
                </c:pt>
                <c:pt idx="608">
                  <c:v>1.1390718367427493</c:v>
                </c:pt>
                <c:pt idx="609">
                  <c:v>0.97770847696879082</c:v>
                </c:pt>
                <c:pt idx="610">
                  <c:v>1.1520172819081347</c:v>
                </c:pt>
                <c:pt idx="611">
                  <c:v>1.2800422071822721</c:v>
                </c:pt>
                <c:pt idx="612">
                  <c:v>1.1423078913995692</c:v>
                </c:pt>
                <c:pt idx="613">
                  <c:v>0.99189027561858412</c:v>
                </c:pt>
                <c:pt idx="614">
                  <c:v>1.092275434380515</c:v>
                </c:pt>
                <c:pt idx="615">
                  <c:v>1.0692561280336434</c:v>
                </c:pt>
                <c:pt idx="616">
                  <c:v>0.93331000461504354</c:v>
                </c:pt>
                <c:pt idx="617">
                  <c:v>0.95573192045832644</c:v>
                </c:pt>
                <c:pt idx="618">
                  <c:v>0.88689677192273653</c:v>
                </c:pt>
                <c:pt idx="619">
                  <c:v>0.94661516071554297</c:v>
                </c:pt>
                <c:pt idx="620">
                  <c:v>1.0413171366406195</c:v>
                </c:pt>
                <c:pt idx="621">
                  <c:v>1.065009474748047</c:v>
                </c:pt>
                <c:pt idx="622">
                  <c:v>1.0255265256466135</c:v>
                </c:pt>
                <c:pt idx="623">
                  <c:v>1.0364457186854414</c:v>
                </c:pt>
                <c:pt idx="624">
                  <c:v>1.1178507919492784</c:v>
                </c:pt>
                <c:pt idx="625">
                  <c:v>1.205500104040371</c:v>
                </c:pt>
                <c:pt idx="626">
                  <c:v>1.0763705387236735</c:v>
                </c:pt>
                <c:pt idx="627">
                  <c:v>1.1001172289291019</c:v>
                </c:pt>
                <c:pt idx="628">
                  <c:v>1.0849438024223115</c:v>
                </c:pt>
                <c:pt idx="629">
                  <c:v>1.3933250817819218</c:v>
                </c:pt>
                <c:pt idx="630">
                  <c:v>1.2023589665621408</c:v>
                </c:pt>
                <c:pt idx="631">
                  <c:v>1.0937064164770682</c:v>
                </c:pt>
                <c:pt idx="632">
                  <c:v>1.2679307680018295</c:v>
                </c:pt>
                <c:pt idx="633">
                  <c:v>1.1238505242991339</c:v>
                </c:pt>
                <c:pt idx="634">
                  <c:v>1.2545857879528661</c:v>
                </c:pt>
                <c:pt idx="635">
                  <c:v>1.0691109386450277</c:v>
                </c:pt>
                <c:pt idx="636">
                  <c:v>1.0221861086570099</c:v>
                </c:pt>
                <c:pt idx="637">
                  <c:v>0.92062039905926274</c:v>
                </c:pt>
                <c:pt idx="638">
                  <c:v>1.0100289910652933</c:v>
                </c:pt>
                <c:pt idx="639">
                  <c:v>0.7053419180884839</c:v>
                </c:pt>
                <c:pt idx="640">
                  <c:v>1.4095710047725734</c:v>
                </c:pt>
                <c:pt idx="641">
                  <c:v>1.4856953397541088</c:v>
                </c:pt>
                <c:pt idx="642">
                  <c:v>1.3348210998143877</c:v>
                </c:pt>
                <c:pt idx="643">
                  <c:v>1.4725794415817655</c:v>
                </c:pt>
                <c:pt idx="644">
                  <c:v>1.3978603082049297</c:v>
                </c:pt>
                <c:pt idx="645">
                  <c:v>1.3549215911112753</c:v>
                </c:pt>
                <c:pt idx="646">
                  <c:v>1.3792142177898947</c:v>
                </c:pt>
                <c:pt idx="647">
                  <c:v>1.4455413568475814</c:v>
                </c:pt>
                <c:pt idx="648">
                  <c:v>1.2959997314394416</c:v>
                </c:pt>
                <c:pt idx="649">
                  <c:v>1.4641906625174668</c:v>
                </c:pt>
                <c:pt idx="650">
                  <c:v>1.4587491475975651</c:v>
                </c:pt>
                <c:pt idx="651">
                  <c:v>1.0282903902807632</c:v>
                </c:pt>
                <c:pt idx="652">
                  <c:v>1.1699680086219439</c:v>
                </c:pt>
                <c:pt idx="653">
                  <c:v>1.260405927440899</c:v>
                </c:pt>
                <c:pt idx="654">
                  <c:v>1.212054806718089</c:v>
                </c:pt>
                <c:pt idx="655">
                  <c:v>1.4750139000160938</c:v>
                </c:pt>
                <c:pt idx="656">
                  <c:v>1.1685211162961127</c:v>
                </c:pt>
                <c:pt idx="657">
                  <c:v>1.2592259297191641</c:v>
                </c:pt>
                <c:pt idx="658">
                  <c:v>1.182048717793845</c:v>
                </c:pt>
                <c:pt idx="659">
                  <c:v>1.2107171795894403</c:v>
                </c:pt>
                <c:pt idx="660">
                  <c:v>1.189255189955623</c:v>
                </c:pt>
                <c:pt idx="661">
                  <c:v>1.2298762258560223</c:v>
                </c:pt>
                <c:pt idx="662">
                  <c:v>1.5488354598895269</c:v>
                </c:pt>
                <c:pt idx="663">
                  <c:v>1.1797204797711605</c:v>
                </c:pt>
                <c:pt idx="664">
                  <c:v>1.2508179380594258</c:v>
                </c:pt>
                <c:pt idx="665">
                  <c:v>1.1486318436084801</c:v>
                </c:pt>
                <c:pt idx="666">
                  <c:v>1.1969413415088908</c:v>
                </c:pt>
                <c:pt idx="667">
                  <c:v>1.211713935725353</c:v>
                </c:pt>
                <c:pt idx="668">
                  <c:v>1.3432371971635857</c:v>
                </c:pt>
                <c:pt idx="669">
                  <c:v>1.4651635602750048</c:v>
                </c:pt>
                <c:pt idx="670">
                  <c:v>1.3561285420202827</c:v>
                </c:pt>
                <c:pt idx="671">
                  <c:v>1.303566315453371</c:v>
                </c:pt>
                <c:pt idx="672">
                  <c:v>1.3854556099490041</c:v>
                </c:pt>
                <c:pt idx="673">
                  <c:v>1.3676603168329755</c:v>
                </c:pt>
                <c:pt idx="674">
                  <c:v>1.2010650078588638</c:v>
                </c:pt>
                <c:pt idx="675">
                  <c:v>1.2040085476159212</c:v>
                </c:pt>
                <c:pt idx="676">
                  <c:v>1.1771659565464263</c:v>
                </c:pt>
                <c:pt idx="677">
                  <c:v>1.0998745947757622</c:v>
                </c:pt>
                <c:pt idx="678">
                  <c:v>1.2076927466234342</c:v>
                </c:pt>
                <c:pt idx="679">
                  <c:v>1.3613913704258334</c:v>
                </c:pt>
                <c:pt idx="680">
                  <c:v>1.2251332137329132</c:v>
                </c:pt>
                <c:pt idx="681">
                  <c:v>1.098524772254833</c:v>
                </c:pt>
                <c:pt idx="682">
                  <c:v>1.3418096170644667</c:v>
                </c:pt>
                <c:pt idx="683">
                  <c:v>1.1101577617078726</c:v>
                </c:pt>
                <c:pt idx="684">
                  <c:v>1.2255162745783821</c:v>
                </c:pt>
                <c:pt idx="685">
                  <c:v>1.1882482862202417</c:v>
                </c:pt>
                <c:pt idx="686">
                  <c:v>1.0786899543143234</c:v>
                </c:pt>
                <c:pt idx="687">
                  <c:v>1.2228817910275682</c:v>
                </c:pt>
                <c:pt idx="688">
                  <c:v>0.89945286430760296</c:v>
                </c:pt>
                <c:pt idx="689">
                  <c:v>1.0978450834225137</c:v>
                </c:pt>
                <c:pt idx="690">
                  <c:v>1.0932198664828268</c:v>
                </c:pt>
                <c:pt idx="691">
                  <c:v>1.1870539249393597</c:v>
                </c:pt>
                <c:pt idx="692">
                  <c:v>1.0893487715978749</c:v>
                </c:pt>
                <c:pt idx="693">
                  <c:v>1.2509173701048972</c:v>
                </c:pt>
                <c:pt idx="694">
                  <c:v>1.1402474091892196</c:v>
                </c:pt>
                <c:pt idx="695">
                  <c:v>1.2922639206430697</c:v>
                </c:pt>
                <c:pt idx="696">
                  <c:v>1.185955638854566</c:v>
                </c:pt>
                <c:pt idx="697">
                  <c:v>1.1482758886848694</c:v>
                </c:pt>
                <c:pt idx="698">
                  <c:v>1.3710204262775842</c:v>
                </c:pt>
                <c:pt idx="699">
                  <c:v>1.3221950562559848</c:v>
                </c:pt>
                <c:pt idx="700">
                  <c:v>1.2048318914960015</c:v>
                </c:pt>
                <c:pt idx="701">
                  <c:v>1.3516957171331354</c:v>
                </c:pt>
                <c:pt idx="702">
                  <c:v>1.3273657716161167</c:v>
                </c:pt>
                <c:pt idx="703">
                  <c:v>1.357058068949438</c:v>
                </c:pt>
                <c:pt idx="704">
                  <c:v>1.3650202070702944</c:v>
                </c:pt>
                <c:pt idx="705">
                  <c:v>1.2410938435688137</c:v>
                </c:pt>
                <c:pt idx="706">
                  <c:v>1.1749927167943033</c:v>
                </c:pt>
                <c:pt idx="707">
                  <c:v>1.4998414120467327</c:v>
                </c:pt>
                <c:pt idx="708">
                  <c:v>1.300575789152363</c:v>
                </c:pt>
                <c:pt idx="709">
                  <c:v>1.2926638835270383</c:v>
                </c:pt>
                <c:pt idx="710">
                  <c:v>1.2428889746137675</c:v>
                </c:pt>
                <c:pt idx="711">
                  <c:v>0.88984534375461977</c:v>
                </c:pt>
                <c:pt idx="712">
                  <c:v>1.2848433682229599</c:v>
                </c:pt>
                <c:pt idx="713">
                  <c:v>1.31213153961132</c:v>
                </c:pt>
                <c:pt idx="714">
                  <c:v>1.2712662506550347</c:v>
                </c:pt>
                <c:pt idx="715">
                  <c:v>1.2128613339148735</c:v>
                </c:pt>
                <c:pt idx="716">
                  <c:v>0.97281396554372312</c:v>
                </c:pt>
                <c:pt idx="717">
                  <c:v>1.2457469348509298</c:v>
                </c:pt>
                <c:pt idx="718">
                  <c:v>1.3257395690369089</c:v>
                </c:pt>
                <c:pt idx="719">
                  <c:v>1.1443041765349424</c:v>
                </c:pt>
                <c:pt idx="720">
                  <c:v>1.2980571796618634</c:v>
                </c:pt>
                <c:pt idx="721">
                  <c:v>1.1214125632328416</c:v>
                </c:pt>
                <c:pt idx="722">
                  <c:v>1.1677795489790272</c:v>
                </c:pt>
                <c:pt idx="723">
                  <c:v>1.3580077224737899</c:v>
                </c:pt>
                <c:pt idx="724">
                  <c:v>1.210374379767208</c:v>
                </c:pt>
                <c:pt idx="725">
                  <c:v>1.4296965364069731</c:v>
                </c:pt>
                <c:pt idx="726">
                  <c:v>1.2786569488735535</c:v>
                </c:pt>
                <c:pt idx="727">
                  <c:v>1.2490658408785875</c:v>
                </c:pt>
                <c:pt idx="728">
                  <c:v>1.1304045837864587</c:v>
                </c:pt>
                <c:pt idx="729">
                  <c:v>1.1423430073200467</c:v>
                </c:pt>
                <c:pt idx="730">
                  <c:v>1.1287883262446967</c:v>
                </c:pt>
                <c:pt idx="731">
                  <c:v>0.98157378890006941</c:v>
                </c:pt>
                <c:pt idx="732">
                  <c:v>1.1697756808509217</c:v>
                </c:pt>
                <c:pt idx="733">
                  <c:v>1.2612652306756613</c:v>
                </c:pt>
                <c:pt idx="734">
                  <c:v>1.2539954169080381</c:v>
                </c:pt>
                <c:pt idx="735">
                  <c:v>1.0131925537862385</c:v>
                </c:pt>
                <c:pt idx="736">
                  <c:v>1.2066729728762211</c:v>
                </c:pt>
                <c:pt idx="737">
                  <c:v>1.3014587171220435</c:v>
                </c:pt>
                <c:pt idx="738">
                  <c:v>1.2054893305128203</c:v>
                </c:pt>
                <c:pt idx="739">
                  <c:v>1.2634819654999694</c:v>
                </c:pt>
                <c:pt idx="740">
                  <c:v>1.2522608888431235</c:v>
                </c:pt>
                <c:pt idx="741">
                  <c:v>1.2784370864541508</c:v>
                </c:pt>
                <c:pt idx="742">
                  <c:v>0.95998516068262818</c:v>
                </c:pt>
                <c:pt idx="743">
                  <c:v>1.3156188595851255</c:v>
                </c:pt>
                <c:pt idx="744">
                  <c:v>1.3219581315754798</c:v>
                </c:pt>
                <c:pt idx="745">
                  <c:v>1.2575607458411922</c:v>
                </c:pt>
                <c:pt idx="746">
                  <c:v>1.370831902021771</c:v>
                </c:pt>
                <c:pt idx="747">
                  <c:v>1.2112421572644969</c:v>
                </c:pt>
                <c:pt idx="748">
                  <c:v>1.2442243317291106</c:v>
                </c:pt>
                <c:pt idx="749">
                  <c:v>1.2572786976351815</c:v>
                </c:pt>
                <c:pt idx="750">
                  <c:v>1.7928111678496377</c:v>
                </c:pt>
                <c:pt idx="751">
                  <c:v>1.7205725528783</c:v>
                </c:pt>
                <c:pt idx="752">
                  <c:v>1.959153970706583</c:v>
                </c:pt>
                <c:pt idx="753">
                  <c:v>1.8515840713595768</c:v>
                </c:pt>
                <c:pt idx="754">
                  <c:v>1.7615854021119075</c:v>
                </c:pt>
                <c:pt idx="755">
                  <c:v>1.6585176209625894</c:v>
                </c:pt>
                <c:pt idx="756">
                  <c:v>1.4801826850770643</c:v>
                </c:pt>
                <c:pt idx="757">
                  <c:v>1.645022681872736</c:v>
                </c:pt>
                <c:pt idx="758">
                  <c:v>0.99526297928126506</c:v>
                </c:pt>
                <c:pt idx="759">
                  <c:v>1.2191065777594221</c:v>
                </c:pt>
                <c:pt idx="760">
                  <c:v>1.1917884907710259</c:v>
                </c:pt>
                <c:pt idx="761">
                  <c:v>1.2452551435831165</c:v>
                </c:pt>
                <c:pt idx="762">
                  <c:v>1.0821218415415206</c:v>
                </c:pt>
                <c:pt idx="763">
                  <c:v>1.0941121269539986</c:v>
                </c:pt>
                <c:pt idx="764">
                  <c:v>1.1430330385097365</c:v>
                </c:pt>
                <c:pt idx="765">
                  <c:v>1.1757426649750868</c:v>
                </c:pt>
                <c:pt idx="766">
                  <c:v>1.0116934425879602</c:v>
                </c:pt>
                <c:pt idx="767">
                  <c:v>1.1004587564032609</c:v>
                </c:pt>
                <c:pt idx="768">
                  <c:v>1.3972609929388262</c:v>
                </c:pt>
                <c:pt idx="769">
                  <c:v>1.1719978829795525</c:v>
                </c:pt>
                <c:pt idx="770">
                  <c:v>0.92669190612930885</c:v>
                </c:pt>
                <c:pt idx="771">
                  <c:v>1.1291535771522125</c:v>
                </c:pt>
                <c:pt idx="772">
                  <c:v>1.4328906678854645</c:v>
                </c:pt>
                <c:pt idx="773">
                  <c:v>1.7499187989470022</c:v>
                </c:pt>
                <c:pt idx="774">
                  <c:v>0.88886769510438746</c:v>
                </c:pt>
                <c:pt idx="775">
                  <c:v>0.86710352072078756</c:v>
                </c:pt>
                <c:pt idx="776">
                  <c:v>1.4263374494162024</c:v>
                </c:pt>
                <c:pt idx="777">
                  <c:v>1.306267418316682</c:v>
                </c:pt>
                <c:pt idx="778">
                  <c:v>1.2731500396339936</c:v>
                </c:pt>
                <c:pt idx="779">
                  <c:v>1.3062848625974646</c:v>
                </c:pt>
                <c:pt idx="780">
                  <c:v>1.3948760387623969</c:v>
                </c:pt>
                <c:pt idx="781">
                  <c:v>1.3891239406086304</c:v>
                </c:pt>
                <c:pt idx="782">
                  <c:v>1.3405086325918523</c:v>
                </c:pt>
                <c:pt idx="783">
                  <c:v>1.4847360074261466</c:v>
                </c:pt>
                <c:pt idx="784">
                  <c:v>1.4767571640776842</c:v>
                </c:pt>
                <c:pt idx="785">
                  <c:v>1.3678705819012587</c:v>
                </c:pt>
                <c:pt idx="786">
                  <c:v>1.3113869818486252</c:v>
                </c:pt>
                <c:pt idx="787">
                  <c:v>1.2276294233115543</c:v>
                </c:pt>
                <c:pt idx="788">
                  <c:v>1.3177212617102803</c:v>
                </c:pt>
                <c:pt idx="789">
                  <c:v>1.3359803050193613</c:v>
                </c:pt>
                <c:pt idx="790">
                  <c:v>1.2468510194295153</c:v>
                </c:pt>
                <c:pt idx="791">
                  <c:v>1.2442893393046432</c:v>
                </c:pt>
                <c:pt idx="792">
                  <c:v>1.137073172664445</c:v>
                </c:pt>
                <c:pt idx="793">
                  <c:v>1.0712665376280157</c:v>
                </c:pt>
                <c:pt idx="794">
                  <c:v>0.83145061484440186</c:v>
                </c:pt>
                <c:pt idx="795">
                  <c:v>0.81827607144592751</c:v>
                </c:pt>
                <c:pt idx="796">
                  <c:v>0.81994953691043237</c:v>
                </c:pt>
                <c:pt idx="797">
                  <c:v>0.74147738452967493</c:v>
                </c:pt>
                <c:pt idx="798">
                  <c:v>0.82709607780035854</c:v>
                </c:pt>
                <c:pt idx="799">
                  <c:v>0.88215345937028888</c:v>
                </c:pt>
                <c:pt idx="800">
                  <c:v>0.89358425340768566</c:v>
                </c:pt>
                <c:pt idx="801">
                  <c:v>1.1436989575732557</c:v>
                </c:pt>
                <c:pt idx="802">
                  <c:v>0.83835086382075263</c:v>
                </c:pt>
                <c:pt idx="803">
                  <c:v>0.79037157965342875</c:v>
                </c:pt>
                <c:pt idx="804">
                  <c:v>0.93178994977394791</c:v>
                </c:pt>
                <c:pt idx="805">
                  <c:v>0.87130215338791017</c:v>
                </c:pt>
                <c:pt idx="806">
                  <c:v>0.90667428764226266</c:v>
                </c:pt>
                <c:pt idx="807">
                  <c:v>0.90208358498182462</c:v>
                </c:pt>
                <c:pt idx="808">
                  <c:v>0.89244960818624908</c:v>
                </c:pt>
                <c:pt idx="809">
                  <c:v>0.95331935013965408</c:v>
                </c:pt>
                <c:pt idx="810">
                  <c:v>0.88790213819810948</c:v>
                </c:pt>
                <c:pt idx="811">
                  <c:v>0.8988687416472092</c:v>
                </c:pt>
                <c:pt idx="812">
                  <c:v>0.93509097170334243</c:v>
                </c:pt>
                <c:pt idx="813">
                  <c:v>0.88953281094401515</c:v>
                </c:pt>
                <c:pt idx="814">
                  <c:v>0.99397929722216527</c:v>
                </c:pt>
                <c:pt idx="815">
                  <c:v>0.90265189882837138</c:v>
                </c:pt>
                <c:pt idx="816">
                  <c:v>0.8737408608462286</c:v>
                </c:pt>
                <c:pt idx="817">
                  <c:v>0.90012728631635675</c:v>
                </c:pt>
                <c:pt idx="818">
                  <c:v>0.8796011268384073</c:v>
                </c:pt>
                <c:pt idx="819">
                  <c:v>0.83200606148289691</c:v>
                </c:pt>
                <c:pt idx="820">
                  <c:v>1.3058379772638284</c:v>
                </c:pt>
                <c:pt idx="821">
                  <c:v>1.3878284164622356</c:v>
                </c:pt>
                <c:pt idx="822">
                  <c:v>1.1789526024872559</c:v>
                </c:pt>
                <c:pt idx="823">
                  <c:v>1.1613708292280038</c:v>
                </c:pt>
                <c:pt idx="824">
                  <c:v>1.0681192358995262</c:v>
                </c:pt>
                <c:pt idx="825">
                  <c:v>1.3795541507307039</c:v>
                </c:pt>
                <c:pt idx="826">
                  <c:v>1.5387282833842308</c:v>
                </c:pt>
                <c:pt idx="827">
                  <c:v>1.2477331489112353</c:v>
                </c:pt>
                <c:pt idx="828">
                  <c:v>1.4962765140606467</c:v>
                </c:pt>
                <c:pt idx="829">
                  <c:v>1.3631776683943055</c:v>
                </c:pt>
                <c:pt idx="830">
                  <c:v>1.5574901431439481</c:v>
                </c:pt>
                <c:pt idx="831">
                  <c:v>1.3577941019615958</c:v>
                </c:pt>
                <c:pt idx="832">
                  <c:v>1.2130918304865539</c:v>
                </c:pt>
                <c:pt idx="833">
                  <c:v>1.0257379874237729</c:v>
                </c:pt>
                <c:pt idx="834">
                  <c:v>1.0669311078894774</c:v>
                </c:pt>
                <c:pt idx="835">
                  <c:v>0.96413137718339892</c:v>
                </c:pt>
                <c:pt idx="836">
                  <c:v>1.0295838908102057</c:v>
                </c:pt>
                <c:pt idx="837">
                  <c:v>0.99925521687340935</c:v>
                </c:pt>
                <c:pt idx="838">
                  <c:v>0.95065494691664532</c:v>
                </c:pt>
                <c:pt idx="839">
                  <c:v>1.0331775160616392</c:v>
                </c:pt>
                <c:pt idx="840">
                  <c:v>1.0267103164964533</c:v>
                </c:pt>
                <c:pt idx="841">
                  <c:v>1.0257274555524927</c:v>
                </c:pt>
                <c:pt idx="842">
                  <c:v>1.0155523188172382</c:v>
                </c:pt>
                <c:pt idx="843">
                  <c:v>1.0448658406340781</c:v>
                </c:pt>
                <c:pt idx="844">
                  <c:v>1.0140109414576461</c:v>
                </c:pt>
                <c:pt idx="845">
                  <c:v>1.0337436180324349</c:v>
                </c:pt>
                <c:pt idx="846">
                  <c:v>1.0299496588895785</c:v>
                </c:pt>
                <c:pt idx="847">
                  <c:v>1.006064947925805</c:v>
                </c:pt>
                <c:pt idx="848">
                  <c:v>0.96057954810256929</c:v>
                </c:pt>
                <c:pt idx="849">
                  <c:v>1.1106343411064536</c:v>
                </c:pt>
                <c:pt idx="850">
                  <c:v>1.100001241447609</c:v>
                </c:pt>
                <c:pt idx="851">
                  <c:v>1.2187195885123201</c:v>
                </c:pt>
                <c:pt idx="852">
                  <c:v>1.3396576676774772</c:v>
                </c:pt>
                <c:pt idx="853">
                  <c:v>1.1210258566077338</c:v>
                </c:pt>
                <c:pt idx="854">
                  <c:v>1.1034441577947751</c:v>
                </c:pt>
                <c:pt idx="855">
                  <c:v>1.2644158161355885</c:v>
                </c:pt>
                <c:pt idx="856">
                  <c:v>1.1020236110257113</c:v>
                </c:pt>
                <c:pt idx="857">
                  <c:v>1.1588159497148167</c:v>
                </c:pt>
                <c:pt idx="858">
                  <c:v>0.96542626855924596</c:v>
                </c:pt>
                <c:pt idx="859">
                  <c:v>0.94834803309174198</c:v>
                </c:pt>
                <c:pt idx="860">
                  <c:v>0.87102937878116848</c:v>
                </c:pt>
                <c:pt idx="861">
                  <c:v>0.80756136099566922</c:v>
                </c:pt>
                <c:pt idx="862">
                  <c:v>0.83234998061888721</c:v>
                </c:pt>
                <c:pt idx="863">
                  <c:v>1.0443135602477214</c:v>
                </c:pt>
                <c:pt idx="864">
                  <c:v>1.0939403642165044</c:v>
                </c:pt>
                <c:pt idx="865">
                  <c:v>1.0990074797541496</c:v>
                </c:pt>
                <c:pt idx="866">
                  <c:v>0.96289673415124166</c:v>
                </c:pt>
                <c:pt idx="867">
                  <c:v>1.148498019664717</c:v>
                </c:pt>
                <c:pt idx="868">
                  <c:v>0.88339897415000501</c:v>
                </c:pt>
                <c:pt idx="869">
                  <c:v>0.87606837056871345</c:v>
                </c:pt>
                <c:pt idx="870">
                  <c:v>1.0737649185206788</c:v>
                </c:pt>
                <c:pt idx="871">
                  <c:v>1.045253679939109</c:v>
                </c:pt>
                <c:pt idx="872">
                  <c:v>1.2085423835063693</c:v>
                </c:pt>
                <c:pt idx="873">
                  <c:v>1.0643177844945566</c:v>
                </c:pt>
                <c:pt idx="874">
                  <c:v>1.182332507747885</c:v>
                </c:pt>
                <c:pt idx="875">
                  <c:v>1.9534994015649836</c:v>
                </c:pt>
                <c:pt idx="876">
                  <c:v>2.2595209840335397</c:v>
                </c:pt>
                <c:pt idx="877">
                  <c:v>2.2617719937660836</c:v>
                </c:pt>
                <c:pt idx="878">
                  <c:v>0.90865474067682905</c:v>
                </c:pt>
                <c:pt idx="879">
                  <c:v>0.95844472487302212</c:v>
                </c:pt>
                <c:pt idx="880">
                  <c:v>1.1787388050756928</c:v>
                </c:pt>
                <c:pt idx="881">
                  <c:v>1.0748548661969148</c:v>
                </c:pt>
                <c:pt idx="882">
                  <c:v>1.2502913588530833</c:v>
                </c:pt>
                <c:pt idx="883">
                  <c:v>1.1843971476822457</c:v>
                </c:pt>
                <c:pt idx="884">
                  <c:v>1.1796448182784536</c:v>
                </c:pt>
                <c:pt idx="885">
                  <c:v>1.2855778161761919</c:v>
                </c:pt>
                <c:pt idx="886">
                  <c:v>1.098030605848759</c:v>
                </c:pt>
                <c:pt idx="887">
                  <c:v>1.2208481135083487</c:v>
                </c:pt>
                <c:pt idx="888">
                  <c:v>0.97673440784525944</c:v>
                </c:pt>
                <c:pt idx="889">
                  <c:v>0.94100677097760244</c:v>
                </c:pt>
                <c:pt idx="890">
                  <c:v>0.93915855383190605</c:v>
                </c:pt>
                <c:pt idx="891">
                  <c:v>0.96700583698386888</c:v>
                </c:pt>
                <c:pt idx="892">
                  <c:v>0.92099044221793025</c:v>
                </c:pt>
                <c:pt idx="893">
                  <c:v>1.0911413514877166</c:v>
                </c:pt>
                <c:pt idx="894">
                  <c:v>1.0532955299547093</c:v>
                </c:pt>
                <c:pt idx="895">
                  <c:v>1.0541081683722633</c:v>
                </c:pt>
                <c:pt idx="896">
                  <c:v>1.0906823662848926</c:v>
                </c:pt>
                <c:pt idx="897">
                  <c:v>1.0202807800362126</c:v>
                </c:pt>
                <c:pt idx="898">
                  <c:v>1.0852062688208586</c:v>
                </c:pt>
                <c:pt idx="899">
                  <c:v>1.0808900472749161</c:v>
                </c:pt>
                <c:pt idx="900">
                  <c:v>0.93555246337075482</c:v>
                </c:pt>
                <c:pt idx="901">
                  <c:v>1.135536381017491</c:v>
                </c:pt>
                <c:pt idx="902">
                  <c:v>0.97172000703387906</c:v>
                </c:pt>
                <c:pt idx="903">
                  <c:v>1.1520675769133084</c:v>
                </c:pt>
                <c:pt idx="904">
                  <c:v>1.3228797651347775</c:v>
                </c:pt>
                <c:pt idx="905">
                  <c:v>1.4481315669416415</c:v>
                </c:pt>
                <c:pt idx="906">
                  <c:v>2.0555485755037775</c:v>
                </c:pt>
                <c:pt idx="907">
                  <c:v>1.838491544651943</c:v>
                </c:pt>
                <c:pt idx="908">
                  <c:v>2.0304931887344733</c:v>
                </c:pt>
                <c:pt idx="909">
                  <c:v>1.7101061549120431</c:v>
                </c:pt>
                <c:pt idx="910">
                  <c:v>1.2526786206456282</c:v>
                </c:pt>
                <c:pt idx="911">
                  <c:v>1.3572455128299286</c:v>
                </c:pt>
                <c:pt idx="912">
                  <c:v>1.2743601022426556</c:v>
                </c:pt>
                <c:pt idx="913">
                  <c:v>1.7389916053727377</c:v>
                </c:pt>
                <c:pt idx="914">
                  <c:v>1.5255342048581608</c:v>
                </c:pt>
                <c:pt idx="915">
                  <c:v>1.5519475787831385</c:v>
                </c:pt>
                <c:pt idx="916">
                  <c:v>1.656722992204958</c:v>
                </c:pt>
                <c:pt idx="917">
                  <c:v>1.5326136944241149</c:v>
                </c:pt>
                <c:pt idx="918">
                  <c:v>1.5826375141701097</c:v>
                </c:pt>
                <c:pt idx="919">
                  <c:v>0.92293200778952345</c:v>
                </c:pt>
                <c:pt idx="920">
                  <c:v>1.0978073107155866</c:v>
                </c:pt>
                <c:pt idx="921">
                  <c:v>1.0072445851333975</c:v>
                </c:pt>
                <c:pt idx="922">
                  <c:v>1.0169079707564881</c:v>
                </c:pt>
                <c:pt idx="923">
                  <c:v>1.0470317863136591</c:v>
                </c:pt>
                <c:pt idx="924">
                  <c:v>1.1182495011660287</c:v>
                </c:pt>
                <c:pt idx="925">
                  <c:v>1.1960541831531102</c:v>
                </c:pt>
                <c:pt idx="926">
                  <c:v>1.2600033538995579</c:v>
                </c:pt>
                <c:pt idx="927">
                  <c:v>1.0543317641241843</c:v>
                </c:pt>
                <c:pt idx="928">
                  <c:v>1.1535644709142463</c:v>
                </c:pt>
                <c:pt idx="929">
                  <c:v>1.0916456537401078</c:v>
                </c:pt>
                <c:pt idx="930">
                  <c:v>1.1690725048861801</c:v>
                </c:pt>
                <c:pt idx="931">
                  <c:v>1.2035550591941424</c:v>
                </c:pt>
                <c:pt idx="932">
                  <c:v>1.3192124786280424</c:v>
                </c:pt>
                <c:pt idx="933">
                  <c:v>0.67301013464275639</c:v>
                </c:pt>
                <c:pt idx="934">
                  <c:v>1.0013095370454632</c:v>
                </c:pt>
                <c:pt idx="935">
                  <c:v>0.92089687176044321</c:v>
                </c:pt>
                <c:pt idx="936">
                  <c:v>0.97530867360753415</c:v>
                </c:pt>
                <c:pt idx="937">
                  <c:v>0.94996196618116846</c:v>
                </c:pt>
                <c:pt idx="938">
                  <c:v>0.9399486450176685</c:v>
                </c:pt>
                <c:pt idx="939">
                  <c:v>0.80802464918880867</c:v>
                </c:pt>
                <c:pt idx="940">
                  <c:v>1.2417799309607886</c:v>
                </c:pt>
                <c:pt idx="941">
                  <c:v>1.0267899920159727</c:v>
                </c:pt>
                <c:pt idx="942">
                  <c:v>0.86740957593046952</c:v>
                </c:pt>
                <c:pt idx="943">
                  <c:v>1.0801416198471525</c:v>
                </c:pt>
                <c:pt idx="944">
                  <c:v>1.1174894087452927</c:v>
                </c:pt>
                <c:pt idx="945">
                  <c:v>1.5795299412460853</c:v>
                </c:pt>
                <c:pt idx="946">
                  <c:v>1.9473373726576784</c:v>
                </c:pt>
                <c:pt idx="947">
                  <c:v>1.7413133938349601</c:v>
                </c:pt>
                <c:pt idx="948">
                  <c:v>1.4811357749794898</c:v>
                </c:pt>
                <c:pt idx="949">
                  <c:v>1.4968101521372137</c:v>
                </c:pt>
                <c:pt idx="950">
                  <c:v>1.4350331645622123</c:v>
                </c:pt>
                <c:pt idx="951">
                  <c:v>1.4542151590142094</c:v>
                </c:pt>
                <c:pt idx="952">
                  <c:v>1.466381382456865</c:v>
                </c:pt>
                <c:pt idx="953">
                  <c:v>1.439415660981312</c:v>
                </c:pt>
                <c:pt idx="954">
                  <c:v>1.430060691830467</c:v>
                </c:pt>
                <c:pt idx="955">
                  <c:v>1.3514311056023567</c:v>
                </c:pt>
                <c:pt idx="956">
                  <c:v>1.5097602738131486</c:v>
                </c:pt>
                <c:pt idx="957">
                  <c:v>1.4208646646235086</c:v>
                </c:pt>
                <c:pt idx="958">
                  <c:v>1.3641819436165556</c:v>
                </c:pt>
                <c:pt idx="959">
                  <c:v>1.3756447965942402</c:v>
                </c:pt>
                <c:pt idx="960">
                  <c:v>1.5155124767429904</c:v>
                </c:pt>
                <c:pt idx="961">
                  <c:v>1.4004758380210567</c:v>
                </c:pt>
                <c:pt idx="962">
                  <c:v>1.4261931616242978</c:v>
                </c:pt>
                <c:pt idx="963">
                  <c:v>1.3621243260597977</c:v>
                </c:pt>
                <c:pt idx="964">
                  <c:v>1.5252209461638919</c:v>
                </c:pt>
                <c:pt idx="965">
                  <c:v>1.4197846403720016</c:v>
                </c:pt>
                <c:pt idx="966">
                  <c:v>1.3798205818649296</c:v>
                </c:pt>
                <c:pt idx="967">
                  <c:v>1.3642069520014912</c:v>
                </c:pt>
                <c:pt idx="968">
                  <c:v>1.5339444577090959</c:v>
                </c:pt>
                <c:pt idx="969">
                  <c:v>1.4318493546178515</c:v>
                </c:pt>
                <c:pt idx="970">
                  <c:v>1.4202218246063787</c:v>
                </c:pt>
                <c:pt idx="971">
                  <c:v>1.4167399651080015</c:v>
                </c:pt>
                <c:pt idx="972">
                  <c:v>1.4131899633191829</c:v>
                </c:pt>
                <c:pt idx="973">
                  <c:v>1.4669166734801145</c:v>
                </c:pt>
                <c:pt idx="974">
                  <c:v>1.4357957310074885</c:v>
                </c:pt>
                <c:pt idx="975">
                  <c:v>1.3005187920119361</c:v>
                </c:pt>
                <c:pt idx="976">
                  <c:v>1.5111918487000653</c:v>
                </c:pt>
                <c:pt idx="977">
                  <c:v>1.3415369588896897</c:v>
                </c:pt>
                <c:pt idx="978">
                  <c:v>1.3338004164061186</c:v>
                </c:pt>
                <c:pt idx="979">
                  <c:v>1.4554608620344056</c:v>
                </c:pt>
                <c:pt idx="980">
                  <c:v>1.4283298093899013</c:v>
                </c:pt>
                <c:pt idx="981">
                  <c:v>1.3934205585812982</c:v>
                </c:pt>
                <c:pt idx="982">
                  <c:v>1.4433081713758267</c:v>
                </c:pt>
                <c:pt idx="983">
                  <c:v>1.4333120619055035</c:v>
                </c:pt>
                <c:pt idx="984">
                  <c:v>1.4040185025641156</c:v>
                </c:pt>
                <c:pt idx="985">
                  <c:v>1.4439998959559002</c:v>
                </c:pt>
                <c:pt idx="986">
                  <c:v>1.4212316879145332</c:v>
                </c:pt>
                <c:pt idx="987">
                  <c:v>1.3587438611137701</c:v>
                </c:pt>
                <c:pt idx="988">
                  <c:v>1.4068038636342448</c:v>
                </c:pt>
                <c:pt idx="989">
                  <c:v>1.4629260225712246</c:v>
                </c:pt>
                <c:pt idx="990">
                  <c:v>1.3930628225285648</c:v>
                </c:pt>
                <c:pt idx="991">
                  <c:v>1.3667225146967408</c:v>
                </c:pt>
                <c:pt idx="992">
                  <c:v>1.3458556214504733</c:v>
                </c:pt>
                <c:pt idx="993">
                  <c:v>1.3334507047658388</c:v>
                </c:pt>
                <c:pt idx="994">
                  <c:v>1.4225655823862422</c:v>
                </c:pt>
                <c:pt idx="995">
                  <c:v>1.3236389901396659</c:v>
                </c:pt>
                <c:pt idx="996">
                  <c:v>1.4329064498736381</c:v>
                </c:pt>
                <c:pt idx="997">
                  <c:v>1.4287098112913976</c:v>
                </c:pt>
                <c:pt idx="998">
                  <c:v>1.4927704218442195</c:v>
                </c:pt>
                <c:pt idx="999">
                  <c:v>1.4852217382263695</c:v>
                </c:pt>
                <c:pt idx="1000">
                  <c:v>1.4802080077874926</c:v>
                </c:pt>
                <c:pt idx="1001">
                  <c:v>1.5153251665573317</c:v>
                </c:pt>
                <c:pt idx="1002">
                  <c:v>1.4727196406077709</c:v>
                </c:pt>
                <c:pt idx="1003">
                  <c:v>1.3907601227124538</c:v>
                </c:pt>
                <c:pt idx="1004">
                  <c:v>1.4049221381296837</c:v>
                </c:pt>
                <c:pt idx="1005">
                  <c:v>1.3731550887311657</c:v>
                </c:pt>
                <c:pt idx="1006">
                  <c:v>1.4533216323866698</c:v>
                </c:pt>
                <c:pt idx="1007">
                  <c:v>1.3883250228443962</c:v>
                </c:pt>
                <c:pt idx="1008">
                  <c:v>1.38041124133176</c:v>
                </c:pt>
                <c:pt idx="1009">
                  <c:v>1.4358785553563789</c:v>
                </c:pt>
                <c:pt idx="1010">
                  <c:v>1.4547499200992842</c:v>
                </c:pt>
                <c:pt idx="1011">
                  <c:v>1.3932793771972964</c:v>
                </c:pt>
                <c:pt idx="1012">
                  <c:v>1.4602409792974977</c:v>
                </c:pt>
                <c:pt idx="1013">
                  <c:v>1.4389290751093342</c:v>
                </c:pt>
                <c:pt idx="1014">
                  <c:v>1.4005571921449738</c:v>
                </c:pt>
                <c:pt idx="1015">
                  <c:v>1.4294232363263228</c:v>
                </c:pt>
                <c:pt idx="1016">
                  <c:v>1.4189316168106232</c:v>
                </c:pt>
                <c:pt idx="1017">
                  <c:v>1.4737740122265051</c:v>
                </c:pt>
                <c:pt idx="1018">
                  <c:v>1.4888808483986724</c:v>
                </c:pt>
                <c:pt idx="1019">
                  <c:v>1.4932121028393255</c:v>
                </c:pt>
                <c:pt idx="1020">
                  <c:v>1.4566444322971268</c:v>
                </c:pt>
                <c:pt idx="1021">
                  <c:v>1.4812335315827434</c:v>
                </c:pt>
                <c:pt idx="1022">
                  <c:v>1.429222829493114</c:v>
                </c:pt>
                <c:pt idx="1023">
                  <c:v>1.4381760767328466</c:v>
                </c:pt>
                <c:pt idx="1024">
                  <c:v>1.3902264815962533</c:v>
                </c:pt>
                <c:pt idx="1025">
                  <c:v>1.4294164103773179</c:v>
                </c:pt>
                <c:pt idx="1026">
                  <c:v>1.412449331455933</c:v>
                </c:pt>
                <c:pt idx="1027">
                  <c:v>1.4410985964201832</c:v>
                </c:pt>
                <c:pt idx="1028">
                  <c:v>1.4619479702839795</c:v>
                </c:pt>
                <c:pt idx="1029">
                  <c:v>1.4148279249766658</c:v>
                </c:pt>
                <c:pt idx="1030">
                  <c:v>1.4137899092253594</c:v>
                </c:pt>
                <c:pt idx="1031">
                  <c:v>1.4809032591075657</c:v>
                </c:pt>
                <c:pt idx="1032">
                  <c:v>1.4956101396774437</c:v>
                </c:pt>
                <c:pt idx="1033">
                  <c:v>1.4754499129462857</c:v>
                </c:pt>
                <c:pt idx="1034">
                  <c:v>1.4711950350409284</c:v>
                </c:pt>
                <c:pt idx="1035">
                  <c:v>1.4587884789083163</c:v>
                </c:pt>
                <c:pt idx="1036">
                  <c:v>1.4710018087976879</c:v>
                </c:pt>
                <c:pt idx="1037">
                  <c:v>1.4136352501871199</c:v>
                </c:pt>
                <c:pt idx="1038">
                  <c:v>1.3671978692590534</c:v>
                </c:pt>
                <c:pt idx="1039">
                  <c:v>1.3804200942767744</c:v>
                </c:pt>
                <c:pt idx="1040">
                  <c:v>1.3746131985651688</c:v>
                </c:pt>
                <c:pt idx="1041">
                  <c:v>1.4377332730046655</c:v>
                </c:pt>
                <c:pt idx="1042">
                  <c:v>1.3506959845456994</c:v>
                </c:pt>
                <c:pt idx="1043">
                  <c:v>1.4350218066376652</c:v>
                </c:pt>
                <c:pt idx="1044">
                  <c:v>1.4503061036610849</c:v>
                </c:pt>
                <c:pt idx="1045">
                  <c:v>1.4738645760676747</c:v>
                </c:pt>
                <c:pt idx="1046">
                  <c:v>1.4012306799643861</c:v>
                </c:pt>
                <c:pt idx="1047">
                  <c:v>1.4888000366589573</c:v>
                </c:pt>
                <c:pt idx="1048">
                  <c:v>1.491522985148021</c:v>
                </c:pt>
                <c:pt idx="1049">
                  <c:v>1.426114602631082</c:v>
                </c:pt>
                <c:pt idx="1050">
                  <c:v>1.4605872722615205</c:v>
                </c:pt>
                <c:pt idx="1051">
                  <c:v>1.4183528764234468</c:v>
                </c:pt>
                <c:pt idx="1052">
                  <c:v>1.4662006516011707</c:v>
                </c:pt>
                <c:pt idx="1053">
                  <c:v>1.4310583648084585</c:v>
                </c:pt>
                <c:pt idx="1054">
                  <c:v>1.3842211705157645</c:v>
                </c:pt>
                <c:pt idx="1055">
                  <c:v>1.3678026264760832</c:v>
                </c:pt>
                <c:pt idx="1056">
                  <c:v>1.393810898552277</c:v>
                </c:pt>
                <c:pt idx="1057">
                  <c:v>1.3798264418293305</c:v>
                </c:pt>
                <c:pt idx="1058">
                  <c:v>1.4305497255320729</c:v>
                </c:pt>
                <c:pt idx="1059">
                  <c:v>1.3533506203859778</c:v>
                </c:pt>
                <c:pt idx="1060">
                  <c:v>1.4430292476085398</c:v>
                </c:pt>
                <c:pt idx="1061">
                  <c:v>1.4226299077999014</c:v>
                </c:pt>
                <c:pt idx="1062">
                  <c:v>1.4079943548918881</c:v>
                </c:pt>
                <c:pt idx="1063">
                  <c:v>1.3610115268334857</c:v>
                </c:pt>
                <c:pt idx="1064">
                  <c:v>1.3664382658452316</c:v>
                </c:pt>
                <c:pt idx="1065">
                  <c:v>1.3989497196251399</c:v>
                </c:pt>
                <c:pt idx="1066">
                  <c:v>1.3321991214659901</c:v>
                </c:pt>
                <c:pt idx="1067">
                  <c:v>0.66495404401629743</c:v>
                </c:pt>
                <c:pt idx="1068">
                  <c:v>0.81594471510524547</c:v>
                </c:pt>
                <c:pt idx="1069">
                  <c:v>0.85692171822456487</c:v>
                </c:pt>
                <c:pt idx="1070">
                  <c:v>0.72849654777793482</c:v>
                </c:pt>
                <c:pt idx="1071">
                  <c:v>0.78059522500399858</c:v>
                </c:pt>
                <c:pt idx="1072">
                  <c:v>0.80227869481966696</c:v>
                </c:pt>
                <c:pt idx="1073">
                  <c:v>0.78827513488054202</c:v>
                </c:pt>
                <c:pt idx="1074">
                  <c:v>0.80763270132380005</c:v>
                </c:pt>
                <c:pt idx="1075">
                  <c:v>0.80810334903229786</c:v>
                </c:pt>
                <c:pt idx="1076">
                  <c:v>0.78008726754109992</c:v>
                </c:pt>
                <c:pt idx="1077">
                  <c:v>0.83655339649740879</c:v>
                </c:pt>
                <c:pt idx="1078">
                  <c:v>0.79456180469812132</c:v>
                </c:pt>
                <c:pt idx="1079">
                  <c:v>0.9486177536451017</c:v>
                </c:pt>
                <c:pt idx="1080">
                  <c:v>0.97963928401164602</c:v>
                </c:pt>
                <c:pt idx="1081">
                  <c:v>0.96929766482950641</c:v>
                </c:pt>
                <c:pt idx="1082">
                  <c:v>0.94244649335540476</c:v>
                </c:pt>
                <c:pt idx="1083">
                  <c:v>0.94495354561967326</c:v>
                </c:pt>
                <c:pt idx="1084">
                  <c:v>0.92593552945286717</c:v>
                </c:pt>
                <c:pt idx="1085">
                  <c:v>0.92411727668309906</c:v>
                </c:pt>
                <c:pt idx="1086">
                  <c:v>0.8982408112812944</c:v>
                </c:pt>
                <c:pt idx="1087">
                  <c:v>0.92429173963888722</c:v>
                </c:pt>
                <c:pt idx="1088">
                  <c:v>0.94334667969885277</c:v>
                </c:pt>
                <c:pt idx="1089">
                  <c:v>0.9322831044327573</c:v>
                </c:pt>
                <c:pt idx="1090">
                  <c:v>0.93168658008245309</c:v>
                </c:pt>
                <c:pt idx="1091">
                  <c:v>0.9268431201126246</c:v>
                </c:pt>
                <c:pt idx="1092">
                  <c:v>0.94817611141834945</c:v>
                </c:pt>
                <c:pt idx="1093">
                  <c:v>1.0371845898089938</c:v>
                </c:pt>
                <c:pt idx="1094">
                  <c:v>0.94448715944617945</c:v>
                </c:pt>
                <c:pt idx="1095">
                  <c:v>0.97288862630080564</c:v>
                </c:pt>
                <c:pt idx="1096">
                  <c:v>0.94241194331235933</c:v>
                </c:pt>
                <c:pt idx="1097">
                  <c:v>0.93309450069622646</c:v>
                </c:pt>
                <c:pt idx="1098">
                  <c:v>0.93730957133331561</c:v>
                </c:pt>
                <c:pt idx="1099">
                  <c:v>0.92656835337218446</c:v>
                </c:pt>
                <c:pt idx="1100">
                  <c:v>0.94109673830428697</c:v>
                </c:pt>
                <c:pt idx="1101">
                  <c:v>0.9080045584850055</c:v>
                </c:pt>
                <c:pt idx="1102">
                  <c:v>0.9256990355066429</c:v>
                </c:pt>
                <c:pt idx="1103">
                  <c:v>0.92091878608395505</c:v>
                </c:pt>
                <c:pt idx="1104">
                  <c:v>0.9269570984652028</c:v>
                </c:pt>
                <c:pt idx="1105">
                  <c:v>0.94307657088066799</c:v>
                </c:pt>
                <c:pt idx="1106">
                  <c:v>0.96756414202484342</c:v>
                </c:pt>
                <c:pt idx="1107">
                  <c:v>1.0012889656606621</c:v>
                </c:pt>
                <c:pt idx="1108">
                  <c:v>0.89473071934201065</c:v>
                </c:pt>
                <c:pt idx="1109">
                  <c:v>0.87331620678663602</c:v>
                </c:pt>
                <c:pt idx="1110">
                  <c:v>0.90499981564450649</c:v>
                </c:pt>
                <c:pt idx="1111">
                  <c:v>0.91438600126513492</c:v>
                </c:pt>
                <c:pt idx="1112">
                  <c:v>0.89303557073078299</c:v>
                </c:pt>
                <c:pt idx="1113">
                  <c:v>0.94674751693740855</c:v>
                </c:pt>
                <c:pt idx="1114">
                  <c:v>0.91400836343255532</c:v>
                </c:pt>
                <c:pt idx="1115">
                  <c:v>0.90363950632468482</c:v>
                </c:pt>
                <c:pt idx="1116">
                  <c:v>0.85498003286061597</c:v>
                </c:pt>
                <c:pt idx="1117">
                  <c:v>0.87711547992148065</c:v>
                </c:pt>
                <c:pt idx="1118">
                  <c:v>0.88958432182712444</c:v>
                </c:pt>
                <c:pt idx="1119">
                  <c:v>0.89911687680031349</c:v>
                </c:pt>
                <c:pt idx="1120">
                  <c:v>0.95572506877936592</c:v>
                </c:pt>
                <c:pt idx="1121">
                  <c:v>0.91756713035570758</c:v>
                </c:pt>
                <c:pt idx="1122">
                  <c:v>0.90860771915792449</c:v>
                </c:pt>
                <c:pt idx="1123">
                  <c:v>0.87309488702212124</c:v>
                </c:pt>
                <c:pt idx="1124">
                  <c:v>0.92999825996243668</c:v>
                </c:pt>
                <c:pt idx="1125">
                  <c:v>0.88064156498028867</c:v>
                </c:pt>
                <c:pt idx="1126">
                  <c:v>0.91163341942926401</c:v>
                </c:pt>
                <c:pt idx="1127">
                  <c:v>0.9248548713545035</c:v>
                </c:pt>
                <c:pt idx="1128">
                  <c:v>0.86521192963550042</c:v>
                </c:pt>
                <c:pt idx="1129">
                  <c:v>0.86267337489340157</c:v>
                </c:pt>
                <c:pt idx="1130">
                  <c:v>0.84998016890319672</c:v>
                </c:pt>
                <c:pt idx="1131">
                  <c:v>0.87249908262903386</c:v>
                </c:pt>
                <c:pt idx="1132">
                  <c:v>0.81079737264775575</c:v>
                </c:pt>
                <c:pt idx="1133">
                  <c:v>0.84338475815623992</c:v>
                </c:pt>
                <c:pt idx="1134">
                  <c:v>0.88357642442217843</c:v>
                </c:pt>
                <c:pt idx="1135">
                  <c:v>1.8693620239083657</c:v>
                </c:pt>
                <c:pt idx="1136">
                  <c:v>0.85695371523712005</c:v>
                </c:pt>
                <c:pt idx="1137">
                  <c:v>0.82678263500600258</c:v>
                </c:pt>
                <c:pt idx="1138">
                  <c:v>0.89774439887962099</c:v>
                </c:pt>
                <c:pt idx="1139">
                  <c:v>0.83792637808542658</c:v>
                </c:pt>
                <c:pt idx="1140">
                  <c:v>0.89355983348563406</c:v>
                </c:pt>
                <c:pt idx="1141">
                  <c:v>0.94889010222932502</c:v>
                </c:pt>
                <c:pt idx="1142">
                  <c:v>1.0039237170757422</c:v>
                </c:pt>
                <c:pt idx="1143">
                  <c:v>0.92884267191676517</c:v>
                </c:pt>
                <c:pt idx="1144">
                  <c:v>1.0810808294265359</c:v>
                </c:pt>
                <c:pt idx="1145">
                  <c:v>0.92173784082198773</c:v>
                </c:pt>
                <c:pt idx="1146">
                  <c:v>0.89751622031896916</c:v>
                </c:pt>
                <c:pt idx="1147">
                  <c:v>0.9114079972357626</c:v>
                </c:pt>
                <c:pt idx="1148">
                  <c:v>0.95779795180985228</c:v>
                </c:pt>
                <c:pt idx="1149">
                  <c:v>0.90153246889468164</c:v>
                </c:pt>
                <c:pt idx="1150">
                  <c:v>0.9030987217048192</c:v>
                </c:pt>
                <c:pt idx="1151">
                  <c:v>0.9381900925458091</c:v>
                </c:pt>
                <c:pt idx="1152">
                  <c:v>1.1220734122572689</c:v>
                </c:pt>
                <c:pt idx="1153">
                  <c:v>1.1267938635842212</c:v>
                </c:pt>
                <c:pt idx="1154">
                  <c:v>1.1172691420895708</c:v>
                </c:pt>
                <c:pt idx="1155">
                  <c:v>1.1428994074703165</c:v>
                </c:pt>
                <c:pt idx="1156">
                  <c:v>1.1097013608368189</c:v>
                </c:pt>
                <c:pt idx="1157">
                  <c:v>0.79950044883280258</c:v>
                </c:pt>
                <c:pt idx="1158">
                  <c:v>0.81630691386865539</c:v>
                </c:pt>
                <c:pt idx="1159">
                  <c:v>0.85210135219936578</c:v>
                </c:pt>
                <c:pt idx="1160">
                  <c:v>0.89488306527316674</c:v>
                </c:pt>
                <c:pt idx="1161">
                  <c:v>0.93171639773123038</c:v>
                </c:pt>
                <c:pt idx="1162">
                  <c:v>0.8133649291285312</c:v>
                </c:pt>
                <c:pt idx="1163">
                  <c:v>0.86792560493388715</c:v>
                </c:pt>
                <c:pt idx="1164">
                  <c:v>1.0045805644691304</c:v>
                </c:pt>
                <c:pt idx="1165">
                  <c:v>0.99729059392198705</c:v>
                </c:pt>
                <c:pt idx="1166">
                  <c:v>1.0229703608663647</c:v>
                </c:pt>
                <c:pt idx="1167">
                  <c:v>0.9311498110765033</c:v>
                </c:pt>
                <c:pt idx="1168">
                  <c:v>0.86897527116887441</c:v>
                </c:pt>
                <c:pt idx="1169">
                  <c:v>0.94050183339179838</c:v>
                </c:pt>
                <c:pt idx="1170">
                  <c:v>0.93042612624167242</c:v>
                </c:pt>
                <c:pt idx="1171">
                  <c:v>0.91764213488606328</c:v>
                </c:pt>
                <c:pt idx="1172">
                  <c:v>0.87586659225571972</c:v>
                </c:pt>
                <c:pt idx="1173">
                  <c:v>0.70084786695467516</c:v>
                </c:pt>
                <c:pt idx="1174">
                  <c:v>0.7256312048348259</c:v>
                </c:pt>
                <c:pt idx="1175">
                  <c:v>0.74484312325189417</c:v>
                </c:pt>
                <c:pt idx="1176">
                  <c:v>0.76827436867418664</c:v>
                </c:pt>
                <c:pt idx="1177">
                  <c:v>0.79109872702119</c:v>
                </c:pt>
                <c:pt idx="1178">
                  <c:v>0.83336753229993443</c:v>
                </c:pt>
                <c:pt idx="1179">
                  <c:v>0.74019435532712941</c:v>
                </c:pt>
                <c:pt idx="1180">
                  <c:v>0.73949640015009765</c:v>
                </c:pt>
                <c:pt idx="1181">
                  <c:v>0.78471185500145424</c:v>
                </c:pt>
                <c:pt idx="1182">
                  <c:v>0.44864303616816004</c:v>
                </c:pt>
                <c:pt idx="1183">
                  <c:v>0.53725112004962916</c:v>
                </c:pt>
                <c:pt idx="1184">
                  <c:v>0.46030906358397072</c:v>
                </c:pt>
                <c:pt idx="1185">
                  <c:v>0.42945222331892363</c:v>
                </c:pt>
                <c:pt idx="1186">
                  <c:v>0.40678568482573046</c:v>
                </c:pt>
                <c:pt idx="1187">
                  <c:v>0.52924227909807509</c:v>
                </c:pt>
                <c:pt idx="1188">
                  <c:v>0.50555856601060634</c:v>
                </c:pt>
                <c:pt idx="1189">
                  <c:v>1.032624163747601</c:v>
                </c:pt>
                <c:pt idx="1190">
                  <c:v>0.67952604534196026</c:v>
                </c:pt>
                <c:pt idx="1191">
                  <c:v>0.59916213524375705</c:v>
                </c:pt>
                <c:pt idx="1192">
                  <c:v>0.65196398778136611</c:v>
                </c:pt>
                <c:pt idx="1193">
                  <c:v>0.58153542075521825</c:v>
                </c:pt>
                <c:pt idx="1194">
                  <c:v>0.60125830353060283</c:v>
                </c:pt>
                <c:pt idx="1195">
                  <c:v>0.59050963180336191</c:v>
                </c:pt>
                <c:pt idx="1196">
                  <c:v>0.65217484329239039</c:v>
                </c:pt>
                <c:pt idx="1197">
                  <c:v>0.67418137562247704</c:v>
                </c:pt>
                <c:pt idx="1198">
                  <c:v>0.64846309809170422</c:v>
                </c:pt>
                <c:pt idx="1199">
                  <c:v>0.63702767616504186</c:v>
                </c:pt>
                <c:pt idx="1200">
                  <c:v>0.67292496748099007</c:v>
                </c:pt>
                <c:pt idx="1201">
                  <c:v>0.67744740252583369</c:v>
                </c:pt>
                <c:pt idx="1202">
                  <c:v>0.67523205217986104</c:v>
                </c:pt>
                <c:pt idx="1203">
                  <c:v>0.66980738532645245</c:v>
                </c:pt>
                <c:pt idx="1204">
                  <c:v>0.65145407977975722</c:v>
                </c:pt>
                <c:pt idx="1205">
                  <c:v>0.6178174552848309</c:v>
                </c:pt>
                <c:pt idx="1206">
                  <c:v>0.53217482264082183</c:v>
                </c:pt>
                <c:pt idx="1207">
                  <c:v>0.57029813330706236</c:v>
                </c:pt>
                <c:pt idx="1208">
                  <c:v>0.52038419984000739</c:v>
                </c:pt>
                <c:pt idx="1209">
                  <c:v>1.3018631258869329</c:v>
                </c:pt>
                <c:pt idx="1210">
                  <c:v>0.49315168294936096</c:v>
                </c:pt>
                <c:pt idx="1211">
                  <c:v>0.51143278945213422</c:v>
                </c:pt>
                <c:pt idx="1212">
                  <c:v>0.60950801146298228</c:v>
                </c:pt>
                <c:pt idx="1213">
                  <c:v>0.53890326101257491</c:v>
                </c:pt>
                <c:pt idx="1214">
                  <c:v>0.45141808585553322</c:v>
                </c:pt>
                <c:pt idx="1215">
                  <c:v>0.55496741519456272</c:v>
                </c:pt>
                <c:pt idx="1216">
                  <c:v>0.59611818275835038</c:v>
                </c:pt>
                <c:pt idx="1217">
                  <c:v>0.61468722661575714</c:v>
                </c:pt>
                <c:pt idx="1218">
                  <c:v>0.5796961406714719</c:v>
                </c:pt>
                <c:pt idx="1219">
                  <c:v>0.53569971997158028</c:v>
                </c:pt>
                <c:pt idx="1220">
                  <c:v>0.54983099397174973</c:v>
                </c:pt>
                <c:pt idx="1221">
                  <c:v>0.8418058678520669</c:v>
                </c:pt>
                <c:pt idx="1222">
                  <c:v>0.92807805499008311</c:v>
                </c:pt>
                <c:pt idx="1223">
                  <c:v>0.9826929691227192</c:v>
                </c:pt>
                <c:pt idx="1224">
                  <c:v>0.86307689843716251</c:v>
                </c:pt>
                <c:pt idx="1225">
                  <c:v>0.64536324554885993</c:v>
                </c:pt>
                <c:pt idx="1226">
                  <c:v>0.80030624559452446</c:v>
                </c:pt>
                <c:pt idx="1227">
                  <c:v>0.65919731811673021</c:v>
                </c:pt>
                <c:pt idx="1228">
                  <c:v>0.660438482673815</c:v>
                </c:pt>
                <c:pt idx="1229">
                  <c:v>0.65484379450013563</c:v>
                </c:pt>
                <c:pt idx="1230">
                  <c:v>0.71290700271271668</c:v>
                </c:pt>
                <c:pt idx="1231">
                  <c:v>0.72216564641597214</c:v>
                </c:pt>
                <c:pt idx="1232">
                  <c:v>0.60751986868108021</c:v>
                </c:pt>
                <c:pt idx="1233">
                  <c:v>0.55595856214394723</c:v>
                </c:pt>
                <c:pt idx="1234">
                  <c:v>0.74686594265270712</c:v>
                </c:pt>
                <c:pt idx="1235">
                  <c:v>0.6135578826441952</c:v>
                </c:pt>
                <c:pt idx="1236">
                  <c:v>0.74946286947427276</c:v>
                </c:pt>
                <c:pt idx="1237">
                  <c:v>0.72589176766255414</c:v>
                </c:pt>
                <c:pt idx="1238">
                  <c:v>0.62694197398965767</c:v>
                </c:pt>
                <c:pt idx="1239">
                  <c:v>0.70503797592314654</c:v>
                </c:pt>
                <c:pt idx="1240">
                  <c:v>0.71399680582815617</c:v>
                </c:pt>
                <c:pt idx="1241">
                  <c:v>0.59946210312301307</c:v>
                </c:pt>
                <c:pt idx="1242">
                  <c:v>0.62814886106914791</c:v>
                </c:pt>
                <c:pt idx="1243">
                  <c:v>0.61604344413617307</c:v>
                </c:pt>
                <c:pt idx="1244">
                  <c:v>0.66237476922166205</c:v>
                </c:pt>
                <c:pt idx="1245">
                  <c:v>0.69374321466192468</c:v>
                </c:pt>
                <c:pt idx="1246">
                  <c:v>0.86743741616392611</c:v>
                </c:pt>
                <c:pt idx="1247">
                  <c:v>0.72218899910083267</c:v>
                </c:pt>
                <c:pt idx="1248">
                  <c:v>0.84286795497870903</c:v>
                </c:pt>
                <c:pt idx="1249">
                  <c:v>0.64798382722512393</c:v>
                </c:pt>
                <c:pt idx="1250">
                  <c:v>0.63636718156521888</c:v>
                </c:pt>
                <c:pt idx="1251">
                  <c:v>0.74219430707344081</c:v>
                </c:pt>
                <c:pt idx="1252">
                  <c:v>0.74894157683225504</c:v>
                </c:pt>
                <c:pt idx="1253">
                  <c:v>0.7168329665245039</c:v>
                </c:pt>
                <c:pt idx="1254">
                  <c:v>0.74383806170725941</c:v>
                </c:pt>
                <c:pt idx="1255">
                  <c:v>0.83490124731467086</c:v>
                </c:pt>
                <c:pt idx="1256">
                  <c:v>0.73010827715217241</c:v>
                </c:pt>
                <c:pt idx="1257">
                  <c:v>0.66324238030869775</c:v>
                </c:pt>
                <c:pt idx="1258">
                  <c:v>0.69987598410827911</c:v>
                </c:pt>
                <c:pt idx="1259">
                  <c:v>0.71288182519340992</c:v>
                </c:pt>
                <c:pt idx="1260">
                  <c:v>0.72649996281681861</c:v>
                </c:pt>
                <c:pt idx="1261">
                  <c:v>0.69484673203780667</c:v>
                </c:pt>
                <c:pt idx="1262">
                  <c:v>0.76030835589929013</c:v>
                </c:pt>
                <c:pt idx="1263">
                  <c:v>0.76258032299643264</c:v>
                </c:pt>
                <c:pt idx="1264">
                  <c:v>0.57425627175330496</c:v>
                </c:pt>
                <c:pt idx="1265">
                  <c:v>0.54997037771197654</c:v>
                </c:pt>
                <c:pt idx="1266">
                  <c:v>0.57009270534327727</c:v>
                </c:pt>
                <c:pt idx="1267">
                  <c:v>0.79086538897622294</c:v>
                </c:pt>
                <c:pt idx="1268">
                  <c:v>0.77038018424672883</c:v>
                </c:pt>
                <c:pt idx="1269">
                  <c:v>0.91726570716763201</c:v>
                </c:pt>
                <c:pt idx="1270">
                  <c:v>0.8445857691181835</c:v>
                </c:pt>
                <c:pt idx="1271">
                  <c:v>0.81598660973087156</c:v>
                </c:pt>
                <c:pt idx="1272">
                  <c:v>0.85077095814673054</c:v>
                </c:pt>
                <c:pt idx="1273">
                  <c:v>1.1826272671770897</c:v>
                </c:pt>
                <c:pt idx="1274">
                  <c:v>1.1831142687046008</c:v>
                </c:pt>
                <c:pt idx="1275">
                  <c:v>1.1288454201073528</c:v>
                </c:pt>
                <c:pt idx="1276">
                  <c:v>1.1664186184523113</c:v>
                </c:pt>
                <c:pt idx="1277">
                  <c:v>1.1280372019773481</c:v>
                </c:pt>
                <c:pt idx="1278">
                  <c:v>1.1133793516709627</c:v>
                </c:pt>
                <c:pt idx="1279">
                  <c:v>1.0059919428777735</c:v>
                </c:pt>
                <c:pt idx="1280">
                  <c:v>0.8373225096210235</c:v>
                </c:pt>
                <c:pt idx="1281">
                  <c:v>0.92459192972118742</c:v>
                </c:pt>
                <c:pt idx="1282">
                  <c:v>0.7807124016456467</c:v>
                </c:pt>
                <c:pt idx="1283">
                  <c:v>0.8173990530088604</c:v>
                </c:pt>
                <c:pt idx="1284">
                  <c:v>0.89668449173581055</c:v>
                </c:pt>
                <c:pt idx="1285">
                  <c:v>0.86328140655067154</c:v>
                </c:pt>
                <c:pt idx="1286">
                  <c:v>0.93784431204293739</c:v>
                </c:pt>
                <c:pt idx="1287">
                  <c:v>0.87885215874172673</c:v>
                </c:pt>
                <c:pt idx="1288">
                  <c:v>0.81480474448345253</c:v>
                </c:pt>
                <c:pt idx="1289">
                  <c:v>0.83370042192089744</c:v>
                </c:pt>
                <c:pt idx="1290">
                  <c:v>0.786021788274471</c:v>
                </c:pt>
                <c:pt idx="1291">
                  <c:v>0.8389926653542964</c:v>
                </c:pt>
                <c:pt idx="1292">
                  <c:v>0.6439046485616422</c:v>
                </c:pt>
                <c:pt idx="1293">
                  <c:v>0.68879291810439935</c:v>
                </c:pt>
                <c:pt idx="1294">
                  <c:v>0.70579364990242988</c:v>
                </c:pt>
                <c:pt idx="1295">
                  <c:v>0.73448161873971407</c:v>
                </c:pt>
                <c:pt idx="1296">
                  <c:v>0.80592565223311419</c:v>
                </c:pt>
                <c:pt idx="1297">
                  <c:v>0.80642958349311189</c:v>
                </c:pt>
                <c:pt idx="1298">
                  <c:v>0.81535855887101416</c:v>
                </c:pt>
                <c:pt idx="1299">
                  <c:v>0.81268704954446302</c:v>
                </c:pt>
                <c:pt idx="1300">
                  <c:v>0.79063130754025401</c:v>
                </c:pt>
                <c:pt idx="1301">
                  <c:v>0.61602483089963855</c:v>
                </c:pt>
                <c:pt idx="1302">
                  <c:v>0.68217983965930429</c:v>
                </c:pt>
                <c:pt idx="1303">
                  <c:v>0.65964120430675288</c:v>
                </c:pt>
                <c:pt idx="1304">
                  <c:v>0.6858908932670299</c:v>
                </c:pt>
                <c:pt idx="1305">
                  <c:v>0.84124355375990911</c:v>
                </c:pt>
                <c:pt idx="1306">
                  <c:v>0.77198488497762519</c:v>
                </c:pt>
                <c:pt idx="1307">
                  <c:v>0.81509142017739677</c:v>
                </c:pt>
                <c:pt idx="1308">
                  <c:v>0.66312095721167841</c:v>
                </c:pt>
                <c:pt idx="1309">
                  <c:v>0.7206289039821584</c:v>
                </c:pt>
                <c:pt idx="1310">
                  <c:v>0.69048707471461479</c:v>
                </c:pt>
                <c:pt idx="1311">
                  <c:v>0.62702252256951863</c:v>
                </c:pt>
                <c:pt idx="1312">
                  <c:v>0.64516597470765602</c:v>
                </c:pt>
                <c:pt idx="1313">
                  <c:v>0.64158644404498122</c:v>
                </c:pt>
                <c:pt idx="1314">
                  <c:v>0.66472568653460262</c:v>
                </c:pt>
                <c:pt idx="1315">
                  <c:v>0.64663668714449773</c:v>
                </c:pt>
                <c:pt idx="1316">
                  <c:v>0.68800235583826652</c:v>
                </c:pt>
                <c:pt idx="1317">
                  <c:v>0.66963221272288009</c:v>
                </c:pt>
                <c:pt idx="1318">
                  <c:v>0.59999170426632853</c:v>
                </c:pt>
                <c:pt idx="1319">
                  <c:v>0.62127674937758381</c:v>
                </c:pt>
                <c:pt idx="1320">
                  <c:v>0.72750591807150233</c:v>
                </c:pt>
                <c:pt idx="1321">
                  <c:v>0.74965482545189865</c:v>
                </c:pt>
                <c:pt idx="1322">
                  <c:v>0.75619726007042443</c:v>
                </c:pt>
                <c:pt idx="1323">
                  <c:v>0.61627012621581811</c:v>
                </c:pt>
                <c:pt idx="1324">
                  <c:v>0.67299872587495546</c:v>
                </c:pt>
                <c:pt idx="1325">
                  <c:v>0.62598855520978269</c:v>
                </c:pt>
                <c:pt idx="1326">
                  <c:v>0.61871135575075697</c:v>
                </c:pt>
                <c:pt idx="1327">
                  <c:v>0.56568008938600411</c:v>
                </c:pt>
                <c:pt idx="1328">
                  <c:v>0.64574056682089342</c:v>
                </c:pt>
                <c:pt idx="1329">
                  <c:v>0.63954340128510101</c:v>
                </c:pt>
                <c:pt idx="1330">
                  <c:v>0.67465745574088565</c:v>
                </c:pt>
                <c:pt idx="1331">
                  <c:v>0.58312522067344097</c:v>
                </c:pt>
                <c:pt idx="1332">
                  <c:v>0.60250895233526058</c:v>
                </c:pt>
                <c:pt idx="1333">
                  <c:v>0.61410098903776333</c:v>
                </c:pt>
                <c:pt idx="1334">
                  <c:v>0.63072195663287489</c:v>
                </c:pt>
                <c:pt idx="1335">
                  <c:v>0.63751563713403958</c:v>
                </c:pt>
                <c:pt idx="1336">
                  <c:v>0.61285149785727255</c:v>
                </c:pt>
                <c:pt idx="1337">
                  <c:v>0.66080626652561036</c:v>
                </c:pt>
                <c:pt idx="1338">
                  <c:v>0.67707443632921616</c:v>
                </c:pt>
                <c:pt idx="1339">
                  <c:v>0.7346495592831086</c:v>
                </c:pt>
                <c:pt idx="1340">
                  <c:v>0.68493644483510963</c:v>
                </c:pt>
                <c:pt idx="1341">
                  <c:v>0.68635257333375133</c:v>
                </c:pt>
                <c:pt idx="1342">
                  <c:v>0.65122764374173348</c:v>
                </c:pt>
                <c:pt idx="1343">
                  <c:v>0.79409860463151305</c:v>
                </c:pt>
                <c:pt idx="1344">
                  <c:v>0.59419065392156067</c:v>
                </c:pt>
                <c:pt idx="1345">
                  <c:v>0.53097199933434291</c:v>
                </c:pt>
                <c:pt idx="1346">
                  <c:v>0.61529721951743177</c:v>
                </c:pt>
                <c:pt idx="1347">
                  <c:v>0.66660804965060816</c:v>
                </c:pt>
                <c:pt idx="1348">
                  <c:v>0.94411558290718223</c:v>
                </c:pt>
                <c:pt idx="1349">
                  <c:v>0.98610282065179355</c:v>
                </c:pt>
                <c:pt idx="1350">
                  <c:v>0.85648420803005021</c:v>
                </c:pt>
                <c:pt idx="1351">
                  <c:v>0.75395176347891413</c:v>
                </c:pt>
                <c:pt idx="1352">
                  <c:v>0.76248114966718117</c:v>
                </c:pt>
                <c:pt idx="1353">
                  <c:v>0.83488351460709231</c:v>
                </c:pt>
                <c:pt idx="1354">
                  <c:v>0.86648169934477115</c:v>
                </c:pt>
                <c:pt idx="1355">
                  <c:v>0.81248131905477017</c:v>
                </c:pt>
                <c:pt idx="1356">
                  <c:v>0.95682212599831629</c:v>
                </c:pt>
                <c:pt idx="1357">
                  <c:v>0.92366334180341758</c:v>
                </c:pt>
                <c:pt idx="1358">
                  <c:v>0.73924042138071366</c:v>
                </c:pt>
                <c:pt idx="1359">
                  <c:v>0.86201957935796691</c:v>
                </c:pt>
                <c:pt idx="1360">
                  <c:v>0.74457607039064999</c:v>
                </c:pt>
                <c:pt idx="1361">
                  <c:v>0.88439968144198455</c:v>
                </c:pt>
                <c:pt idx="1362">
                  <c:v>0.69212115595200452</c:v>
                </c:pt>
                <c:pt idx="1363">
                  <c:v>0.71369313939378098</c:v>
                </c:pt>
                <c:pt idx="1364">
                  <c:v>0.55868143420104688</c:v>
                </c:pt>
                <c:pt idx="1365">
                  <c:v>0.74528638297307448</c:v>
                </c:pt>
                <c:pt idx="1366">
                  <c:v>0.80487500103814325</c:v>
                </c:pt>
                <c:pt idx="1367">
                  <c:v>0.77703194174967594</c:v>
                </c:pt>
                <c:pt idx="1368">
                  <c:v>0.7492146047061311</c:v>
                </c:pt>
                <c:pt idx="1369">
                  <c:v>0.74235054876442064</c:v>
                </c:pt>
                <c:pt idx="1370">
                  <c:v>0.77973317900985839</c:v>
                </c:pt>
                <c:pt idx="1371">
                  <c:v>0.80849910503984079</c:v>
                </c:pt>
                <c:pt idx="1372">
                  <c:v>0.76614575837758958</c:v>
                </c:pt>
                <c:pt idx="1373">
                  <c:v>0.76826205750099719</c:v>
                </c:pt>
                <c:pt idx="1374">
                  <c:v>0.70677798176951723</c:v>
                </c:pt>
                <c:pt idx="1375">
                  <c:v>0.6571513570506714</c:v>
                </c:pt>
                <c:pt idx="1376">
                  <c:v>0.63854203426171285</c:v>
                </c:pt>
                <c:pt idx="1377">
                  <c:v>0.55991931774421999</c:v>
                </c:pt>
                <c:pt idx="1378">
                  <c:v>0.60578143013591668</c:v>
                </c:pt>
                <c:pt idx="1379">
                  <c:v>0.54316778796671983</c:v>
                </c:pt>
                <c:pt idx="1380">
                  <c:v>0.62659970639069995</c:v>
                </c:pt>
                <c:pt idx="1381">
                  <c:v>0.61390570913839571</c:v>
                </c:pt>
                <c:pt idx="1382">
                  <c:v>0.6393812968942939</c:v>
                </c:pt>
                <c:pt idx="1383">
                  <c:v>0.69241575723913462</c:v>
                </c:pt>
                <c:pt idx="1384">
                  <c:v>0.74241368130150887</c:v>
                </c:pt>
                <c:pt idx="1385">
                  <c:v>0.60919434076170775</c:v>
                </c:pt>
                <c:pt idx="1386">
                  <c:v>0.58466912079061706</c:v>
                </c:pt>
                <c:pt idx="1387">
                  <c:v>0.61248551501364057</c:v>
                </c:pt>
                <c:pt idx="1388">
                  <c:v>0.60074247801941782</c:v>
                </c:pt>
                <c:pt idx="1389">
                  <c:v>0.6149466901882823</c:v>
                </c:pt>
                <c:pt idx="1390">
                  <c:v>0.69601831194149311</c:v>
                </c:pt>
                <c:pt idx="1391">
                  <c:v>0.51559074642249447</c:v>
                </c:pt>
                <c:pt idx="1392">
                  <c:v>0.47882314287221289</c:v>
                </c:pt>
                <c:pt idx="1393">
                  <c:v>0.71270758568523507</c:v>
                </c:pt>
                <c:pt idx="1394">
                  <c:v>0.72491095068494282</c:v>
                </c:pt>
                <c:pt idx="1395">
                  <c:v>0.68646606891483064</c:v>
                </c:pt>
                <c:pt idx="1396">
                  <c:v>0.75692442862710207</c:v>
                </c:pt>
                <c:pt idx="1397">
                  <c:v>0.68014338989627843</c:v>
                </c:pt>
                <c:pt idx="1398">
                  <c:v>0.70761648037886071</c:v>
                </c:pt>
                <c:pt idx="1399">
                  <c:v>0.59133209498089256</c:v>
                </c:pt>
                <c:pt idx="1400">
                  <c:v>0.6538357459056503</c:v>
                </c:pt>
                <c:pt idx="1401">
                  <c:v>0.62947145545080996</c:v>
                </c:pt>
                <c:pt idx="1402">
                  <c:v>0.64636069051480372</c:v>
                </c:pt>
                <c:pt idx="1403">
                  <c:v>0.59988763404013334</c:v>
                </c:pt>
                <c:pt idx="1404">
                  <c:v>0.56856544032906431</c:v>
                </c:pt>
                <c:pt idx="1405">
                  <c:v>0.58450668944948359</c:v>
                </c:pt>
                <c:pt idx="1406">
                  <c:v>0.55381355430474066</c:v>
                </c:pt>
                <c:pt idx="1407">
                  <c:v>0.55945614552169387</c:v>
                </c:pt>
                <c:pt idx="1408">
                  <c:v>0.57838315933625062</c:v>
                </c:pt>
                <c:pt idx="1409">
                  <c:v>0.58260255781735981</c:v>
                </c:pt>
                <c:pt idx="1410">
                  <c:v>0.55588519991236995</c:v>
                </c:pt>
                <c:pt idx="1411">
                  <c:v>0.56784135208159014</c:v>
                </c:pt>
                <c:pt idx="1412">
                  <c:v>0.64185371663019142</c:v>
                </c:pt>
                <c:pt idx="1413">
                  <c:v>0.65853043426879587</c:v>
                </c:pt>
                <c:pt idx="1414">
                  <c:v>0.44369867357097076</c:v>
                </c:pt>
                <c:pt idx="1415">
                  <c:v>0.47733345436944974</c:v>
                </c:pt>
                <c:pt idx="1416">
                  <c:v>0.46060042352899899</c:v>
                </c:pt>
                <c:pt idx="1417">
                  <c:v>0.57049762645602431</c:v>
                </c:pt>
                <c:pt idx="1418">
                  <c:v>0.60540674013225071</c:v>
                </c:pt>
                <c:pt idx="1419">
                  <c:v>0.4698827047710149</c:v>
                </c:pt>
                <c:pt idx="1420">
                  <c:v>0.54147174262619513</c:v>
                </c:pt>
                <c:pt idx="1421">
                  <c:v>0.54598776428908025</c:v>
                </c:pt>
                <c:pt idx="1422">
                  <c:v>0.53993841422568722</c:v>
                </c:pt>
                <c:pt idx="1423">
                  <c:v>0.53331670762810768</c:v>
                </c:pt>
                <c:pt idx="1424">
                  <c:v>0.54568542084727945</c:v>
                </c:pt>
                <c:pt idx="1425">
                  <c:v>0.54846115697351727</c:v>
                </c:pt>
                <c:pt idx="1426">
                  <c:v>0.55608377512522278</c:v>
                </c:pt>
                <c:pt idx="1427">
                  <c:v>0.55484916537692497</c:v>
                </c:pt>
                <c:pt idx="1428">
                  <c:v>0.56340293612410719</c:v>
                </c:pt>
                <c:pt idx="1429">
                  <c:v>0.59957209584023874</c:v>
                </c:pt>
                <c:pt idx="1430">
                  <c:v>0.6790754253906397</c:v>
                </c:pt>
                <c:pt idx="1431">
                  <c:v>0.68562269019718025</c:v>
                </c:pt>
                <c:pt idx="1432">
                  <c:v>0.6945413994281423</c:v>
                </c:pt>
                <c:pt idx="1433">
                  <c:v>0.68968935659172381</c:v>
                </c:pt>
                <c:pt idx="1434">
                  <c:v>0.69462335728196478</c:v>
                </c:pt>
                <c:pt idx="1435">
                  <c:v>0.69948925048789024</c:v>
                </c:pt>
                <c:pt idx="1436">
                  <c:v>0.65350149047790485</c:v>
                </c:pt>
                <c:pt idx="1437">
                  <c:v>0.68598253160878098</c:v>
                </c:pt>
                <c:pt idx="1438">
                  <c:v>0.66250553596364492</c:v>
                </c:pt>
                <c:pt idx="1439">
                  <c:v>0.65479558601605803</c:v>
                </c:pt>
                <c:pt idx="1440">
                  <c:v>0.69548268644621625</c:v>
                </c:pt>
                <c:pt idx="1441">
                  <c:v>0.69652168098058564</c:v>
                </c:pt>
                <c:pt idx="1442">
                  <c:v>0.70120506806996441</c:v>
                </c:pt>
                <c:pt idx="1443">
                  <c:v>0.71608601627810298</c:v>
                </c:pt>
                <c:pt idx="1444">
                  <c:v>0.7227494460264603</c:v>
                </c:pt>
                <c:pt idx="1445">
                  <c:v>0.57310630328471868</c:v>
                </c:pt>
                <c:pt idx="1446">
                  <c:v>0.59783403170091431</c:v>
                </c:pt>
                <c:pt idx="1447">
                  <c:v>0.63358685209813848</c:v>
                </c:pt>
                <c:pt idx="1448">
                  <c:v>0.60874588311674949</c:v>
                </c:pt>
                <c:pt idx="1449">
                  <c:v>0.61196866374488645</c:v>
                </c:pt>
                <c:pt idx="1450">
                  <c:v>0.58162151014869279</c:v>
                </c:pt>
                <c:pt idx="1451">
                  <c:v>0.61979106627156133</c:v>
                </c:pt>
                <c:pt idx="1452">
                  <c:v>0.59927211044988582</c:v>
                </c:pt>
                <c:pt idx="1453">
                  <c:v>0.58425302116127931</c:v>
                </c:pt>
                <c:pt idx="1454">
                  <c:v>0.61553411272304015</c:v>
                </c:pt>
                <c:pt idx="1455">
                  <c:v>0.64644742844146197</c:v>
                </c:pt>
                <c:pt idx="1456">
                  <c:v>0.64780717974291957</c:v>
                </c:pt>
                <c:pt idx="1457">
                  <c:v>0.6738846563659624</c:v>
                </c:pt>
                <c:pt idx="1458">
                  <c:v>0.64911830883313493</c:v>
                </c:pt>
                <c:pt idx="1459">
                  <c:v>0.66355642943885518</c:v>
                </c:pt>
                <c:pt idx="1460">
                  <c:v>0.65655951992727213</c:v>
                </c:pt>
                <c:pt idx="1461">
                  <c:v>0.65856899028678006</c:v>
                </c:pt>
                <c:pt idx="1462">
                  <c:v>0.64298972517301767</c:v>
                </c:pt>
                <c:pt idx="1463">
                  <c:v>0.66512342343533093</c:v>
                </c:pt>
                <c:pt idx="1464">
                  <c:v>0.6176418682180187</c:v>
                </c:pt>
                <c:pt idx="1465">
                  <c:v>0.66147833201287209</c:v>
                </c:pt>
                <c:pt idx="1466">
                  <c:v>0.70196639753937229</c:v>
                </c:pt>
                <c:pt idx="1467">
                  <c:v>0.65340663829327272</c:v>
                </c:pt>
                <c:pt idx="1468">
                  <c:v>0.68455193937956027</c:v>
                </c:pt>
                <c:pt idx="1469">
                  <c:v>0.6833742533298236</c:v>
                </c:pt>
                <c:pt idx="1470">
                  <c:v>0.6929600122893268</c:v>
                </c:pt>
                <c:pt idx="1471">
                  <c:v>0.64854071920297296</c:v>
                </c:pt>
                <c:pt idx="1472">
                  <c:v>0.65851187047431092</c:v>
                </c:pt>
                <c:pt idx="1473">
                  <c:v>0.71334181841057642</c:v>
                </c:pt>
                <c:pt idx="1474">
                  <c:v>0.71286064774084823</c:v>
                </c:pt>
                <c:pt idx="1475">
                  <c:v>0.67464488612998119</c:v>
                </c:pt>
                <c:pt idx="1476">
                  <c:v>0.67763732523810194</c:v>
                </c:pt>
                <c:pt idx="1477">
                  <c:v>0.70354150965526974</c:v>
                </c:pt>
                <c:pt idx="1478">
                  <c:v>0.84720670165988199</c:v>
                </c:pt>
                <c:pt idx="1479">
                  <c:v>0.88709572626628685</c:v>
                </c:pt>
                <c:pt idx="1480">
                  <c:v>0.87341673608410808</c:v>
                </c:pt>
                <c:pt idx="1481">
                  <c:v>0.83831693777279026</c:v>
                </c:pt>
                <c:pt idx="1482">
                  <c:v>0.86487298202384955</c:v>
                </c:pt>
                <c:pt idx="1483">
                  <c:v>0.89644356277369863</c:v>
                </c:pt>
                <c:pt idx="1484">
                  <c:v>0.98627950706870926</c:v>
                </c:pt>
                <c:pt idx="1485">
                  <c:v>1.0080191946428756</c:v>
                </c:pt>
                <c:pt idx="1486">
                  <c:v>0.96777084060314278</c:v>
                </c:pt>
                <c:pt idx="1487">
                  <c:v>0.97769717967450542</c:v>
                </c:pt>
                <c:pt idx="1488">
                  <c:v>0.95992477085389316</c:v>
                </c:pt>
                <c:pt idx="1489">
                  <c:v>0.93292134783813618</c:v>
                </c:pt>
                <c:pt idx="1490">
                  <c:v>0.76111108630201718</c:v>
                </c:pt>
                <c:pt idx="1491">
                  <c:v>1.0892150111352523</c:v>
                </c:pt>
                <c:pt idx="1492">
                  <c:v>0.82759035660512847</c:v>
                </c:pt>
                <c:pt idx="1493">
                  <c:v>0.67407535336805113</c:v>
                </c:pt>
                <c:pt idx="1494">
                  <c:v>0.91852217056306984</c:v>
                </c:pt>
                <c:pt idx="1495">
                  <c:v>0.80399627117812023</c:v>
                </c:pt>
                <c:pt idx="1496">
                  <c:v>0.60137836359165597</c:v>
                </c:pt>
                <c:pt idx="1497">
                  <c:v>0.67829526852611943</c:v>
                </c:pt>
                <c:pt idx="1498">
                  <c:v>0.67766982626981886</c:v>
                </c:pt>
                <c:pt idx="1499">
                  <c:v>0.67386667991922133</c:v>
                </c:pt>
                <c:pt idx="1500">
                  <c:v>0.6724446129814019</c:v>
                </c:pt>
                <c:pt idx="1501">
                  <c:v>0.67253649944575489</c:v>
                </c:pt>
                <c:pt idx="1502">
                  <c:v>0.62610995120696145</c:v>
                </c:pt>
                <c:pt idx="1503">
                  <c:v>0.60688519528037066</c:v>
                </c:pt>
                <c:pt idx="1504">
                  <c:v>0.58903181208865663</c:v>
                </c:pt>
                <c:pt idx="1505">
                  <c:v>0.6364887607978662</c:v>
                </c:pt>
                <c:pt idx="1506">
                  <c:v>0.61785244757271407</c:v>
                </c:pt>
                <c:pt idx="1507">
                  <c:v>0.60896303578193323</c:v>
                </c:pt>
                <c:pt idx="1508">
                  <c:v>0.53101851493568475</c:v>
                </c:pt>
                <c:pt idx="1509">
                  <c:v>0.55340930214860451</c:v>
                </c:pt>
                <c:pt idx="1510">
                  <c:v>0.60460167447362789</c:v>
                </c:pt>
                <c:pt idx="1511">
                  <c:v>0.58509299367327983</c:v>
                </c:pt>
                <c:pt idx="1512">
                  <c:v>0.61743752992999223</c:v>
                </c:pt>
                <c:pt idx="1513">
                  <c:v>0.55350222314646824</c:v>
                </c:pt>
                <c:pt idx="1514">
                  <c:v>0.56387854387025038</c:v>
                </c:pt>
                <c:pt idx="1515">
                  <c:v>0.48353695408470804</c:v>
                </c:pt>
                <c:pt idx="1516">
                  <c:v>0.52161767259121883</c:v>
                </c:pt>
                <c:pt idx="1517">
                  <c:v>0.7207416104154396</c:v>
                </c:pt>
                <c:pt idx="1518">
                  <c:v>0.54948272204924564</c:v>
                </c:pt>
                <c:pt idx="1519">
                  <c:v>0.56976435452954877</c:v>
                </c:pt>
                <c:pt idx="1520">
                  <c:v>0.58633750645313565</c:v>
                </c:pt>
                <c:pt idx="1521">
                  <c:v>0.55857177190245944</c:v>
                </c:pt>
                <c:pt idx="1522">
                  <c:v>0.54896360159595059</c:v>
                </c:pt>
                <c:pt idx="1523">
                  <c:v>0.55536602463568507</c:v>
                </c:pt>
                <c:pt idx="1524">
                  <c:v>0.53475313311366124</c:v>
                </c:pt>
                <c:pt idx="1525">
                  <c:v>0.55272491320262307</c:v>
                </c:pt>
                <c:pt idx="1526">
                  <c:v>0.55406088800626352</c:v>
                </c:pt>
                <c:pt idx="1527">
                  <c:v>0.52460940318296323</c:v>
                </c:pt>
                <c:pt idx="1528">
                  <c:v>0.64028661757496697</c:v>
                </c:pt>
                <c:pt idx="1529">
                  <c:v>0.65291379307723452</c:v>
                </c:pt>
                <c:pt idx="1530">
                  <c:v>0.67538787442381931</c:v>
                </c:pt>
                <c:pt idx="1531">
                  <c:v>0.67615322038366943</c:v>
                </c:pt>
                <c:pt idx="1532">
                  <c:v>0.66602148369208647</c:v>
                </c:pt>
                <c:pt idx="1533">
                  <c:v>0.69770190384465747</c:v>
                </c:pt>
                <c:pt idx="1534">
                  <c:v>0.73985863813569264</c:v>
                </c:pt>
                <c:pt idx="1535">
                  <c:v>0.69178525018214243</c:v>
                </c:pt>
                <c:pt idx="1536">
                  <c:v>0.67711321772899047</c:v>
                </c:pt>
                <c:pt idx="1537">
                  <c:v>0.69698879793429525</c:v>
                </c:pt>
                <c:pt idx="1538">
                  <c:v>0.6756560626999274</c:v>
                </c:pt>
                <c:pt idx="1539">
                  <c:v>0.70495375800205728</c:v>
                </c:pt>
                <c:pt idx="1540">
                  <c:v>0.6995372819853245</c:v>
                </c:pt>
                <c:pt idx="1541">
                  <c:v>0.68127329507934764</c:v>
                </c:pt>
                <c:pt idx="1542">
                  <c:v>0.67456874711180359</c:v>
                </c:pt>
                <c:pt idx="1543">
                  <c:v>0.64730706914876512</c:v>
                </c:pt>
                <c:pt idx="1544">
                  <c:v>0.65923757875901368</c:v>
                </c:pt>
                <c:pt idx="1545">
                  <c:v>0.66983029263021088</c:v>
                </c:pt>
                <c:pt idx="1546">
                  <c:v>0.69444747317264177</c:v>
                </c:pt>
                <c:pt idx="1547">
                  <c:v>0.72522141602791335</c:v>
                </c:pt>
                <c:pt idx="1548">
                  <c:v>0.69854668779052098</c:v>
                </c:pt>
                <c:pt idx="1549">
                  <c:v>0.7197868744118755</c:v>
                </c:pt>
                <c:pt idx="1550">
                  <c:v>0.74179313168681293</c:v>
                </c:pt>
                <c:pt idx="1551">
                  <c:v>0.72957670746624037</c:v>
                </c:pt>
                <c:pt idx="1552">
                  <c:v>0.73424230037047866</c:v>
                </c:pt>
                <c:pt idx="1553">
                  <c:v>0.71486072566253123</c:v>
                </c:pt>
                <c:pt idx="1554">
                  <c:v>0.7265049262496649</c:v>
                </c:pt>
                <c:pt idx="1555">
                  <c:v>0.71311271457381942</c:v>
                </c:pt>
                <c:pt idx="1556">
                  <c:v>0.60663684441742427</c:v>
                </c:pt>
                <c:pt idx="1557">
                  <c:v>0.65557020685018053</c:v>
                </c:pt>
                <c:pt idx="1558">
                  <c:v>0.67281624789448002</c:v>
                </c:pt>
                <c:pt idx="1559">
                  <c:v>0.63563701901343361</c:v>
                </c:pt>
                <c:pt idx="1560">
                  <c:v>0.63333876027773961</c:v>
                </c:pt>
                <c:pt idx="1561">
                  <c:v>0.64997789430402064</c:v>
                </c:pt>
                <c:pt idx="1562">
                  <c:v>0.68861106608318479</c:v>
                </c:pt>
                <c:pt idx="1563">
                  <c:v>0.62772534959159243</c:v>
                </c:pt>
                <c:pt idx="1564">
                  <c:v>0.6571142228078255</c:v>
                </c:pt>
                <c:pt idx="1565">
                  <c:v>0.61954692094190267</c:v>
                </c:pt>
                <c:pt idx="1566">
                  <c:v>0.64018331845926546</c:v>
                </c:pt>
                <c:pt idx="1567">
                  <c:v>0.64381712315564965</c:v>
                </c:pt>
                <c:pt idx="1568">
                  <c:v>0.64063077197134866</c:v>
                </c:pt>
                <c:pt idx="1569">
                  <c:v>0.62335823519890154</c:v>
                </c:pt>
                <c:pt idx="1570">
                  <c:v>0.62322838395213809</c:v>
                </c:pt>
                <c:pt idx="1571">
                  <c:v>0.64294740325354094</c:v>
                </c:pt>
                <c:pt idx="1572">
                  <c:v>0.64544916855772261</c:v>
                </c:pt>
                <c:pt idx="1573">
                  <c:v>0.63601496953384162</c:v>
                </c:pt>
                <c:pt idx="1574">
                  <c:v>0.65634410527254683</c:v>
                </c:pt>
                <c:pt idx="1575">
                  <c:v>0.65694300793780158</c:v>
                </c:pt>
                <c:pt idx="1576">
                  <c:v>0.63276779807607286</c:v>
                </c:pt>
                <c:pt idx="1577">
                  <c:v>0.76158561515157253</c:v>
                </c:pt>
                <c:pt idx="1578">
                  <c:v>0.76304780812509765</c:v>
                </c:pt>
                <c:pt idx="1579">
                  <c:v>0.72680743758331723</c:v>
                </c:pt>
                <c:pt idx="1580">
                  <c:v>0.79028634817265708</c:v>
                </c:pt>
                <c:pt idx="1581">
                  <c:v>1.2272340467310578</c:v>
                </c:pt>
                <c:pt idx="1582">
                  <c:v>1.2208381809600688</c:v>
                </c:pt>
                <c:pt idx="1583">
                  <c:v>1.2397643548402217</c:v>
                </c:pt>
                <c:pt idx="1584">
                  <c:v>1.1690274877277909</c:v>
                </c:pt>
                <c:pt idx="1585">
                  <c:v>1.257641190719833</c:v>
                </c:pt>
                <c:pt idx="1586">
                  <c:v>1.0333744051078015</c:v>
                </c:pt>
                <c:pt idx="1587">
                  <c:v>1.074119079126695</c:v>
                </c:pt>
                <c:pt idx="1588">
                  <c:v>1.011010338136034</c:v>
                </c:pt>
                <c:pt idx="1589">
                  <c:v>1.0356888593619629</c:v>
                </c:pt>
                <c:pt idx="1590">
                  <c:v>0.98303272300103783</c:v>
                </c:pt>
                <c:pt idx="1591">
                  <c:v>1.2732873080513891</c:v>
                </c:pt>
                <c:pt idx="1592">
                  <c:v>1.40163914009762</c:v>
                </c:pt>
                <c:pt idx="1593">
                  <c:v>1.5073149176360205</c:v>
                </c:pt>
                <c:pt idx="1594">
                  <c:v>0.72620358629714754</c:v>
                </c:pt>
                <c:pt idx="1595">
                  <c:v>0.70408005462010637</c:v>
                </c:pt>
                <c:pt idx="1596">
                  <c:v>0.72210307080408176</c:v>
                </c:pt>
                <c:pt idx="1597">
                  <c:v>0.65758885799408751</c:v>
                </c:pt>
                <c:pt idx="1598">
                  <c:v>0.67139451921267046</c:v>
                </c:pt>
                <c:pt idx="1599">
                  <c:v>0.62923248298250578</c:v>
                </c:pt>
                <c:pt idx="1600">
                  <c:v>0.67442687356178377</c:v>
                </c:pt>
                <c:pt idx="1601">
                  <c:v>0.67523605966616196</c:v>
                </c:pt>
                <c:pt idx="1602">
                  <c:v>0.69988115396076211</c:v>
                </c:pt>
                <c:pt idx="1603">
                  <c:v>0.62156488489307016</c:v>
                </c:pt>
                <c:pt idx="1604">
                  <c:v>0.72313207109270772</c:v>
                </c:pt>
                <c:pt idx="1605">
                  <c:v>0.65941610313479315</c:v>
                </c:pt>
                <c:pt idx="1606">
                  <c:v>0.72482109827380192</c:v>
                </c:pt>
                <c:pt idx="1607">
                  <c:v>0.68489487276191696</c:v>
                </c:pt>
                <c:pt idx="1608">
                  <c:v>0.72080466362960871</c:v>
                </c:pt>
                <c:pt idx="1609">
                  <c:v>0.53119208259419248</c:v>
                </c:pt>
                <c:pt idx="1610">
                  <c:v>0.71187972403540112</c:v>
                </c:pt>
                <c:pt idx="1611">
                  <c:v>0.59178804637299243</c:v>
                </c:pt>
                <c:pt idx="1612">
                  <c:v>0.57384092094048045</c:v>
                </c:pt>
                <c:pt idx="1613">
                  <c:v>0.66470740504515036</c:v>
                </c:pt>
                <c:pt idx="1614">
                  <c:v>0.62396728148003155</c:v>
                </c:pt>
                <c:pt idx="1615">
                  <c:v>0.53088913146113237</c:v>
                </c:pt>
                <c:pt idx="1616">
                  <c:v>0.54139886094815803</c:v>
                </c:pt>
                <c:pt idx="1617">
                  <c:v>0.64609179487974655</c:v>
                </c:pt>
                <c:pt idx="1618">
                  <c:v>0.54214310794607123</c:v>
                </c:pt>
                <c:pt idx="1619">
                  <c:v>0.66482209700545558</c:v>
                </c:pt>
                <c:pt idx="1620">
                  <c:v>0.58874360557281324</c:v>
                </c:pt>
                <c:pt idx="1621">
                  <c:v>0.60762755698515547</c:v>
                </c:pt>
                <c:pt idx="1622">
                  <c:v>0.56045287589303827</c:v>
                </c:pt>
                <c:pt idx="1623">
                  <c:v>0.61390017509300698</c:v>
                </c:pt>
                <c:pt idx="1624">
                  <c:v>0.68816179177274128</c:v>
                </c:pt>
                <c:pt idx="1625">
                  <c:v>0.72005312775794517</c:v>
                </c:pt>
                <c:pt idx="1626">
                  <c:v>0.69469930397715507</c:v>
                </c:pt>
                <c:pt idx="1627">
                  <c:v>0.71113891062736034</c:v>
                </c:pt>
                <c:pt idx="1628">
                  <c:v>0.69744958659425371</c:v>
                </c:pt>
                <c:pt idx="1629">
                  <c:v>0.75892913870855161</c:v>
                </c:pt>
                <c:pt idx="1630">
                  <c:v>0.75195830354607218</c:v>
                </c:pt>
                <c:pt idx="1631">
                  <c:v>0.63230296772035666</c:v>
                </c:pt>
                <c:pt idx="1632">
                  <c:v>0.66986323308529616</c:v>
                </c:pt>
                <c:pt idx="1633">
                  <c:v>0.91795327844791097</c:v>
                </c:pt>
                <c:pt idx="1634">
                  <c:v>0.80799090779184157</c:v>
                </c:pt>
                <c:pt idx="1635">
                  <c:v>1.0024774788080311</c:v>
                </c:pt>
                <c:pt idx="1636">
                  <c:v>0.78045858421414893</c:v>
                </c:pt>
                <c:pt idx="1637">
                  <c:v>1.0446642448420511</c:v>
                </c:pt>
                <c:pt idx="1638">
                  <c:v>0.98580939490103947</c:v>
                </c:pt>
                <c:pt idx="1639">
                  <c:v>0.80044596860249906</c:v>
                </c:pt>
                <c:pt idx="1640">
                  <c:v>0.80088448981473015</c:v>
                </c:pt>
                <c:pt idx="1641">
                  <c:v>0.84173410221269107</c:v>
                </c:pt>
                <c:pt idx="1642">
                  <c:v>0.81976289852121242</c:v>
                </c:pt>
                <c:pt idx="1643">
                  <c:v>0.88010173064250552</c:v>
                </c:pt>
                <c:pt idx="1644">
                  <c:v>0.85332195018674184</c:v>
                </c:pt>
                <c:pt idx="1645">
                  <c:v>0.88009518312395829</c:v>
                </c:pt>
                <c:pt idx="1646">
                  <c:v>0.88023393989710996</c:v>
                </c:pt>
                <c:pt idx="1647">
                  <c:v>0.86761100983499773</c:v>
                </c:pt>
                <c:pt idx="1648">
                  <c:v>0.8714563213213774</c:v>
                </c:pt>
                <c:pt idx="1649">
                  <c:v>0.87748401737778514</c:v>
                </c:pt>
                <c:pt idx="1650">
                  <c:v>0.85400804835598809</c:v>
                </c:pt>
                <c:pt idx="1651">
                  <c:v>0.8781895893853443</c:v>
                </c:pt>
                <c:pt idx="1652">
                  <c:v>0.86068419604521751</c:v>
                </c:pt>
                <c:pt idx="1653">
                  <c:v>0.89855731840453135</c:v>
                </c:pt>
                <c:pt idx="1654">
                  <c:v>0.66943077962101161</c:v>
                </c:pt>
                <c:pt idx="1655">
                  <c:v>0.6626525757062639</c:v>
                </c:pt>
                <c:pt idx="1656">
                  <c:v>0.65854205354387607</c:v>
                </c:pt>
                <c:pt idx="1657">
                  <c:v>0.70384122772794222</c:v>
                </c:pt>
                <c:pt idx="1658">
                  <c:v>0.67470174382685144</c:v>
                </c:pt>
                <c:pt idx="1659">
                  <c:v>0.64017480349399492</c:v>
                </c:pt>
                <c:pt idx="1660">
                  <c:v>0.69180418022849555</c:v>
                </c:pt>
                <c:pt idx="1661">
                  <c:v>0.68667722837787548</c:v>
                </c:pt>
                <c:pt idx="1662">
                  <c:v>0.7815744332986011</c:v>
                </c:pt>
                <c:pt idx="1663">
                  <c:v>0.75641269127654254</c:v>
                </c:pt>
                <c:pt idx="1664">
                  <c:v>0.78769550104383301</c:v>
                </c:pt>
                <c:pt idx="1665">
                  <c:v>0.77205832263823915</c:v>
                </c:pt>
                <c:pt idx="1666">
                  <c:v>0.7007208657059264</c:v>
                </c:pt>
                <c:pt idx="1667">
                  <c:v>1.1755423832684502</c:v>
                </c:pt>
                <c:pt idx="1668">
                  <c:v>1.0341713249355977</c:v>
                </c:pt>
                <c:pt idx="1669">
                  <c:v>0.82578547270994151</c:v>
                </c:pt>
                <c:pt idx="1670">
                  <c:v>0.87413615461035377</c:v>
                </c:pt>
                <c:pt idx="1671">
                  <c:v>0.97332455833093823</c:v>
                </c:pt>
                <c:pt idx="1672">
                  <c:v>1.189154484470724</c:v>
                </c:pt>
                <c:pt idx="1673">
                  <c:v>0.81249145827058655</c:v>
                </c:pt>
                <c:pt idx="1674">
                  <c:v>0.81840327785363098</c:v>
                </c:pt>
                <c:pt idx="1675">
                  <c:v>1.2979522896808666</c:v>
                </c:pt>
                <c:pt idx="1676">
                  <c:v>1.4148185711911438</c:v>
                </c:pt>
                <c:pt idx="1677">
                  <c:v>1.2419594803071767</c:v>
                </c:pt>
                <c:pt idx="1678">
                  <c:v>0.63895483956818566</c:v>
                </c:pt>
                <c:pt idx="1679">
                  <c:v>0.77942386601835989</c:v>
                </c:pt>
                <c:pt idx="1680">
                  <c:v>0.858159980003804</c:v>
                </c:pt>
                <c:pt idx="1681">
                  <c:v>1.123414135802062</c:v>
                </c:pt>
                <c:pt idx="1682">
                  <c:v>1.3298626282885158</c:v>
                </c:pt>
                <c:pt idx="1683">
                  <c:v>1.1914926581073202</c:v>
                </c:pt>
                <c:pt idx="1684">
                  <c:v>1.9328183606255984</c:v>
                </c:pt>
                <c:pt idx="1685">
                  <c:v>1.6114420896781922</c:v>
                </c:pt>
                <c:pt idx="1686">
                  <c:v>0.83905830342221144</c:v>
                </c:pt>
                <c:pt idx="1687">
                  <c:v>1.147934250534834</c:v>
                </c:pt>
                <c:pt idx="1688">
                  <c:v>0.31179034155103186</c:v>
                </c:pt>
                <c:pt idx="1689">
                  <c:v>0.40141681133850959</c:v>
                </c:pt>
                <c:pt idx="1690">
                  <c:v>0.49803312931511551</c:v>
                </c:pt>
                <c:pt idx="1691">
                  <c:v>2.5078032964709935</c:v>
                </c:pt>
                <c:pt idx="1692">
                  <c:v>1.8041867517635146</c:v>
                </c:pt>
                <c:pt idx="1693">
                  <c:v>1.7462646209879116</c:v>
                </c:pt>
                <c:pt idx="1694">
                  <c:v>1.5174643404997981</c:v>
                </c:pt>
                <c:pt idx="1695">
                  <c:v>1.6214713980460813</c:v>
                </c:pt>
                <c:pt idx="1696">
                  <c:v>1.4441371868207067</c:v>
                </c:pt>
                <c:pt idx="1697">
                  <c:v>1.5183802579181513</c:v>
                </c:pt>
                <c:pt idx="1698">
                  <c:v>1.3490368234585868</c:v>
                </c:pt>
                <c:pt idx="1699">
                  <c:v>1.3549910492681625</c:v>
                </c:pt>
                <c:pt idx="1700">
                  <c:v>1.3012731131915465</c:v>
                </c:pt>
                <c:pt idx="1701">
                  <c:v>1.1138365867039348</c:v>
                </c:pt>
                <c:pt idx="1702">
                  <c:v>0.96064830147683977</c:v>
                </c:pt>
                <c:pt idx="1703">
                  <c:v>2.2536299158120023</c:v>
                </c:pt>
                <c:pt idx="1704">
                  <c:v>1.0546593446728629</c:v>
                </c:pt>
                <c:pt idx="1705">
                  <c:v>1.1642675879791513</c:v>
                </c:pt>
                <c:pt idx="1706">
                  <c:v>1.5517857191276845</c:v>
                </c:pt>
                <c:pt idx="1707">
                  <c:v>2.5044764361694094</c:v>
                </c:pt>
                <c:pt idx="1708">
                  <c:v>0.98229284825097718</c:v>
                </c:pt>
                <c:pt idx="1709">
                  <c:v>1.2282865318910532</c:v>
                </c:pt>
                <c:pt idx="1710">
                  <c:v>2.1926867003724477</c:v>
                </c:pt>
                <c:pt idx="1711">
                  <c:v>1.3965859248628052</c:v>
                </c:pt>
                <c:pt idx="1712">
                  <c:v>1.1567735121514089</c:v>
                </c:pt>
                <c:pt idx="1713">
                  <c:v>1.1706103768662326</c:v>
                </c:pt>
                <c:pt idx="1714">
                  <c:v>1.1955837494309867</c:v>
                </c:pt>
                <c:pt idx="1715">
                  <c:v>1.2774001190315047</c:v>
                </c:pt>
                <c:pt idx="1716">
                  <c:v>1.1688293404306318</c:v>
                </c:pt>
                <c:pt idx="1717">
                  <c:v>0.98907307827085855</c:v>
                </c:pt>
                <c:pt idx="1718">
                  <c:v>1.1593088271240208</c:v>
                </c:pt>
                <c:pt idx="1719">
                  <c:v>1.2877251665897442</c:v>
                </c:pt>
                <c:pt idx="1720">
                  <c:v>1.2332204502036259</c:v>
                </c:pt>
                <c:pt idx="1721">
                  <c:v>1.3115930519711934</c:v>
                </c:pt>
                <c:pt idx="1722">
                  <c:v>1.1825631271210393</c:v>
                </c:pt>
                <c:pt idx="1723">
                  <c:v>1.2619096456546404</c:v>
                </c:pt>
                <c:pt idx="1724">
                  <c:v>1.3245324684437754</c:v>
                </c:pt>
                <c:pt idx="1725">
                  <c:v>1.3007028525276048</c:v>
                </c:pt>
                <c:pt idx="1726">
                  <c:v>1.6649672858972335</c:v>
                </c:pt>
                <c:pt idx="1727">
                  <c:v>1.5750583943801466</c:v>
                </c:pt>
                <c:pt idx="1728">
                  <c:v>1.3993717686248135</c:v>
                </c:pt>
                <c:pt idx="1729">
                  <c:v>1.3527341113979874</c:v>
                </c:pt>
                <c:pt idx="1730">
                  <c:v>1.3463373590533274</c:v>
                </c:pt>
                <c:pt idx="1731">
                  <c:v>1.4172685224428045</c:v>
                </c:pt>
                <c:pt idx="1732">
                  <c:v>1.2913992547442203</c:v>
                </c:pt>
                <c:pt idx="1733">
                  <c:v>1.3336633378739826</c:v>
                </c:pt>
                <c:pt idx="1734">
                  <c:v>1.1967965359838981</c:v>
                </c:pt>
                <c:pt idx="1735">
                  <c:v>1.1912556270876147</c:v>
                </c:pt>
                <c:pt idx="1736">
                  <c:v>1.4485592212286738</c:v>
                </c:pt>
                <c:pt idx="1737">
                  <c:v>1.7939824637388881</c:v>
                </c:pt>
                <c:pt idx="1738">
                  <c:v>1.3341407870353563</c:v>
                </c:pt>
                <c:pt idx="1739">
                  <c:v>1.1992880091574074</c:v>
                </c:pt>
                <c:pt idx="1740">
                  <c:v>1.4736269915322253</c:v>
                </c:pt>
                <c:pt idx="1741">
                  <c:v>2.0626060051349913</c:v>
                </c:pt>
                <c:pt idx="1742">
                  <c:v>1.390834352388552</c:v>
                </c:pt>
                <c:pt idx="1743">
                  <c:v>6.877926963372988</c:v>
                </c:pt>
                <c:pt idx="1744">
                  <c:v>1.3984470055919576</c:v>
                </c:pt>
                <c:pt idx="1745">
                  <c:v>1.6679415820473324</c:v>
                </c:pt>
                <c:pt idx="1746">
                  <c:v>2.7760108132494681</c:v>
                </c:pt>
                <c:pt idx="1747">
                  <c:v>1.4728391520672648</c:v>
                </c:pt>
                <c:pt idx="1748">
                  <c:v>3.1501090413238697</c:v>
                </c:pt>
                <c:pt idx="1749">
                  <c:v>0.50541250257353731</c:v>
                </c:pt>
                <c:pt idx="1750">
                  <c:v>0.71053388203965318</c:v>
                </c:pt>
                <c:pt idx="1751">
                  <c:v>0.2083473912614528</c:v>
                </c:pt>
                <c:pt idx="1752">
                  <c:v>0.24915754419176261</c:v>
                </c:pt>
                <c:pt idx="1753">
                  <c:v>0.27036340604971298</c:v>
                </c:pt>
                <c:pt idx="1754">
                  <c:v>0.34501109027740751</c:v>
                </c:pt>
                <c:pt idx="1755">
                  <c:v>0.24560955833596618</c:v>
                </c:pt>
                <c:pt idx="1756">
                  <c:v>0.26295917455195877</c:v>
                </c:pt>
                <c:pt idx="1757">
                  <c:v>0.62090194506728202</c:v>
                </c:pt>
                <c:pt idx="1758">
                  <c:v>0.52057329043866496</c:v>
                </c:pt>
                <c:pt idx="1759">
                  <c:v>0.41103297377664616</c:v>
                </c:pt>
                <c:pt idx="1760">
                  <c:v>0.31399753086084781</c:v>
                </c:pt>
                <c:pt idx="1761">
                  <c:v>0.44558038387404275</c:v>
                </c:pt>
                <c:pt idx="1762">
                  <c:v>0.507620714344307</c:v>
                </c:pt>
                <c:pt idx="1763">
                  <c:v>0.45240686005368425</c:v>
                </c:pt>
                <c:pt idx="1764">
                  <c:v>0.5741655596129841</c:v>
                </c:pt>
                <c:pt idx="1765">
                  <c:v>0.45759605150531418</c:v>
                </c:pt>
                <c:pt idx="1766">
                  <c:v>0.59119783571514228</c:v>
                </c:pt>
                <c:pt idx="1767">
                  <c:v>0.49933821248644628</c:v>
                </c:pt>
                <c:pt idx="1768">
                  <c:v>0.5193487608738766</c:v>
                </c:pt>
                <c:pt idx="1769">
                  <c:v>0.57372011098918063</c:v>
                </c:pt>
                <c:pt idx="1770">
                  <c:v>0.54217502128260942</c:v>
                </c:pt>
                <c:pt idx="1771">
                  <c:v>0.3847653344140155</c:v>
                </c:pt>
                <c:pt idx="1772">
                  <c:v>0.60914153432691198</c:v>
                </c:pt>
                <c:pt idx="1773">
                  <c:v>0.48839329021478761</c:v>
                </c:pt>
                <c:pt idx="1774">
                  <c:v>0.38323191080231789</c:v>
                </c:pt>
                <c:pt idx="1775">
                  <c:v>0.51783913374929114</c:v>
                </c:pt>
                <c:pt idx="1776">
                  <c:v>0.49545054818450551</c:v>
                </c:pt>
                <c:pt idx="1777">
                  <c:v>0.39365291580421274</c:v>
                </c:pt>
                <c:pt idx="1778">
                  <c:v>0.52659055621333228</c:v>
                </c:pt>
                <c:pt idx="1779">
                  <c:v>0.7335946342578501</c:v>
                </c:pt>
                <c:pt idx="1780">
                  <c:v>0.33885063755141298</c:v>
                </c:pt>
                <c:pt idx="1781">
                  <c:v>0.35055017096887736</c:v>
                </c:pt>
                <c:pt idx="1782">
                  <c:v>0.29514569463119367</c:v>
                </c:pt>
                <c:pt idx="1783">
                  <c:v>0.30945682265513741</c:v>
                </c:pt>
                <c:pt idx="1784">
                  <c:v>0.30985410091255283</c:v>
                </c:pt>
                <c:pt idx="1785">
                  <c:v>0.6881970367385768</c:v>
                </c:pt>
                <c:pt idx="1786">
                  <c:v>0.86318229900707011</c:v>
                </c:pt>
                <c:pt idx="1787">
                  <c:v>0.74888670661500834</c:v>
                </c:pt>
                <c:pt idx="1788">
                  <c:v>0.34711149785970968</c:v>
                </c:pt>
                <c:pt idx="1789">
                  <c:v>0.31966024337874682</c:v>
                </c:pt>
                <c:pt idx="1790">
                  <c:v>0.35136331636081503</c:v>
                </c:pt>
                <c:pt idx="1791">
                  <c:v>0.35120753421674006</c:v>
                </c:pt>
                <c:pt idx="1792">
                  <c:v>0.32991584429310949</c:v>
                </c:pt>
                <c:pt idx="1793">
                  <c:v>0.34721920515926008</c:v>
                </c:pt>
                <c:pt idx="1794">
                  <c:v>0.81647066718311634</c:v>
                </c:pt>
                <c:pt idx="1795">
                  <c:v>0.40949795788420296</c:v>
                </c:pt>
                <c:pt idx="1796">
                  <c:v>0.29461397596997624</c:v>
                </c:pt>
                <c:pt idx="1797">
                  <c:v>1.1706973814872534</c:v>
                </c:pt>
                <c:pt idx="1798">
                  <c:v>1.0757283602994752</c:v>
                </c:pt>
                <c:pt idx="1799">
                  <c:v>0.4644542807897083</c:v>
                </c:pt>
                <c:pt idx="1800">
                  <c:v>0.44330047520953059</c:v>
                </c:pt>
                <c:pt idx="1801">
                  <c:v>0.49149415002716795</c:v>
                </c:pt>
                <c:pt idx="1802">
                  <c:v>0.42287949164459848</c:v>
                </c:pt>
                <c:pt idx="1803">
                  <c:v>0.51051636946770951</c:v>
                </c:pt>
                <c:pt idx="1804">
                  <c:v>0.41907005954232934</c:v>
                </c:pt>
                <c:pt idx="1805">
                  <c:v>0.41128979838280966</c:v>
                </c:pt>
                <c:pt idx="1806">
                  <c:v>0.38448551792848995</c:v>
                </c:pt>
                <c:pt idx="1807">
                  <c:v>0.42440513554055531</c:v>
                </c:pt>
                <c:pt idx="1808">
                  <c:v>1.0855179681245961</c:v>
                </c:pt>
                <c:pt idx="1809">
                  <c:v>0.92425736132674219</c:v>
                </c:pt>
                <c:pt idx="1810">
                  <c:v>0.69158118008462732</c:v>
                </c:pt>
                <c:pt idx="1811">
                  <c:v>1.5217047448802616</c:v>
                </c:pt>
                <c:pt idx="1812">
                  <c:v>1.2611667942911557</c:v>
                </c:pt>
                <c:pt idx="1813">
                  <c:v>0.61567409484177515</c:v>
                </c:pt>
                <c:pt idx="1814">
                  <c:v>0.61594819363318398</c:v>
                </c:pt>
                <c:pt idx="1815">
                  <c:v>1.4263162162768146</c:v>
                </c:pt>
                <c:pt idx="1816">
                  <c:v>0.62669165722143549</c:v>
                </c:pt>
                <c:pt idx="1817">
                  <c:v>0.46329393360442189</c:v>
                </c:pt>
                <c:pt idx="1818">
                  <c:v>1.1094209198471421</c:v>
                </c:pt>
                <c:pt idx="1819">
                  <c:v>1.2131265737559747</c:v>
                </c:pt>
                <c:pt idx="1820">
                  <c:v>1.164915705210219</c:v>
                </c:pt>
                <c:pt idx="1821">
                  <c:v>1.0558593776893936</c:v>
                </c:pt>
                <c:pt idx="1822">
                  <c:v>0.8695520059441153</c:v>
                </c:pt>
                <c:pt idx="1823">
                  <c:v>0.94468371187411404</c:v>
                </c:pt>
                <c:pt idx="1824">
                  <c:v>0.59031382563729262</c:v>
                </c:pt>
                <c:pt idx="1825">
                  <c:v>0.56402387543877808</c:v>
                </c:pt>
                <c:pt idx="1826">
                  <c:v>0.48182887231949911</c:v>
                </c:pt>
                <c:pt idx="1827">
                  <c:v>0.67521734559871671</c:v>
                </c:pt>
                <c:pt idx="1828">
                  <c:v>0.55648381575804706</c:v>
                </c:pt>
                <c:pt idx="1829">
                  <c:v>0.67752175446863749</c:v>
                </c:pt>
                <c:pt idx="1830">
                  <c:v>1.5531527408086909</c:v>
                </c:pt>
                <c:pt idx="1831">
                  <c:v>0.95703609731158046</c:v>
                </c:pt>
                <c:pt idx="1832">
                  <c:v>1.6855888609918093</c:v>
                </c:pt>
                <c:pt idx="1833">
                  <c:v>0.96234658617466462</c:v>
                </c:pt>
                <c:pt idx="1834">
                  <c:v>1.8208174827337842</c:v>
                </c:pt>
                <c:pt idx="1835">
                  <c:v>1.0387162438855284</c:v>
                </c:pt>
                <c:pt idx="1836">
                  <c:v>1.6376644544117953</c:v>
                </c:pt>
                <c:pt idx="1837">
                  <c:v>1.3092909357325302</c:v>
                </c:pt>
                <c:pt idx="1838">
                  <c:v>1.376370832791793</c:v>
                </c:pt>
                <c:pt idx="1839">
                  <c:v>1.2863619048620922</c:v>
                </c:pt>
                <c:pt idx="1840">
                  <c:v>1.1240174489361521</c:v>
                </c:pt>
                <c:pt idx="1841">
                  <c:v>1.3231608926742577</c:v>
                </c:pt>
                <c:pt idx="1842">
                  <c:v>1.1925606283114132</c:v>
                </c:pt>
                <c:pt idx="1843">
                  <c:v>1.1484089272391849</c:v>
                </c:pt>
                <c:pt idx="1844">
                  <c:v>0.96346739472190879</c:v>
                </c:pt>
                <c:pt idx="1845">
                  <c:v>0.88289990813419117</c:v>
                </c:pt>
                <c:pt idx="1846">
                  <c:v>1.1820533237122639</c:v>
                </c:pt>
                <c:pt idx="1847">
                  <c:v>0.89370132907363964</c:v>
                </c:pt>
                <c:pt idx="1848">
                  <c:v>1.1038673349895585</c:v>
                </c:pt>
                <c:pt idx="1849">
                  <c:v>0.77234882364243895</c:v>
                </c:pt>
                <c:pt idx="1850">
                  <c:v>1.3706878975715142</c:v>
                </c:pt>
                <c:pt idx="1851">
                  <c:v>0.87774102336015447</c:v>
                </c:pt>
                <c:pt idx="1852">
                  <c:v>0.78470493276887443</c:v>
                </c:pt>
                <c:pt idx="1853">
                  <c:v>0.64728528386776651</c:v>
                </c:pt>
                <c:pt idx="1854">
                  <c:v>0.92147902030655693</c:v>
                </c:pt>
                <c:pt idx="1855">
                  <c:v>0.63285436583215915</c:v>
                </c:pt>
                <c:pt idx="1856">
                  <c:v>0.77759709513397324</c:v>
                </c:pt>
                <c:pt idx="1857">
                  <c:v>0.7487289229919214</c:v>
                </c:pt>
                <c:pt idx="1858">
                  <c:v>0.68647719239015181</c:v>
                </c:pt>
                <c:pt idx="1859">
                  <c:v>0.70520762268226078</c:v>
                </c:pt>
                <c:pt idx="1860">
                  <c:v>0.77454024860855519</c:v>
                </c:pt>
                <c:pt idx="1861">
                  <c:v>0.79985556461324747</c:v>
                </c:pt>
                <c:pt idx="1862">
                  <c:v>0.76986710468831532</c:v>
                </c:pt>
                <c:pt idx="1863">
                  <c:v>0.74330143156207096</c:v>
                </c:pt>
                <c:pt idx="1864">
                  <c:v>0.71838147312317913</c:v>
                </c:pt>
                <c:pt idx="1865">
                  <c:v>0.72961832446829034</c:v>
                </c:pt>
                <c:pt idx="1866">
                  <c:v>0.70946099075519775</c:v>
                </c:pt>
                <c:pt idx="1867">
                  <c:v>0.69568534995227871</c:v>
                </c:pt>
                <c:pt idx="1868">
                  <c:v>0.76138515536499651</c:v>
                </c:pt>
                <c:pt idx="1869">
                  <c:v>0.74276271234058322</c:v>
                </c:pt>
                <c:pt idx="1870">
                  <c:v>0.72995107124086911</c:v>
                </c:pt>
                <c:pt idx="1871">
                  <c:v>0.76643365427341803</c:v>
                </c:pt>
                <c:pt idx="1872">
                  <c:v>0.69151781961585768</c:v>
                </c:pt>
                <c:pt idx="1873">
                  <c:v>0.77587103590047635</c:v>
                </c:pt>
                <c:pt idx="1874">
                  <c:v>0.69865161072859983</c:v>
                </c:pt>
                <c:pt idx="1875">
                  <c:v>0.7444086272754824</c:v>
                </c:pt>
                <c:pt idx="1876">
                  <c:v>0.75377014815821586</c:v>
                </c:pt>
                <c:pt idx="1877">
                  <c:v>0.68175525342804166</c:v>
                </c:pt>
                <c:pt idx="1878">
                  <c:v>0.78666544614027467</c:v>
                </c:pt>
                <c:pt idx="1879">
                  <c:v>0.72733558594173675</c:v>
                </c:pt>
                <c:pt idx="1880">
                  <c:v>0.71538790598074509</c:v>
                </c:pt>
                <c:pt idx="1881">
                  <c:v>0.74823176912742995</c:v>
                </c:pt>
                <c:pt idx="1882">
                  <c:v>0.76662678267868423</c:v>
                </c:pt>
                <c:pt idx="1883">
                  <c:v>0.72018019383023058</c:v>
                </c:pt>
                <c:pt idx="1884">
                  <c:v>0.70940174172366133</c:v>
                </c:pt>
                <c:pt idx="1885">
                  <c:v>0.81533103236645055</c:v>
                </c:pt>
                <c:pt idx="1886">
                  <c:v>0.62402925218609373</c:v>
                </c:pt>
                <c:pt idx="1887">
                  <c:v>0.66284925252870608</c:v>
                </c:pt>
                <c:pt idx="1888">
                  <c:v>0.62691843162471372</c:v>
                </c:pt>
                <c:pt idx="1889">
                  <c:v>0.75553130568585758</c:v>
                </c:pt>
                <c:pt idx="1890">
                  <c:v>0.74392682663983489</c:v>
                </c:pt>
                <c:pt idx="1891">
                  <c:v>0.74765815605813757</c:v>
                </c:pt>
                <c:pt idx="1892">
                  <c:v>0.76038067082007754</c:v>
                </c:pt>
                <c:pt idx="1893">
                  <c:v>0.74191783786933951</c:v>
                </c:pt>
                <c:pt idx="1894">
                  <c:v>0.6661226333646133</c:v>
                </c:pt>
                <c:pt idx="1895">
                  <c:v>0.78725897154843616</c:v>
                </c:pt>
                <c:pt idx="1896">
                  <c:v>0.72678035350414016</c:v>
                </c:pt>
                <c:pt idx="1897">
                  <c:v>0.72681195278672084</c:v>
                </c:pt>
                <c:pt idx="1898">
                  <c:v>0.7512323427361961</c:v>
                </c:pt>
                <c:pt idx="1899">
                  <c:v>0.78395505415678191</c:v>
                </c:pt>
                <c:pt idx="1900">
                  <c:v>0.73845723165493926</c:v>
                </c:pt>
                <c:pt idx="1901">
                  <c:v>0.73489239674693951</c:v>
                </c:pt>
                <c:pt idx="1902">
                  <c:v>0.63073814276971851</c:v>
                </c:pt>
                <c:pt idx="1903">
                  <c:v>0.6722892246129154</c:v>
                </c:pt>
                <c:pt idx="1904">
                  <c:v>0.7011223563159481</c:v>
                </c:pt>
                <c:pt idx="1905">
                  <c:v>0.69370691446194044</c:v>
                </c:pt>
                <c:pt idx="1906">
                  <c:v>0.6925472537467503</c:v>
                </c:pt>
                <c:pt idx="1907">
                  <c:v>0.70252075788818946</c:v>
                </c:pt>
                <c:pt idx="1908">
                  <c:v>0.60057358512217218</c:v>
                </c:pt>
                <c:pt idx="1909">
                  <c:v>0.77787928751232505</c:v>
                </c:pt>
                <c:pt idx="1910">
                  <c:v>0.75701488002070316</c:v>
                </c:pt>
                <c:pt idx="1911">
                  <c:v>0.81131903196583632</c:v>
                </c:pt>
                <c:pt idx="1912">
                  <c:v>0.76302049516427894</c:v>
                </c:pt>
                <c:pt idx="1913">
                  <c:v>0.80383784772233469</c:v>
                </c:pt>
                <c:pt idx="1914">
                  <c:v>0.77231676516026115</c:v>
                </c:pt>
                <c:pt idx="1915">
                  <c:v>0.77495749706356931</c:v>
                </c:pt>
                <c:pt idx="1916">
                  <c:v>0.75815613483844002</c:v>
                </c:pt>
                <c:pt idx="1917">
                  <c:v>0.74366984217287091</c:v>
                </c:pt>
                <c:pt idx="1918">
                  <c:v>0.67389605906420091</c:v>
                </c:pt>
                <c:pt idx="1919">
                  <c:v>0.65790316288830641</c:v>
                </c:pt>
                <c:pt idx="1920">
                  <c:v>0.64968586642148451</c:v>
                </c:pt>
                <c:pt idx="1921">
                  <c:v>0.65308877231890439</c:v>
                </c:pt>
                <c:pt idx="1922">
                  <c:v>0.68787859969870746</c:v>
                </c:pt>
                <c:pt idx="1923">
                  <c:v>0.65584761252770996</c:v>
                </c:pt>
                <c:pt idx="1924">
                  <c:v>0.66199884221526184</c:v>
                </c:pt>
                <c:pt idx="1925">
                  <c:v>0.63160332242607553</c:v>
                </c:pt>
                <c:pt idx="1926">
                  <c:v>0.65485490022499293</c:v>
                </c:pt>
                <c:pt idx="1927">
                  <c:v>0.63388077024660094</c:v>
                </c:pt>
                <c:pt idx="1928">
                  <c:v>0.63037854758384848</c:v>
                </c:pt>
                <c:pt idx="1929">
                  <c:v>0.66362764059911816</c:v>
                </c:pt>
                <c:pt idx="1930">
                  <c:v>0.62571191003364124</c:v>
                </c:pt>
                <c:pt idx="1931">
                  <c:v>0.67802988245874851</c:v>
                </c:pt>
                <c:pt idx="1932">
                  <c:v>0.68858130159733766</c:v>
                </c:pt>
                <c:pt idx="1933">
                  <c:v>0.66272904589809378</c:v>
                </c:pt>
                <c:pt idx="1934">
                  <c:v>0.66620462612850706</c:v>
                </c:pt>
                <c:pt idx="1935">
                  <c:v>0.66592098542075795</c:v>
                </c:pt>
                <c:pt idx="1936">
                  <c:v>0.63630048521900207</c:v>
                </c:pt>
                <c:pt idx="1937">
                  <c:v>0.6224030274512069</c:v>
                </c:pt>
                <c:pt idx="1938">
                  <c:v>0.67264545120033059</c:v>
                </c:pt>
                <c:pt idx="1939">
                  <c:v>0.62115318978331513</c:v>
                </c:pt>
                <c:pt idx="1940">
                  <c:v>0.64835701085012321</c:v>
                </c:pt>
                <c:pt idx="1941">
                  <c:v>0.63735603342882108</c:v>
                </c:pt>
                <c:pt idx="1942">
                  <c:v>0.64368854192422975</c:v>
                </c:pt>
                <c:pt idx="1943">
                  <c:v>0.688202510674773</c:v>
                </c:pt>
                <c:pt idx="1944">
                  <c:v>0.65165220106536959</c:v>
                </c:pt>
                <c:pt idx="1945">
                  <c:v>0.67424850240840517</c:v>
                </c:pt>
                <c:pt idx="1946">
                  <c:v>0.65104330843648439</c:v>
                </c:pt>
                <c:pt idx="1947">
                  <c:v>0.63376804896373784</c:v>
                </c:pt>
                <c:pt idx="1948">
                  <c:v>0.6737520226052065</c:v>
                </c:pt>
                <c:pt idx="1949">
                  <c:v>0.64282828899676225</c:v>
                </c:pt>
                <c:pt idx="1950">
                  <c:v>0.62988773866712044</c:v>
                </c:pt>
                <c:pt idx="1951">
                  <c:v>0.64881058301057337</c:v>
                </c:pt>
                <c:pt idx="1952">
                  <c:v>0.65365913330099179</c:v>
                </c:pt>
                <c:pt idx="1953">
                  <c:v>0.67645096832363061</c:v>
                </c:pt>
                <c:pt idx="1954">
                  <c:v>0.67196474817556229</c:v>
                </c:pt>
                <c:pt idx="1955">
                  <c:v>0.6744772704221601</c:v>
                </c:pt>
                <c:pt idx="1956">
                  <c:v>0.65205399058555757</c:v>
                </c:pt>
                <c:pt idx="1957">
                  <c:v>0.60312319863586461</c:v>
                </c:pt>
                <c:pt idx="1958">
                  <c:v>0.64370495244483528</c:v>
                </c:pt>
                <c:pt idx="1959">
                  <c:v>0.66414093488057735</c:v>
                </c:pt>
                <c:pt idx="1960">
                  <c:v>0.65349387954940008</c:v>
                </c:pt>
                <c:pt idx="1961">
                  <c:v>0.65045164610739403</c:v>
                </c:pt>
                <c:pt idx="1962">
                  <c:v>0.68085133911015461</c:v>
                </c:pt>
                <c:pt idx="1963">
                  <c:v>0.66491604711879904</c:v>
                </c:pt>
                <c:pt idx="1964">
                  <c:v>0.69581595468018709</c:v>
                </c:pt>
                <c:pt idx="1965">
                  <c:v>0.62565194678136304</c:v>
                </c:pt>
                <c:pt idx="1966">
                  <c:v>0.72786762619933487</c:v>
                </c:pt>
                <c:pt idx="1967">
                  <c:v>0.64913186380604859</c:v>
                </c:pt>
                <c:pt idx="1968">
                  <c:v>0.66506021994638576</c:v>
                </c:pt>
                <c:pt idx="1969">
                  <c:v>0.68138718197655745</c:v>
                </c:pt>
                <c:pt idx="1970">
                  <c:v>0.68282190177005442</c:v>
                </c:pt>
                <c:pt idx="1971">
                  <c:v>0.65072340788491445</c:v>
                </c:pt>
                <c:pt idx="1972">
                  <c:v>0.66950322635729542</c:v>
                </c:pt>
              </c:numCache>
            </c:numRef>
          </c:xVal>
          <c:yVal>
            <c:numRef>
              <c:f>Φύλλο2!$P$2:$P$63137</c:f>
              <c:numCache>
                <c:formatCode>General</c:formatCode>
                <c:ptCount val="63136"/>
                <c:pt idx="0">
                  <c:v>3.976555426250028</c:v>
                </c:pt>
                <c:pt idx="1">
                  <c:v>3.7114685266680723</c:v>
                </c:pt>
                <c:pt idx="2">
                  <c:v>4.2265372856060601</c:v>
                </c:pt>
                <c:pt idx="3">
                  <c:v>4.2944518037013477</c:v>
                </c:pt>
                <c:pt idx="4">
                  <c:v>5.1229834812318211</c:v>
                </c:pt>
                <c:pt idx="5">
                  <c:v>4.0853506275536784</c:v>
                </c:pt>
                <c:pt idx="6">
                  <c:v>3.8570590638224109</c:v>
                </c:pt>
                <c:pt idx="7">
                  <c:v>4.0875962498170892</c:v>
                </c:pt>
                <c:pt idx="8">
                  <c:v>3.7981753786657664</c:v>
                </c:pt>
                <c:pt idx="9">
                  <c:v>4.0897624369575709</c:v>
                </c:pt>
                <c:pt idx="10">
                  <c:v>4.6130484689551672</c:v>
                </c:pt>
                <c:pt idx="11">
                  <c:v>4.1352179765449222</c:v>
                </c:pt>
                <c:pt idx="12">
                  <c:v>4.4313446116124631</c:v>
                </c:pt>
                <c:pt idx="13">
                  <c:v>4.9758177386920925</c:v>
                </c:pt>
                <c:pt idx="14">
                  <c:v>4.8554769736616699</c:v>
                </c:pt>
                <c:pt idx="15">
                  <c:v>5.0525052388375258</c:v>
                </c:pt>
                <c:pt idx="16">
                  <c:v>5.311691129797838</c:v>
                </c:pt>
                <c:pt idx="17">
                  <c:v>4.3638138201623473</c:v>
                </c:pt>
                <c:pt idx="18">
                  <c:v>5.6611809209138189</c:v>
                </c:pt>
                <c:pt idx="19">
                  <c:v>4.5640431116695819</c:v>
                </c:pt>
                <c:pt idx="20">
                  <c:v>4.5753912589269703</c:v>
                </c:pt>
                <c:pt idx="21">
                  <c:v>5.3923859482671661</c:v>
                </c:pt>
                <c:pt idx="22">
                  <c:v>6.7527952942441942</c:v>
                </c:pt>
                <c:pt idx="23">
                  <c:v>5.6966938561136882</c:v>
                </c:pt>
                <c:pt idx="24">
                  <c:v>4.7618512242106759</c:v>
                </c:pt>
                <c:pt idx="25">
                  <c:v>4.8261771071950914</c:v>
                </c:pt>
                <c:pt idx="26">
                  <c:v>5.2434288029926073</c:v>
                </c:pt>
                <c:pt idx="27">
                  <c:v>6.5991365134587925</c:v>
                </c:pt>
                <c:pt idx="28">
                  <c:v>5.2470981841108966</c:v>
                </c:pt>
                <c:pt idx="29">
                  <c:v>4.2094170093957253</c:v>
                </c:pt>
                <c:pt idx="30">
                  <c:v>4.691621092490708</c:v>
                </c:pt>
                <c:pt idx="31">
                  <c:v>6.4723163294909636</c:v>
                </c:pt>
                <c:pt idx="32">
                  <c:v>3.4774300766634445</c:v>
                </c:pt>
                <c:pt idx="33">
                  <c:v>3.1408399014479045</c:v>
                </c:pt>
                <c:pt idx="34">
                  <c:v>3.7255680098741468</c:v>
                </c:pt>
                <c:pt idx="35">
                  <c:v>4.6748400915463062</c:v>
                </c:pt>
                <c:pt idx="36">
                  <c:v>4.3027484763063732</c:v>
                </c:pt>
                <c:pt idx="37">
                  <c:v>4.6814452991846718</c:v>
                </c:pt>
                <c:pt idx="38">
                  <c:v>3.9739469415191322</c:v>
                </c:pt>
                <c:pt idx="39">
                  <c:v>4.3370626531998218</c:v>
                </c:pt>
                <c:pt idx="40">
                  <c:v>4.2736843338706443</c:v>
                </c:pt>
                <c:pt idx="41">
                  <c:v>4.5960205827615175</c:v>
                </c:pt>
                <c:pt idx="42">
                  <c:v>4.4752289716394928</c:v>
                </c:pt>
                <c:pt idx="43">
                  <c:v>5.2347907422978528</c:v>
                </c:pt>
                <c:pt idx="44">
                  <c:v>5.3987536334145467</c:v>
                </c:pt>
                <c:pt idx="45">
                  <c:v>4.8880045441692888</c:v>
                </c:pt>
                <c:pt idx="46">
                  <c:v>4.7661540123992072</c:v>
                </c:pt>
                <c:pt idx="47">
                  <c:v>4.6263174135300682</c:v>
                </c:pt>
                <c:pt idx="48">
                  <c:v>4.270203539707027</c:v>
                </c:pt>
                <c:pt idx="49">
                  <c:v>4.4944272170789716</c:v>
                </c:pt>
                <c:pt idx="50">
                  <c:v>5.5327922457736936</c:v>
                </c:pt>
                <c:pt idx="51">
                  <c:v>4.4832849609993355</c:v>
                </c:pt>
                <c:pt idx="52">
                  <c:v>4.1030909764297796</c:v>
                </c:pt>
                <c:pt idx="53">
                  <c:v>6.3320461590991393</c:v>
                </c:pt>
                <c:pt idx="54">
                  <c:v>5.3170518226495691</c:v>
                </c:pt>
                <c:pt idx="55">
                  <c:v>4.2878377924285944</c:v>
                </c:pt>
                <c:pt idx="56">
                  <c:v>3.9975294830011374</c:v>
                </c:pt>
                <c:pt idx="57">
                  <c:v>4.2212618931387835</c:v>
                </c:pt>
                <c:pt idx="58">
                  <c:v>4.5822265025846978</c:v>
                </c:pt>
                <c:pt idx="59">
                  <c:v>4.3379319614909129</c:v>
                </c:pt>
                <c:pt idx="60">
                  <c:v>4.3587618401323915</c:v>
                </c:pt>
                <c:pt idx="61">
                  <c:v>4.2654148955163302</c:v>
                </c:pt>
                <c:pt idx="62">
                  <c:v>3.9920054393178357</c:v>
                </c:pt>
                <c:pt idx="63">
                  <c:v>4.6288757814303763</c:v>
                </c:pt>
                <c:pt idx="64">
                  <c:v>3.5478784482431105</c:v>
                </c:pt>
                <c:pt idx="65">
                  <c:v>4.1768002039522205</c:v>
                </c:pt>
                <c:pt idx="66">
                  <c:v>5.1982141852770303</c:v>
                </c:pt>
                <c:pt idx="67">
                  <c:v>4.2179599071734701</c:v>
                </c:pt>
                <c:pt idx="68">
                  <c:v>4.5068523330240957</c:v>
                </c:pt>
                <c:pt idx="69">
                  <c:v>4.5840604370971461</c:v>
                </c:pt>
                <c:pt idx="70">
                  <c:v>4.252900216749552</c:v>
                </c:pt>
                <c:pt idx="71">
                  <c:v>4.6692742523414674</c:v>
                </c:pt>
                <c:pt idx="72">
                  <c:v>4.487123249816638</c:v>
                </c:pt>
                <c:pt idx="73">
                  <c:v>4.7128864409415163</c:v>
                </c:pt>
                <c:pt idx="74">
                  <c:v>5.0906766128442262</c:v>
                </c:pt>
                <c:pt idx="75">
                  <c:v>4.2755363710788528</c:v>
                </c:pt>
                <c:pt idx="76">
                  <c:v>4.855219320045804</c:v>
                </c:pt>
                <c:pt idx="77">
                  <c:v>4.7053702118251683</c:v>
                </c:pt>
                <c:pt idx="78">
                  <c:v>6.4809398234252251</c:v>
                </c:pt>
                <c:pt idx="79">
                  <c:v>4.9645415103886794</c:v>
                </c:pt>
                <c:pt idx="80">
                  <c:v>4.7071941785639453</c:v>
                </c:pt>
                <c:pt idx="81">
                  <c:v>4.065910107434572</c:v>
                </c:pt>
                <c:pt idx="82">
                  <c:v>4.3075802424085392</c:v>
                </c:pt>
                <c:pt idx="83">
                  <c:v>3.9857543329699259</c:v>
                </c:pt>
                <c:pt idx="84">
                  <c:v>5.1951811780250754</c:v>
                </c:pt>
                <c:pt idx="85">
                  <c:v>3.5804678515667385</c:v>
                </c:pt>
                <c:pt idx="86">
                  <c:v>3.4415969993463835</c:v>
                </c:pt>
                <c:pt idx="87">
                  <c:v>3.853216374267753</c:v>
                </c:pt>
                <c:pt idx="88">
                  <c:v>3.5907767406122217</c:v>
                </c:pt>
                <c:pt idx="89">
                  <c:v>3.4998485089105866</c:v>
                </c:pt>
                <c:pt idx="90">
                  <c:v>3.8684466784042724</c:v>
                </c:pt>
                <c:pt idx="91">
                  <c:v>3.8931179270879457</c:v>
                </c:pt>
                <c:pt idx="92">
                  <c:v>4.4631263868715889</c:v>
                </c:pt>
                <c:pt idx="93">
                  <c:v>4.1067617756088692</c:v>
                </c:pt>
                <c:pt idx="94">
                  <c:v>3.7893762069046422</c:v>
                </c:pt>
                <c:pt idx="95">
                  <c:v>3.8287901454698718</c:v>
                </c:pt>
                <c:pt idx="96">
                  <c:v>4.2874399692787986</c:v>
                </c:pt>
                <c:pt idx="97">
                  <c:v>4.0433625100500556</c:v>
                </c:pt>
                <c:pt idx="98">
                  <c:v>3.8277476163315809</c:v>
                </c:pt>
                <c:pt idx="99">
                  <c:v>3.8879253431743508</c:v>
                </c:pt>
                <c:pt idx="100">
                  <c:v>5.8783972691384427</c:v>
                </c:pt>
                <c:pt idx="101">
                  <c:v>4.762104379327698</c:v>
                </c:pt>
                <c:pt idx="102">
                  <c:v>6.3679429091854898</c:v>
                </c:pt>
                <c:pt idx="103">
                  <c:v>3.6143696183770508</c:v>
                </c:pt>
                <c:pt idx="104">
                  <c:v>3.4002176036773268</c:v>
                </c:pt>
                <c:pt idx="105">
                  <c:v>3.7734481293650499</c:v>
                </c:pt>
                <c:pt idx="106">
                  <c:v>3.8551736708410527</c:v>
                </c:pt>
                <c:pt idx="107">
                  <c:v>5.4258073712938826</c:v>
                </c:pt>
                <c:pt idx="108">
                  <c:v>3.4766743345138704</c:v>
                </c:pt>
                <c:pt idx="109">
                  <c:v>3.6123828289970827</c:v>
                </c:pt>
                <c:pt idx="110">
                  <c:v>4.2606585161131401</c:v>
                </c:pt>
                <c:pt idx="111">
                  <c:v>3.4832255359599436</c:v>
                </c:pt>
                <c:pt idx="112">
                  <c:v>3.5656308008377864</c:v>
                </c:pt>
                <c:pt idx="113">
                  <c:v>3.6543676001338627</c:v>
                </c:pt>
                <c:pt idx="114">
                  <c:v>3.226883206790387</c:v>
                </c:pt>
                <c:pt idx="115">
                  <c:v>3.6119464225244</c:v>
                </c:pt>
                <c:pt idx="116">
                  <c:v>3.4522984486699726</c:v>
                </c:pt>
                <c:pt idx="117">
                  <c:v>4.7609074746084428</c:v>
                </c:pt>
                <c:pt idx="118">
                  <c:v>4.4654670474238412</c:v>
                </c:pt>
                <c:pt idx="119">
                  <c:v>3.6452841734291326</c:v>
                </c:pt>
                <c:pt idx="120">
                  <c:v>3.9407508970584217</c:v>
                </c:pt>
                <c:pt idx="121">
                  <c:v>7.5611226688567452</c:v>
                </c:pt>
                <c:pt idx="122">
                  <c:v>3.8306244386095503</c:v>
                </c:pt>
                <c:pt idx="123">
                  <c:v>4.2782914957675722</c:v>
                </c:pt>
                <c:pt idx="124">
                  <c:v>3.9926322834129664</c:v>
                </c:pt>
                <c:pt idx="125">
                  <c:v>4.0025554260077882</c:v>
                </c:pt>
                <c:pt idx="126">
                  <c:v>4.2090800457182995</c:v>
                </c:pt>
                <c:pt idx="127">
                  <c:v>4.5228664165553463</c:v>
                </c:pt>
                <c:pt idx="128">
                  <c:v>4.0736558739629105</c:v>
                </c:pt>
                <c:pt idx="129">
                  <c:v>4.3630050352111542</c:v>
                </c:pt>
                <c:pt idx="130">
                  <c:v>4.3013143261994617</c:v>
                </c:pt>
                <c:pt idx="131">
                  <c:v>5.2645207989682667</c:v>
                </c:pt>
                <c:pt idx="132">
                  <c:v>4.2986812184662444</c:v>
                </c:pt>
                <c:pt idx="133">
                  <c:v>4.6466531279417769</c:v>
                </c:pt>
                <c:pt idx="134">
                  <c:v>7.6228614074674246</c:v>
                </c:pt>
                <c:pt idx="135">
                  <c:v>4.2607848037717924</c:v>
                </c:pt>
                <c:pt idx="136">
                  <c:v>4.9958453869173054</c:v>
                </c:pt>
                <c:pt idx="137">
                  <c:v>4.011413264909808</c:v>
                </c:pt>
                <c:pt idx="138">
                  <c:v>4.1230200710606555</c:v>
                </c:pt>
                <c:pt idx="139">
                  <c:v>4.7767926540398289</c:v>
                </c:pt>
                <c:pt idx="140">
                  <c:v>4.350009499288876</c:v>
                </c:pt>
                <c:pt idx="141">
                  <c:v>4.4704094185826282</c:v>
                </c:pt>
                <c:pt idx="142">
                  <c:v>4.1706022141068511</c:v>
                </c:pt>
                <c:pt idx="143">
                  <c:v>4.1471613176026061</c:v>
                </c:pt>
                <c:pt idx="144">
                  <c:v>5.6708963983918546</c:v>
                </c:pt>
                <c:pt idx="145">
                  <c:v>4.1535034741561043</c:v>
                </c:pt>
                <c:pt idx="146">
                  <c:v>7.833658050913983</c:v>
                </c:pt>
                <c:pt idx="147">
                  <c:v>5.9234422548550025</c:v>
                </c:pt>
                <c:pt idx="148">
                  <c:v>7.4345788459770281</c:v>
                </c:pt>
                <c:pt idx="149">
                  <c:v>4.0725655709283837</c:v>
                </c:pt>
                <c:pt idx="150">
                  <c:v>3.7241967599080494</c:v>
                </c:pt>
                <c:pt idx="151">
                  <c:v>4.102886947300485</c:v>
                </c:pt>
                <c:pt idx="152">
                  <c:v>4.0101603321901216</c:v>
                </c:pt>
                <c:pt idx="153">
                  <c:v>3.6085063435653013</c:v>
                </c:pt>
                <c:pt idx="154">
                  <c:v>4.2415974428427896</c:v>
                </c:pt>
                <c:pt idx="155">
                  <c:v>3.350272031606865</c:v>
                </c:pt>
                <c:pt idx="156">
                  <c:v>4.0537612477707983</c:v>
                </c:pt>
                <c:pt idx="157">
                  <c:v>4.5722777262484264</c:v>
                </c:pt>
                <c:pt idx="158">
                  <c:v>4.1344435663549897</c:v>
                </c:pt>
                <c:pt idx="159">
                  <c:v>6.623676835244166</c:v>
                </c:pt>
                <c:pt idx="160">
                  <c:v>12.772818219998673</c:v>
                </c:pt>
                <c:pt idx="161">
                  <c:v>4.2387991932550095</c:v>
                </c:pt>
                <c:pt idx="162">
                  <c:v>5.2239827705967095</c:v>
                </c:pt>
                <c:pt idx="163">
                  <c:v>4.9433692270622132</c:v>
                </c:pt>
                <c:pt idx="164">
                  <c:v>4.4858063723202486</c:v>
                </c:pt>
                <c:pt idx="165">
                  <c:v>4.2938527754779718</c:v>
                </c:pt>
                <c:pt idx="166">
                  <c:v>4.9348444756438354</c:v>
                </c:pt>
                <c:pt idx="167">
                  <c:v>4.5203431502447131</c:v>
                </c:pt>
                <c:pt idx="168">
                  <c:v>3.4592418195214885</c:v>
                </c:pt>
                <c:pt idx="169">
                  <c:v>4.2677214589262285</c:v>
                </c:pt>
                <c:pt idx="170">
                  <c:v>3.5236881341826871</c:v>
                </c:pt>
                <c:pt idx="171">
                  <c:v>4.3038677642682934</c:v>
                </c:pt>
                <c:pt idx="172">
                  <c:v>4.1644241877085575</c:v>
                </c:pt>
                <c:pt idx="173">
                  <c:v>4.540520794972009</c:v>
                </c:pt>
                <c:pt idx="174">
                  <c:v>6.0054703809612509</c:v>
                </c:pt>
                <c:pt idx="175">
                  <c:v>5.955654154746985</c:v>
                </c:pt>
                <c:pt idx="176">
                  <c:v>4.1685709334177297</c:v>
                </c:pt>
                <c:pt idx="177">
                  <c:v>6.8360016994537309</c:v>
                </c:pt>
                <c:pt idx="178">
                  <c:v>3.8516101342649169</c:v>
                </c:pt>
                <c:pt idx="179">
                  <c:v>4.9227588927013217</c:v>
                </c:pt>
                <c:pt idx="180">
                  <c:v>4.4770239912183643</c:v>
                </c:pt>
                <c:pt idx="181">
                  <c:v>3.8453179465183442</c:v>
                </c:pt>
                <c:pt idx="182">
                  <c:v>4.1533043171822657</c:v>
                </c:pt>
                <c:pt idx="183">
                  <c:v>7.5274141971662187</c:v>
                </c:pt>
                <c:pt idx="184">
                  <c:v>4.0629564637548112</c:v>
                </c:pt>
                <c:pt idx="185">
                  <c:v>3.7606421176898275</c:v>
                </c:pt>
                <c:pt idx="186">
                  <c:v>4.7862034862910319</c:v>
                </c:pt>
                <c:pt idx="187">
                  <c:v>5.528860480266772</c:v>
                </c:pt>
                <c:pt idx="188">
                  <c:v>3.9157315617195509</c:v>
                </c:pt>
                <c:pt idx="189">
                  <c:v>3.8034318874578834</c:v>
                </c:pt>
                <c:pt idx="190">
                  <c:v>4.9422409442409094</c:v>
                </c:pt>
                <c:pt idx="191">
                  <c:v>4.2223318713244415</c:v>
                </c:pt>
                <c:pt idx="192">
                  <c:v>4.2047393607408248</c:v>
                </c:pt>
                <c:pt idx="193">
                  <c:v>4.5884731774889049</c:v>
                </c:pt>
                <c:pt idx="194">
                  <c:v>3.8003712662596083</c:v>
                </c:pt>
                <c:pt idx="195">
                  <c:v>3.5869424461717401</c:v>
                </c:pt>
                <c:pt idx="196">
                  <c:v>4.0889664381238839</c:v>
                </c:pt>
                <c:pt idx="197">
                  <c:v>3.8910648928011948</c:v>
                </c:pt>
                <c:pt idx="198">
                  <c:v>4.0344882398065893</c:v>
                </c:pt>
                <c:pt idx="199">
                  <c:v>3.9909375270999461</c:v>
                </c:pt>
                <c:pt idx="200">
                  <c:v>4.2166915841870729</c:v>
                </c:pt>
                <c:pt idx="201">
                  <c:v>5.3490734791526053</c:v>
                </c:pt>
                <c:pt idx="202">
                  <c:v>3.9434174479462376</c:v>
                </c:pt>
                <c:pt idx="203">
                  <c:v>3.6220987991077958</c:v>
                </c:pt>
                <c:pt idx="204">
                  <c:v>4.1885466606614772</c:v>
                </c:pt>
                <c:pt idx="205">
                  <c:v>4.0859523644924343</c:v>
                </c:pt>
                <c:pt idx="206">
                  <c:v>3.762855364121358</c:v>
                </c:pt>
                <c:pt idx="207">
                  <c:v>4.1515269536919552</c:v>
                </c:pt>
                <c:pt idx="208">
                  <c:v>4.2749627652686852</c:v>
                </c:pt>
                <c:pt idx="209">
                  <c:v>4.3179309354029183</c:v>
                </c:pt>
                <c:pt idx="210">
                  <c:v>3.617570220798032</c:v>
                </c:pt>
                <c:pt idx="211">
                  <c:v>3.9556178398497437</c:v>
                </c:pt>
                <c:pt idx="212">
                  <c:v>3.7932693666264781</c:v>
                </c:pt>
                <c:pt idx="213">
                  <c:v>3.5983435709564766</c:v>
                </c:pt>
                <c:pt idx="214">
                  <c:v>3.8466027767609265</c:v>
                </c:pt>
                <c:pt idx="215">
                  <c:v>4.1246564493396152</c:v>
                </c:pt>
                <c:pt idx="216">
                  <c:v>3.8135032379418603</c:v>
                </c:pt>
                <c:pt idx="217">
                  <c:v>3.9012291210174874</c:v>
                </c:pt>
                <c:pt idx="218">
                  <c:v>4.507474700909281</c:v>
                </c:pt>
                <c:pt idx="219">
                  <c:v>4.0043335511699469</c:v>
                </c:pt>
                <c:pt idx="220">
                  <c:v>3.9859437681289243</c:v>
                </c:pt>
                <c:pt idx="221">
                  <c:v>3.7692358280796023</c:v>
                </c:pt>
                <c:pt idx="222">
                  <c:v>4.7358828956300449</c:v>
                </c:pt>
                <c:pt idx="223">
                  <c:v>3.9567470544721521</c:v>
                </c:pt>
                <c:pt idx="224">
                  <c:v>3.9363669046930321</c:v>
                </c:pt>
                <c:pt idx="225">
                  <c:v>4.0809551677587192</c:v>
                </c:pt>
                <c:pt idx="226">
                  <c:v>4.3047140371834107</c:v>
                </c:pt>
                <c:pt idx="227">
                  <c:v>3.9338619827958148</c:v>
                </c:pt>
                <c:pt idx="228">
                  <c:v>5.8984209107460224</c:v>
                </c:pt>
                <c:pt idx="229">
                  <c:v>3.902125304165927</c:v>
                </c:pt>
                <c:pt idx="230">
                  <c:v>4.4694355703711039</c:v>
                </c:pt>
                <c:pt idx="231">
                  <c:v>4.1881886088087485</c:v>
                </c:pt>
                <c:pt idx="232">
                  <c:v>4.7571928917923652</c:v>
                </c:pt>
                <c:pt idx="233">
                  <c:v>8.4564063032693486</c:v>
                </c:pt>
                <c:pt idx="234">
                  <c:v>5.7915497826337257</c:v>
                </c:pt>
                <c:pt idx="235">
                  <c:v>3.830479580757332</c:v>
                </c:pt>
                <c:pt idx="236">
                  <c:v>4.7370562337632531</c:v>
                </c:pt>
                <c:pt idx="237">
                  <c:v>5.5378702588996473</c:v>
                </c:pt>
                <c:pt idx="238">
                  <c:v>5.6349999044623651</c:v>
                </c:pt>
                <c:pt idx="239">
                  <c:v>5.5392773882542672</c:v>
                </c:pt>
                <c:pt idx="240">
                  <c:v>5.3512845368691648</c:v>
                </c:pt>
                <c:pt idx="241">
                  <c:v>5.1877679831078689</c:v>
                </c:pt>
                <c:pt idx="242">
                  <c:v>5.3427746125680189</c:v>
                </c:pt>
                <c:pt idx="243">
                  <c:v>4.4862493536939594</c:v>
                </c:pt>
                <c:pt idx="244">
                  <c:v>4.0308270475941024</c:v>
                </c:pt>
                <c:pt idx="245">
                  <c:v>4.6421464554912637</c:v>
                </c:pt>
                <c:pt idx="246">
                  <c:v>4.581779455466247</c:v>
                </c:pt>
                <c:pt idx="247">
                  <c:v>3.9764722552180864</c:v>
                </c:pt>
                <c:pt idx="248">
                  <c:v>3.7318040038247671</c:v>
                </c:pt>
                <c:pt idx="249">
                  <c:v>4.4506145172754641</c:v>
                </c:pt>
                <c:pt idx="250">
                  <c:v>3.5262914827087886</c:v>
                </c:pt>
                <c:pt idx="251">
                  <c:v>3.7308835069171318</c:v>
                </c:pt>
                <c:pt idx="252">
                  <c:v>3.8070894901747949</c:v>
                </c:pt>
                <c:pt idx="253">
                  <c:v>3.5178083071128441</c:v>
                </c:pt>
                <c:pt idx="254">
                  <c:v>3.3359139322487148</c:v>
                </c:pt>
                <c:pt idx="255">
                  <c:v>4.0654548645417057</c:v>
                </c:pt>
                <c:pt idx="256">
                  <c:v>4.3638643836358986</c:v>
                </c:pt>
                <c:pt idx="257">
                  <c:v>4.0513993158498609</c:v>
                </c:pt>
                <c:pt idx="258">
                  <c:v>4.408845031475586</c:v>
                </c:pt>
                <c:pt idx="259">
                  <c:v>3.9084620360374749</c:v>
                </c:pt>
                <c:pt idx="260">
                  <c:v>4.4162199127521502</c:v>
                </c:pt>
                <c:pt idx="261">
                  <c:v>4.4833755275159062</c:v>
                </c:pt>
                <c:pt idx="262">
                  <c:v>4.5072225918229067</c:v>
                </c:pt>
                <c:pt idx="263">
                  <c:v>3.4836552358025612</c:v>
                </c:pt>
                <c:pt idx="264">
                  <c:v>4.3281223496673364</c:v>
                </c:pt>
                <c:pt idx="265">
                  <c:v>3.9604592108422669</c:v>
                </c:pt>
                <c:pt idx="266">
                  <c:v>4.1599747730404166</c:v>
                </c:pt>
                <c:pt idx="267">
                  <c:v>3.5170545443615646</c:v>
                </c:pt>
                <c:pt idx="268">
                  <c:v>3.5114747130024031</c:v>
                </c:pt>
                <c:pt idx="269">
                  <c:v>3.9537897313073809</c:v>
                </c:pt>
                <c:pt idx="270">
                  <c:v>3.7267420165415923</c:v>
                </c:pt>
                <c:pt idx="271">
                  <c:v>4.291986221784442</c:v>
                </c:pt>
                <c:pt idx="272">
                  <c:v>3.3624075849538682</c:v>
                </c:pt>
                <c:pt idx="273">
                  <c:v>4.3107312611777875</c:v>
                </c:pt>
                <c:pt idx="274">
                  <c:v>4.1613953322867694</c:v>
                </c:pt>
                <c:pt idx="275">
                  <c:v>3.9780686099222251</c:v>
                </c:pt>
                <c:pt idx="276">
                  <c:v>4.267817008441904</c:v>
                </c:pt>
                <c:pt idx="277">
                  <c:v>4.3524423684976457</c:v>
                </c:pt>
                <c:pt idx="278">
                  <c:v>4.3701840960826521</c:v>
                </c:pt>
                <c:pt idx="279">
                  <c:v>4.3948832055283429</c:v>
                </c:pt>
                <c:pt idx="280">
                  <c:v>4.4646847419074156</c:v>
                </c:pt>
                <c:pt idx="281">
                  <c:v>4.7980491661616522</c:v>
                </c:pt>
                <c:pt idx="282">
                  <c:v>4.4189592374838593</c:v>
                </c:pt>
                <c:pt idx="283">
                  <c:v>4.5768897038919931</c:v>
                </c:pt>
                <c:pt idx="284">
                  <c:v>4.3668335278553814</c:v>
                </c:pt>
                <c:pt idx="285">
                  <c:v>4.4078467991008505</c:v>
                </c:pt>
                <c:pt idx="286">
                  <c:v>4.9831723339012024</c:v>
                </c:pt>
                <c:pt idx="287">
                  <c:v>7.1287241073996412</c:v>
                </c:pt>
                <c:pt idx="288">
                  <c:v>6.7408490357612747</c:v>
                </c:pt>
                <c:pt idx="289">
                  <c:v>4.1332660996144224</c:v>
                </c:pt>
                <c:pt idx="290">
                  <c:v>4.4505990193187719</c:v>
                </c:pt>
                <c:pt idx="291">
                  <c:v>4.4532181584348596</c:v>
                </c:pt>
                <c:pt idx="292">
                  <c:v>4.5225043360531503</c:v>
                </c:pt>
                <c:pt idx="293">
                  <c:v>5.1501429503425165</c:v>
                </c:pt>
                <c:pt idx="294">
                  <c:v>7.6207012085662722</c:v>
                </c:pt>
                <c:pt idx="295">
                  <c:v>6.9050211018043495</c:v>
                </c:pt>
                <c:pt idx="296">
                  <c:v>6.3190505084282869</c:v>
                </c:pt>
                <c:pt idx="297">
                  <c:v>4.9060482931724643</c:v>
                </c:pt>
                <c:pt idx="298">
                  <c:v>4.868614400990273</c:v>
                </c:pt>
                <c:pt idx="299">
                  <c:v>7.5788554626553939</c:v>
                </c:pt>
                <c:pt idx="300">
                  <c:v>5.9453660060411444</c:v>
                </c:pt>
                <c:pt idx="301">
                  <c:v>6.1201010211273221</c:v>
                </c:pt>
                <c:pt idx="302">
                  <c:v>6.5597211732670004</c:v>
                </c:pt>
                <c:pt idx="303">
                  <c:v>4.9790972246486689</c:v>
                </c:pt>
                <c:pt idx="304">
                  <c:v>9.7958913066351538</c:v>
                </c:pt>
                <c:pt idx="305">
                  <c:v>6.8726213596386634</c:v>
                </c:pt>
                <c:pt idx="306">
                  <c:v>4.9412399618237588</c:v>
                </c:pt>
                <c:pt idx="307">
                  <c:v>6.1006310140048345</c:v>
                </c:pt>
                <c:pt idx="308">
                  <c:v>5.6176402663018168</c:v>
                </c:pt>
                <c:pt idx="309">
                  <c:v>6.465813004558246</c:v>
                </c:pt>
                <c:pt idx="310">
                  <c:v>10.177061295078147</c:v>
                </c:pt>
                <c:pt idx="311">
                  <c:v>6.2901440609714951</c:v>
                </c:pt>
                <c:pt idx="312">
                  <c:v>3.8863475244613244</c:v>
                </c:pt>
                <c:pt idx="313">
                  <c:v>13.655398685276344</c:v>
                </c:pt>
                <c:pt idx="314">
                  <c:v>7.5819658611047807</c:v>
                </c:pt>
                <c:pt idx="315">
                  <c:v>4.250912322101124</c:v>
                </c:pt>
                <c:pt idx="316">
                  <c:v>6.0331065923933043</c:v>
                </c:pt>
                <c:pt idx="317">
                  <c:v>7.6645978007419968</c:v>
                </c:pt>
                <c:pt idx="318">
                  <c:v>4.9032372537973092</c:v>
                </c:pt>
                <c:pt idx="319">
                  <c:v>8.6240085505267263</c:v>
                </c:pt>
                <c:pt idx="320">
                  <c:v>5.1471886787292522</c:v>
                </c:pt>
                <c:pt idx="321">
                  <c:v>4.2920031185202356</c:v>
                </c:pt>
                <c:pt idx="322">
                  <c:v>4.3669943001425588</c:v>
                </c:pt>
                <c:pt idx="323">
                  <c:v>5.2909334912777952</c:v>
                </c:pt>
                <c:pt idx="324">
                  <c:v>6.5069713642123013</c:v>
                </c:pt>
                <c:pt idx="325">
                  <c:v>6.4530345059381888</c:v>
                </c:pt>
                <c:pt idx="326">
                  <c:v>4.1500495470780008</c:v>
                </c:pt>
                <c:pt idx="327">
                  <c:v>5.5279290991958874</c:v>
                </c:pt>
                <c:pt idx="328">
                  <c:v>4.2912832743852185</c:v>
                </c:pt>
                <c:pt idx="329">
                  <c:v>6.3562734618532772</c:v>
                </c:pt>
                <c:pt idx="330">
                  <c:v>4.2623382221659831</c:v>
                </c:pt>
                <c:pt idx="331">
                  <c:v>5.8373188624188828</c:v>
                </c:pt>
                <c:pt idx="332">
                  <c:v>8.1173410126966825</c:v>
                </c:pt>
                <c:pt idx="333">
                  <c:v>4.4215335603451793</c:v>
                </c:pt>
                <c:pt idx="334">
                  <c:v>4.8644879882245657</c:v>
                </c:pt>
                <c:pt idx="335">
                  <c:v>5.9799393192867676</c:v>
                </c:pt>
                <c:pt idx="336">
                  <c:v>4.6922933339105777</c:v>
                </c:pt>
                <c:pt idx="337">
                  <c:v>4.5363825334178793</c:v>
                </c:pt>
                <c:pt idx="338">
                  <c:v>4.3209800148966915</c:v>
                </c:pt>
                <c:pt idx="339">
                  <c:v>5.4440244005359828</c:v>
                </c:pt>
                <c:pt idx="340">
                  <c:v>4.3153899045539408</c:v>
                </c:pt>
                <c:pt idx="341">
                  <c:v>5.0271992351632386</c:v>
                </c:pt>
                <c:pt idx="342">
                  <c:v>4.0226814285662078</c:v>
                </c:pt>
                <c:pt idx="343">
                  <c:v>4.4247035336813294</c:v>
                </c:pt>
                <c:pt idx="344">
                  <c:v>5.2448282985630144</c:v>
                </c:pt>
                <c:pt idx="345">
                  <c:v>6.8437593866259423</c:v>
                </c:pt>
                <c:pt idx="346">
                  <c:v>5.1586239300490178</c:v>
                </c:pt>
                <c:pt idx="347">
                  <c:v>4.7039936932404141</c:v>
                </c:pt>
                <c:pt idx="348">
                  <c:v>4.8108898306212033</c:v>
                </c:pt>
                <c:pt idx="349">
                  <c:v>5.2484294605417423</c:v>
                </c:pt>
                <c:pt idx="350">
                  <c:v>5.2522253258843001</c:v>
                </c:pt>
                <c:pt idx="351">
                  <c:v>6.6668082054818525</c:v>
                </c:pt>
                <c:pt idx="352">
                  <c:v>5.6096991830778791</c:v>
                </c:pt>
                <c:pt idx="353">
                  <c:v>6.4931711623522439</c:v>
                </c:pt>
                <c:pt idx="354">
                  <c:v>4.7714242125480375</c:v>
                </c:pt>
                <c:pt idx="355">
                  <c:v>4.7341216269741073</c:v>
                </c:pt>
                <c:pt idx="356">
                  <c:v>4.8294007478364058</c:v>
                </c:pt>
                <c:pt idx="357">
                  <c:v>5.1738330069780396</c:v>
                </c:pt>
                <c:pt idx="358">
                  <c:v>5.8706053139335941</c:v>
                </c:pt>
                <c:pt idx="359">
                  <c:v>7.6069247954978021</c:v>
                </c:pt>
                <c:pt idx="360">
                  <c:v>6.6091219704163731</c:v>
                </c:pt>
                <c:pt idx="361">
                  <c:v>7.762709641535892</c:v>
                </c:pt>
                <c:pt idx="362">
                  <c:v>4.7492778054709657</c:v>
                </c:pt>
                <c:pt idx="363">
                  <c:v>4.6380368583462674</c:v>
                </c:pt>
                <c:pt idx="364">
                  <c:v>5.3018488495918543</c:v>
                </c:pt>
                <c:pt idx="365">
                  <c:v>4.4356896182661929</c:v>
                </c:pt>
                <c:pt idx="366">
                  <c:v>5.9673043117358038</c:v>
                </c:pt>
                <c:pt idx="367">
                  <c:v>5.6014001449938666</c:v>
                </c:pt>
                <c:pt idx="368">
                  <c:v>6.036650719789681</c:v>
                </c:pt>
                <c:pt idx="369">
                  <c:v>4.7533310912562339</c:v>
                </c:pt>
                <c:pt idx="370">
                  <c:v>4.6516534269513112</c:v>
                </c:pt>
                <c:pt idx="371">
                  <c:v>5.1635852640181259</c:v>
                </c:pt>
                <c:pt idx="372">
                  <c:v>6.4967643146886092</c:v>
                </c:pt>
                <c:pt idx="373">
                  <c:v>6.6802605978212402</c:v>
                </c:pt>
                <c:pt idx="374">
                  <c:v>7.9302203906834583</c:v>
                </c:pt>
                <c:pt idx="375">
                  <c:v>5.4613431809089752</c:v>
                </c:pt>
                <c:pt idx="376">
                  <c:v>5.4143403737269207</c:v>
                </c:pt>
                <c:pt idx="377">
                  <c:v>7.5939603513443297</c:v>
                </c:pt>
                <c:pt idx="378">
                  <c:v>7.2945377233194924</c:v>
                </c:pt>
                <c:pt idx="379">
                  <c:v>5.8582758741736534</c:v>
                </c:pt>
                <c:pt idx="380">
                  <c:v>3.8718084020736705</c:v>
                </c:pt>
                <c:pt idx="381">
                  <c:v>5.0077885273515648</c:v>
                </c:pt>
                <c:pt idx="382">
                  <c:v>5.3739946934959777</c:v>
                </c:pt>
                <c:pt idx="383">
                  <c:v>5.2160740439579207</c:v>
                </c:pt>
                <c:pt idx="384">
                  <c:v>7.7043785774503259</c:v>
                </c:pt>
                <c:pt idx="385">
                  <c:v>6.4615414349207319</c:v>
                </c:pt>
                <c:pt idx="386">
                  <c:v>6.1444008166995134</c:v>
                </c:pt>
                <c:pt idx="387">
                  <c:v>3.9023461865203837</c:v>
                </c:pt>
                <c:pt idx="388">
                  <c:v>4.3363199094163027</c:v>
                </c:pt>
                <c:pt idx="389">
                  <c:v>2.9068166519271781</c:v>
                </c:pt>
                <c:pt idx="390">
                  <c:v>4.5761346392544926</c:v>
                </c:pt>
                <c:pt idx="391">
                  <c:v>4.2381618659870108</c:v>
                </c:pt>
                <c:pt idx="392">
                  <c:v>4.6166173492813138</c:v>
                </c:pt>
                <c:pt idx="393">
                  <c:v>5.3631406745892045</c:v>
                </c:pt>
                <c:pt idx="394">
                  <c:v>7.8266314237166359</c:v>
                </c:pt>
                <c:pt idx="395">
                  <c:v>4.0364360785745257</c:v>
                </c:pt>
                <c:pt idx="396">
                  <c:v>4.3395296731762389</c:v>
                </c:pt>
                <c:pt idx="397">
                  <c:v>5.1328493484003808</c:v>
                </c:pt>
                <c:pt idx="398">
                  <c:v>5.8704787411194417</c:v>
                </c:pt>
                <c:pt idx="399">
                  <c:v>5.0787149891186862</c:v>
                </c:pt>
                <c:pt idx="400">
                  <c:v>6.2277466056320083</c:v>
                </c:pt>
                <c:pt idx="401">
                  <c:v>7.4286371597184688</c:v>
                </c:pt>
                <c:pt idx="402">
                  <c:v>3.5014910779627466</c:v>
                </c:pt>
                <c:pt idx="403">
                  <c:v>3.9441823813696328</c:v>
                </c:pt>
                <c:pt idx="404">
                  <c:v>6.232225542168436</c:v>
                </c:pt>
                <c:pt idx="405">
                  <c:v>5.0624422499041781</c:v>
                </c:pt>
                <c:pt idx="406">
                  <c:v>4.6407168539764587</c:v>
                </c:pt>
                <c:pt idx="407">
                  <c:v>6.9943697797530708</c:v>
                </c:pt>
                <c:pt idx="408">
                  <c:v>4.2840710523463397</c:v>
                </c:pt>
                <c:pt idx="409">
                  <c:v>4.6992810399083762</c:v>
                </c:pt>
                <c:pt idx="410">
                  <c:v>5.2359634312522472</c:v>
                </c:pt>
                <c:pt idx="411">
                  <c:v>4.6666895926122978</c:v>
                </c:pt>
                <c:pt idx="412">
                  <c:v>5.9617513760297962</c:v>
                </c:pt>
                <c:pt idx="413">
                  <c:v>6.5324608887572611</c:v>
                </c:pt>
                <c:pt idx="414">
                  <c:v>3.4262249816096602</c:v>
                </c:pt>
                <c:pt idx="415">
                  <c:v>4.0005029287842344</c:v>
                </c:pt>
                <c:pt idx="416">
                  <c:v>4.8279787664811664</c:v>
                </c:pt>
                <c:pt idx="417">
                  <c:v>5.6909832450313367</c:v>
                </c:pt>
                <c:pt idx="418">
                  <c:v>5.5164995658985205</c:v>
                </c:pt>
                <c:pt idx="419">
                  <c:v>5.8901626828496685</c:v>
                </c:pt>
                <c:pt idx="420">
                  <c:v>4.5161139392283749</c:v>
                </c:pt>
                <c:pt idx="421">
                  <c:v>5.069982919877666</c:v>
                </c:pt>
                <c:pt idx="422">
                  <c:v>4.1801145428272539</c:v>
                </c:pt>
                <c:pt idx="423">
                  <c:v>4.4466549032460945</c:v>
                </c:pt>
                <c:pt idx="424">
                  <c:v>5.8672233120592558</c:v>
                </c:pt>
                <c:pt idx="425">
                  <c:v>4.4124808837968619</c:v>
                </c:pt>
                <c:pt idx="426">
                  <c:v>4.0719764997665964</c:v>
                </c:pt>
                <c:pt idx="427">
                  <c:v>5.761857839945602</c:v>
                </c:pt>
                <c:pt idx="428">
                  <c:v>4.5711840458027151</c:v>
                </c:pt>
                <c:pt idx="429">
                  <c:v>4.1076254597243578</c:v>
                </c:pt>
                <c:pt idx="430">
                  <c:v>4.9304389450549984</c:v>
                </c:pt>
                <c:pt idx="431">
                  <c:v>3.9957174662599653</c:v>
                </c:pt>
                <c:pt idx="432">
                  <c:v>4.6413815950945434</c:v>
                </c:pt>
                <c:pt idx="433">
                  <c:v>4.4712817819878499</c:v>
                </c:pt>
                <c:pt idx="434">
                  <c:v>6.1050313204529045</c:v>
                </c:pt>
                <c:pt idx="435">
                  <c:v>4.6775761927513448</c:v>
                </c:pt>
                <c:pt idx="436">
                  <c:v>4.0267294447038209</c:v>
                </c:pt>
                <c:pt idx="437">
                  <c:v>4.7315144461866128</c:v>
                </c:pt>
                <c:pt idx="438">
                  <c:v>4.6066693836491224</c:v>
                </c:pt>
                <c:pt idx="439">
                  <c:v>6.2559957936021267</c:v>
                </c:pt>
                <c:pt idx="440">
                  <c:v>5.3265024230537525</c:v>
                </c:pt>
                <c:pt idx="441">
                  <c:v>5.0828264128124312</c:v>
                </c:pt>
                <c:pt idx="442">
                  <c:v>4.8075537782227658</c:v>
                </c:pt>
                <c:pt idx="443">
                  <c:v>5.2261378676399195</c:v>
                </c:pt>
                <c:pt idx="444">
                  <c:v>5.0778979274269371</c:v>
                </c:pt>
                <c:pt idx="445">
                  <c:v>5.5442304439928662</c:v>
                </c:pt>
                <c:pt idx="446">
                  <c:v>5.7629259924252079</c:v>
                </c:pt>
                <c:pt idx="447">
                  <c:v>6.1423975191557014</c:v>
                </c:pt>
                <c:pt idx="448">
                  <c:v>6.3638533927279344</c:v>
                </c:pt>
                <c:pt idx="449">
                  <c:v>6.1258310554527657</c:v>
                </c:pt>
                <c:pt idx="450">
                  <c:v>6.2625515979430055</c:v>
                </c:pt>
                <c:pt idx="451">
                  <c:v>5.7351102899340125</c:v>
                </c:pt>
                <c:pt idx="452">
                  <c:v>5.8146274206303827</c:v>
                </c:pt>
                <c:pt idx="453">
                  <c:v>5.6677509152322543</c:v>
                </c:pt>
                <c:pt idx="454">
                  <c:v>5.5782564414045339</c:v>
                </c:pt>
                <c:pt idx="455">
                  <c:v>6.2321840561164459</c:v>
                </c:pt>
                <c:pt idx="456">
                  <c:v>5.8215157715343269</c:v>
                </c:pt>
                <c:pt idx="457">
                  <c:v>6.1715835753601613</c:v>
                </c:pt>
                <c:pt idx="458">
                  <c:v>5.9044913253693956</c:v>
                </c:pt>
                <c:pt idx="459">
                  <c:v>6.4522333630073625</c:v>
                </c:pt>
                <c:pt idx="460">
                  <c:v>5.78141269452155</c:v>
                </c:pt>
                <c:pt idx="461">
                  <c:v>5.8681340567702325</c:v>
                </c:pt>
                <c:pt idx="462">
                  <c:v>5.8568596788209026</c:v>
                </c:pt>
                <c:pt idx="463">
                  <c:v>5.2050650855115483</c:v>
                </c:pt>
                <c:pt idx="464">
                  <c:v>5.560927404634497</c:v>
                </c:pt>
                <c:pt idx="465">
                  <c:v>5.5601303302254301</c:v>
                </c:pt>
                <c:pt idx="466">
                  <c:v>5.2340636234760503</c:v>
                </c:pt>
                <c:pt idx="467">
                  <c:v>6.6638948912549152</c:v>
                </c:pt>
                <c:pt idx="468">
                  <c:v>5.4906636677068263</c:v>
                </c:pt>
                <c:pt idx="469">
                  <c:v>6.4267392588084382</c:v>
                </c:pt>
                <c:pt idx="470">
                  <c:v>7.0215937221373963</c:v>
                </c:pt>
                <c:pt idx="471">
                  <c:v>6.4098920675748454</c:v>
                </c:pt>
                <c:pt idx="472">
                  <c:v>7.3272882242746791</c:v>
                </c:pt>
                <c:pt idx="473">
                  <c:v>7.6016438901265984</c:v>
                </c:pt>
                <c:pt idx="474">
                  <c:v>7.4981723235245505</c:v>
                </c:pt>
                <c:pt idx="475">
                  <c:v>7.2985795088856662</c:v>
                </c:pt>
                <c:pt idx="476">
                  <c:v>7.6882628352427371</c:v>
                </c:pt>
                <c:pt idx="477">
                  <c:v>5.5455266223522575</c:v>
                </c:pt>
                <c:pt idx="478">
                  <c:v>5.9573237719992669</c:v>
                </c:pt>
                <c:pt idx="479">
                  <c:v>6.6172822937135098</c:v>
                </c:pt>
                <c:pt idx="480">
                  <c:v>6.0254771788273276</c:v>
                </c:pt>
                <c:pt idx="481">
                  <c:v>6.0768352347005061</c:v>
                </c:pt>
                <c:pt idx="482">
                  <c:v>6.4283596910620346</c:v>
                </c:pt>
                <c:pt idx="483">
                  <c:v>6.4824774664112779</c:v>
                </c:pt>
                <c:pt idx="484">
                  <c:v>7.5196019410922794</c:v>
                </c:pt>
                <c:pt idx="485">
                  <c:v>6.3765996825791387</c:v>
                </c:pt>
                <c:pt idx="486">
                  <c:v>6.2286063371456555</c:v>
                </c:pt>
                <c:pt idx="487">
                  <c:v>6.4558211445296276</c:v>
                </c:pt>
                <c:pt idx="488">
                  <c:v>6.3180619786462948</c:v>
                </c:pt>
                <c:pt idx="489">
                  <c:v>6.4560918007021906</c:v>
                </c:pt>
                <c:pt idx="490">
                  <c:v>6.5657574291960303</c:v>
                </c:pt>
                <c:pt idx="491">
                  <c:v>7.0211320607550425</c:v>
                </c:pt>
                <c:pt idx="492">
                  <c:v>6.7645791353349924</c:v>
                </c:pt>
                <c:pt idx="493">
                  <c:v>6.7450893694196488</c:v>
                </c:pt>
                <c:pt idx="494">
                  <c:v>7.4860858915838886</c:v>
                </c:pt>
                <c:pt idx="495">
                  <c:v>6.8038422392467552</c:v>
                </c:pt>
                <c:pt idx="496">
                  <c:v>6.7039302577101978</c:v>
                </c:pt>
                <c:pt idx="497">
                  <c:v>6.9237233676144188</c:v>
                </c:pt>
                <c:pt idx="498">
                  <c:v>6.4949572576853489</c:v>
                </c:pt>
                <c:pt idx="499">
                  <c:v>6.6145899797750385</c:v>
                </c:pt>
                <c:pt idx="500">
                  <c:v>6.65771324163949</c:v>
                </c:pt>
                <c:pt idx="501">
                  <c:v>6.7507436947950712</c:v>
                </c:pt>
                <c:pt idx="502">
                  <c:v>7.0831738336415597</c:v>
                </c:pt>
                <c:pt idx="503">
                  <c:v>6.5380674069908427</c:v>
                </c:pt>
                <c:pt idx="504">
                  <c:v>6.0162503811015879</c:v>
                </c:pt>
                <c:pt idx="505">
                  <c:v>5.5590564961605899</c:v>
                </c:pt>
                <c:pt idx="506">
                  <c:v>5.296718439541964</c:v>
                </c:pt>
                <c:pt idx="507">
                  <c:v>5.9798134077722347</c:v>
                </c:pt>
                <c:pt idx="508">
                  <c:v>6.5016864524624287</c:v>
                </c:pt>
                <c:pt idx="509">
                  <c:v>6.0976694985668907</c:v>
                </c:pt>
                <c:pt idx="510">
                  <c:v>6.2041533855719271</c:v>
                </c:pt>
                <c:pt idx="511">
                  <c:v>6.5634390059439971</c:v>
                </c:pt>
                <c:pt idx="512">
                  <c:v>5.9888706502538973</c:v>
                </c:pt>
                <c:pt idx="513">
                  <c:v>6.7183039162598943</c:v>
                </c:pt>
                <c:pt idx="514">
                  <c:v>8.479931999580943</c:v>
                </c:pt>
                <c:pt idx="515">
                  <c:v>5.8584777232724354</c:v>
                </c:pt>
                <c:pt idx="516">
                  <c:v>6.0298551938952833</c:v>
                </c:pt>
                <c:pt idx="517">
                  <c:v>5.1364321599021769</c:v>
                </c:pt>
                <c:pt idx="518">
                  <c:v>6.58167684542682</c:v>
                </c:pt>
                <c:pt idx="519">
                  <c:v>5.887284243121365</c:v>
                </c:pt>
                <c:pt idx="520">
                  <c:v>5.8545997664532505</c:v>
                </c:pt>
                <c:pt idx="521">
                  <c:v>6.1661282467345204</c:v>
                </c:pt>
                <c:pt idx="522">
                  <c:v>6.4187150776150785</c:v>
                </c:pt>
                <c:pt idx="523">
                  <c:v>6.3956874821866467</c:v>
                </c:pt>
                <c:pt idx="524">
                  <c:v>6.3047137426994082</c:v>
                </c:pt>
                <c:pt idx="525">
                  <c:v>6.4292749934773044</c:v>
                </c:pt>
                <c:pt idx="526">
                  <c:v>6.3575977530675667</c:v>
                </c:pt>
                <c:pt idx="527">
                  <c:v>5.4235889325665614</c:v>
                </c:pt>
                <c:pt idx="528">
                  <c:v>5.5638266461551593</c:v>
                </c:pt>
                <c:pt idx="529">
                  <c:v>5.442608171191794</c:v>
                </c:pt>
                <c:pt idx="530">
                  <c:v>6.739541308833779</c:v>
                </c:pt>
                <c:pt idx="531">
                  <c:v>6.0660642065480026</c:v>
                </c:pt>
                <c:pt idx="532">
                  <c:v>5.8616509063803797</c:v>
                </c:pt>
                <c:pt idx="533">
                  <c:v>5.9750478721955114</c:v>
                </c:pt>
                <c:pt idx="534">
                  <c:v>6.1438415833974016</c:v>
                </c:pt>
                <c:pt idx="535">
                  <c:v>5.9083589137306056</c:v>
                </c:pt>
                <c:pt idx="536">
                  <c:v>6.0139857597430595</c:v>
                </c:pt>
                <c:pt idx="537">
                  <c:v>5.6114636743053961</c:v>
                </c:pt>
                <c:pt idx="538">
                  <c:v>5.9703075833753996</c:v>
                </c:pt>
                <c:pt idx="539">
                  <c:v>5.6710531474044217</c:v>
                </c:pt>
                <c:pt idx="540">
                  <c:v>5.6627345368516853</c:v>
                </c:pt>
                <c:pt idx="541">
                  <c:v>5.2777066643752146</c:v>
                </c:pt>
                <c:pt idx="542">
                  <c:v>5.385346355282489</c:v>
                </c:pt>
                <c:pt idx="543">
                  <c:v>10.70406057864232</c:v>
                </c:pt>
                <c:pt idx="544">
                  <c:v>5.5513106603576503</c:v>
                </c:pt>
                <c:pt idx="545">
                  <c:v>6.4378014467203917</c:v>
                </c:pt>
                <c:pt idx="546">
                  <c:v>6.6120870316179268</c:v>
                </c:pt>
                <c:pt idx="547">
                  <c:v>5.856238208513127</c:v>
                </c:pt>
                <c:pt idx="548">
                  <c:v>7.2843887094964499</c:v>
                </c:pt>
                <c:pt idx="549">
                  <c:v>4.9970974062943645</c:v>
                </c:pt>
                <c:pt idx="550">
                  <c:v>5.9410343380087749</c:v>
                </c:pt>
                <c:pt idx="551">
                  <c:v>5.2249345642127105</c:v>
                </c:pt>
                <c:pt idx="552">
                  <c:v>5.1874196256525629</c:v>
                </c:pt>
                <c:pt idx="553">
                  <c:v>4.6301356070538597</c:v>
                </c:pt>
                <c:pt idx="554">
                  <c:v>6.6734788008065005</c:v>
                </c:pt>
                <c:pt idx="555">
                  <c:v>5.2342850264720591</c:v>
                </c:pt>
                <c:pt idx="556">
                  <c:v>4.2669553362612715</c:v>
                </c:pt>
                <c:pt idx="557">
                  <c:v>4.2858943625841093</c:v>
                </c:pt>
                <c:pt idx="558">
                  <c:v>4.2428523129624311</c:v>
                </c:pt>
                <c:pt idx="559">
                  <c:v>4.1038229620417281</c:v>
                </c:pt>
                <c:pt idx="560">
                  <c:v>4.1890920569656975</c:v>
                </c:pt>
                <c:pt idx="561">
                  <c:v>4.113170282513769</c:v>
                </c:pt>
                <c:pt idx="562">
                  <c:v>3.823223032192367</c:v>
                </c:pt>
                <c:pt idx="563">
                  <c:v>5.0508465381431389</c:v>
                </c:pt>
                <c:pt idx="564">
                  <c:v>4.5482196260998089</c:v>
                </c:pt>
                <c:pt idx="565">
                  <c:v>4.5483051382128181</c:v>
                </c:pt>
                <c:pt idx="566">
                  <c:v>4.4675155864994247</c:v>
                </c:pt>
                <c:pt idx="567">
                  <c:v>4.5937351291657125</c:v>
                </c:pt>
                <c:pt idx="568">
                  <c:v>4.492567265903272</c:v>
                </c:pt>
                <c:pt idx="569">
                  <c:v>5.8434768289934835</c:v>
                </c:pt>
                <c:pt idx="570">
                  <c:v>6.0582989835629295</c:v>
                </c:pt>
                <c:pt idx="571">
                  <c:v>8.0483597711708459</c:v>
                </c:pt>
                <c:pt idx="572">
                  <c:v>5.8394951410280012</c:v>
                </c:pt>
                <c:pt idx="573">
                  <c:v>6.2898739198934868</c:v>
                </c:pt>
                <c:pt idx="574">
                  <c:v>5.8325294675067587</c:v>
                </c:pt>
                <c:pt idx="575">
                  <c:v>5.508338400936089</c:v>
                </c:pt>
                <c:pt idx="576">
                  <c:v>5.8960526502455757</c:v>
                </c:pt>
                <c:pt idx="577">
                  <c:v>5.8706812857487733</c:v>
                </c:pt>
                <c:pt idx="578">
                  <c:v>5.1036537708726408</c:v>
                </c:pt>
                <c:pt idx="579">
                  <c:v>5.1175914499759312</c:v>
                </c:pt>
                <c:pt idx="580">
                  <c:v>5.3852929094163224</c:v>
                </c:pt>
                <c:pt idx="581">
                  <c:v>5.0243920335624432</c:v>
                </c:pt>
                <c:pt idx="582">
                  <c:v>5.2882657586101756</c:v>
                </c:pt>
                <c:pt idx="583">
                  <c:v>5.1842388819631351</c:v>
                </c:pt>
                <c:pt idx="584">
                  <c:v>6.1567926140404587</c:v>
                </c:pt>
                <c:pt idx="585">
                  <c:v>5.7251360143068375</c:v>
                </c:pt>
                <c:pt idx="586">
                  <c:v>5.054383362445102</c:v>
                </c:pt>
                <c:pt idx="587">
                  <c:v>5.9731555138793917</c:v>
                </c:pt>
                <c:pt idx="588">
                  <c:v>5.696994237539692</c:v>
                </c:pt>
                <c:pt idx="589">
                  <c:v>5.8779985857005386</c:v>
                </c:pt>
                <c:pt idx="590">
                  <c:v>5.7066349982693918</c:v>
                </c:pt>
                <c:pt idx="591">
                  <c:v>5.7863239008154643</c:v>
                </c:pt>
                <c:pt idx="592">
                  <c:v>6.1179535573714876</c:v>
                </c:pt>
                <c:pt idx="593">
                  <c:v>5.9969176391322385</c:v>
                </c:pt>
                <c:pt idx="594">
                  <c:v>6.2913313989925426</c:v>
                </c:pt>
                <c:pt idx="595">
                  <c:v>6.2546712017551958</c:v>
                </c:pt>
                <c:pt idx="596">
                  <c:v>8.9363172553887562</c:v>
                </c:pt>
                <c:pt idx="597">
                  <c:v>6.4689078025493778</c:v>
                </c:pt>
                <c:pt idx="598">
                  <c:v>8.9881572741385032</c:v>
                </c:pt>
                <c:pt idx="599">
                  <c:v>6.4270684341626314</c:v>
                </c:pt>
                <c:pt idx="600">
                  <c:v>6.5800237020534036</c:v>
                </c:pt>
                <c:pt idx="601">
                  <c:v>5.9679253542879724</c:v>
                </c:pt>
                <c:pt idx="602">
                  <c:v>5.5409039064814767</c:v>
                </c:pt>
                <c:pt idx="603">
                  <c:v>6.441852838013685</c:v>
                </c:pt>
                <c:pt idx="604">
                  <c:v>6.5696109664540954</c:v>
                </c:pt>
                <c:pt idx="605">
                  <c:v>6.2423404662715649</c:v>
                </c:pt>
                <c:pt idx="606">
                  <c:v>6.6300452675460715</c:v>
                </c:pt>
                <c:pt idx="607">
                  <c:v>8.0016996752232821</c:v>
                </c:pt>
                <c:pt idx="608">
                  <c:v>5.623932394480466</c:v>
                </c:pt>
                <c:pt idx="609">
                  <c:v>5.1514919701123372</c:v>
                </c:pt>
                <c:pt idx="610">
                  <c:v>6.5983642762740828</c:v>
                </c:pt>
                <c:pt idx="611">
                  <c:v>6.2106148772184486</c:v>
                </c:pt>
                <c:pt idx="612">
                  <c:v>5.6353160143267429</c:v>
                </c:pt>
                <c:pt idx="613">
                  <c:v>4.7395947759763137</c:v>
                </c:pt>
                <c:pt idx="614">
                  <c:v>5.5834726383965556</c:v>
                </c:pt>
                <c:pt idx="615">
                  <c:v>5.3477425491897952</c:v>
                </c:pt>
                <c:pt idx="616">
                  <c:v>4.5815129275778261</c:v>
                </c:pt>
                <c:pt idx="617">
                  <c:v>4.67477397750993</c:v>
                </c:pt>
                <c:pt idx="618">
                  <c:v>4.7942067450768571</c:v>
                </c:pt>
                <c:pt idx="619">
                  <c:v>4.9235926045680216</c:v>
                </c:pt>
                <c:pt idx="620">
                  <c:v>5.9471280876715067</c:v>
                </c:pt>
                <c:pt idx="621">
                  <c:v>5.7227404422409407</c:v>
                </c:pt>
                <c:pt idx="622">
                  <c:v>5.6541373876132903</c:v>
                </c:pt>
                <c:pt idx="623">
                  <c:v>5.1771623237481545</c:v>
                </c:pt>
                <c:pt idx="624">
                  <c:v>5.7802244460409389</c:v>
                </c:pt>
                <c:pt idx="625">
                  <c:v>5.8982440851206022</c:v>
                </c:pt>
                <c:pt idx="626">
                  <c:v>5.4824759461069483</c:v>
                </c:pt>
                <c:pt idx="627">
                  <c:v>5.4379028723908105</c:v>
                </c:pt>
                <c:pt idx="628">
                  <c:v>5.0448688864068609</c:v>
                </c:pt>
                <c:pt idx="629">
                  <c:v>16.055541743887538</c:v>
                </c:pt>
                <c:pt idx="630">
                  <c:v>7.0220453040862489</c:v>
                </c:pt>
                <c:pt idx="631">
                  <c:v>6.2681430719058877</c:v>
                </c:pt>
                <c:pt idx="632">
                  <c:v>6.7400553169248623</c:v>
                </c:pt>
                <c:pt idx="633">
                  <c:v>6.3352745293005981</c:v>
                </c:pt>
                <c:pt idx="634">
                  <c:v>6.2995205946288593</c:v>
                </c:pt>
                <c:pt idx="635">
                  <c:v>6.0572139336228306</c:v>
                </c:pt>
                <c:pt idx="636">
                  <c:v>6.2378999957127963</c:v>
                </c:pt>
                <c:pt idx="637">
                  <c:v>5.1399648047159836</c:v>
                </c:pt>
                <c:pt idx="638">
                  <c:v>5.3384186127373923</c:v>
                </c:pt>
                <c:pt idx="639">
                  <c:v>3.427871575361523</c:v>
                </c:pt>
                <c:pt idx="640">
                  <c:v>6.6160290994167141</c:v>
                </c:pt>
                <c:pt idx="641">
                  <c:v>8.0203972833084993</c:v>
                </c:pt>
                <c:pt idx="642">
                  <c:v>6.0786869251587587</c:v>
                </c:pt>
                <c:pt idx="643">
                  <c:v>7.9295119330897981</c:v>
                </c:pt>
                <c:pt idx="644">
                  <c:v>7.4782559064347982</c:v>
                </c:pt>
                <c:pt idx="645">
                  <c:v>6.2290982890059956</c:v>
                </c:pt>
                <c:pt idx="646">
                  <c:v>6.3766907820361647</c:v>
                </c:pt>
                <c:pt idx="647">
                  <c:v>6.8085358091472346</c:v>
                </c:pt>
                <c:pt idx="648">
                  <c:v>6.0633243288384779</c:v>
                </c:pt>
                <c:pt idx="649">
                  <c:v>6.6734239936014896</c:v>
                </c:pt>
                <c:pt idx="650">
                  <c:v>6.7771861807539686</c:v>
                </c:pt>
                <c:pt idx="651">
                  <c:v>4.7399168148871977</c:v>
                </c:pt>
                <c:pt idx="652">
                  <c:v>5.7215183300911328</c:v>
                </c:pt>
                <c:pt idx="653">
                  <c:v>6.4145550392490076</c:v>
                </c:pt>
                <c:pt idx="654">
                  <c:v>5.337155477538893</c:v>
                </c:pt>
                <c:pt idx="655">
                  <c:v>6.995715330555611</c:v>
                </c:pt>
                <c:pt idx="656">
                  <c:v>5.2700154390928509</c:v>
                </c:pt>
                <c:pt idx="657">
                  <c:v>5.9891493031225318</c:v>
                </c:pt>
                <c:pt idx="658">
                  <c:v>5.4009064762575827</c:v>
                </c:pt>
                <c:pt idx="659">
                  <c:v>6.0400836715627317</c:v>
                </c:pt>
                <c:pt idx="660">
                  <c:v>5.186290948591461</c:v>
                </c:pt>
                <c:pt idx="661">
                  <c:v>5.9531103327426544</c:v>
                </c:pt>
                <c:pt idx="662">
                  <c:v>7.661322009812797</c:v>
                </c:pt>
                <c:pt idx="663">
                  <c:v>5.2628422604270888</c:v>
                </c:pt>
                <c:pt idx="664">
                  <c:v>5.5560467632737653</c:v>
                </c:pt>
                <c:pt idx="665">
                  <c:v>5.1988032386263301</c:v>
                </c:pt>
                <c:pt idx="666">
                  <c:v>5.2561023588411482</c:v>
                </c:pt>
                <c:pt idx="667">
                  <c:v>5.8209170213395547</c:v>
                </c:pt>
                <c:pt idx="668">
                  <c:v>6.3274247967321759</c:v>
                </c:pt>
                <c:pt idx="669">
                  <c:v>6.4683244134742681</c:v>
                </c:pt>
                <c:pt idx="670">
                  <c:v>6.0855687804599148</c:v>
                </c:pt>
                <c:pt idx="671">
                  <c:v>5.3415150136772471</c:v>
                </c:pt>
                <c:pt idx="672">
                  <c:v>5.788061602650485</c:v>
                </c:pt>
                <c:pt idx="673">
                  <c:v>5.4522704459587175</c:v>
                </c:pt>
                <c:pt idx="674">
                  <c:v>5.1680741532721663</c:v>
                </c:pt>
                <c:pt idx="675">
                  <c:v>5.0110485479639211</c:v>
                </c:pt>
                <c:pt idx="676">
                  <c:v>5.0603101225588318</c:v>
                </c:pt>
                <c:pt idx="677">
                  <c:v>4.5998882961740639</c:v>
                </c:pt>
                <c:pt idx="678">
                  <c:v>5.4433661680861531</c:v>
                </c:pt>
                <c:pt idx="679">
                  <c:v>6.1665722092781401</c:v>
                </c:pt>
                <c:pt idx="680">
                  <c:v>5.9047449735957338</c:v>
                </c:pt>
                <c:pt idx="681">
                  <c:v>4.9943426048930286</c:v>
                </c:pt>
                <c:pt idx="682">
                  <c:v>5.863377892444384</c:v>
                </c:pt>
                <c:pt idx="683">
                  <c:v>4.6967771066774411</c:v>
                </c:pt>
                <c:pt idx="684">
                  <c:v>5.1946863777437695</c:v>
                </c:pt>
                <c:pt idx="685">
                  <c:v>5.0606777417791067</c:v>
                </c:pt>
                <c:pt idx="686">
                  <c:v>4.6278436495228332</c:v>
                </c:pt>
                <c:pt idx="687">
                  <c:v>5.5606661885661568</c:v>
                </c:pt>
                <c:pt idx="688">
                  <c:v>3.9237496834891736</c:v>
                </c:pt>
                <c:pt idx="689">
                  <c:v>4.5036953540449121</c:v>
                </c:pt>
                <c:pt idx="690">
                  <c:v>4.5571788357618512</c:v>
                </c:pt>
                <c:pt idx="691">
                  <c:v>4.6673984083260152</c:v>
                </c:pt>
                <c:pt idx="692">
                  <c:v>4.3861880845906756</c:v>
                </c:pt>
                <c:pt idx="693">
                  <c:v>4.9129508600843144</c:v>
                </c:pt>
                <c:pt idx="694">
                  <c:v>4.7401092464803201</c:v>
                </c:pt>
                <c:pt idx="695">
                  <c:v>4.8523957021042712</c:v>
                </c:pt>
                <c:pt idx="696">
                  <c:v>4.8024292309812093</c:v>
                </c:pt>
                <c:pt idx="697">
                  <c:v>4.6231014607474439</c:v>
                </c:pt>
                <c:pt idx="698">
                  <c:v>5.4079283997880179</c:v>
                </c:pt>
                <c:pt idx="699">
                  <c:v>5.2661226399065679</c:v>
                </c:pt>
                <c:pt idx="700">
                  <c:v>4.8102237589340948</c:v>
                </c:pt>
                <c:pt idx="701">
                  <c:v>5.2282715788354359</c:v>
                </c:pt>
                <c:pt idx="702">
                  <c:v>5.2143949002056331</c:v>
                </c:pt>
                <c:pt idx="703">
                  <c:v>5.4755497968721745</c:v>
                </c:pt>
                <c:pt idx="704">
                  <c:v>5.2225287174112616</c:v>
                </c:pt>
                <c:pt idx="705">
                  <c:v>4.8910506472046018</c:v>
                </c:pt>
                <c:pt idx="706">
                  <c:v>4.7598883200576347</c:v>
                </c:pt>
                <c:pt idx="707">
                  <c:v>6.0475781111214379</c:v>
                </c:pt>
                <c:pt idx="708">
                  <c:v>4.9397138956688798</c:v>
                </c:pt>
                <c:pt idx="709">
                  <c:v>4.8940123316215072</c:v>
                </c:pt>
                <c:pt idx="710">
                  <c:v>5.0073482639224505</c:v>
                </c:pt>
                <c:pt idx="711">
                  <c:v>3.5723691811889697</c:v>
                </c:pt>
                <c:pt idx="712">
                  <c:v>5.5489000032312799</c:v>
                </c:pt>
                <c:pt idx="713">
                  <c:v>5.581591188222311</c:v>
                </c:pt>
                <c:pt idx="714">
                  <c:v>5.2712595074048858</c:v>
                </c:pt>
                <c:pt idx="715">
                  <c:v>5.0100877305000795</c:v>
                </c:pt>
                <c:pt idx="716">
                  <c:v>4.0353234900524662</c:v>
                </c:pt>
                <c:pt idx="717">
                  <c:v>5.4049357396100692</c:v>
                </c:pt>
                <c:pt idx="718">
                  <c:v>5.3463624847524995</c:v>
                </c:pt>
                <c:pt idx="719">
                  <c:v>4.8234299762460715</c:v>
                </c:pt>
                <c:pt idx="720">
                  <c:v>5.5230720583463278</c:v>
                </c:pt>
                <c:pt idx="721">
                  <c:v>4.4427829307502202</c:v>
                </c:pt>
                <c:pt idx="722">
                  <c:v>4.8824484367581347</c:v>
                </c:pt>
                <c:pt idx="723">
                  <c:v>5.5709787271753015</c:v>
                </c:pt>
                <c:pt idx="724">
                  <c:v>4.9567179302999351</c:v>
                </c:pt>
                <c:pt idx="725">
                  <c:v>6.1870034334237518</c:v>
                </c:pt>
                <c:pt idx="726">
                  <c:v>5.1875747472672833</c:v>
                </c:pt>
                <c:pt idx="727">
                  <c:v>5.1413430978586181</c:v>
                </c:pt>
                <c:pt idx="728">
                  <c:v>4.7240671109538814</c:v>
                </c:pt>
                <c:pt idx="729">
                  <c:v>4.7235171561744274</c:v>
                </c:pt>
                <c:pt idx="730">
                  <c:v>5.0901326758193122</c:v>
                </c:pt>
                <c:pt idx="731">
                  <c:v>4.2854442156970665</c:v>
                </c:pt>
                <c:pt idx="732">
                  <c:v>5.5571219862959014</c:v>
                </c:pt>
                <c:pt idx="733">
                  <c:v>6.3281537888516333</c:v>
                </c:pt>
                <c:pt idx="734">
                  <c:v>8.1572054784698977</c:v>
                </c:pt>
                <c:pt idx="735">
                  <c:v>5.7709456071758618</c:v>
                </c:pt>
                <c:pt idx="736">
                  <c:v>6.3983606562548783</c:v>
                </c:pt>
                <c:pt idx="737">
                  <c:v>10.547979664000303</c:v>
                </c:pt>
                <c:pt idx="738">
                  <c:v>7.3528734420987645</c:v>
                </c:pt>
                <c:pt idx="739">
                  <c:v>7.4379903779012695</c:v>
                </c:pt>
                <c:pt idx="740">
                  <c:v>7.5884988154067923</c:v>
                </c:pt>
                <c:pt idx="741">
                  <c:v>8.3258555602323785</c:v>
                </c:pt>
                <c:pt idx="742">
                  <c:v>5.5554034820813678</c:v>
                </c:pt>
                <c:pt idx="743">
                  <c:v>6.6300945853079147</c:v>
                </c:pt>
                <c:pt idx="744">
                  <c:v>6.6166786562066831</c:v>
                </c:pt>
                <c:pt idx="745">
                  <c:v>6.6288902375187346</c:v>
                </c:pt>
                <c:pt idx="746">
                  <c:v>7.9436766995888766</c:v>
                </c:pt>
                <c:pt idx="747">
                  <c:v>6.8523505849563682</c:v>
                </c:pt>
                <c:pt idx="748">
                  <c:v>5.4921052608593408</c:v>
                </c:pt>
                <c:pt idx="749">
                  <c:v>5.2753079042297548</c:v>
                </c:pt>
                <c:pt idx="750">
                  <c:v>10.40727916387244</c:v>
                </c:pt>
                <c:pt idx="751">
                  <c:v>9.8149976734389099</c:v>
                </c:pt>
                <c:pt idx="752">
                  <c:v>10.778056672017835</c:v>
                </c:pt>
                <c:pt idx="753">
                  <c:v>10.327426144649786</c:v>
                </c:pt>
                <c:pt idx="754">
                  <c:v>10.256116603912698</c:v>
                </c:pt>
                <c:pt idx="755">
                  <c:v>8.6054896720039569</c:v>
                </c:pt>
                <c:pt idx="756">
                  <c:v>7.7215678366972211</c:v>
                </c:pt>
                <c:pt idx="757">
                  <c:v>7.8320807207887126</c:v>
                </c:pt>
                <c:pt idx="758">
                  <c:v>3.9480407574256717</c:v>
                </c:pt>
                <c:pt idx="759">
                  <c:v>4.7003583205679131</c:v>
                </c:pt>
                <c:pt idx="760">
                  <c:v>5.0693435436128578</c:v>
                </c:pt>
                <c:pt idx="761">
                  <c:v>5.2005044804735796</c:v>
                </c:pt>
                <c:pt idx="762">
                  <c:v>5.1531352596561124</c:v>
                </c:pt>
                <c:pt idx="763">
                  <c:v>4.9877539633323851</c:v>
                </c:pt>
                <c:pt idx="764">
                  <c:v>5.9765394475138924</c:v>
                </c:pt>
                <c:pt idx="765">
                  <c:v>5.1228661753236384</c:v>
                </c:pt>
                <c:pt idx="766">
                  <c:v>4.5619230348242725</c:v>
                </c:pt>
                <c:pt idx="767">
                  <c:v>4.8262381795547729</c:v>
                </c:pt>
                <c:pt idx="768">
                  <c:v>7.7961079794838231</c:v>
                </c:pt>
                <c:pt idx="769">
                  <c:v>6.048223608976234</c:v>
                </c:pt>
                <c:pt idx="770">
                  <c:v>4.3110170282755202</c:v>
                </c:pt>
                <c:pt idx="771">
                  <c:v>4.4887167806239816</c:v>
                </c:pt>
                <c:pt idx="772">
                  <c:v>5.3983521996981105</c:v>
                </c:pt>
                <c:pt idx="773">
                  <c:v>9.0797797821834738</c:v>
                </c:pt>
                <c:pt idx="774">
                  <c:v>3.8948786350193458</c:v>
                </c:pt>
                <c:pt idx="775">
                  <c:v>3.734996295184164</c:v>
                </c:pt>
                <c:pt idx="776">
                  <c:v>6.1603745609436951</c:v>
                </c:pt>
                <c:pt idx="777">
                  <c:v>7.1881411172737355</c:v>
                </c:pt>
                <c:pt idx="778">
                  <c:v>6.709469494424801</c:v>
                </c:pt>
                <c:pt idx="779">
                  <c:v>10.275725468689203</c:v>
                </c:pt>
                <c:pt idx="780">
                  <c:v>11.353870162668402</c:v>
                </c:pt>
                <c:pt idx="781">
                  <c:v>10.521245953747799</c:v>
                </c:pt>
                <c:pt idx="782">
                  <c:v>7.7849275199501431</c:v>
                </c:pt>
                <c:pt idx="783">
                  <c:v>10.527634000998718</c:v>
                </c:pt>
                <c:pt idx="784">
                  <c:v>9.2349775642285223</c:v>
                </c:pt>
                <c:pt idx="785">
                  <c:v>9.2212280050116711</c:v>
                </c:pt>
                <c:pt idx="786">
                  <c:v>8.8199870278424317</c:v>
                </c:pt>
                <c:pt idx="787">
                  <c:v>6.4644227529513367</c:v>
                </c:pt>
                <c:pt idx="788">
                  <c:v>6.1817688403214213</c:v>
                </c:pt>
                <c:pt idx="789">
                  <c:v>5.9306801602140808</c:v>
                </c:pt>
                <c:pt idx="790">
                  <c:v>5.8085008336569972</c:v>
                </c:pt>
                <c:pt idx="791">
                  <c:v>5.3698368513850978</c:v>
                </c:pt>
                <c:pt idx="792">
                  <c:v>5.1621618403620886</c:v>
                </c:pt>
                <c:pt idx="793">
                  <c:v>4.8039370690719885</c:v>
                </c:pt>
                <c:pt idx="794">
                  <c:v>4.1751731033926855</c:v>
                </c:pt>
                <c:pt idx="795">
                  <c:v>4.116834108727649</c:v>
                </c:pt>
                <c:pt idx="796">
                  <c:v>4.0711603502542903</c:v>
                </c:pt>
                <c:pt idx="797">
                  <c:v>3.9662397525173567</c:v>
                </c:pt>
                <c:pt idx="798">
                  <c:v>4.087538980480514</c:v>
                </c:pt>
                <c:pt idx="799">
                  <c:v>4.1690230474573502</c:v>
                </c:pt>
                <c:pt idx="800">
                  <c:v>4.2099741215156108</c:v>
                </c:pt>
                <c:pt idx="801">
                  <c:v>6.5743781700088881</c:v>
                </c:pt>
                <c:pt idx="802">
                  <c:v>4.0376709292659552</c:v>
                </c:pt>
                <c:pt idx="803">
                  <c:v>3.969705880517989</c:v>
                </c:pt>
                <c:pt idx="804">
                  <c:v>4.079019338520709</c:v>
                </c:pt>
                <c:pt idx="805">
                  <c:v>3.9511823898196217</c:v>
                </c:pt>
                <c:pt idx="806">
                  <c:v>4.0697601543867741</c:v>
                </c:pt>
                <c:pt idx="807">
                  <c:v>4.0092607277932562</c:v>
                </c:pt>
                <c:pt idx="808">
                  <c:v>4.1199540010985984</c:v>
                </c:pt>
                <c:pt idx="809">
                  <c:v>4.1853137651531513</c:v>
                </c:pt>
                <c:pt idx="810">
                  <c:v>4.0139390244674304</c:v>
                </c:pt>
                <c:pt idx="811">
                  <c:v>4.1208028712690208</c:v>
                </c:pt>
                <c:pt idx="812">
                  <c:v>4.1662108365780091</c:v>
                </c:pt>
                <c:pt idx="813">
                  <c:v>4.0568712637499598</c:v>
                </c:pt>
                <c:pt idx="814">
                  <c:v>4.4105524348429022</c:v>
                </c:pt>
                <c:pt idx="815">
                  <c:v>4.1461302494319439</c:v>
                </c:pt>
                <c:pt idx="816">
                  <c:v>4.0048544470442895</c:v>
                </c:pt>
                <c:pt idx="817">
                  <c:v>4.2847065459347853</c:v>
                </c:pt>
                <c:pt idx="818">
                  <c:v>4.2685306604312609</c:v>
                </c:pt>
                <c:pt idx="819">
                  <c:v>4.2727061861089464</c:v>
                </c:pt>
                <c:pt idx="820">
                  <c:v>5.8146674134623293</c:v>
                </c:pt>
                <c:pt idx="821">
                  <c:v>5.0743410960708903</c:v>
                </c:pt>
                <c:pt idx="822">
                  <c:v>4.3523535161244133</c:v>
                </c:pt>
                <c:pt idx="823">
                  <c:v>4.2498812139729987</c:v>
                </c:pt>
                <c:pt idx="824">
                  <c:v>4.6865410767870737</c:v>
                </c:pt>
                <c:pt idx="825">
                  <c:v>5.8604242823395003</c:v>
                </c:pt>
                <c:pt idx="826">
                  <c:v>6.2576441993119829</c:v>
                </c:pt>
                <c:pt idx="827">
                  <c:v>5.0619983944958786</c:v>
                </c:pt>
                <c:pt idx="828">
                  <c:v>6.2113607073888844</c:v>
                </c:pt>
                <c:pt idx="829">
                  <c:v>5.4020054186851105</c:v>
                </c:pt>
                <c:pt idx="830">
                  <c:v>7.1193968099032565</c:v>
                </c:pt>
                <c:pt idx="831">
                  <c:v>5.5745755353599939</c:v>
                </c:pt>
                <c:pt idx="832">
                  <c:v>5.0305038068031109</c:v>
                </c:pt>
                <c:pt idx="833">
                  <c:v>4.8117052304764112</c:v>
                </c:pt>
                <c:pt idx="834">
                  <c:v>5.0653261619432657</c:v>
                </c:pt>
                <c:pt idx="835">
                  <c:v>4.6361838362604368</c:v>
                </c:pt>
                <c:pt idx="836">
                  <c:v>4.8853501936126742</c:v>
                </c:pt>
                <c:pt idx="837">
                  <c:v>4.8813439370003469</c:v>
                </c:pt>
                <c:pt idx="838">
                  <c:v>4.6607085548493519</c:v>
                </c:pt>
                <c:pt idx="839">
                  <c:v>4.4213352191847228</c:v>
                </c:pt>
                <c:pt idx="840">
                  <c:v>4.4515781540887183</c:v>
                </c:pt>
                <c:pt idx="841">
                  <c:v>5.3671566696639168</c:v>
                </c:pt>
                <c:pt idx="842">
                  <c:v>4.6136931909903414</c:v>
                </c:pt>
                <c:pt idx="843">
                  <c:v>4.6753548155282454</c:v>
                </c:pt>
                <c:pt idx="844">
                  <c:v>4.7359498275715302</c:v>
                </c:pt>
                <c:pt idx="845">
                  <c:v>4.4245094363993482</c:v>
                </c:pt>
                <c:pt idx="846">
                  <c:v>4.5082939864312834</c:v>
                </c:pt>
                <c:pt idx="847">
                  <c:v>4.3716532390424474</c:v>
                </c:pt>
                <c:pt idx="848">
                  <c:v>4.7743376582272568</c:v>
                </c:pt>
                <c:pt idx="849">
                  <c:v>4.9814820800501209</c:v>
                </c:pt>
                <c:pt idx="850">
                  <c:v>5.0461975216186437</c:v>
                </c:pt>
                <c:pt idx="851">
                  <c:v>5.4057250632046534</c:v>
                </c:pt>
                <c:pt idx="852">
                  <c:v>6.6688173289639971</c:v>
                </c:pt>
                <c:pt idx="853">
                  <c:v>5.1251262486590452</c:v>
                </c:pt>
                <c:pt idx="854">
                  <c:v>5.0645759815445661</c:v>
                </c:pt>
                <c:pt idx="855">
                  <c:v>5.5750715637469339</c:v>
                </c:pt>
                <c:pt idx="856">
                  <c:v>5.113200278487704</c:v>
                </c:pt>
                <c:pt idx="857">
                  <c:v>5.3602690217255571</c:v>
                </c:pt>
                <c:pt idx="858">
                  <c:v>4.8160674986385894</c:v>
                </c:pt>
                <c:pt idx="859">
                  <c:v>4.5896059070936825</c:v>
                </c:pt>
                <c:pt idx="860">
                  <c:v>4.095558463645542</c:v>
                </c:pt>
                <c:pt idx="861">
                  <c:v>3.9027471405574015</c:v>
                </c:pt>
                <c:pt idx="862">
                  <c:v>4.0393104617398716</c:v>
                </c:pt>
                <c:pt idx="863">
                  <c:v>4.4702566857905381</c:v>
                </c:pt>
                <c:pt idx="864">
                  <c:v>4.9060368419263085</c:v>
                </c:pt>
                <c:pt idx="865">
                  <c:v>4.8524002361229064</c:v>
                </c:pt>
                <c:pt idx="866">
                  <c:v>4.5739163896629949</c:v>
                </c:pt>
                <c:pt idx="867">
                  <c:v>4.9901808131883145</c:v>
                </c:pt>
                <c:pt idx="868">
                  <c:v>4.2894935691892169</c:v>
                </c:pt>
                <c:pt idx="869">
                  <c:v>4.4108835666690416</c:v>
                </c:pt>
                <c:pt idx="870">
                  <c:v>5.0529458612467826</c:v>
                </c:pt>
                <c:pt idx="871">
                  <c:v>4.8697301229424648</c:v>
                </c:pt>
                <c:pt idx="872">
                  <c:v>5.4397256329390204</c:v>
                </c:pt>
                <c:pt idx="873">
                  <c:v>4.497320988024776</c:v>
                </c:pt>
                <c:pt idx="874">
                  <c:v>5.22867873999785</c:v>
                </c:pt>
                <c:pt idx="875">
                  <c:v>9.2384071616561325</c:v>
                </c:pt>
                <c:pt idx="876">
                  <c:v>11.805104018051489</c:v>
                </c:pt>
                <c:pt idx="877">
                  <c:v>11.41317902232613</c:v>
                </c:pt>
                <c:pt idx="878">
                  <c:v>4.1652963700838308</c:v>
                </c:pt>
                <c:pt idx="879">
                  <c:v>4.3540886824134981</c:v>
                </c:pt>
                <c:pt idx="880">
                  <c:v>4.8656270808138986</c:v>
                </c:pt>
                <c:pt idx="881">
                  <c:v>4.7740729733722755</c:v>
                </c:pt>
                <c:pt idx="882">
                  <c:v>5.1706683500888682</c:v>
                </c:pt>
                <c:pt idx="883">
                  <c:v>4.9981674350427756</c:v>
                </c:pt>
                <c:pt idx="884">
                  <c:v>4.9270074865900275</c:v>
                </c:pt>
                <c:pt idx="885">
                  <c:v>5.2422110556867594</c:v>
                </c:pt>
                <c:pt idx="886">
                  <c:v>4.7289161702787457</c:v>
                </c:pt>
                <c:pt idx="887">
                  <c:v>6.4838369886944962</c:v>
                </c:pt>
                <c:pt idx="888">
                  <c:v>4.4067157310622331</c:v>
                </c:pt>
                <c:pt idx="889">
                  <c:v>4.505207357546781</c:v>
                </c:pt>
                <c:pt idx="890">
                  <c:v>4.2539892450512378</c:v>
                </c:pt>
                <c:pt idx="891">
                  <c:v>4.3479851890477725</c:v>
                </c:pt>
                <c:pt idx="892">
                  <c:v>4.1594877608832279</c:v>
                </c:pt>
                <c:pt idx="893">
                  <c:v>4.6636780907833462</c:v>
                </c:pt>
                <c:pt idx="894">
                  <c:v>4.8527247233783664</c:v>
                </c:pt>
                <c:pt idx="895">
                  <c:v>4.4618363881460041</c:v>
                </c:pt>
                <c:pt idx="896">
                  <c:v>4.7282929342251796</c:v>
                </c:pt>
                <c:pt idx="897">
                  <c:v>4.7036284836142785</c:v>
                </c:pt>
                <c:pt idx="898">
                  <c:v>6.4217101006316852</c:v>
                </c:pt>
                <c:pt idx="899">
                  <c:v>4.6537680221027138</c:v>
                </c:pt>
                <c:pt idx="900">
                  <c:v>4.2937914228313936</c:v>
                </c:pt>
                <c:pt idx="901">
                  <c:v>4.8919390761923589</c:v>
                </c:pt>
                <c:pt idx="902">
                  <c:v>5.0333889528143363</c:v>
                </c:pt>
                <c:pt idx="903">
                  <c:v>4.9891453812243425</c:v>
                </c:pt>
                <c:pt idx="904">
                  <c:v>5.4902444615866326</c:v>
                </c:pt>
                <c:pt idx="905">
                  <c:v>7.8756848643865851</c:v>
                </c:pt>
                <c:pt idx="906">
                  <c:v>8.7113221545643533</c:v>
                </c:pt>
                <c:pt idx="907">
                  <c:v>7.1827051452378807</c:v>
                </c:pt>
                <c:pt idx="908">
                  <c:v>9.0538147157171949</c:v>
                </c:pt>
                <c:pt idx="909">
                  <c:v>8.7590457931517598</c:v>
                </c:pt>
                <c:pt idx="910">
                  <c:v>5.4215138439005299</c:v>
                </c:pt>
                <c:pt idx="911">
                  <c:v>5.9071451936388595</c:v>
                </c:pt>
                <c:pt idx="912">
                  <c:v>5.5455272312657451</c:v>
                </c:pt>
                <c:pt idx="913">
                  <c:v>8.4295384129705724</c:v>
                </c:pt>
                <c:pt idx="914">
                  <c:v>7.3719701749756528</c:v>
                </c:pt>
                <c:pt idx="915">
                  <c:v>7.1107978872339563</c:v>
                </c:pt>
                <c:pt idx="916">
                  <c:v>7.5816944293701845</c:v>
                </c:pt>
                <c:pt idx="917">
                  <c:v>7.2384536936608361</c:v>
                </c:pt>
                <c:pt idx="918">
                  <c:v>7.5322623000744517</c:v>
                </c:pt>
                <c:pt idx="919">
                  <c:v>4.3373367661387885</c:v>
                </c:pt>
                <c:pt idx="920">
                  <c:v>4.9139444517550332</c:v>
                </c:pt>
                <c:pt idx="921">
                  <c:v>4.8798955080083459</c:v>
                </c:pt>
                <c:pt idx="922">
                  <c:v>4.7736920191204506</c:v>
                </c:pt>
                <c:pt idx="923">
                  <c:v>5.0955830908101847</c:v>
                </c:pt>
                <c:pt idx="924">
                  <c:v>6.4456002207069707</c:v>
                </c:pt>
                <c:pt idx="925">
                  <c:v>5.1573729650678448</c:v>
                </c:pt>
                <c:pt idx="926">
                  <c:v>8.4175951609553188</c:v>
                </c:pt>
                <c:pt idx="927">
                  <c:v>4.566620064179217</c:v>
                </c:pt>
                <c:pt idx="928">
                  <c:v>5.144034552788443</c:v>
                </c:pt>
                <c:pt idx="929">
                  <c:v>4.7068856753131723</c:v>
                </c:pt>
                <c:pt idx="930">
                  <c:v>4.9724943035656661</c:v>
                </c:pt>
                <c:pt idx="931">
                  <c:v>4.9819204563692336</c:v>
                </c:pt>
                <c:pt idx="932">
                  <c:v>5.5512209207835914</c:v>
                </c:pt>
                <c:pt idx="933">
                  <c:v>3.7628006988197158</c:v>
                </c:pt>
                <c:pt idx="934">
                  <c:v>4.9199495861615201</c:v>
                </c:pt>
                <c:pt idx="935">
                  <c:v>4.4197746757630032</c:v>
                </c:pt>
                <c:pt idx="936">
                  <c:v>4.7307499033780838</c:v>
                </c:pt>
                <c:pt idx="937">
                  <c:v>4.4591769505116599</c:v>
                </c:pt>
                <c:pt idx="938">
                  <c:v>4.6134444659075005</c:v>
                </c:pt>
                <c:pt idx="939">
                  <c:v>4.3392877128782281</c:v>
                </c:pt>
                <c:pt idx="940">
                  <c:v>5.0199316486200694</c:v>
                </c:pt>
                <c:pt idx="941">
                  <c:v>4.6511588247833124</c:v>
                </c:pt>
                <c:pt idx="942">
                  <c:v>4.3235190334337208</c:v>
                </c:pt>
                <c:pt idx="943">
                  <c:v>5.49456014956814</c:v>
                </c:pt>
                <c:pt idx="944">
                  <c:v>5.377256416169204</c:v>
                </c:pt>
                <c:pt idx="945">
                  <c:v>7.5288700691484127</c:v>
                </c:pt>
                <c:pt idx="946">
                  <c:v>8.9011470455251196</c:v>
                </c:pt>
                <c:pt idx="947">
                  <c:v>7.9208697516298416</c:v>
                </c:pt>
                <c:pt idx="948">
                  <c:v>7.3538346397666361</c:v>
                </c:pt>
                <c:pt idx="949">
                  <c:v>7.4616406098264481</c:v>
                </c:pt>
                <c:pt idx="950">
                  <c:v>6.9241746617745701</c:v>
                </c:pt>
                <c:pt idx="951">
                  <c:v>7.1466670115966737</c:v>
                </c:pt>
                <c:pt idx="952">
                  <c:v>7.2901007834673113</c:v>
                </c:pt>
                <c:pt idx="953">
                  <c:v>7.1565438227508507</c:v>
                </c:pt>
                <c:pt idx="954">
                  <c:v>7.1046803506857401</c:v>
                </c:pt>
                <c:pt idx="955">
                  <c:v>6.5832737863623407</c:v>
                </c:pt>
                <c:pt idx="956">
                  <c:v>7.4430328982026959</c:v>
                </c:pt>
                <c:pt idx="957">
                  <c:v>7.035261198461523</c:v>
                </c:pt>
                <c:pt idx="958">
                  <c:v>6.732312349139117</c:v>
                </c:pt>
                <c:pt idx="959">
                  <c:v>6.6691932732438621</c:v>
                </c:pt>
                <c:pt idx="960">
                  <c:v>7.5336799608986382</c:v>
                </c:pt>
                <c:pt idx="961">
                  <c:v>6.9050955922147033</c:v>
                </c:pt>
                <c:pt idx="962">
                  <c:v>7.0684755405004491</c:v>
                </c:pt>
                <c:pt idx="963">
                  <c:v>6.6990981842251589</c:v>
                </c:pt>
                <c:pt idx="964">
                  <c:v>7.4821712133151381</c:v>
                </c:pt>
                <c:pt idx="965">
                  <c:v>6.9644879078138535</c:v>
                </c:pt>
                <c:pt idx="966">
                  <c:v>6.6680895027518812</c:v>
                </c:pt>
                <c:pt idx="967">
                  <c:v>6.6910784739731328</c:v>
                </c:pt>
                <c:pt idx="968">
                  <c:v>7.5842459195472793</c:v>
                </c:pt>
                <c:pt idx="969">
                  <c:v>7.0255349013810386</c:v>
                </c:pt>
                <c:pt idx="970">
                  <c:v>7.102802661685506</c:v>
                </c:pt>
                <c:pt idx="971">
                  <c:v>7.035852520718608</c:v>
                </c:pt>
                <c:pt idx="972">
                  <c:v>6.9648429900067326</c:v>
                </c:pt>
                <c:pt idx="973">
                  <c:v>7.211395889210082</c:v>
                </c:pt>
                <c:pt idx="974">
                  <c:v>7.0458178992273712</c:v>
                </c:pt>
                <c:pt idx="975">
                  <c:v>6.1344534813390341</c:v>
                </c:pt>
                <c:pt idx="976">
                  <c:v>7.4483443031641752</c:v>
                </c:pt>
                <c:pt idx="977">
                  <c:v>6.27714863451396</c:v>
                </c:pt>
                <c:pt idx="978">
                  <c:v>6.3946643219594437</c:v>
                </c:pt>
                <c:pt idx="979">
                  <c:v>7.1677529443515855</c:v>
                </c:pt>
                <c:pt idx="980">
                  <c:v>7.0029199485818463</c:v>
                </c:pt>
                <c:pt idx="981">
                  <c:v>6.9514915934439019</c:v>
                </c:pt>
                <c:pt idx="982">
                  <c:v>7.1009125608045709</c:v>
                </c:pt>
                <c:pt idx="983">
                  <c:v>7.1021917837461128</c:v>
                </c:pt>
                <c:pt idx="984">
                  <c:v>6.9086881451174733</c:v>
                </c:pt>
                <c:pt idx="985">
                  <c:v>7.136509285215646</c:v>
                </c:pt>
                <c:pt idx="986">
                  <c:v>6.9347406779984464</c:v>
                </c:pt>
                <c:pt idx="987">
                  <c:v>6.578193671131805</c:v>
                </c:pt>
                <c:pt idx="988">
                  <c:v>6.9139737196274442</c:v>
                </c:pt>
                <c:pt idx="989">
                  <c:v>6.9933283065456582</c:v>
                </c:pt>
                <c:pt idx="990">
                  <c:v>6.7292761598197233</c:v>
                </c:pt>
                <c:pt idx="991">
                  <c:v>6.539220614156652</c:v>
                </c:pt>
                <c:pt idx="992">
                  <c:v>6.438329960155138</c:v>
                </c:pt>
                <c:pt idx="993">
                  <c:v>6.3244698007660372</c:v>
                </c:pt>
                <c:pt idx="994">
                  <c:v>7.0390048379343959</c:v>
                </c:pt>
                <c:pt idx="995">
                  <c:v>6.2553328899381997</c:v>
                </c:pt>
                <c:pt idx="996">
                  <c:v>6.9768004626016724</c:v>
                </c:pt>
                <c:pt idx="997">
                  <c:v>7.0018395243196858</c:v>
                </c:pt>
                <c:pt idx="998">
                  <c:v>7.2396857096967651</c:v>
                </c:pt>
                <c:pt idx="999">
                  <c:v>7.2850054241480287</c:v>
                </c:pt>
                <c:pt idx="1000">
                  <c:v>7.2578370306291573</c:v>
                </c:pt>
                <c:pt idx="1001">
                  <c:v>7.3928018200709218</c:v>
                </c:pt>
                <c:pt idx="1002">
                  <c:v>7.23722389003707</c:v>
                </c:pt>
                <c:pt idx="1003">
                  <c:v>6.6811883186679895</c:v>
                </c:pt>
                <c:pt idx="1004">
                  <c:v>6.889314619114991</c:v>
                </c:pt>
                <c:pt idx="1005">
                  <c:v>6.5342083728475258</c:v>
                </c:pt>
                <c:pt idx="1006">
                  <c:v>7.1626587740372667</c:v>
                </c:pt>
                <c:pt idx="1007">
                  <c:v>6.7912752674527717</c:v>
                </c:pt>
                <c:pt idx="1008">
                  <c:v>6.6898282775279885</c:v>
                </c:pt>
                <c:pt idx="1009">
                  <c:v>7.0133190308519584</c:v>
                </c:pt>
                <c:pt idx="1010">
                  <c:v>7.0554027658619427</c:v>
                </c:pt>
                <c:pt idx="1011">
                  <c:v>6.7192590251254511</c:v>
                </c:pt>
                <c:pt idx="1012">
                  <c:v>7.1462088205645804</c:v>
                </c:pt>
                <c:pt idx="1013">
                  <c:v>7.0331524929278917</c:v>
                </c:pt>
                <c:pt idx="1014">
                  <c:v>6.7953442771259303</c:v>
                </c:pt>
                <c:pt idx="1015">
                  <c:v>6.9884873380468493</c:v>
                </c:pt>
                <c:pt idx="1016">
                  <c:v>6.9236341366577259</c:v>
                </c:pt>
                <c:pt idx="1017">
                  <c:v>7.2030515309732062</c:v>
                </c:pt>
                <c:pt idx="1018">
                  <c:v>7.1443645580949298</c:v>
                </c:pt>
                <c:pt idx="1019">
                  <c:v>7.4189615760797958</c:v>
                </c:pt>
                <c:pt idx="1020">
                  <c:v>7.1313022596813793</c:v>
                </c:pt>
                <c:pt idx="1021">
                  <c:v>7.2724691213385535</c:v>
                </c:pt>
                <c:pt idx="1022">
                  <c:v>7.0032446343002146</c:v>
                </c:pt>
                <c:pt idx="1023">
                  <c:v>7.0058776852566806</c:v>
                </c:pt>
                <c:pt idx="1024">
                  <c:v>6.8359188428401252</c:v>
                </c:pt>
                <c:pt idx="1025">
                  <c:v>7.0692661528229115</c:v>
                </c:pt>
                <c:pt idx="1026">
                  <c:v>6.9025165757993756</c:v>
                </c:pt>
                <c:pt idx="1027">
                  <c:v>7.0371869057658172</c:v>
                </c:pt>
                <c:pt idx="1028">
                  <c:v>7.1447595543245264</c:v>
                </c:pt>
                <c:pt idx="1029">
                  <c:v>6.9080702587868226</c:v>
                </c:pt>
                <c:pt idx="1030">
                  <c:v>7.0076901955579221</c:v>
                </c:pt>
                <c:pt idx="1031">
                  <c:v>7.2041051357888346</c:v>
                </c:pt>
                <c:pt idx="1032">
                  <c:v>7.2740629512571928</c:v>
                </c:pt>
                <c:pt idx="1033">
                  <c:v>7.2000683688768312</c:v>
                </c:pt>
                <c:pt idx="1034">
                  <c:v>7.1712578102827482</c:v>
                </c:pt>
                <c:pt idx="1035">
                  <c:v>7.1357497794374201</c:v>
                </c:pt>
                <c:pt idx="1036">
                  <c:v>7.1653132092127416</c:v>
                </c:pt>
                <c:pt idx="1037">
                  <c:v>6.9165305673116872</c:v>
                </c:pt>
                <c:pt idx="1038">
                  <c:v>6.5409005410455894</c:v>
                </c:pt>
                <c:pt idx="1039">
                  <c:v>6.6255237168811538</c:v>
                </c:pt>
                <c:pt idx="1040">
                  <c:v>6.5283834670640157</c:v>
                </c:pt>
                <c:pt idx="1041">
                  <c:v>7.0543801966917616</c:v>
                </c:pt>
                <c:pt idx="1042">
                  <c:v>6.5040413590994559</c:v>
                </c:pt>
                <c:pt idx="1043">
                  <c:v>7.019782725247997</c:v>
                </c:pt>
                <c:pt idx="1044">
                  <c:v>7.0553598064744012</c:v>
                </c:pt>
                <c:pt idx="1045">
                  <c:v>7.2137245366683205</c:v>
                </c:pt>
                <c:pt idx="1046">
                  <c:v>6.8146595658965161</c:v>
                </c:pt>
                <c:pt idx="1047">
                  <c:v>7.256477151440631</c:v>
                </c:pt>
                <c:pt idx="1048">
                  <c:v>7.2594174296659295</c:v>
                </c:pt>
                <c:pt idx="1049">
                  <c:v>6.9512800602887399</c:v>
                </c:pt>
                <c:pt idx="1050">
                  <c:v>7.1874170879863701</c:v>
                </c:pt>
                <c:pt idx="1051">
                  <c:v>6.9723374590748977</c:v>
                </c:pt>
                <c:pt idx="1052">
                  <c:v>7.148582342223067</c:v>
                </c:pt>
                <c:pt idx="1053">
                  <c:v>6.9963405383372663</c:v>
                </c:pt>
                <c:pt idx="1054">
                  <c:v>6.7828245742242599</c:v>
                </c:pt>
                <c:pt idx="1055">
                  <c:v>6.4411181590968161</c:v>
                </c:pt>
                <c:pt idx="1056">
                  <c:v>6.6688674947239246</c:v>
                </c:pt>
                <c:pt idx="1057">
                  <c:v>6.3438964031721365</c:v>
                </c:pt>
                <c:pt idx="1058">
                  <c:v>6.9815276835045275</c:v>
                </c:pt>
                <c:pt idx="1059">
                  <c:v>6.3094690832703995</c:v>
                </c:pt>
                <c:pt idx="1060">
                  <c:v>7.0811874248503548</c:v>
                </c:pt>
                <c:pt idx="1061">
                  <c:v>6.8455974155835113</c:v>
                </c:pt>
                <c:pt idx="1062">
                  <c:v>6.9082272731183947</c:v>
                </c:pt>
                <c:pt idx="1063">
                  <c:v>6.5470712628905234</c:v>
                </c:pt>
                <c:pt idx="1064">
                  <c:v>6.5770823575466464</c:v>
                </c:pt>
                <c:pt idx="1065">
                  <c:v>6.8460704474458565</c:v>
                </c:pt>
                <c:pt idx="1066">
                  <c:v>6.7094532858901612</c:v>
                </c:pt>
                <c:pt idx="1067">
                  <c:v>4.3812225465333627</c:v>
                </c:pt>
                <c:pt idx="1068">
                  <c:v>8.2539041074780961</c:v>
                </c:pt>
                <c:pt idx="1069">
                  <c:v>8.5860979080072362</c:v>
                </c:pt>
                <c:pt idx="1070">
                  <c:v>4.3261743698331561</c:v>
                </c:pt>
                <c:pt idx="1071">
                  <c:v>4.3003413737232057</c:v>
                </c:pt>
                <c:pt idx="1072">
                  <c:v>4.3780213697598187</c:v>
                </c:pt>
                <c:pt idx="1073">
                  <c:v>4.4798333691571361</c:v>
                </c:pt>
                <c:pt idx="1074">
                  <c:v>4.6350734328652701</c:v>
                </c:pt>
                <c:pt idx="1075">
                  <c:v>4.5547805137482689</c:v>
                </c:pt>
                <c:pt idx="1076">
                  <c:v>4.4369242387795165</c:v>
                </c:pt>
                <c:pt idx="1077">
                  <c:v>4.4716238894026015</c:v>
                </c:pt>
                <c:pt idx="1078">
                  <c:v>4.422191159363388</c:v>
                </c:pt>
                <c:pt idx="1079">
                  <c:v>4.8046476940878735</c:v>
                </c:pt>
                <c:pt idx="1080">
                  <c:v>4.8619353571212569</c:v>
                </c:pt>
                <c:pt idx="1081">
                  <c:v>5.8475073452524713</c:v>
                </c:pt>
                <c:pt idx="1082">
                  <c:v>5.4407307933540947</c:v>
                </c:pt>
                <c:pt idx="1083">
                  <c:v>5.5555799467547109</c:v>
                </c:pt>
                <c:pt idx="1084">
                  <c:v>5.4586203036264331</c:v>
                </c:pt>
                <c:pt idx="1085">
                  <c:v>5.4303817644381915</c:v>
                </c:pt>
                <c:pt idx="1086">
                  <c:v>5.3375059906588538</c:v>
                </c:pt>
                <c:pt idx="1087">
                  <c:v>5.4697477327608235</c:v>
                </c:pt>
                <c:pt idx="1088">
                  <c:v>5.554254351388054</c:v>
                </c:pt>
                <c:pt idx="1089">
                  <c:v>5.530725250563667</c:v>
                </c:pt>
                <c:pt idx="1090">
                  <c:v>5.6706618175653292</c:v>
                </c:pt>
                <c:pt idx="1091">
                  <c:v>5.3026914007208603</c:v>
                </c:pt>
                <c:pt idx="1092">
                  <c:v>5.6256649374460084</c:v>
                </c:pt>
                <c:pt idx="1093">
                  <c:v>5.6075546941908669</c:v>
                </c:pt>
                <c:pt idx="1094">
                  <c:v>5.6203083308515289</c:v>
                </c:pt>
                <c:pt idx="1095">
                  <c:v>5.8229467195556168</c:v>
                </c:pt>
                <c:pt idx="1096">
                  <c:v>5.6840257669313168</c:v>
                </c:pt>
                <c:pt idx="1097">
                  <c:v>5.7538053758508436</c:v>
                </c:pt>
                <c:pt idx="1098">
                  <c:v>5.7231874350724521</c:v>
                </c:pt>
                <c:pt idx="1099">
                  <c:v>5.5129646887693662</c:v>
                </c:pt>
                <c:pt idx="1100">
                  <c:v>5.6760143865598014</c:v>
                </c:pt>
                <c:pt idx="1101">
                  <c:v>5.3830505805659641</c:v>
                </c:pt>
                <c:pt idx="1102">
                  <c:v>5.5140354400332727</c:v>
                </c:pt>
                <c:pt idx="1103">
                  <c:v>5.4809375816778543</c:v>
                </c:pt>
                <c:pt idx="1104">
                  <c:v>5.4596565127958101</c:v>
                </c:pt>
                <c:pt idx="1105">
                  <c:v>5.3594290514606353</c:v>
                </c:pt>
                <c:pt idx="1106">
                  <c:v>5.6956750359905062</c:v>
                </c:pt>
                <c:pt idx="1107">
                  <c:v>5.8626273641097155</c:v>
                </c:pt>
                <c:pt idx="1108">
                  <c:v>6.1593384235341615</c:v>
                </c:pt>
                <c:pt idx="1109">
                  <c:v>5.4191996623474115</c:v>
                </c:pt>
                <c:pt idx="1110">
                  <c:v>5.6399314001699761</c:v>
                </c:pt>
                <c:pt idx="1111">
                  <c:v>5.6290715640210216</c:v>
                </c:pt>
                <c:pt idx="1112">
                  <c:v>5.3966757697460501</c:v>
                </c:pt>
                <c:pt idx="1113">
                  <c:v>5.3206479542955938</c:v>
                </c:pt>
                <c:pt idx="1114">
                  <c:v>5.6076102101250473</c:v>
                </c:pt>
                <c:pt idx="1115">
                  <c:v>5.4407951780078392</c:v>
                </c:pt>
                <c:pt idx="1116">
                  <c:v>5.3228368142322635</c:v>
                </c:pt>
                <c:pt idx="1117">
                  <c:v>5.433394056409858</c:v>
                </c:pt>
                <c:pt idx="1118">
                  <c:v>5.8052071117290591</c:v>
                </c:pt>
                <c:pt idx="1119">
                  <c:v>5.366883539331778</c:v>
                </c:pt>
                <c:pt idx="1120">
                  <c:v>5.6112770077313572</c:v>
                </c:pt>
                <c:pt idx="1121">
                  <c:v>5.3557358679796039</c:v>
                </c:pt>
                <c:pt idx="1122">
                  <c:v>5.4343069356032885</c:v>
                </c:pt>
                <c:pt idx="1123">
                  <c:v>5.3589800265169556</c:v>
                </c:pt>
                <c:pt idx="1124">
                  <c:v>5.5247313294080271</c:v>
                </c:pt>
                <c:pt idx="1125">
                  <c:v>5.5048328204508614</c:v>
                </c:pt>
                <c:pt idx="1126">
                  <c:v>5.4231545106191454</c:v>
                </c:pt>
                <c:pt idx="1127">
                  <c:v>5.7459451721317061</c:v>
                </c:pt>
                <c:pt idx="1128">
                  <c:v>5.4939253449252696</c:v>
                </c:pt>
                <c:pt idx="1129">
                  <c:v>5.3401765577667666</c:v>
                </c:pt>
                <c:pt idx="1130">
                  <c:v>4.5600989583504559</c:v>
                </c:pt>
                <c:pt idx="1131">
                  <c:v>4.6101651100169558</c:v>
                </c:pt>
                <c:pt idx="1132">
                  <c:v>4.2088544481018353</c:v>
                </c:pt>
                <c:pt idx="1133">
                  <c:v>4.3533725021051533</c:v>
                </c:pt>
                <c:pt idx="1134">
                  <c:v>4.6134748125204315</c:v>
                </c:pt>
                <c:pt idx="1135">
                  <c:v>8.7364260689634285</c:v>
                </c:pt>
                <c:pt idx="1136">
                  <c:v>4.4731244247919433</c:v>
                </c:pt>
                <c:pt idx="1137">
                  <c:v>4.3149143940410202</c:v>
                </c:pt>
                <c:pt idx="1138">
                  <c:v>4.5091627804536092</c:v>
                </c:pt>
                <c:pt idx="1139">
                  <c:v>4.4761460164460463</c:v>
                </c:pt>
                <c:pt idx="1140">
                  <c:v>4.6498763059073323</c:v>
                </c:pt>
                <c:pt idx="1141">
                  <c:v>4.765351607879345</c:v>
                </c:pt>
                <c:pt idx="1142">
                  <c:v>4.9750159393080846</c:v>
                </c:pt>
                <c:pt idx="1143">
                  <c:v>4.8460651582754544</c:v>
                </c:pt>
                <c:pt idx="1144">
                  <c:v>5.1305967199605256</c:v>
                </c:pt>
                <c:pt idx="1145">
                  <c:v>4.8728990640432075</c:v>
                </c:pt>
                <c:pt idx="1146">
                  <c:v>4.626192609515317</c:v>
                </c:pt>
                <c:pt idx="1147">
                  <c:v>4.4623752278284199</c:v>
                </c:pt>
                <c:pt idx="1148">
                  <c:v>4.7381541014914985</c:v>
                </c:pt>
                <c:pt idx="1149">
                  <c:v>4.5567500103609397</c:v>
                </c:pt>
                <c:pt idx="1150">
                  <c:v>4.4736382652066764</c:v>
                </c:pt>
                <c:pt idx="1151">
                  <c:v>4.7443583590928133</c:v>
                </c:pt>
                <c:pt idx="1152">
                  <c:v>6.1111902160417166</c:v>
                </c:pt>
                <c:pt idx="1153">
                  <c:v>6.1244141950566053</c:v>
                </c:pt>
                <c:pt idx="1154">
                  <c:v>6.1654152530948831</c:v>
                </c:pt>
                <c:pt idx="1155">
                  <c:v>6.2931789632084021</c:v>
                </c:pt>
                <c:pt idx="1156">
                  <c:v>6.2044483392669241</c:v>
                </c:pt>
                <c:pt idx="1157">
                  <c:v>5.1014972958665394</c:v>
                </c:pt>
                <c:pt idx="1158">
                  <c:v>4.8292233084392189</c:v>
                </c:pt>
                <c:pt idx="1159">
                  <c:v>5.0082253354559052</c:v>
                </c:pt>
                <c:pt idx="1160">
                  <c:v>4.9406228094160296</c:v>
                </c:pt>
                <c:pt idx="1161">
                  <c:v>5.1357469402050375</c:v>
                </c:pt>
                <c:pt idx="1162">
                  <c:v>4.8429162634951508</c:v>
                </c:pt>
                <c:pt idx="1163">
                  <c:v>4.6578935048600325</c:v>
                </c:pt>
                <c:pt idx="1164">
                  <c:v>5.2095041103355291</c:v>
                </c:pt>
                <c:pt idx="1165">
                  <c:v>4.9895457933399712</c:v>
                </c:pt>
                <c:pt idx="1166">
                  <c:v>5.3636505097717144</c:v>
                </c:pt>
                <c:pt idx="1167">
                  <c:v>5.5244094152260361</c:v>
                </c:pt>
                <c:pt idx="1168">
                  <c:v>5.3537020767589407</c:v>
                </c:pt>
                <c:pt idx="1169">
                  <c:v>5.4109877529741448</c:v>
                </c:pt>
                <c:pt idx="1170">
                  <c:v>5.4839830453161156</c:v>
                </c:pt>
                <c:pt idx="1171">
                  <c:v>5.1900840345017292</c:v>
                </c:pt>
                <c:pt idx="1172">
                  <c:v>5.0312690091827683</c:v>
                </c:pt>
                <c:pt idx="1173">
                  <c:v>4.8766262155614708</c:v>
                </c:pt>
                <c:pt idx="1174">
                  <c:v>4.6423396539614572</c:v>
                </c:pt>
                <c:pt idx="1175">
                  <c:v>5.0164577197428333</c:v>
                </c:pt>
                <c:pt idx="1176">
                  <c:v>5.2812432803506324</c:v>
                </c:pt>
                <c:pt idx="1177">
                  <c:v>5.1039246756414647</c:v>
                </c:pt>
                <c:pt idx="1178">
                  <c:v>5.4579098538821</c:v>
                </c:pt>
                <c:pt idx="1179">
                  <c:v>5.1678302782298617</c:v>
                </c:pt>
                <c:pt idx="1180">
                  <c:v>4.8173991504756692</c:v>
                </c:pt>
                <c:pt idx="1181">
                  <c:v>5.0077921046085692</c:v>
                </c:pt>
                <c:pt idx="1182">
                  <c:v>2.9754348032763742</c:v>
                </c:pt>
                <c:pt idx="1183">
                  <c:v>4.1233530897062201</c:v>
                </c:pt>
                <c:pt idx="1184">
                  <c:v>3.2818158932338024</c:v>
                </c:pt>
                <c:pt idx="1185">
                  <c:v>3.1515207473630626</c:v>
                </c:pt>
                <c:pt idx="1186">
                  <c:v>3.4204871385416684</c:v>
                </c:pt>
                <c:pt idx="1187">
                  <c:v>3.1247375439642799</c:v>
                </c:pt>
                <c:pt idx="1188">
                  <c:v>3.2066297328328526</c:v>
                </c:pt>
                <c:pt idx="1189">
                  <c:v>7.3160001682719189</c:v>
                </c:pt>
                <c:pt idx="1190">
                  <c:v>4.0570643941917792</c:v>
                </c:pt>
                <c:pt idx="1191">
                  <c:v>3.9503909524037208</c:v>
                </c:pt>
                <c:pt idx="1192">
                  <c:v>4.0280440565572517</c:v>
                </c:pt>
                <c:pt idx="1193">
                  <c:v>3.9096603275005979</c:v>
                </c:pt>
                <c:pt idx="1194">
                  <c:v>4.0417597317195924</c:v>
                </c:pt>
                <c:pt idx="1195">
                  <c:v>3.9408355858556638</c:v>
                </c:pt>
                <c:pt idx="1196">
                  <c:v>4.1668972067279597</c:v>
                </c:pt>
                <c:pt idx="1197">
                  <c:v>4.1004810439845878</c:v>
                </c:pt>
                <c:pt idx="1198">
                  <c:v>4.0530426872003487</c:v>
                </c:pt>
                <c:pt idx="1199">
                  <c:v>4.0754923654165376</c:v>
                </c:pt>
                <c:pt idx="1200">
                  <c:v>4.0673318119506012</c:v>
                </c:pt>
                <c:pt idx="1201">
                  <c:v>4.2133069452864573</c:v>
                </c:pt>
                <c:pt idx="1202">
                  <c:v>4.57695043556153</c:v>
                </c:pt>
                <c:pt idx="1203">
                  <c:v>3.7687329702660439</c:v>
                </c:pt>
                <c:pt idx="1204">
                  <c:v>3.7403986490936356</c:v>
                </c:pt>
                <c:pt idx="1205">
                  <c:v>3.3882272669049129</c:v>
                </c:pt>
                <c:pt idx="1206">
                  <c:v>3.2086723705766746</c:v>
                </c:pt>
                <c:pt idx="1207">
                  <c:v>3.2794406589597602</c:v>
                </c:pt>
                <c:pt idx="1208">
                  <c:v>3.2101111639642368</c:v>
                </c:pt>
                <c:pt idx="1209">
                  <c:v>5.2133916870194383</c:v>
                </c:pt>
                <c:pt idx="1210">
                  <c:v>3.5526620788711551</c:v>
                </c:pt>
                <c:pt idx="1211">
                  <c:v>3.4596675591552293</c:v>
                </c:pt>
                <c:pt idx="1212">
                  <c:v>3.8031155753266406</c:v>
                </c:pt>
                <c:pt idx="1213">
                  <c:v>3.4391291337755336</c:v>
                </c:pt>
                <c:pt idx="1214">
                  <c:v>3.2107236931721719</c:v>
                </c:pt>
                <c:pt idx="1215">
                  <c:v>3.440546958625966</c:v>
                </c:pt>
                <c:pt idx="1216">
                  <c:v>3.5475526484372528</c:v>
                </c:pt>
                <c:pt idx="1217">
                  <c:v>3.7306582800457093</c:v>
                </c:pt>
                <c:pt idx="1218">
                  <c:v>3.5719520826674955</c:v>
                </c:pt>
                <c:pt idx="1219">
                  <c:v>3.27438846082583</c:v>
                </c:pt>
                <c:pt idx="1220">
                  <c:v>3.32653811505747</c:v>
                </c:pt>
                <c:pt idx="1221">
                  <c:v>4.1761234861298027</c:v>
                </c:pt>
                <c:pt idx="1222">
                  <c:v>4.3261773435393636</c:v>
                </c:pt>
                <c:pt idx="1223">
                  <c:v>4.3816217760665142</c:v>
                </c:pt>
                <c:pt idx="1224">
                  <c:v>3.847568633650023</c:v>
                </c:pt>
                <c:pt idx="1225">
                  <c:v>4.4744915915659549</c:v>
                </c:pt>
                <c:pt idx="1226">
                  <c:v>4.4684262225669222</c:v>
                </c:pt>
                <c:pt idx="1227">
                  <c:v>4.283763164561087</c:v>
                </c:pt>
                <c:pt idx="1228">
                  <c:v>4.0917666177455212</c:v>
                </c:pt>
                <c:pt idx="1229">
                  <c:v>4.1480461507981383</c:v>
                </c:pt>
                <c:pt idx="1230">
                  <c:v>4.1928193982480799</c:v>
                </c:pt>
                <c:pt idx="1231">
                  <c:v>4.2553845220541087</c:v>
                </c:pt>
                <c:pt idx="1232">
                  <c:v>3.9115231814455975</c:v>
                </c:pt>
                <c:pt idx="1233">
                  <c:v>3.7668058670148903</c:v>
                </c:pt>
                <c:pt idx="1234">
                  <c:v>4.9917779030369944</c:v>
                </c:pt>
                <c:pt idx="1235">
                  <c:v>4.0103188098960585</c:v>
                </c:pt>
                <c:pt idx="1236">
                  <c:v>4.5318058133783872</c:v>
                </c:pt>
                <c:pt idx="1237">
                  <c:v>4.6016152371985592</c:v>
                </c:pt>
                <c:pt idx="1238">
                  <c:v>4.7773026490131434</c:v>
                </c:pt>
                <c:pt idx="1239">
                  <c:v>4.0709303637939263</c:v>
                </c:pt>
                <c:pt idx="1240">
                  <c:v>4.0704185348295319</c:v>
                </c:pt>
                <c:pt idx="1241">
                  <c:v>5.0856533119513152</c:v>
                </c:pt>
                <c:pt idx="1242">
                  <c:v>4.0894646812782431</c:v>
                </c:pt>
                <c:pt idx="1243">
                  <c:v>3.7397730021529156</c:v>
                </c:pt>
                <c:pt idx="1244">
                  <c:v>4.0420183603281306</c:v>
                </c:pt>
                <c:pt idx="1245">
                  <c:v>4.2717970945221877</c:v>
                </c:pt>
                <c:pt idx="1246">
                  <c:v>4.0921853353019122</c:v>
                </c:pt>
                <c:pt idx="1247">
                  <c:v>3.9147001702242963</c:v>
                </c:pt>
                <c:pt idx="1248">
                  <c:v>9.1521771462413355</c:v>
                </c:pt>
                <c:pt idx="1249">
                  <c:v>4.4149961406635176</c:v>
                </c:pt>
                <c:pt idx="1250">
                  <c:v>4.1193642976811402</c:v>
                </c:pt>
                <c:pt idx="1251">
                  <c:v>4.3030996480245136</c:v>
                </c:pt>
                <c:pt idx="1252">
                  <c:v>4.3324761245156749</c:v>
                </c:pt>
                <c:pt idx="1253">
                  <c:v>4.2294300385795589</c:v>
                </c:pt>
                <c:pt idx="1254">
                  <c:v>4.6068275135502228</c:v>
                </c:pt>
                <c:pt idx="1255">
                  <c:v>4.7533864966478694</c:v>
                </c:pt>
                <c:pt idx="1256">
                  <c:v>4.3961112624667313</c:v>
                </c:pt>
                <c:pt idx="1257">
                  <c:v>4.3409801788975688</c:v>
                </c:pt>
                <c:pt idx="1258">
                  <c:v>4.4790637963359003</c:v>
                </c:pt>
                <c:pt idx="1259">
                  <c:v>4.4436147084656525</c:v>
                </c:pt>
                <c:pt idx="1260">
                  <c:v>4.4856170050542081</c:v>
                </c:pt>
                <c:pt idx="1261">
                  <c:v>3.8641227352703322</c:v>
                </c:pt>
                <c:pt idx="1262">
                  <c:v>3.9424282473305228</c:v>
                </c:pt>
                <c:pt idx="1263">
                  <c:v>3.9824696245743976</c:v>
                </c:pt>
                <c:pt idx="1264">
                  <c:v>3.405813783372678</c:v>
                </c:pt>
                <c:pt idx="1265">
                  <c:v>3.3086051074137557</c:v>
                </c:pt>
                <c:pt idx="1266">
                  <c:v>3.3891439428837393</c:v>
                </c:pt>
                <c:pt idx="1267">
                  <c:v>4.1762344313325608</c:v>
                </c:pt>
                <c:pt idx="1268">
                  <c:v>3.7209545792654724</c:v>
                </c:pt>
                <c:pt idx="1269">
                  <c:v>5.2205446400368114</c:v>
                </c:pt>
                <c:pt idx="1270">
                  <c:v>3.7875115241010429</c:v>
                </c:pt>
                <c:pt idx="1271">
                  <c:v>3.7747715079842714</c:v>
                </c:pt>
                <c:pt idx="1272">
                  <c:v>4.012992361720479</c:v>
                </c:pt>
                <c:pt idx="1273">
                  <c:v>5.1940718835416648</c:v>
                </c:pt>
                <c:pt idx="1274">
                  <c:v>5.1500663674334204</c:v>
                </c:pt>
                <c:pt idx="1275">
                  <c:v>4.9826184506857478</c:v>
                </c:pt>
                <c:pt idx="1276">
                  <c:v>5.219932354042693</c:v>
                </c:pt>
                <c:pt idx="1277">
                  <c:v>4.9900960408772654</c:v>
                </c:pt>
                <c:pt idx="1278">
                  <c:v>4.6879671725383032</c:v>
                </c:pt>
                <c:pt idx="1279">
                  <c:v>4.9713222794314538</c:v>
                </c:pt>
                <c:pt idx="1280">
                  <c:v>4.1838298233889928</c:v>
                </c:pt>
                <c:pt idx="1281">
                  <c:v>4.2275199419471159</c:v>
                </c:pt>
                <c:pt idx="1282">
                  <c:v>3.6618483958037262</c:v>
                </c:pt>
                <c:pt idx="1283">
                  <c:v>3.7631332825151205</c:v>
                </c:pt>
                <c:pt idx="1284">
                  <c:v>3.9547923272690784</c:v>
                </c:pt>
                <c:pt idx="1285">
                  <c:v>3.8329840205476269</c:v>
                </c:pt>
                <c:pt idx="1286">
                  <c:v>4.2466578121616969</c:v>
                </c:pt>
                <c:pt idx="1287">
                  <c:v>4.147316832840886</c:v>
                </c:pt>
                <c:pt idx="1288">
                  <c:v>3.8221195197658626</c:v>
                </c:pt>
                <c:pt idx="1289">
                  <c:v>3.8073579882616246</c:v>
                </c:pt>
                <c:pt idx="1290">
                  <c:v>3.9325549506887372</c:v>
                </c:pt>
                <c:pt idx="1291">
                  <c:v>4.1321827406934704</c:v>
                </c:pt>
                <c:pt idx="1292">
                  <c:v>4.0782541177927403</c:v>
                </c:pt>
                <c:pt idx="1293">
                  <c:v>3.8709037714687757</c:v>
                </c:pt>
                <c:pt idx="1294">
                  <c:v>3.8522187831608683</c:v>
                </c:pt>
                <c:pt idx="1295">
                  <c:v>3.8747890971059316</c:v>
                </c:pt>
                <c:pt idx="1296">
                  <c:v>3.9197030822991565</c:v>
                </c:pt>
                <c:pt idx="1297">
                  <c:v>3.9772829810709101</c:v>
                </c:pt>
                <c:pt idx="1298">
                  <c:v>3.8680310831933062</c:v>
                </c:pt>
                <c:pt idx="1299">
                  <c:v>3.892248886917788</c:v>
                </c:pt>
                <c:pt idx="1300">
                  <c:v>3.8683645449681245</c:v>
                </c:pt>
                <c:pt idx="1301">
                  <c:v>3.6513491895306744</c:v>
                </c:pt>
                <c:pt idx="1302">
                  <c:v>3.9114496660321421</c:v>
                </c:pt>
                <c:pt idx="1303">
                  <c:v>3.7015656499497096</c:v>
                </c:pt>
                <c:pt idx="1304">
                  <c:v>3.701822366927467</c:v>
                </c:pt>
                <c:pt idx="1305">
                  <c:v>4.3557457038586742</c:v>
                </c:pt>
                <c:pt idx="1306">
                  <c:v>3.976908373750585</c:v>
                </c:pt>
                <c:pt idx="1307">
                  <c:v>4.088082386007672</c:v>
                </c:pt>
                <c:pt idx="1308">
                  <c:v>3.9534767000328537</c:v>
                </c:pt>
                <c:pt idx="1309">
                  <c:v>3.9474264079236296</c:v>
                </c:pt>
                <c:pt idx="1310">
                  <c:v>3.8871377791372912</c:v>
                </c:pt>
                <c:pt idx="1311">
                  <c:v>3.6780035582545811</c:v>
                </c:pt>
                <c:pt idx="1312">
                  <c:v>3.6883051440929835</c:v>
                </c:pt>
                <c:pt idx="1313">
                  <c:v>3.6580829765309235</c:v>
                </c:pt>
                <c:pt idx="1314">
                  <c:v>3.7949525727521554</c:v>
                </c:pt>
                <c:pt idx="1315">
                  <c:v>3.5435758701555544</c:v>
                </c:pt>
                <c:pt idx="1316">
                  <c:v>3.5825360299057207</c:v>
                </c:pt>
                <c:pt idx="1317">
                  <c:v>3.5726997979416</c:v>
                </c:pt>
                <c:pt idx="1318">
                  <c:v>3.7088395250843833</c:v>
                </c:pt>
                <c:pt idx="1319">
                  <c:v>3.6513230439077069</c:v>
                </c:pt>
                <c:pt idx="1320">
                  <c:v>4.5695105460629764</c:v>
                </c:pt>
                <c:pt idx="1321">
                  <c:v>4.5668691199475369</c:v>
                </c:pt>
                <c:pt idx="1322">
                  <c:v>4.6342961397861071</c:v>
                </c:pt>
                <c:pt idx="1323">
                  <c:v>3.8486859883517703</c:v>
                </c:pt>
                <c:pt idx="1324">
                  <c:v>3.9148743190471058</c:v>
                </c:pt>
                <c:pt idx="1325">
                  <c:v>3.5579860859031007</c:v>
                </c:pt>
                <c:pt idx="1326">
                  <c:v>3.4783196331715054</c:v>
                </c:pt>
                <c:pt idx="1327">
                  <c:v>3.5591797488942971</c:v>
                </c:pt>
                <c:pt idx="1328">
                  <c:v>3.7881870587867366</c:v>
                </c:pt>
                <c:pt idx="1329">
                  <c:v>3.7124935860510471</c:v>
                </c:pt>
                <c:pt idx="1330">
                  <c:v>3.7969513512440658</c:v>
                </c:pt>
                <c:pt idx="1331">
                  <c:v>3.4607934583798063</c:v>
                </c:pt>
                <c:pt idx="1332">
                  <c:v>3.4806202353610898</c:v>
                </c:pt>
                <c:pt idx="1333">
                  <c:v>3.33536454970915</c:v>
                </c:pt>
                <c:pt idx="1334">
                  <c:v>3.3408664360864408</c:v>
                </c:pt>
                <c:pt idx="1335">
                  <c:v>3.3608326582289223</c:v>
                </c:pt>
                <c:pt idx="1336">
                  <c:v>3.6220944438412488</c:v>
                </c:pt>
                <c:pt idx="1337">
                  <c:v>3.5874814892871059</c:v>
                </c:pt>
                <c:pt idx="1338">
                  <c:v>3.6195082127492531</c:v>
                </c:pt>
                <c:pt idx="1339">
                  <c:v>3.8865938637818451</c:v>
                </c:pt>
                <c:pt idx="1340">
                  <c:v>3.6465697399614712</c:v>
                </c:pt>
                <c:pt idx="1341">
                  <c:v>3.6569481794336607</c:v>
                </c:pt>
                <c:pt idx="1342">
                  <c:v>3.5614647783566347</c:v>
                </c:pt>
                <c:pt idx="1343">
                  <c:v>3.7581212306012235</c:v>
                </c:pt>
                <c:pt idx="1344">
                  <c:v>3.3510021779743053</c:v>
                </c:pt>
                <c:pt idx="1345">
                  <c:v>3.2563140667117745</c:v>
                </c:pt>
                <c:pt idx="1346">
                  <c:v>3.4693454114650253</c:v>
                </c:pt>
                <c:pt idx="1347">
                  <c:v>3.6720240511751778</c:v>
                </c:pt>
                <c:pt idx="1348">
                  <c:v>4.1873174264404129</c:v>
                </c:pt>
                <c:pt idx="1349">
                  <c:v>4.2836882342451892</c:v>
                </c:pt>
                <c:pt idx="1350">
                  <c:v>4.602506235756092</c:v>
                </c:pt>
                <c:pt idx="1351">
                  <c:v>4.1687183187584855</c:v>
                </c:pt>
                <c:pt idx="1352">
                  <c:v>4.0444614785659345</c:v>
                </c:pt>
                <c:pt idx="1353">
                  <c:v>4.2748136666314647</c:v>
                </c:pt>
                <c:pt idx="1354">
                  <c:v>4.1387983571560207</c:v>
                </c:pt>
                <c:pt idx="1355">
                  <c:v>4.3913367317211431</c:v>
                </c:pt>
                <c:pt idx="1356">
                  <c:v>4.7588466746452376</c:v>
                </c:pt>
                <c:pt idx="1357">
                  <c:v>4.5915117879692007</c:v>
                </c:pt>
                <c:pt idx="1358">
                  <c:v>4.2062069384622083</c:v>
                </c:pt>
                <c:pt idx="1359">
                  <c:v>4.8494310798166689</c:v>
                </c:pt>
                <c:pt idx="1360">
                  <c:v>3.5431566463878785</c:v>
                </c:pt>
                <c:pt idx="1361">
                  <c:v>3.9911539382709869</c:v>
                </c:pt>
                <c:pt idx="1362">
                  <c:v>3.8995378831510608</c:v>
                </c:pt>
                <c:pt idx="1363">
                  <c:v>3.855589592261282</c:v>
                </c:pt>
                <c:pt idx="1364">
                  <c:v>3.5473830041344008</c:v>
                </c:pt>
                <c:pt idx="1365">
                  <c:v>4.2275272090186533</c:v>
                </c:pt>
                <c:pt idx="1366">
                  <c:v>4.2233616228022992</c:v>
                </c:pt>
                <c:pt idx="1367">
                  <c:v>4.0906252050518033</c:v>
                </c:pt>
                <c:pt idx="1368">
                  <c:v>3.9913708205384988</c:v>
                </c:pt>
                <c:pt idx="1369">
                  <c:v>4.0030388267704886</c:v>
                </c:pt>
                <c:pt idx="1370">
                  <c:v>4.2012313411132611</c:v>
                </c:pt>
                <c:pt idx="1371">
                  <c:v>4.1617017294707628</c:v>
                </c:pt>
                <c:pt idx="1372">
                  <c:v>4.1084970472090623</c:v>
                </c:pt>
                <c:pt idx="1373">
                  <c:v>4.1094266939896649</c:v>
                </c:pt>
                <c:pt idx="1374">
                  <c:v>4.4597715400689628</c:v>
                </c:pt>
                <c:pt idx="1375">
                  <c:v>4.1818130068729946</c:v>
                </c:pt>
                <c:pt idx="1376">
                  <c:v>4.1047242270022295</c:v>
                </c:pt>
                <c:pt idx="1377">
                  <c:v>3.9337900295912167</c:v>
                </c:pt>
                <c:pt idx="1378">
                  <c:v>3.8364132618205717</c:v>
                </c:pt>
                <c:pt idx="1379">
                  <c:v>3.4277782590746284</c:v>
                </c:pt>
                <c:pt idx="1380">
                  <c:v>3.9951348380952796</c:v>
                </c:pt>
                <c:pt idx="1381">
                  <c:v>3.9461284318740488</c:v>
                </c:pt>
                <c:pt idx="1382">
                  <c:v>3.9711720854843984</c:v>
                </c:pt>
                <c:pt idx="1383">
                  <c:v>3.7856200891078613</c:v>
                </c:pt>
                <c:pt idx="1384">
                  <c:v>4.3057042936651237</c:v>
                </c:pt>
                <c:pt idx="1385">
                  <c:v>3.7442196004244219</c:v>
                </c:pt>
                <c:pt idx="1386">
                  <c:v>3.8389202428137872</c:v>
                </c:pt>
                <c:pt idx="1387">
                  <c:v>3.7859133102686564</c:v>
                </c:pt>
                <c:pt idx="1388">
                  <c:v>3.7800438002022894</c:v>
                </c:pt>
                <c:pt idx="1389">
                  <c:v>3.8400131661375734</c:v>
                </c:pt>
                <c:pt idx="1390">
                  <c:v>4.5053122984919609</c:v>
                </c:pt>
                <c:pt idx="1391">
                  <c:v>3.4464273202309434</c:v>
                </c:pt>
                <c:pt idx="1392">
                  <c:v>3.8901278328587008</c:v>
                </c:pt>
                <c:pt idx="1393">
                  <c:v>4.0716619774879543</c:v>
                </c:pt>
                <c:pt idx="1394">
                  <c:v>4.003520699685887</c:v>
                </c:pt>
                <c:pt idx="1395">
                  <c:v>3.9255294081657262</c:v>
                </c:pt>
                <c:pt idx="1396">
                  <c:v>4.100284940430857</c:v>
                </c:pt>
                <c:pt idx="1397">
                  <c:v>3.9075877444397449</c:v>
                </c:pt>
                <c:pt idx="1398">
                  <c:v>3.9916307352614724</c:v>
                </c:pt>
                <c:pt idx="1399">
                  <c:v>3.643147758384079</c:v>
                </c:pt>
                <c:pt idx="1400">
                  <c:v>3.7492032263928867</c:v>
                </c:pt>
                <c:pt idx="1401">
                  <c:v>3.710907078571787</c:v>
                </c:pt>
                <c:pt idx="1402">
                  <c:v>3.748193198916729</c:v>
                </c:pt>
                <c:pt idx="1403">
                  <c:v>3.6457276783275794</c:v>
                </c:pt>
                <c:pt idx="1404">
                  <c:v>4.0631608547645115</c:v>
                </c:pt>
                <c:pt idx="1405">
                  <c:v>3.7713346790068614</c:v>
                </c:pt>
                <c:pt idx="1406">
                  <c:v>3.6403844464951485</c:v>
                </c:pt>
                <c:pt idx="1407">
                  <c:v>3.6975532409195133</c:v>
                </c:pt>
                <c:pt idx="1408">
                  <c:v>3.711880205119229</c:v>
                </c:pt>
                <c:pt idx="1409">
                  <c:v>3.7283841741534043</c:v>
                </c:pt>
                <c:pt idx="1410">
                  <c:v>3.625649551859075</c:v>
                </c:pt>
                <c:pt idx="1411">
                  <c:v>3.6847057766285229</c:v>
                </c:pt>
                <c:pt idx="1412">
                  <c:v>3.9677499072805724</c:v>
                </c:pt>
                <c:pt idx="1413">
                  <c:v>3.9148136323748619</c:v>
                </c:pt>
                <c:pt idx="1414">
                  <c:v>3.6574183996642886</c:v>
                </c:pt>
                <c:pt idx="1415">
                  <c:v>3.5148376205798071</c:v>
                </c:pt>
                <c:pt idx="1416">
                  <c:v>3.4852227060533321</c:v>
                </c:pt>
                <c:pt idx="1417">
                  <c:v>3.7006267957698933</c:v>
                </c:pt>
                <c:pt idx="1418">
                  <c:v>3.7060945899640356</c:v>
                </c:pt>
                <c:pt idx="1419">
                  <c:v>4.2462472385567214</c:v>
                </c:pt>
                <c:pt idx="1420">
                  <c:v>4.1888705210726584</c:v>
                </c:pt>
                <c:pt idx="1421">
                  <c:v>4.1829196279256839</c:v>
                </c:pt>
                <c:pt idx="1422">
                  <c:v>4.1255364724946251</c:v>
                </c:pt>
                <c:pt idx="1423">
                  <c:v>4.2087330477840164</c:v>
                </c:pt>
                <c:pt idx="1424">
                  <c:v>4.198218184127688</c:v>
                </c:pt>
                <c:pt idx="1425">
                  <c:v>4.1888664854095259</c:v>
                </c:pt>
                <c:pt idx="1426">
                  <c:v>4.1696530980587747</c:v>
                </c:pt>
                <c:pt idx="1427">
                  <c:v>3.5546179317994344</c:v>
                </c:pt>
                <c:pt idx="1428">
                  <c:v>3.4782545721664704</c:v>
                </c:pt>
                <c:pt idx="1429">
                  <c:v>3.6492845187541181</c:v>
                </c:pt>
                <c:pt idx="1430">
                  <c:v>4.0012584201345849</c:v>
                </c:pt>
                <c:pt idx="1431">
                  <c:v>3.9247357024531753</c:v>
                </c:pt>
                <c:pt idx="1432">
                  <c:v>3.959727614545046</c:v>
                </c:pt>
                <c:pt idx="1433">
                  <c:v>3.9840996151482697</c:v>
                </c:pt>
                <c:pt idx="1434">
                  <c:v>3.9124868110055648</c:v>
                </c:pt>
                <c:pt idx="1435">
                  <c:v>3.9008322594085176</c:v>
                </c:pt>
                <c:pt idx="1436">
                  <c:v>3.8368550561817658</c:v>
                </c:pt>
                <c:pt idx="1437">
                  <c:v>3.8383479636885207</c:v>
                </c:pt>
                <c:pt idx="1438">
                  <c:v>3.7718356048680697</c:v>
                </c:pt>
                <c:pt idx="1439">
                  <c:v>3.7662737536279267</c:v>
                </c:pt>
                <c:pt idx="1440">
                  <c:v>4.0922769186527708</c:v>
                </c:pt>
                <c:pt idx="1441">
                  <c:v>4.1266711430920981</c:v>
                </c:pt>
                <c:pt idx="1442">
                  <c:v>4.0927084647434819</c:v>
                </c:pt>
                <c:pt idx="1443">
                  <c:v>4.0665200974197138</c:v>
                </c:pt>
                <c:pt idx="1444">
                  <c:v>4.1950913777940038</c:v>
                </c:pt>
                <c:pt idx="1445">
                  <c:v>3.8149144842325731</c:v>
                </c:pt>
                <c:pt idx="1446">
                  <c:v>3.6933610198337803</c:v>
                </c:pt>
                <c:pt idx="1447">
                  <c:v>3.798072056502058</c:v>
                </c:pt>
                <c:pt idx="1448">
                  <c:v>3.7238332599358914</c:v>
                </c:pt>
                <c:pt idx="1449">
                  <c:v>3.7398049587029556</c:v>
                </c:pt>
                <c:pt idx="1450">
                  <c:v>3.6239771626005397</c:v>
                </c:pt>
                <c:pt idx="1451">
                  <c:v>3.7377820815390543</c:v>
                </c:pt>
                <c:pt idx="1452">
                  <c:v>3.7279355941795504</c:v>
                </c:pt>
                <c:pt idx="1453">
                  <c:v>3.6295408934905007</c:v>
                </c:pt>
                <c:pt idx="1454">
                  <c:v>3.5219001299059078</c:v>
                </c:pt>
                <c:pt idx="1455">
                  <c:v>3.5704736397095269</c:v>
                </c:pt>
                <c:pt idx="1456">
                  <c:v>3.5488097895773527</c:v>
                </c:pt>
                <c:pt idx="1457">
                  <c:v>3.6159180120542285</c:v>
                </c:pt>
                <c:pt idx="1458">
                  <c:v>3.6083959128408494</c:v>
                </c:pt>
                <c:pt idx="1459">
                  <c:v>3.6232049112711642</c:v>
                </c:pt>
                <c:pt idx="1460">
                  <c:v>3.5546234640387095</c:v>
                </c:pt>
                <c:pt idx="1461">
                  <c:v>3.5879917345905747</c:v>
                </c:pt>
                <c:pt idx="1462">
                  <c:v>3.5714806232851308</c:v>
                </c:pt>
                <c:pt idx="1463">
                  <c:v>3.6483989999437338</c:v>
                </c:pt>
                <c:pt idx="1464">
                  <c:v>3.6027052073996284</c:v>
                </c:pt>
                <c:pt idx="1465">
                  <c:v>3.6682825548155389</c:v>
                </c:pt>
                <c:pt idx="1466">
                  <c:v>3.7838198364382567</c:v>
                </c:pt>
                <c:pt idx="1467">
                  <c:v>3.5887195917461394</c:v>
                </c:pt>
                <c:pt idx="1468">
                  <c:v>3.7540681671129463</c:v>
                </c:pt>
                <c:pt idx="1469">
                  <c:v>3.6965600467528623</c:v>
                </c:pt>
                <c:pt idx="1470">
                  <c:v>3.7111227313071518</c:v>
                </c:pt>
                <c:pt idx="1471">
                  <c:v>3.6095369202238747</c:v>
                </c:pt>
                <c:pt idx="1472">
                  <c:v>3.6058854974630528</c:v>
                </c:pt>
                <c:pt idx="1473">
                  <c:v>3.7545065304254046</c:v>
                </c:pt>
                <c:pt idx="1474">
                  <c:v>3.9753678136595303</c:v>
                </c:pt>
                <c:pt idx="1475">
                  <c:v>3.7137055108509314</c:v>
                </c:pt>
                <c:pt idx="1476">
                  <c:v>3.7172742018799081</c:v>
                </c:pt>
                <c:pt idx="1477">
                  <c:v>3.7893224254892397</c:v>
                </c:pt>
                <c:pt idx="1478">
                  <c:v>4.2653438070366674</c:v>
                </c:pt>
                <c:pt idx="1479">
                  <c:v>4.3486275807649379</c:v>
                </c:pt>
                <c:pt idx="1480">
                  <c:v>4.3037288175005601</c:v>
                </c:pt>
                <c:pt idx="1481">
                  <c:v>4.1846165883916608</c:v>
                </c:pt>
                <c:pt idx="1482">
                  <c:v>4.2975962488838499</c:v>
                </c:pt>
                <c:pt idx="1483">
                  <c:v>4.3008388969579077</c:v>
                </c:pt>
                <c:pt idx="1484">
                  <c:v>4.7555775287093427</c:v>
                </c:pt>
                <c:pt idx="1485">
                  <c:v>4.7098479045835377</c:v>
                </c:pt>
                <c:pt idx="1486">
                  <c:v>4.5044260866572596</c:v>
                </c:pt>
                <c:pt idx="1487">
                  <c:v>4.6247971837587443</c:v>
                </c:pt>
                <c:pt idx="1488">
                  <c:v>4.2160743239759766</c:v>
                </c:pt>
                <c:pt idx="1489">
                  <c:v>4.5115589839226473</c:v>
                </c:pt>
                <c:pt idx="1490">
                  <c:v>4.1538530395511382</c:v>
                </c:pt>
                <c:pt idx="1491">
                  <c:v>5.7124842608038398</c:v>
                </c:pt>
                <c:pt idx="1492">
                  <c:v>4.1975800809975095</c:v>
                </c:pt>
                <c:pt idx="1493">
                  <c:v>3.9056735273124294</c:v>
                </c:pt>
                <c:pt idx="1494">
                  <c:v>4.5362174276452913</c:v>
                </c:pt>
                <c:pt idx="1495">
                  <c:v>7.3289146982231443</c:v>
                </c:pt>
                <c:pt idx="1496">
                  <c:v>3.6151560747635805</c:v>
                </c:pt>
                <c:pt idx="1497">
                  <c:v>3.8537523015459154</c:v>
                </c:pt>
                <c:pt idx="1498">
                  <c:v>3.7692696246312765</c:v>
                </c:pt>
                <c:pt idx="1499">
                  <c:v>3.8323831009291554</c:v>
                </c:pt>
                <c:pt idx="1500">
                  <c:v>3.8305397503410683</c:v>
                </c:pt>
                <c:pt idx="1501">
                  <c:v>3.8239716330746605</c:v>
                </c:pt>
                <c:pt idx="1502">
                  <c:v>3.5895693185382482</c:v>
                </c:pt>
                <c:pt idx="1503">
                  <c:v>3.7395313063460107</c:v>
                </c:pt>
                <c:pt idx="1504">
                  <c:v>3.604845547865887</c:v>
                </c:pt>
                <c:pt idx="1505">
                  <c:v>3.6667011659989268</c:v>
                </c:pt>
                <c:pt idx="1506">
                  <c:v>3.7637145604642694</c:v>
                </c:pt>
                <c:pt idx="1507">
                  <c:v>3.6832392662798332</c:v>
                </c:pt>
                <c:pt idx="1508">
                  <c:v>3.4716435344117187</c:v>
                </c:pt>
                <c:pt idx="1509">
                  <c:v>3.3947070604730394</c:v>
                </c:pt>
                <c:pt idx="1510">
                  <c:v>3.8725682513167903</c:v>
                </c:pt>
                <c:pt idx="1511">
                  <c:v>3.5912109037829296</c:v>
                </c:pt>
                <c:pt idx="1512">
                  <c:v>4.0748567451977609</c:v>
                </c:pt>
                <c:pt idx="1513">
                  <c:v>3.8713835343787326</c:v>
                </c:pt>
                <c:pt idx="1514">
                  <c:v>3.6474503049195866</c:v>
                </c:pt>
                <c:pt idx="1515">
                  <c:v>3.5608502337263666</c:v>
                </c:pt>
                <c:pt idx="1516">
                  <c:v>3.4979627526308894</c:v>
                </c:pt>
                <c:pt idx="1517">
                  <c:v>4.1787194784647719</c:v>
                </c:pt>
                <c:pt idx="1518">
                  <c:v>3.5483522841277275</c:v>
                </c:pt>
                <c:pt idx="1519">
                  <c:v>4.4185351493709328</c:v>
                </c:pt>
                <c:pt idx="1520">
                  <c:v>3.6414219021503902</c:v>
                </c:pt>
                <c:pt idx="1521">
                  <c:v>3.5865013675925614</c:v>
                </c:pt>
                <c:pt idx="1522">
                  <c:v>3.5127012175957337</c:v>
                </c:pt>
                <c:pt idx="1523">
                  <c:v>3.5456553818447327</c:v>
                </c:pt>
                <c:pt idx="1524">
                  <c:v>3.5178613488826378</c:v>
                </c:pt>
                <c:pt idx="1525">
                  <c:v>3.5406481677590587</c:v>
                </c:pt>
                <c:pt idx="1526">
                  <c:v>3.4928706636205873</c:v>
                </c:pt>
                <c:pt idx="1527">
                  <c:v>3.6519488269107456</c:v>
                </c:pt>
                <c:pt idx="1528">
                  <c:v>3.6998139950655684</c:v>
                </c:pt>
                <c:pt idx="1529">
                  <c:v>3.7245933260783071</c:v>
                </c:pt>
                <c:pt idx="1530">
                  <c:v>3.7784894132913687</c:v>
                </c:pt>
                <c:pt idx="1531">
                  <c:v>3.8046027982371404</c:v>
                </c:pt>
                <c:pt idx="1532">
                  <c:v>3.8354990872779173</c:v>
                </c:pt>
                <c:pt idx="1533">
                  <c:v>3.9590438843083775</c:v>
                </c:pt>
                <c:pt idx="1534">
                  <c:v>5.129448131816841</c:v>
                </c:pt>
                <c:pt idx="1535">
                  <c:v>3.7218065675455363</c:v>
                </c:pt>
                <c:pt idx="1536">
                  <c:v>3.7729491877831918</c:v>
                </c:pt>
                <c:pt idx="1537">
                  <c:v>3.8239526239910178</c:v>
                </c:pt>
                <c:pt idx="1538">
                  <c:v>3.7203502271693116</c:v>
                </c:pt>
                <c:pt idx="1539">
                  <c:v>3.7428010171617667</c:v>
                </c:pt>
                <c:pt idx="1540">
                  <c:v>3.7551340806584577</c:v>
                </c:pt>
                <c:pt idx="1541">
                  <c:v>3.747861436976998</c:v>
                </c:pt>
                <c:pt idx="1542">
                  <c:v>3.7453202088890656</c:v>
                </c:pt>
                <c:pt idx="1543">
                  <c:v>3.696928737094435</c:v>
                </c:pt>
                <c:pt idx="1544">
                  <c:v>3.6953895809991004</c:v>
                </c:pt>
                <c:pt idx="1545">
                  <c:v>3.7220220681264324</c:v>
                </c:pt>
                <c:pt idx="1546">
                  <c:v>3.7566529269740103</c:v>
                </c:pt>
                <c:pt idx="1547">
                  <c:v>3.8604951617295096</c:v>
                </c:pt>
                <c:pt idx="1548">
                  <c:v>3.7525555529625647</c:v>
                </c:pt>
                <c:pt idx="1549">
                  <c:v>3.8936198654920631</c:v>
                </c:pt>
                <c:pt idx="1550">
                  <c:v>3.9113948062623458</c:v>
                </c:pt>
                <c:pt idx="1551">
                  <c:v>3.8506788500354237</c:v>
                </c:pt>
                <c:pt idx="1552">
                  <c:v>3.9581471675420539</c:v>
                </c:pt>
                <c:pt idx="1553">
                  <c:v>4.0744406795772399</c:v>
                </c:pt>
                <c:pt idx="1554">
                  <c:v>3.8972568895561341</c:v>
                </c:pt>
                <c:pt idx="1555">
                  <c:v>3.8354750368747181</c:v>
                </c:pt>
                <c:pt idx="1556">
                  <c:v>3.920466293074492</c:v>
                </c:pt>
                <c:pt idx="1557">
                  <c:v>3.9614446378534094</c:v>
                </c:pt>
                <c:pt idx="1558">
                  <c:v>3.9257999391670757</c:v>
                </c:pt>
                <c:pt idx="1559">
                  <c:v>3.9049711074220674</c:v>
                </c:pt>
                <c:pt idx="1560">
                  <c:v>3.9067362042112994</c:v>
                </c:pt>
                <c:pt idx="1561">
                  <c:v>3.9303680874060296</c:v>
                </c:pt>
                <c:pt idx="1562">
                  <c:v>3.9572737010299766</c:v>
                </c:pt>
                <c:pt idx="1563">
                  <c:v>3.8351311604168576</c:v>
                </c:pt>
                <c:pt idx="1564">
                  <c:v>3.9142491764803298</c:v>
                </c:pt>
                <c:pt idx="1565">
                  <c:v>3.8183885949079266</c:v>
                </c:pt>
                <c:pt idx="1566">
                  <c:v>3.8933311881532626</c:v>
                </c:pt>
                <c:pt idx="1567">
                  <c:v>3.8753898256463293</c:v>
                </c:pt>
                <c:pt idx="1568">
                  <c:v>3.9648846147165648</c:v>
                </c:pt>
                <c:pt idx="1569">
                  <c:v>3.9299384524418399</c:v>
                </c:pt>
                <c:pt idx="1570">
                  <c:v>3.9134721267108921</c:v>
                </c:pt>
                <c:pt idx="1571">
                  <c:v>3.9804980232510396</c:v>
                </c:pt>
                <c:pt idx="1572">
                  <c:v>3.9082144212974232</c:v>
                </c:pt>
                <c:pt idx="1573">
                  <c:v>3.893019763312406</c:v>
                </c:pt>
                <c:pt idx="1574">
                  <c:v>3.8802382267466022</c:v>
                </c:pt>
                <c:pt idx="1575">
                  <c:v>3.8946674892367432</c:v>
                </c:pt>
                <c:pt idx="1576">
                  <c:v>3.9162933147802823</c:v>
                </c:pt>
                <c:pt idx="1577">
                  <c:v>3.9550262823429851</c:v>
                </c:pt>
                <c:pt idx="1578">
                  <c:v>3.8359437896898769</c:v>
                </c:pt>
                <c:pt idx="1579">
                  <c:v>3.7566652534330736</c:v>
                </c:pt>
                <c:pt idx="1580">
                  <c:v>3.9653984084634217</c:v>
                </c:pt>
                <c:pt idx="1581">
                  <c:v>5.3827571123840032</c:v>
                </c:pt>
                <c:pt idx="1582">
                  <c:v>5.5963670688998173</c:v>
                </c:pt>
                <c:pt idx="1583">
                  <c:v>5.4517168676392913</c:v>
                </c:pt>
                <c:pt idx="1584">
                  <c:v>5.2602384793985806</c:v>
                </c:pt>
                <c:pt idx="1585">
                  <c:v>5.4894877478942607</c:v>
                </c:pt>
                <c:pt idx="1586">
                  <c:v>4.6777888252711364</c:v>
                </c:pt>
                <c:pt idx="1587">
                  <c:v>4.916916156024322</c:v>
                </c:pt>
                <c:pt idx="1588">
                  <c:v>4.5213961905933342</c:v>
                </c:pt>
                <c:pt idx="1589">
                  <c:v>4.7148761695827197</c:v>
                </c:pt>
                <c:pt idx="1590">
                  <c:v>4.3922874900958799</c:v>
                </c:pt>
                <c:pt idx="1591">
                  <c:v>5.3631601210775877</c:v>
                </c:pt>
                <c:pt idx="1592">
                  <c:v>5.9352929694908116</c:v>
                </c:pt>
                <c:pt idx="1593">
                  <c:v>6.8980359995305705</c:v>
                </c:pt>
                <c:pt idx="1594">
                  <c:v>4.2357455509393418</c:v>
                </c:pt>
                <c:pt idx="1595">
                  <c:v>3.714537033217991</c:v>
                </c:pt>
                <c:pt idx="1596">
                  <c:v>3.8154427015943879</c:v>
                </c:pt>
                <c:pt idx="1597">
                  <c:v>3.8487730815471486</c:v>
                </c:pt>
                <c:pt idx="1598">
                  <c:v>3.7733523194723846</c:v>
                </c:pt>
                <c:pt idx="1599">
                  <c:v>3.8831460043990229</c:v>
                </c:pt>
                <c:pt idx="1600">
                  <c:v>4.0015695620045699</c:v>
                </c:pt>
                <c:pt idx="1601">
                  <c:v>3.9223869422079458</c:v>
                </c:pt>
                <c:pt idx="1602">
                  <c:v>3.9991787655723265</c:v>
                </c:pt>
                <c:pt idx="1603">
                  <c:v>4.1114323056609612</c:v>
                </c:pt>
                <c:pt idx="1604">
                  <c:v>4.1746734326619261</c:v>
                </c:pt>
                <c:pt idx="1605">
                  <c:v>4.082830985549438</c:v>
                </c:pt>
                <c:pt idx="1606">
                  <c:v>4.1317224996520379</c:v>
                </c:pt>
                <c:pt idx="1607">
                  <c:v>4.0026364380652302</c:v>
                </c:pt>
                <c:pt idx="1608">
                  <c:v>4.1201179241219865</c:v>
                </c:pt>
                <c:pt idx="1609">
                  <c:v>3.7034172783246184</c:v>
                </c:pt>
                <c:pt idx="1610">
                  <c:v>4.2089603176510701</c:v>
                </c:pt>
                <c:pt idx="1611">
                  <c:v>3.7668735207289581</c:v>
                </c:pt>
                <c:pt idx="1612">
                  <c:v>3.7762195156442075</c:v>
                </c:pt>
                <c:pt idx="1613">
                  <c:v>3.9287025955817638</c:v>
                </c:pt>
                <c:pt idx="1614">
                  <c:v>3.823587336914271</c:v>
                </c:pt>
                <c:pt idx="1615">
                  <c:v>3.7948628205446813</c:v>
                </c:pt>
                <c:pt idx="1616">
                  <c:v>3.5456347551603362</c:v>
                </c:pt>
                <c:pt idx="1617">
                  <c:v>3.7989432593173986</c:v>
                </c:pt>
                <c:pt idx="1618">
                  <c:v>3.5523960735862437</c:v>
                </c:pt>
                <c:pt idx="1619">
                  <c:v>3.8612051605225517</c:v>
                </c:pt>
                <c:pt idx="1620">
                  <c:v>3.6504961930182156</c:v>
                </c:pt>
                <c:pt idx="1621">
                  <c:v>3.6907968631220882</c:v>
                </c:pt>
                <c:pt idx="1622">
                  <c:v>3.5640699193331784</c:v>
                </c:pt>
                <c:pt idx="1623">
                  <c:v>3.7089092312483984</c:v>
                </c:pt>
                <c:pt idx="1624">
                  <c:v>3.8651225642147917</c:v>
                </c:pt>
                <c:pt idx="1625">
                  <c:v>3.8591797695559684</c:v>
                </c:pt>
                <c:pt idx="1626">
                  <c:v>3.7932895163512828</c:v>
                </c:pt>
                <c:pt idx="1627">
                  <c:v>3.8142800711471088</c:v>
                </c:pt>
                <c:pt idx="1628">
                  <c:v>3.7557970191839858</c:v>
                </c:pt>
                <c:pt idx="1629">
                  <c:v>3.9462138822640926</c:v>
                </c:pt>
                <c:pt idx="1630">
                  <c:v>4.0114588442336485</c:v>
                </c:pt>
                <c:pt idx="1631">
                  <c:v>3.8011669692841368</c:v>
                </c:pt>
                <c:pt idx="1632">
                  <c:v>3.7582190870742624</c:v>
                </c:pt>
                <c:pt idx="1633">
                  <c:v>4.2149335030083082</c:v>
                </c:pt>
                <c:pt idx="1634">
                  <c:v>4.0330337491716488</c:v>
                </c:pt>
                <c:pt idx="1635">
                  <c:v>4.7388518966645048</c:v>
                </c:pt>
                <c:pt idx="1636">
                  <c:v>4.5502412071922187</c:v>
                </c:pt>
                <c:pt idx="1637">
                  <c:v>4.7382628486172758</c:v>
                </c:pt>
                <c:pt idx="1638">
                  <c:v>4.5122759708125262</c:v>
                </c:pt>
                <c:pt idx="1639">
                  <c:v>4.2873207852389266</c:v>
                </c:pt>
                <c:pt idx="1640">
                  <c:v>5.181087378234781</c:v>
                </c:pt>
                <c:pt idx="1641">
                  <c:v>4.5910483922810661</c:v>
                </c:pt>
                <c:pt idx="1642">
                  <c:v>4.5871972499608544</c:v>
                </c:pt>
                <c:pt idx="1643">
                  <c:v>4.9894524748729294</c:v>
                </c:pt>
                <c:pt idx="1644">
                  <c:v>4.8263060076118434</c:v>
                </c:pt>
                <c:pt idx="1645">
                  <c:v>4.9164447612352618</c:v>
                </c:pt>
                <c:pt idx="1646">
                  <c:v>4.8696319162100101</c:v>
                </c:pt>
                <c:pt idx="1647">
                  <c:v>4.6910805836136831</c:v>
                </c:pt>
                <c:pt idx="1648">
                  <c:v>4.7720086798531494</c:v>
                </c:pt>
                <c:pt idx="1649">
                  <c:v>4.812406062096068</c:v>
                </c:pt>
                <c:pt idx="1650">
                  <c:v>4.6758235237068577</c:v>
                </c:pt>
                <c:pt idx="1651">
                  <c:v>4.860122073205793</c:v>
                </c:pt>
                <c:pt idx="1652">
                  <c:v>4.7738466308726473</c:v>
                </c:pt>
                <c:pt idx="1653">
                  <c:v>4.9121254335572297</c:v>
                </c:pt>
                <c:pt idx="1654">
                  <c:v>4.1151010159265766</c:v>
                </c:pt>
                <c:pt idx="1655">
                  <c:v>4.1339817494562174</c:v>
                </c:pt>
                <c:pt idx="1656">
                  <c:v>4.3612997954537622</c:v>
                </c:pt>
                <c:pt idx="1657">
                  <c:v>4.1577769496850756</c:v>
                </c:pt>
                <c:pt idx="1658">
                  <c:v>4.209104246205194</c:v>
                </c:pt>
                <c:pt idx="1659">
                  <c:v>4.1656868181397337</c:v>
                </c:pt>
                <c:pt idx="1660">
                  <c:v>4.4417866917004156</c:v>
                </c:pt>
                <c:pt idx="1661">
                  <c:v>4.3673290352085496</c:v>
                </c:pt>
                <c:pt idx="1662">
                  <c:v>4.4860834264071094</c:v>
                </c:pt>
                <c:pt idx="1663">
                  <c:v>4.4529330042043123</c:v>
                </c:pt>
                <c:pt idx="1664">
                  <c:v>4.4934801929254808</c:v>
                </c:pt>
                <c:pt idx="1665">
                  <c:v>4.4818972608786805</c:v>
                </c:pt>
                <c:pt idx="1666">
                  <c:v>4.8494014435611001</c:v>
                </c:pt>
                <c:pt idx="1667">
                  <c:v>9.2128560854718451</c:v>
                </c:pt>
                <c:pt idx="1668">
                  <c:v>7.0144560030078837</c:v>
                </c:pt>
                <c:pt idx="1669">
                  <c:v>4.5844101816522294</c:v>
                </c:pt>
                <c:pt idx="1670">
                  <c:v>7.4704026416146698</c:v>
                </c:pt>
                <c:pt idx="1671">
                  <c:v>7.4441831167200414</c:v>
                </c:pt>
                <c:pt idx="1672">
                  <c:v>9.1260979055243805</c:v>
                </c:pt>
                <c:pt idx="1673">
                  <c:v>5.1636893687301582</c:v>
                </c:pt>
                <c:pt idx="1674">
                  <c:v>6.9409954454643028</c:v>
                </c:pt>
                <c:pt idx="1675">
                  <c:v>12.569333939275692</c:v>
                </c:pt>
                <c:pt idx="1676">
                  <c:v>9.6165877893161245</c:v>
                </c:pt>
                <c:pt idx="1677">
                  <c:v>7.1167246473523358</c:v>
                </c:pt>
                <c:pt idx="1678">
                  <c:v>4.7697376137613006</c:v>
                </c:pt>
                <c:pt idx="1679">
                  <c:v>5.1716275256337836</c:v>
                </c:pt>
                <c:pt idx="1680">
                  <c:v>7.1514749856446533</c:v>
                </c:pt>
                <c:pt idx="1681">
                  <c:v>8.083021209462153</c:v>
                </c:pt>
                <c:pt idx="1682">
                  <c:v>17.917639712810093</c:v>
                </c:pt>
                <c:pt idx="1683">
                  <c:v>18.429836097409364</c:v>
                </c:pt>
                <c:pt idx="1684">
                  <c:v>28.629261969732145</c:v>
                </c:pt>
                <c:pt idx="1685">
                  <c:v>23.944989581051974</c:v>
                </c:pt>
                <c:pt idx="1686">
                  <c:v>9.090788288268028</c:v>
                </c:pt>
                <c:pt idx="1687">
                  <c:v>10.103359802423491</c:v>
                </c:pt>
                <c:pt idx="1688">
                  <c:v>4.7971355561354523</c:v>
                </c:pt>
                <c:pt idx="1689">
                  <c:v>5.4610188532976567</c:v>
                </c:pt>
                <c:pt idx="1690">
                  <c:v>5.3886403396354421</c:v>
                </c:pt>
                <c:pt idx="1691">
                  <c:v>41.741012672006136</c:v>
                </c:pt>
                <c:pt idx="1692">
                  <c:v>15.443016104003886</c:v>
                </c:pt>
                <c:pt idx="1693">
                  <c:v>14.87564945247466</c:v>
                </c:pt>
                <c:pt idx="1694">
                  <c:v>12.219752494133409</c:v>
                </c:pt>
                <c:pt idx="1695">
                  <c:v>13.369752807898587</c:v>
                </c:pt>
                <c:pt idx="1696">
                  <c:v>13.473061689227654</c:v>
                </c:pt>
                <c:pt idx="1697">
                  <c:v>14.137018190652302</c:v>
                </c:pt>
                <c:pt idx="1698">
                  <c:v>13.51574405908449</c:v>
                </c:pt>
                <c:pt idx="1699">
                  <c:v>8.0812290634828656</c:v>
                </c:pt>
                <c:pt idx="1700">
                  <c:v>12.651830579046567</c:v>
                </c:pt>
                <c:pt idx="1701">
                  <c:v>11.438602945340461</c:v>
                </c:pt>
                <c:pt idx="1702">
                  <c:v>9.2333726525411315</c:v>
                </c:pt>
                <c:pt idx="1703">
                  <c:v>31.804611283308894</c:v>
                </c:pt>
                <c:pt idx="1704">
                  <c:v>10.668103760394928</c:v>
                </c:pt>
                <c:pt idx="1705">
                  <c:v>11.441404200206621</c:v>
                </c:pt>
                <c:pt idx="1706">
                  <c:v>16.943018425324169</c:v>
                </c:pt>
                <c:pt idx="1707">
                  <c:v>40.048422610035416</c:v>
                </c:pt>
                <c:pt idx="1708">
                  <c:v>7.2103263780915015</c:v>
                </c:pt>
                <c:pt idx="1709">
                  <c:v>11.757564943930698</c:v>
                </c:pt>
                <c:pt idx="1710">
                  <c:v>30.647041845131767</c:v>
                </c:pt>
                <c:pt idx="1711">
                  <c:v>12.201266078579398</c:v>
                </c:pt>
                <c:pt idx="1712">
                  <c:v>9.7955552958278265</c:v>
                </c:pt>
                <c:pt idx="1713">
                  <c:v>9.0537723600978772</c:v>
                </c:pt>
                <c:pt idx="1714">
                  <c:v>12.071519099117044</c:v>
                </c:pt>
                <c:pt idx="1715">
                  <c:v>11.925162583212842</c:v>
                </c:pt>
                <c:pt idx="1716">
                  <c:v>11.005895628911587</c:v>
                </c:pt>
                <c:pt idx="1717">
                  <c:v>5.5122475286350001</c:v>
                </c:pt>
                <c:pt idx="1718">
                  <c:v>8.4290119489034172</c:v>
                </c:pt>
                <c:pt idx="1719">
                  <c:v>7.439947473921829</c:v>
                </c:pt>
                <c:pt idx="1720">
                  <c:v>5.2909607659940443</c:v>
                </c:pt>
                <c:pt idx="1721">
                  <c:v>6.8363709591725037</c:v>
                </c:pt>
                <c:pt idx="1722">
                  <c:v>7.0373699062548525</c:v>
                </c:pt>
                <c:pt idx="1723">
                  <c:v>7.2222311055934592</c:v>
                </c:pt>
                <c:pt idx="1724">
                  <c:v>10.419144123846179</c:v>
                </c:pt>
                <c:pt idx="1725">
                  <c:v>9.8144791583732705</c:v>
                </c:pt>
                <c:pt idx="1726">
                  <c:v>18.205540953288168</c:v>
                </c:pt>
                <c:pt idx="1727">
                  <c:v>8.0970247350271283</c:v>
                </c:pt>
                <c:pt idx="1728">
                  <c:v>8.3735889461365485</c:v>
                </c:pt>
                <c:pt idx="1729">
                  <c:v>9.4016369221296845</c:v>
                </c:pt>
                <c:pt idx="1730">
                  <c:v>8.9232690670884072</c:v>
                </c:pt>
                <c:pt idx="1731">
                  <c:v>8.9389588390928019</c:v>
                </c:pt>
                <c:pt idx="1732">
                  <c:v>8.0868851796132866</c:v>
                </c:pt>
                <c:pt idx="1733">
                  <c:v>9.7209281401280929</c:v>
                </c:pt>
                <c:pt idx="1734">
                  <c:v>9.2326885961945973</c:v>
                </c:pt>
                <c:pt idx="1735">
                  <c:v>7.7518664719543553</c:v>
                </c:pt>
                <c:pt idx="1736">
                  <c:v>8.278555137866352</c:v>
                </c:pt>
                <c:pt idx="1737">
                  <c:v>8.4502657508369374</c:v>
                </c:pt>
                <c:pt idx="1738">
                  <c:v>6.2169312993818453</c:v>
                </c:pt>
                <c:pt idx="1739">
                  <c:v>5.246966117866676</c:v>
                </c:pt>
                <c:pt idx="1740">
                  <c:v>6.8615770971317582</c:v>
                </c:pt>
                <c:pt idx="1741">
                  <c:v>17.012968735950231</c:v>
                </c:pt>
                <c:pt idx="1742">
                  <c:v>6.5252662861673603</c:v>
                </c:pt>
                <c:pt idx="1743">
                  <c:v>89.830223544558919</c:v>
                </c:pt>
                <c:pt idx="1744">
                  <c:v>5.9073241962868428</c:v>
                </c:pt>
                <c:pt idx="1745">
                  <c:v>9.1863257658739332</c:v>
                </c:pt>
                <c:pt idx="1746">
                  <c:v>18.418774606662208</c:v>
                </c:pt>
                <c:pt idx="1747">
                  <c:v>7.219586942153545</c:v>
                </c:pt>
                <c:pt idx="1748">
                  <c:v>39.317166201493706</c:v>
                </c:pt>
                <c:pt idx="1749">
                  <c:v>5.2486110689005283</c:v>
                </c:pt>
                <c:pt idx="1750">
                  <c:v>8.5924254350958975</c:v>
                </c:pt>
                <c:pt idx="1751">
                  <c:v>2.7574264235656734</c:v>
                </c:pt>
                <c:pt idx="1752">
                  <c:v>2.813543245198578</c:v>
                </c:pt>
                <c:pt idx="1753">
                  <c:v>2.7626285953786751</c:v>
                </c:pt>
                <c:pt idx="1754">
                  <c:v>3.9247661688772073</c:v>
                </c:pt>
                <c:pt idx="1755">
                  <c:v>3.3659515326600027</c:v>
                </c:pt>
                <c:pt idx="1756">
                  <c:v>3.3689224322709692</c:v>
                </c:pt>
                <c:pt idx="1757">
                  <c:v>3.2953714784252885</c:v>
                </c:pt>
                <c:pt idx="1758">
                  <c:v>3.7673055434829212</c:v>
                </c:pt>
                <c:pt idx="1759">
                  <c:v>3.2997461005156139</c:v>
                </c:pt>
                <c:pt idx="1760">
                  <c:v>3.0917475405429875</c:v>
                </c:pt>
                <c:pt idx="1761">
                  <c:v>4.1872522889738182</c:v>
                </c:pt>
                <c:pt idx="1762">
                  <c:v>3.8740252376289979</c:v>
                </c:pt>
                <c:pt idx="1763">
                  <c:v>3.1657816210362153</c:v>
                </c:pt>
                <c:pt idx="1764">
                  <c:v>2.8328840399287869</c:v>
                </c:pt>
                <c:pt idx="1765">
                  <c:v>2.839249807804193</c:v>
                </c:pt>
                <c:pt idx="1766">
                  <c:v>3.0297423713977256</c:v>
                </c:pt>
                <c:pt idx="1767">
                  <c:v>3.2781760333432519</c:v>
                </c:pt>
                <c:pt idx="1768">
                  <c:v>2.9446305372570403</c:v>
                </c:pt>
                <c:pt idx="1769">
                  <c:v>2.897590326254265</c:v>
                </c:pt>
                <c:pt idx="1770">
                  <c:v>3.2660686071272771</c:v>
                </c:pt>
                <c:pt idx="1771">
                  <c:v>2.6776809748697756</c:v>
                </c:pt>
                <c:pt idx="1772">
                  <c:v>3.9385244133154811</c:v>
                </c:pt>
                <c:pt idx="1773">
                  <c:v>2.8075889538509755</c:v>
                </c:pt>
                <c:pt idx="1774">
                  <c:v>2.580751597119479</c:v>
                </c:pt>
                <c:pt idx="1775">
                  <c:v>3.5768784574496117</c:v>
                </c:pt>
                <c:pt idx="1776">
                  <c:v>2.8374894640427621</c:v>
                </c:pt>
                <c:pt idx="1777">
                  <c:v>2.7641046628873416</c:v>
                </c:pt>
                <c:pt idx="1778">
                  <c:v>3.9475255322154563</c:v>
                </c:pt>
                <c:pt idx="1779">
                  <c:v>3.8327237016092552</c:v>
                </c:pt>
                <c:pt idx="1780">
                  <c:v>2.8699617907983912</c:v>
                </c:pt>
                <c:pt idx="1781">
                  <c:v>3.0809191601738983</c:v>
                </c:pt>
                <c:pt idx="1782">
                  <c:v>2.7569222600343859</c:v>
                </c:pt>
                <c:pt idx="1783">
                  <c:v>2.7137539389569501</c:v>
                </c:pt>
                <c:pt idx="1784">
                  <c:v>3.0421375442266338</c:v>
                </c:pt>
                <c:pt idx="1785">
                  <c:v>4.8720543510159375</c:v>
                </c:pt>
                <c:pt idx="1786">
                  <c:v>4.3387965697198752</c:v>
                </c:pt>
                <c:pt idx="1787">
                  <c:v>4.0687360179841665</c:v>
                </c:pt>
                <c:pt idx="1788">
                  <c:v>3.0361701940987564</c:v>
                </c:pt>
                <c:pt idx="1789">
                  <c:v>2.9372010857930975</c:v>
                </c:pt>
                <c:pt idx="1790">
                  <c:v>3.6397604808184769</c:v>
                </c:pt>
                <c:pt idx="1791">
                  <c:v>2.951557821547075</c:v>
                </c:pt>
                <c:pt idx="1792">
                  <c:v>2.8680857845730499</c:v>
                </c:pt>
                <c:pt idx="1793">
                  <c:v>2.8182432301692404</c:v>
                </c:pt>
                <c:pt idx="1794">
                  <c:v>4.2378110502509569</c:v>
                </c:pt>
                <c:pt idx="1795">
                  <c:v>2.9959808714409184</c:v>
                </c:pt>
                <c:pt idx="1796">
                  <c:v>2.8177742445316114</c:v>
                </c:pt>
                <c:pt idx="1797">
                  <c:v>5.1747395642586973</c:v>
                </c:pt>
                <c:pt idx="1798">
                  <c:v>5.5693452682005002</c:v>
                </c:pt>
                <c:pt idx="1799">
                  <c:v>3.3932746504452487</c:v>
                </c:pt>
                <c:pt idx="1800">
                  <c:v>3.2360800538341401</c:v>
                </c:pt>
                <c:pt idx="1801">
                  <c:v>3.4592929552822032</c:v>
                </c:pt>
                <c:pt idx="1802">
                  <c:v>3.2720790199720762</c:v>
                </c:pt>
                <c:pt idx="1803">
                  <c:v>3.5615471997032482</c:v>
                </c:pt>
                <c:pt idx="1804">
                  <c:v>3.5948889719215651</c:v>
                </c:pt>
                <c:pt idx="1805">
                  <c:v>3.2865847738449707</c:v>
                </c:pt>
                <c:pt idx="1806">
                  <c:v>2.953110134459505</c:v>
                </c:pt>
                <c:pt idx="1807">
                  <c:v>3.478078053327252</c:v>
                </c:pt>
                <c:pt idx="1808">
                  <c:v>5.201160881742573</c:v>
                </c:pt>
                <c:pt idx="1809">
                  <c:v>5.1710315445708286</c:v>
                </c:pt>
                <c:pt idx="1810">
                  <c:v>4.1214195753502079</c:v>
                </c:pt>
                <c:pt idx="1811">
                  <c:v>6.7502473214703098</c:v>
                </c:pt>
                <c:pt idx="1812">
                  <c:v>6.4053807403502736</c:v>
                </c:pt>
                <c:pt idx="1813">
                  <c:v>3.6647260104399462</c:v>
                </c:pt>
                <c:pt idx="1814">
                  <c:v>3.6734679907151748</c:v>
                </c:pt>
                <c:pt idx="1815">
                  <c:v>6.2099088773167619</c:v>
                </c:pt>
                <c:pt idx="1816">
                  <c:v>3.6755518643597229</c:v>
                </c:pt>
                <c:pt idx="1817">
                  <c:v>3.515946312296574</c:v>
                </c:pt>
                <c:pt idx="1818">
                  <c:v>4.4596089242059387</c:v>
                </c:pt>
                <c:pt idx="1819">
                  <c:v>5.7854675956244286</c:v>
                </c:pt>
                <c:pt idx="1820">
                  <c:v>5.8892259395675319</c:v>
                </c:pt>
                <c:pt idx="1821">
                  <c:v>5.3085730073346342</c:v>
                </c:pt>
                <c:pt idx="1822">
                  <c:v>4.9005874445342217</c:v>
                </c:pt>
                <c:pt idx="1823">
                  <c:v>5.2068259832300932</c:v>
                </c:pt>
                <c:pt idx="1824">
                  <c:v>4.2555626599478664</c:v>
                </c:pt>
                <c:pt idx="1825">
                  <c:v>3.7923187411443262</c:v>
                </c:pt>
                <c:pt idx="1826">
                  <c:v>3.1554840603964474</c:v>
                </c:pt>
                <c:pt idx="1827">
                  <c:v>4.4763938753809223</c:v>
                </c:pt>
                <c:pt idx="1828">
                  <c:v>3.250075236240606</c:v>
                </c:pt>
                <c:pt idx="1829">
                  <c:v>3.2063515738004877</c:v>
                </c:pt>
                <c:pt idx="1830">
                  <c:v>8.2383664775046928</c:v>
                </c:pt>
                <c:pt idx="1831">
                  <c:v>5.9343349910985133</c:v>
                </c:pt>
                <c:pt idx="1832">
                  <c:v>9.381690184533543</c:v>
                </c:pt>
                <c:pt idx="1833">
                  <c:v>6.0792149393121724</c:v>
                </c:pt>
                <c:pt idx="1834">
                  <c:v>10.853200076999324</c:v>
                </c:pt>
                <c:pt idx="1835">
                  <c:v>6.8991542737274436</c:v>
                </c:pt>
                <c:pt idx="1836">
                  <c:v>10.252767272752592</c:v>
                </c:pt>
                <c:pt idx="1837">
                  <c:v>7.6421529604922709</c:v>
                </c:pt>
                <c:pt idx="1838">
                  <c:v>8.4147048838824077</c:v>
                </c:pt>
                <c:pt idx="1839">
                  <c:v>8.0628912975523068</c:v>
                </c:pt>
                <c:pt idx="1840">
                  <c:v>6.6253827723012675</c:v>
                </c:pt>
                <c:pt idx="1841">
                  <c:v>9.0795834984202362</c:v>
                </c:pt>
                <c:pt idx="1842">
                  <c:v>7.2366977406105537</c:v>
                </c:pt>
                <c:pt idx="1843">
                  <c:v>7.0201734710335888</c:v>
                </c:pt>
                <c:pt idx="1844">
                  <c:v>5.7312835541282858</c:v>
                </c:pt>
                <c:pt idx="1845">
                  <c:v>5.1578148043820811</c:v>
                </c:pt>
                <c:pt idx="1846">
                  <c:v>5.9302675158546068</c:v>
                </c:pt>
                <c:pt idx="1847">
                  <c:v>5.3018062637906738</c:v>
                </c:pt>
                <c:pt idx="1848">
                  <c:v>5.8402587817734819</c:v>
                </c:pt>
                <c:pt idx="1849">
                  <c:v>4.6523121109618248</c:v>
                </c:pt>
                <c:pt idx="1850">
                  <c:v>6.7165852689653711</c:v>
                </c:pt>
                <c:pt idx="1851">
                  <c:v>4.5149714014183813</c:v>
                </c:pt>
                <c:pt idx="1852">
                  <c:v>3.8470338302681446</c:v>
                </c:pt>
                <c:pt idx="1853">
                  <c:v>3.8332815405348097</c:v>
                </c:pt>
                <c:pt idx="1854">
                  <c:v>4.6952660792895458</c:v>
                </c:pt>
                <c:pt idx="1855">
                  <c:v>4.0249856430809405</c:v>
                </c:pt>
                <c:pt idx="1856">
                  <c:v>4.1747552129531051</c:v>
                </c:pt>
                <c:pt idx="1857">
                  <c:v>3.9960914812352191</c:v>
                </c:pt>
                <c:pt idx="1858">
                  <c:v>4.0264032318793062</c:v>
                </c:pt>
                <c:pt idx="1859">
                  <c:v>4.0937665732249844</c:v>
                </c:pt>
                <c:pt idx="1860">
                  <c:v>3.980787242585603</c:v>
                </c:pt>
                <c:pt idx="1861">
                  <c:v>4.080577815494534</c:v>
                </c:pt>
                <c:pt idx="1862">
                  <c:v>4.0508924031027984</c:v>
                </c:pt>
                <c:pt idx="1863">
                  <c:v>4.0158814246044088</c:v>
                </c:pt>
                <c:pt idx="1864">
                  <c:v>4.0452714970329602</c:v>
                </c:pt>
                <c:pt idx="1865">
                  <c:v>4.0078294061423891</c:v>
                </c:pt>
                <c:pt idx="1866">
                  <c:v>3.891743228435609</c:v>
                </c:pt>
                <c:pt idx="1867">
                  <c:v>3.641904687227262</c:v>
                </c:pt>
                <c:pt idx="1868">
                  <c:v>3.9358017896646942</c:v>
                </c:pt>
                <c:pt idx="1869">
                  <c:v>4.0620395037144927</c:v>
                </c:pt>
                <c:pt idx="1870">
                  <c:v>3.8696492840423184</c:v>
                </c:pt>
                <c:pt idx="1871">
                  <c:v>3.9680019432802101</c:v>
                </c:pt>
                <c:pt idx="1872">
                  <c:v>3.8297902372493411</c:v>
                </c:pt>
                <c:pt idx="1873">
                  <c:v>3.9751409953615915</c:v>
                </c:pt>
                <c:pt idx="1874">
                  <c:v>3.8926829855831588</c:v>
                </c:pt>
                <c:pt idx="1875">
                  <c:v>3.9172052419777508</c:v>
                </c:pt>
                <c:pt idx="1876">
                  <c:v>4.0423615267313977</c:v>
                </c:pt>
                <c:pt idx="1877">
                  <c:v>4.0241710588944564</c:v>
                </c:pt>
                <c:pt idx="1878">
                  <c:v>4.1202542942001452</c:v>
                </c:pt>
                <c:pt idx="1879">
                  <c:v>3.8564301977745319</c:v>
                </c:pt>
                <c:pt idx="1880">
                  <c:v>3.8712561786918234</c:v>
                </c:pt>
                <c:pt idx="1881">
                  <c:v>3.9074842238420513</c:v>
                </c:pt>
                <c:pt idx="1882">
                  <c:v>4.047083439278393</c:v>
                </c:pt>
                <c:pt idx="1883">
                  <c:v>3.8956427922641841</c:v>
                </c:pt>
                <c:pt idx="1884">
                  <c:v>3.8122275430417871</c:v>
                </c:pt>
                <c:pt idx="1885">
                  <c:v>3.9910223554239765</c:v>
                </c:pt>
                <c:pt idx="1886">
                  <c:v>3.4591131997493427</c:v>
                </c:pt>
                <c:pt idx="1887">
                  <c:v>3.585193798741122</c:v>
                </c:pt>
                <c:pt idx="1888">
                  <c:v>3.4539579052145402</c:v>
                </c:pt>
                <c:pt idx="1889">
                  <c:v>4.1138252551338423</c:v>
                </c:pt>
                <c:pt idx="1890">
                  <c:v>3.9930754075980475</c:v>
                </c:pt>
                <c:pt idx="1891">
                  <c:v>4.1774496118995392</c:v>
                </c:pt>
                <c:pt idx="1892">
                  <c:v>4.1260552593051107</c:v>
                </c:pt>
                <c:pt idx="1893">
                  <c:v>4.1650639224994563</c:v>
                </c:pt>
                <c:pt idx="1894">
                  <c:v>3.7564000045600419</c:v>
                </c:pt>
                <c:pt idx="1895">
                  <c:v>4.067141855848746</c:v>
                </c:pt>
                <c:pt idx="1896">
                  <c:v>3.9305677560435139</c:v>
                </c:pt>
                <c:pt idx="1897">
                  <c:v>3.9673858838976908</c:v>
                </c:pt>
                <c:pt idx="1898">
                  <c:v>4.0363376093686307</c:v>
                </c:pt>
                <c:pt idx="1899">
                  <c:v>4.1337081720931588</c:v>
                </c:pt>
                <c:pt idx="1900">
                  <c:v>4.0506173349264563</c:v>
                </c:pt>
                <c:pt idx="1901">
                  <c:v>4.0260164678670147</c:v>
                </c:pt>
                <c:pt idx="1902">
                  <c:v>3.7762710339457985</c:v>
                </c:pt>
                <c:pt idx="1903">
                  <c:v>4.0025172917782434</c:v>
                </c:pt>
                <c:pt idx="1904">
                  <c:v>3.7399969884467326</c:v>
                </c:pt>
                <c:pt idx="1905">
                  <c:v>3.6900062454718481</c:v>
                </c:pt>
                <c:pt idx="1906">
                  <c:v>3.6900710019245282</c:v>
                </c:pt>
                <c:pt idx="1907">
                  <c:v>3.8044060646066886</c:v>
                </c:pt>
                <c:pt idx="1908">
                  <c:v>3.8648061698956409</c:v>
                </c:pt>
                <c:pt idx="1909">
                  <c:v>3.9094705586645282</c:v>
                </c:pt>
                <c:pt idx="1910">
                  <c:v>4.0243378984403551</c:v>
                </c:pt>
                <c:pt idx="1911">
                  <c:v>4.0299897444260404</c:v>
                </c:pt>
                <c:pt idx="1912">
                  <c:v>3.9689584896816736</c:v>
                </c:pt>
                <c:pt idx="1913">
                  <c:v>4.1150995353066042</c:v>
                </c:pt>
                <c:pt idx="1914">
                  <c:v>3.946578737958288</c:v>
                </c:pt>
                <c:pt idx="1915">
                  <c:v>4.0361122803886111</c:v>
                </c:pt>
                <c:pt idx="1916">
                  <c:v>3.9266951287212404</c:v>
                </c:pt>
                <c:pt idx="1917">
                  <c:v>3.9936860528433504</c:v>
                </c:pt>
                <c:pt idx="1918">
                  <c:v>3.3937420311935873</c:v>
                </c:pt>
                <c:pt idx="1919">
                  <c:v>3.5564028147320088</c:v>
                </c:pt>
                <c:pt idx="1920">
                  <c:v>3.4762641343647616</c:v>
                </c:pt>
                <c:pt idx="1921">
                  <c:v>3.3968442314045371</c:v>
                </c:pt>
                <c:pt idx="1922">
                  <c:v>3.4660482099837475</c:v>
                </c:pt>
                <c:pt idx="1923">
                  <c:v>3.588966823564359</c:v>
                </c:pt>
                <c:pt idx="1924">
                  <c:v>3.3704056667964974</c:v>
                </c:pt>
                <c:pt idx="1925">
                  <c:v>3.301647469300129</c:v>
                </c:pt>
                <c:pt idx="1926">
                  <c:v>3.4865900677333275</c:v>
                </c:pt>
                <c:pt idx="1927">
                  <c:v>3.511711212395674</c:v>
                </c:pt>
                <c:pt idx="1928">
                  <c:v>3.5442425261010708</c:v>
                </c:pt>
                <c:pt idx="1929">
                  <c:v>3.4991621236833654</c:v>
                </c:pt>
                <c:pt idx="1930">
                  <c:v>3.5185287275021704</c:v>
                </c:pt>
                <c:pt idx="1931">
                  <c:v>3.5858686577771355</c:v>
                </c:pt>
                <c:pt idx="1932">
                  <c:v>3.5607880872067064</c:v>
                </c:pt>
                <c:pt idx="1933">
                  <c:v>3.5781086313220967</c:v>
                </c:pt>
                <c:pt idx="1934">
                  <c:v>3.589246814149901</c:v>
                </c:pt>
                <c:pt idx="1935">
                  <c:v>3.4834933615452623</c:v>
                </c:pt>
                <c:pt idx="1936">
                  <c:v>3.5941106705881505</c:v>
                </c:pt>
                <c:pt idx="1937">
                  <c:v>3.5467224296632893</c:v>
                </c:pt>
                <c:pt idx="1938">
                  <c:v>3.4380698108098717</c:v>
                </c:pt>
                <c:pt idx="1939">
                  <c:v>3.2222327004162552</c:v>
                </c:pt>
                <c:pt idx="1940">
                  <c:v>3.3301633484851001</c:v>
                </c:pt>
                <c:pt idx="1941">
                  <c:v>3.3635006735115001</c:v>
                </c:pt>
                <c:pt idx="1942">
                  <c:v>3.2788771423847507</c:v>
                </c:pt>
                <c:pt idx="1943">
                  <c:v>3.4761133560916844</c:v>
                </c:pt>
                <c:pt idx="1944">
                  <c:v>3.4260250585418182</c:v>
                </c:pt>
                <c:pt idx="1945">
                  <c:v>3.4255821659506278</c:v>
                </c:pt>
                <c:pt idx="1946">
                  <c:v>3.4361105936941261</c:v>
                </c:pt>
                <c:pt idx="1947">
                  <c:v>3.3173874240930141</c:v>
                </c:pt>
                <c:pt idx="1948">
                  <c:v>3.4778434406597958</c:v>
                </c:pt>
                <c:pt idx="1949">
                  <c:v>3.4543474162789316</c:v>
                </c:pt>
                <c:pt idx="1950">
                  <c:v>3.3954807845807471</c:v>
                </c:pt>
                <c:pt idx="1951">
                  <c:v>3.4768894090227054</c:v>
                </c:pt>
                <c:pt idx="1952">
                  <c:v>3.461366805234606</c:v>
                </c:pt>
                <c:pt idx="1953">
                  <c:v>3.4385037186412108</c:v>
                </c:pt>
                <c:pt idx="1954">
                  <c:v>3.3214432244922971</c:v>
                </c:pt>
                <c:pt idx="1955">
                  <c:v>3.5694938066567166</c:v>
                </c:pt>
                <c:pt idx="1956">
                  <c:v>3.55170566901162</c:v>
                </c:pt>
                <c:pt idx="1957">
                  <c:v>3.6216890125587393</c:v>
                </c:pt>
                <c:pt idx="1958">
                  <c:v>3.507338944479172</c:v>
                </c:pt>
                <c:pt idx="1959">
                  <c:v>3.5170547222018027</c:v>
                </c:pt>
                <c:pt idx="1960">
                  <c:v>3.4131056125950501</c:v>
                </c:pt>
                <c:pt idx="1961">
                  <c:v>3.5461262939773404</c:v>
                </c:pt>
                <c:pt idx="1962">
                  <c:v>3.4912494844605626</c:v>
                </c:pt>
                <c:pt idx="1963">
                  <c:v>3.8285516202571035</c:v>
                </c:pt>
                <c:pt idx="1964">
                  <c:v>3.7345950538478037</c:v>
                </c:pt>
                <c:pt idx="1965">
                  <c:v>3.5012750270731159</c:v>
                </c:pt>
                <c:pt idx="1966">
                  <c:v>3.5985195378000099</c:v>
                </c:pt>
                <c:pt idx="1967">
                  <c:v>3.5464061810085492</c:v>
                </c:pt>
                <c:pt idx="1968">
                  <c:v>3.5908024522939677</c:v>
                </c:pt>
                <c:pt idx="1969">
                  <c:v>3.6116999775900349</c:v>
                </c:pt>
                <c:pt idx="1970">
                  <c:v>3.4715326715312571</c:v>
                </c:pt>
                <c:pt idx="1971">
                  <c:v>3.3187624319793323</c:v>
                </c:pt>
                <c:pt idx="1972">
                  <c:v>3.6640402546655193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081-44C4-91D7-F90E127AF06B}"/>
            </c:ext>
          </c:extLst>
        </c:ser>
        <c:ser>
          <c:idx val="4"/>
          <c:order val="3"/>
          <c:tx>
            <c:v>min PBF</c:v>
          </c:tx>
          <c:spPr>
            <a:ln w="41275">
              <a:solidFill>
                <a:srgbClr val="CC3300"/>
              </a:solidFill>
            </a:ln>
          </c:spPr>
          <c:marker>
            <c:symbol val="none"/>
          </c:marker>
          <c:xVal>
            <c:numRef>
              <c:f>Figure1!$AZ$26:$AZ$38</c:f>
              <c:numCache>
                <c:formatCode>General</c:formatCode>
                <c:ptCount val="13"/>
                <c:pt idx="0">
                  <c:v>-3.296805E-9</c:v>
                </c:pt>
                <c:pt idx="1">
                  <c:v>0.50000002337630001</c:v>
                </c:pt>
                <c:pt idx="2">
                  <c:v>1.3475931718737699</c:v>
                </c:pt>
                <c:pt idx="3">
                  <c:v>1.99999999996633</c:v>
                </c:pt>
                <c:pt idx="4">
                  <c:v>1.93053994601011</c:v>
                </c:pt>
                <c:pt idx="5">
                  <c:v>3.0000016041496602</c:v>
                </c:pt>
                <c:pt idx="6">
                  <c:v>3.5000002062963298</c:v>
                </c:pt>
                <c:pt idx="7">
                  <c:v>4.0000021010793398</c:v>
                </c:pt>
                <c:pt idx="8">
                  <c:v>4.5000013834246504</c:v>
                </c:pt>
                <c:pt idx="9">
                  <c:v>5.0000027105149103</c:v>
                </c:pt>
                <c:pt idx="10">
                  <c:v>5.5000033804125197</c:v>
                </c:pt>
                <c:pt idx="11">
                  <c:v>5.9999954066856498</c:v>
                </c:pt>
                <c:pt idx="12">
                  <c:v>6.5000035117015402</c:v>
                </c:pt>
              </c:numCache>
            </c:numRef>
          </c:xVal>
          <c:yVal>
            <c:numRef>
              <c:f>Figure1!$BA$26:$BA$38</c:f>
              <c:numCache>
                <c:formatCode>General</c:formatCode>
                <c:ptCount val="13"/>
                <c:pt idx="0">
                  <c:v>2.7169696322702999</c:v>
                </c:pt>
                <c:pt idx="1">
                  <c:v>3.0287181915418002</c:v>
                </c:pt>
                <c:pt idx="2">
                  <c:v>5.5</c:v>
                </c:pt>
                <c:pt idx="3">
                  <c:v>9.3105762683085</c:v>
                </c:pt>
                <c:pt idx="4">
                  <c:v>8.725645304359201</c:v>
                </c:pt>
                <c:pt idx="5">
                  <c:v>20.719953824289199</c:v>
                </c:pt>
                <c:pt idx="6">
                  <c:v>30.526836148104803</c:v>
                </c:pt>
                <c:pt idx="7">
                  <c:v>44.668680160529902</c:v>
                </c:pt>
                <c:pt idx="8">
                  <c:v>65.669989238568604</c:v>
                </c:pt>
                <c:pt idx="9">
                  <c:v>98.495050237654297</c:v>
                </c:pt>
                <c:pt idx="10">
                  <c:v>154.42943828313599</c:v>
                </c:pt>
                <c:pt idx="11">
                  <c:v>265.84836434456798</c:v>
                </c:pt>
                <c:pt idx="12">
                  <c:v>578.40300911992597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081-44C4-91D7-F90E127AF06B}"/>
            </c:ext>
          </c:extLst>
        </c:ser>
        <c:ser>
          <c:idx val="5"/>
          <c:order val="4"/>
          <c:tx>
            <c:v>max PBF</c:v>
          </c:tx>
          <c:spPr>
            <a:ln w="38100">
              <a:solidFill>
                <a:srgbClr val="CC3300"/>
              </a:solidFill>
            </a:ln>
          </c:spPr>
          <c:marker>
            <c:symbol val="none"/>
          </c:marker>
          <c:xVal>
            <c:numRef>
              <c:f>Figure1!$BE$25:$BE$38</c:f>
              <c:numCache>
                <c:formatCode>General</c:formatCode>
                <c:ptCount val="14"/>
                <c:pt idx="0">
                  <c:v>1.8172810000000001E-9</c:v>
                </c:pt>
                <c:pt idx="1">
                  <c:v>0.50000000000258704</c:v>
                </c:pt>
                <c:pt idx="2">
                  <c:v>1.00000000098203</c:v>
                </c:pt>
                <c:pt idx="3">
                  <c:v>1.50000000003054</c:v>
                </c:pt>
                <c:pt idx="4">
                  <c:v>2.00000000429544</c:v>
                </c:pt>
                <c:pt idx="5">
                  <c:v>2.4999999999998601</c:v>
                </c:pt>
                <c:pt idx="6">
                  <c:v>3.0000000000028</c:v>
                </c:pt>
                <c:pt idx="7">
                  <c:v>3.5000000000006</c:v>
                </c:pt>
                <c:pt idx="8">
                  <c:v>4.0000000000694804</c:v>
                </c:pt>
                <c:pt idx="9">
                  <c:v>4.5000000000050502</c:v>
                </c:pt>
                <c:pt idx="10">
                  <c:v>4.9999999984397103</c:v>
                </c:pt>
                <c:pt idx="11">
                  <c:v>5.4999999971087696</c:v>
                </c:pt>
                <c:pt idx="12">
                  <c:v>5.9999999998751399</c:v>
                </c:pt>
                <c:pt idx="13">
                  <c:v>6.4999999999900098</c:v>
                </c:pt>
              </c:numCache>
            </c:numRef>
          </c:xVal>
          <c:yVal>
            <c:numRef>
              <c:f>Figure1!$BF$25:$BF$38</c:f>
              <c:numCache>
                <c:formatCode>General</c:formatCode>
                <c:ptCount val="14"/>
                <c:pt idx="0">
                  <c:v>2.7170279600000002</c:v>
                </c:pt>
                <c:pt idx="1">
                  <c:v>4.3</c:v>
                </c:pt>
                <c:pt idx="2">
                  <c:v>6.8645034699999998</c:v>
                </c:pt>
                <c:pt idx="3">
                  <c:v>10.911371260000001</c:v>
                </c:pt>
                <c:pt idx="4">
                  <c:v>18.32214196</c:v>
                </c:pt>
                <c:pt idx="5">
                  <c:v>32.440691479999998</c:v>
                </c:pt>
                <c:pt idx="6">
                  <c:v>63.830412899999999</c:v>
                </c:pt>
                <c:pt idx="7">
                  <c:v>171.21092171000001</c:v>
                </c:pt>
                <c:pt idx="8">
                  <c:v>12500533.7379856</c:v>
                </c:pt>
                <c:pt idx="9">
                  <c:v>2500220.1154543203</c:v>
                </c:pt>
                <c:pt idx="10">
                  <c:v>2500357.7747006202</c:v>
                </c:pt>
                <c:pt idx="11">
                  <c:v>3125620.3661910798</c:v>
                </c:pt>
                <c:pt idx="12">
                  <c:v>12500648.148829401</c:v>
                </c:pt>
                <c:pt idx="13">
                  <c:v>3125980.7049106602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081-44C4-91D7-F90E127AF06B}"/>
            </c:ext>
          </c:extLst>
        </c:ser>
        <c:ser>
          <c:idx val="8"/>
          <c:order val="5"/>
          <c:tx>
            <c:v>Generalized Pareto</c:v>
          </c:tx>
          <c:spPr>
            <a:ln w="38100">
              <a:solidFill>
                <a:schemeClr val="tx2"/>
              </a:solidFill>
            </a:ln>
          </c:spPr>
          <c:marker>
            <c:symbol val="none"/>
          </c:marker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4081-44C4-91D7-F90E127AF06B}"/>
              </c:ext>
            </c:extLst>
          </c:dPt>
          <c:xVal>
            <c:numRef>
              <c:f>Φύλλο2!$AO$2:$AO$13</c:f>
              <c:numCache>
                <c:formatCode>General</c:formatCode>
                <c:ptCount val="12"/>
                <c:pt idx="0">
                  <c:v>-2.65791278833384</c:v>
                </c:pt>
                <c:pt idx="1">
                  <c:v>-1.6562149554132799</c:v>
                </c:pt>
                <c:pt idx="2">
                  <c:v>-4.0613802221677103E-3</c:v>
                </c:pt>
                <c:pt idx="3">
                  <c:v>0.19190838379505601</c:v>
                </c:pt>
                <c:pt idx="4">
                  <c:v>0.56841704413479299</c:v>
                </c:pt>
                <c:pt idx="5">
                  <c:v>0.928576257122251</c:v>
                </c:pt>
                <c:pt idx="6">
                  <c:v>1.1846958512382699</c:v>
                </c:pt>
                <c:pt idx="7">
                  <c:v>1.5187067247797399</c:v>
                </c:pt>
                <c:pt idx="8">
                  <c:v>2.0072735252107701</c:v>
                </c:pt>
                <c:pt idx="9">
                  <c:v>2.8185073221557202</c:v>
                </c:pt>
                <c:pt idx="10">
                  <c:v>4.1158353037116999</c:v>
                </c:pt>
                <c:pt idx="11">
                  <c:v>585.32496949576205</c:v>
                </c:pt>
              </c:numCache>
            </c:numRef>
          </c:xVal>
          <c:yVal>
            <c:numRef>
              <c:f>Φύλλο2!$AP$2:$AP$13</c:f>
              <c:numCache>
                <c:formatCode>General</c:formatCode>
                <c:ptCount val="12"/>
                <c:pt idx="0">
                  <c:v>9.5504434470139596</c:v>
                </c:pt>
                <c:pt idx="1">
                  <c:v>4.70393822084222</c:v>
                </c:pt>
                <c:pt idx="2">
                  <c:v>1.79881655357222</c:v>
                </c:pt>
                <c:pt idx="3">
                  <c:v>1.9032829935648701</c:v>
                </c:pt>
                <c:pt idx="4">
                  <c:v>2.4052423707673101</c:v>
                </c:pt>
                <c:pt idx="5">
                  <c:v>3.2949954304454598</c:v>
                </c:pt>
                <c:pt idx="6">
                  <c:v>4.2021451389834503</c:v>
                </c:pt>
                <c:pt idx="7">
                  <c:v>5.7810786052788998</c:v>
                </c:pt>
                <c:pt idx="8">
                  <c:v>9.0574475506738299</c:v>
                </c:pt>
                <c:pt idx="9">
                  <c:v>17.768280448692401</c:v>
                </c:pt>
                <c:pt idx="10">
                  <c:v>39.123880347314604</c:v>
                </c:pt>
                <c:pt idx="11">
                  <c:v>380939.71817576798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081-44C4-91D7-F90E127AF06B}"/>
            </c:ext>
          </c:extLst>
        </c:ser>
        <c:ser>
          <c:idx val="3"/>
          <c:order val="6"/>
          <c:tx>
            <c:v>Weibull</c:v>
          </c:tx>
          <c:spPr>
            <a:ln w="38100"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Figure1!$J$3:$J$43</c:f>
              <c:numCache>
                <c:formatCode>General</c:formatCode>
                <c:ptCount val="41"/>
                <c:pt idx="0">
                  <c:v>-1.1387089265703201</c:v>
                </c:pt>
                <c:pt idx="1">
                  <c:v>-1.1381549727525599</c:v>
                </c:pt>
                <c:pt idx="2">
                  <c:v>-1.13744113132217</c:v>
                </c:pt>
                <c:pt idx="3">
                  <c:v>-1.1360661294343899</c:v>
                </c:pt>
                <c:pt idx="4">
                  <c:v>-1.13773915549501</c:v>
                </c:pt>
                <c:pt idx="5">
                  <c:v>-1.1308338521341299</c:v>
                </c:pt>
                <c:pt idx="6">
                  <c:v>-1.1392470439773299</c:v>
                </c:pt>
                <c:pt idx="7">
                  <c:v>-1.11834919934625</c:v>
                </c:pt>
                <c:pt idx="8">
                  <c:v>-1.13855301590237</c:v>
                </c:pt>
                <c:pt idx="9">
                  <c:v>-1.1389220085971301</c:v>
                </c:pt>
                <c:pt idx="10">
                  <c:v>-1.1389706130455099</c:v>
                </c:pt>
                <c:pt idx="11">
                  <c:v>-1.1360551143229201</c:v>
                </c:pt>
                <c:pt idx="12">
                  <c:v>-1.1365535627301899</c:v>
                </c:pt>
                <c:pt idx="13">
                  <c:v>-1.13821590819429</c:v>
                </c:pt>
                <c:pt idx="14">
                  <c:v>-1.1374646840536</c:v>
                </c:pt>
                <c:pt idx="15">
                  <c:v>-1.13370273682211</c:v>
                </c:pt>
                <c:pt idx="16">
                  <c:v>-1.1391737804428099</c:v>
                </c:pt>
                <c:pt idx="17">
                  <c:v>-1.13276020919336</c:v>
                </c:pt>
                <c:pt idx="18">
                  <c:v>-1.0000000000121501</c:v>
                </c:pt>
                <c:pt idx="19">
                  <c:v>-0.50000000000006295</c:v>
                </c:pt>
                <c:pt idx="20">
                  <c:v>-8.0000000000000006E-15</c:v>
                </c:pt>
                <c:pt idx="21">
                  <c:v>0.500000000000002</c:v>
                </c:pt>
                <c:pt idx="22">
                  <c:v>1</c:v>
                </c:pt>
                <c:pt idx="23">
                  <c:v>1.49999999999999</c:v>
                </c:pt>
                <c:pt idx="24">
                  <c:v>2</c:v>
                </c:pt>
                <c:pt idx="25">
                  <c:v>2.5</c:v>
                </c:pt>
                <c:pt idx="26">
                  <c:v>3</c:v>
                </c:pt>
                <c:pt idx="27">
                  <c:v>3.4999999999999898</c:v>
                </c:pt>
                <c:pt idx="28">
                  <c:v>4</c:v>
                </c:pt>
                <c:pt idx="29">
                  <c:v>4.5</c:v>
                </c:pt>
                <c:pt idx="30">
                  <c:v>4.9999999999999902</c:v>
                </c:pt>
                <c:pt idx="31">
                  <c:v>5.4999999999999902</c:v>
                </c:pt>
                <c:pt idx="32">
                  <c:v>6.0000000000000098</c:v>
                </c:pt>
                <c:pt idx="33">
                  <c:v>6.5</c:v>
                </c:pt>
                <c:pt idx="34">
                  <c:v>7.0000000000000098</c:v>
                </c:pt>
                <c:pt idx="35">
                  <c:v>7.5</c:v>
                </c:pt>
                <c:pt idx="36">
                  <c:v>8</c:v>
                </c:pt>
                <c:pt idx="37">
                  <c:v>8.4999999999999893</c:v>
                </c:pt>
                <c:pt idx="38">
                  <c:v>8.9999999999999805</c:v>
                </c:pt>
                <c:pt idx="39">
                  <c:v>9.5</c:v>
                </c:pt>
                <c:pt idx="40">
                  <c:v>10</c:v>
                </c:pt>
              </c:numCache>
            </c:numRef>
          </c:xVal>
          <c:yVal>
            <c:numRef>
              <c:f>Figure1!$K$3:$K$43</c:f>
              <c:numCache>
                <c:formatCode>0.0E+00</c:formatCode>
                <c:ptCount val="41"/>
                <c:pt idx="0">
                  <c:v>5.3959395618814003</c:v>
                </c:pt>
                <c:pt idx="1">
                  <c:v>5.3932580080840005</c:v>
                </c:pt>
                <c:pt idx="2">
                  <c:v>5.3898048425380995</c:v>
                </c:pt>
                <c:pt idx="3">
                  <c:v>5.3831608535550002</c:v>
                </c:pt>
                <c:pt idx="4">
                  <c:v>5.3912461930360998</c:v>
                </c:pt>
                <c:pt idx="5">
                  <c:v>5.3579687255035005</c:v>
                </c:pt>
                <c:pt idx="6">
                  <c:v>5.3985459916004004</c:v>
                </c:pt>
                <c:pt idx="7">
                  <c:v>5.2984329220719006</c:v>
                </c:pt>
                <c:pt idx="8">
                  <c:v>5.3951846746002001</c:v>
                </c:pt>
                <c:pt idx="9">
                  <c:v>5.3969714666057005</c:v>
                </c:pt>
                <c:pt idx="10">
                  <c:v>5.3972068794442007</c:v>
                </c:pt>
                <c:pt idx="11">
                  <c:v>5.3831076685535999</c:v>
                </c:pt>
                <c:pt idx="12">
                  <c:v>5.3855149945805998</c:v>
                </c:pt>
                <c:pt idx="13">
                  <c:v>5.3935529030162002</c:v>
                </c:pt>
                <c:pt idx="14">
                  <c:v>5.3899187350064999</c:v>
                </c:pt>
                <c:pt idx="15">
                  <c:v>5.3717640297183999</c:v>
                </c:pt>
                <c:pt idx="16">
                  <c:v>5.3981910427284001</c:v>
                </c:pt>
                <c:pt idx="17">
                  <c:v>5.3672270675506999</c:v>
                </c:pt>
                <c:pt idx="18">
                  <c:v>4.7732728048036002</c:v>
                </c:pt>
                <c:pt idx="19">
                  <c:v>3.2581092617325003</c:v>
                </c:pt>
                <c:pt idx="20">
                  <c:v>2.7168610820776999</c:v>
                </c:pt>
                <c:pt idx="21">
                  <c:v>3.0280044571413001</c:v>
                </c:pt>
                <c:pt idx="22">
                  <c:v>4.1591374468705995</c:v>
                </c:pt>
                <c:pt idx="23">
                  <c:v>6.1330242056971995</c:v>
                </c:pt>
                <c:pt idx="24">
                  <c:v>9</c:v>
                </c:pt>
                <c:pt idx="25">
                  <c:v>12.820305552719299</c:v>
                </c:pt>
                <c:pt idx="26">
                  <c:v>17.655160175116698</c:v>
                </c:pt>
                <c:pt idx="27">
                  <c:v>23.563075547423601</c:v>
                </c:pt>
                <c:pt idx="28">
                  <c:v>30.598687594389101</c:v>
                </c:pt>
                <c:pt idx="29">
                  <c:v>38.812645236924695</c:v>
                </c:pt>
                <c:pt idx="30">
                  <c:v>48.251889990087399</c:v>
                </c:pt>
                <c:pt idx="31">
                  <c:v>58.9600469716978</c:v>
                </c:pt>
                <c:pt idx="32">
                  <c:v>70.977817631740507</c:v>
                </c:pt>
                <c:pt idx="33">
                  <c:v>84.343335731671701</c:v>
                </c:pt>
                <c:pt idx="34">
                  <c:v>99.0924769934729</c:v>
                </c:pt>
                <c:pt idx="35">
                  <c:v>115.25912392067399</c:v>
                </c:pt>
                <c:pt idx="36">
                  <c:v>132.87539099025201</c:v>
                </c:pt>
                <c:pt idx="37">
                  <c:v>151.971816131559</c:v>
                </c:pt>
                <c:pt idx="38">
                  <c:v>172.57752400457699</c:v>
                </c:pt>
                <c:pt idx="39">
                  <c:v>194.72036583918501</c:v>
                </c:pt>
                <c:pt idx="40">
                  <c:v>218.42703981095002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081-44C4-91D7-F90E127AF06B}"/>
            </c:ext>
          </c:extLst>
        </c:ser>
        <c:ser>
          <c:idx val="6"/>
          <c:order val="7"/>
          <c:tx>
            <c:v>Lognormal</c:v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Figure1!$BF$3:$BF$17</c:f>
              <c:numCache>
                <c:formatCode>General</c:formatCode>
                <c:ptCount val="15"/>
                <c:pt idx="0">
                  <c:v>0</c:v>
                </c:pt>
                <c:pt idx="1">
                  <c:v>0.3010000000000001</c:v>
                </c:pt>
                <c:pt idx="2">
                  <c:v>0.68200073313743614</c:v>
                </c:pt>
                <c:pt idx="3">
                  <c:v>0.98030607465219799</c:v>
                </c:pt>
                <c:pt idx="4">
                  <c:v>1.4310835055998652</c:v>
                </c:pt>
                <c:pt idx="5">
                  <c:v>1.8074844397670484</c:v>
                </c:pt>
                <c:pt idx="6">
                  <c:v>2.1503488089144978</c:v>
                </c:pt>
                <c:pt idx="7">
                  <c:v>2.4748737341529163</c:v>
                </c:pt>
                <c:pt idx="8">
                  <c:v>2.7885480092693404</c:v>
                </c:pt>
                <c:pt idx="9">
                  <c:v>3.0956420981760799</c:v>
                </c:pt>
                <c:pt idx="10">
                  <c:v>3.3988233257996803</c:v>
                </c:pt>
                <c:pt idx="11">
                  <c:v>4</c:v>
                </c:pt>
                <c:pt idx="12">
                  <c:v>4.6008694830433958</c:v>
                </c:pt>
                <c:pt idx="13">
                  <c:v>5.5113519212621505</c:v>
                </c:pt>
                <c:pt idx="14">
                  <c:v>7.0710678118654755</c:v>
                </c:pt>
              </c:numCache>
            </c:numRef>
          </c:xVal>
          <c:yVal>
            <c:numRef>
              <c:f>Figure1!$BG$3:$BG$17</c:f>
              <c:numCache>
                <c:formatCode>General</c:formatCode>
                <c:ptCount val="15"/>
                <c:pt idx="0">
                  <c:v>3</c:v>
                </c:pt>
                <c:pt idx="1">
                  <c:v>3.1615060100000001</c:v>
                </c:pt>
                <c:pt idx="2">
                  <c:v>3.8382562500000006</c:v>
                </c:pt>
                <c:pt idx="3">
                  <c:v>4.7561000000000018</c:v>
                </c:pt>
                <c:pt idx="4">
                  <c:v>6.8496000000000006</c:v>
                </c:pt>
                <c:pt idx="5">
                  <c:v>9.3201000000000018</c:v>
                </c:pt>
                <c:pt idx="6">
                  <c:v>12.209599999999996</c:v>
                </c:pt>
                <c:pt idx="7">
                  <c:v>15.5625</c:v>
                </c:pt>
                <c:pt idx="8">
                  <c:v>19.425600000000006</c:v>
                </c:pt>
                <c:pt idx="9">
                  <c:v>23.848099999999995</c:v>
                </c:pt>
                <c:pt idx="10">
                  <c:v>28.881600000000006</c:v>
                </c:pt>
                <c:pt idx="11">
                  <c:v>41</c:v>
                </c:pt>
                <c:pt idx="12">
                  <c:v>56.241600000000012</c:v>
                </c:pt>
                <c:pt idx="13">
                  <c:v>86.0625</c:v>
                </c:pt>
                <c:pt idx="14">
                  <c:v>159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4081-44C4-91D7-F90E127AF06B}"/>
            </c:ext>
          </c:extLst>
        </c:ser>
        <c:ser>
          <c:idx val="7"/>
          <c:order val="8"/>
          <c:tx>
            <c:v>Gamma</c:v>
          </c:tx>
          <c:spPr>
            <a:ln w="25400">
              <a:solidFill>
                <a:srgbClr val="FF6699"/>
              </a:solidFill>
            </a:ln>
          </c:spPr>
          <c:marker>
            <c:symbol val="none"/>
          </c:marker>
          <c:xVal>
            <c:numRef>
              <c:f>Figure1!$BC$3:$BC$17</c:f>
              <c:numCache>
                <c:formatCode>General</c:formatCode>
                <c:ptCount val="15"/>
                <c:pt idx="0">
                  <c:v>8.9442719099991592</c:v>
                </c:pt>
                <c:pt idx="1">
                  <c:v>7.0710678118654755</c:v>
                </c:pt>
                <c:pt idx="2">
                  <c:v>6.3245553203367582</c:v>
                </c:pt>
                <c:pt idx="3">
                  <c:v>4.4721359549995796</c:v>
                </c:pt>
                <c:pt idx="4">
                  <c:v>2.8284271247461898</c:v>
                </c:pt>
                <c:pt idx="5">
                  <c:v>2</c:v>
                </c:pt>
                <c:pt idx="6">
                  <c:v>1.4142135623730949</c:v>
                </c:pt>
                <c:pt idx="7">
                  <c:v>0.89442719099991586</c:v>
                </c:pt>
                <c:pt idx="8">
                  <c:v>0.63245553203367588</c:v>
                </c:pt>
                <c:pt idx="9">
                  <c:v>0.44721359549995793</c:v>
                </c:pt>
                <c:pt idx="10">
                  <c:v>0.28284271247461901</c:v>
                </c:pt>
                <c:pt idx="11">
                  <c:v>0.2</c:v>
                </c:pt>
                <c:pt idx="12">
                  <c:v>0.1414213562373095</c:v>
                </c:pt>
                <c:pt idx="13">
                  <c:v>7.0710678118654752E-2</c:v>
                </c:pt>
                <c:pt idx="14">
                  <c:v>6.3245553203367583E-2</c:v>
                </c:pt>
              </c:numCache>
            </c:numRef>
          </c:xVal>
          <c:yVal>
            <c:numRef>
              <c:f>Figure1!$BD$3:$BD$17</c:f>
              <c:numCache>
                <c:formatCode>General</c:formatCode>
                <c:ptCount val="15"/>
                <c:pt idx="0">
                  <c:v>123</c:v>
                </c:pt>
                <c:pt idx="1">
                  <c:v>78</c:v>
                </c:pt>
                <c:pt idx="2">
                  <c:v>63</c:v>
                </c:pt>
                <c:pt idx="3">
                  <c:v>33</c:v>
                </c:pt>
                <c:pt idx="4">
                  <c:v>15</c:v>
                </c:pt>
                <c:pt idx="5">
                  <c:v>9</c:v>
                </c:pt>
                <c:pt idx="6">
                  <c:v>6</c:v>
                </c:pt>
                <c:pt idx="7">
                  <c:v>4.2</c:v>
                </c:pt>
                <c:pt idx="8">
                  <c:v>3.6</c:v>
                </c:pt>
                <c:pt idx="9">
                  <c:v>3.3</c:v>
                </c:pt>
                <c:pt idx="10">
                  <c:v>3.12</c:v>
                </c:pt>
                <c:pt idx="11">
                  <c:v>3.06</c:v>
                </c:pt>
                <c:pt idx="12">
                  <c:v>3.03</c:v>
                </c:pt>
                <c:pt idx="13">
                  <c:v>3.0074999999999998</c:v>
                </c:pt>
                <c:pt idx="14">
                  <c:v>3.0059999999999998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4081-44C4-91D7-F90E127AF06B}"/>
            </c:ext>
          </c:extLst>
        </c:ser>
        <c:ser>
          <c:idx val="2"/>
          <c:order val="9"/>
          <c:tx>
            <c:v>Rayleigh</c:v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1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Figure1!$BH$29</c:f>
              <c:numCache>
                <c:formatCode>General</c:formatCode>
                <c:ptCount val="1"/>
                <c:pt idx="0">
                  <c:v>0.63100000000000001</c:v>
                </c:pt>
              </c:numCache>
            </c:numRef>
          </c:xVal>
          <c:yVal>
            <c:numRef>
              <c:f>Figure1!$BI$29</c:f>
              <c:numCache>
                <c:formatCode>General</c:formatCode>
                <c:ptCount val="1"/>
                <c:pt idx="0">
                  <c:v>3.2450000000000001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4081-44C4-91D7-F90E127AF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483840"/>
        <c:axId val="684844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Figure1!$E$1</c15:sqref>
                        </c15:formulaRef>
                      </c:ext>
                    </c:extLst>
                    <c:strCache>
                      <c:ptCount val="1"/>
                      <c:pt idx="0">
                        <c:v>min global</c:v>
                      </c:pt>
                    </c:strCache>
                  </c:strRef>
                </c:tx>
                <c:spPr>
                  <a:ln w="25400">
                    <a:solidFill>
                      <a:srgbClr val="00B0F0"/>
                    </a:solidFill>
                    <a:prstDash val="lgDash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Figure1!$C$3:$C$43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-9.9999992159064988</c:v>
                      </c:pt>
                      <c:pt idx="1">
                        <c:v>-9.5000005875832993</c:v>
                      </c:pt>
                      <c:pt idx="2">
                        <c:v>-9.000033705908999</c:v>
                      </c:pt>
                      <c:pt idx="3">
                        <c:v>-8.4999985855264999</c:v>
                      </c:pt>
                      <c:pt idx="4">
                        <c:v>-8.0000030146347001</c:v>
                      </c:pt>
                      <c:pt idx="5">
                        <c:v>-7.5000026121728496</c:v>
                      </c:pt>
                      <c:pt idx="6">
                        <c:v>-7.000002209711</c:v>
                      </c:pt>
                      <c:pt idx="7">
                        <c:v>-6.5000111509971994</c:v>
                      </c:pt>
                      <c:pt idx="8">
                        <c:v>-6.0000006451215997</c:v>
                      </c:pt>
                      <c:pt idx="9">
                        <c:v>-5.5000004164216003</c:v>
                      </c:pt>
                      <c:pt idx="10">
                        <c:v>-5.0000009301898993</c:v>
                      </c:pt>
                      <c:pt idx="11">
                        <c:v>-4.5000013958455005</c:v>
                      </c:pt>
                      <c:pt idx="12">
                        <c:v>-4.0000054441080994</c:v>
                      </c:pt>
                      <c:pt idx="13">
                        <c:v>-3.5000000424012003</c:v>
                      </c:pt>
                      <c:pt idx="14">
                        <c:v>-3.0000005360528998</c:v>
                      </c:pt>
                      <c:pt idx="15">
                        <c:v>-2.4999995491975997</c:v>
                      </c:pt>
                      <c:pt idx="16">
                        <c:v>-2.0000001182604001</c:v>
                      </c:pt>
                      <c:pt idx="17">
                        <c:v>-1.50000005885305</c:v>
                      </c:pt>
                      <c:pt idx="18">
                        <c:v>-0.99999999944570006</c:v>
                      </c:pt>
                      <c:pt idx="19">
                        <c:v>-0.50000031534380007</c:v>
                      </c:pt>
                      <c:pt idx="20">
                        <c:v>-6.3124190000000004E-7</c:v>
                      </c:pt>
                      <c:pt idx="21">
                        <c:v>0.49999996390029994</c:v>
                      </c:pt>
                      <c:pt idx="22">
                        <c:v>0.9999993037489</c:v>
                      </c:pt>
                      <c:pt idx="23">
                        <c:v>1.4999993307303001</c:v>
                      </c:pt>
                      <c:pt idx="24">
                        <c:v>1.9999997982446001</c:v>
                      </c:pt>
                      <c:pt idx="25">
                        <c:v>2.5000001795904998</c:v>
                      </c:pt>
                      <c:pt idx="26">
                        <c:v>2.9999958240793001</c:v>
                      </c:pt>
                      <c:pt idx="27">
                        <c:v>3.4999960868942996</c:v>
                      </c:pt>
                      <c:pt idx="28">
                        <c:v>3.9999957109444999</c:v>
                      </c:pt>
                      <c:pt idx="29">
                        <c:v>4.4999991120022997</c:v>
                      </c:pt>
                      <c:pt idx="30">
                        <c:v>4.9999953402032995</c:v>
                      </c:pt>
                      <c:pt idx="31">
                        <c:v>5.4999961923762992</c:v>
                      </c:pt>
                      <c:pt idx="32">
                        <c:v>5.9999979502575993</c:v>
                      </c:pt>
                      <c:pt idx="33">
                        <c:v>6.4999976397817001</c:v>
                      </c:pt>
                      <c:pt idx="34">
                        <c:v>6.9999937699717005</c:v>
                      </c:pt>
                      <c:pt idx="35">
                        <c:v>7.4999961113921003</c:v>
                      </c:pt>
                      <c:pt idx="36">
                        <c:v>7.9999942590941995</c:v>
                      </c:pt>
                      <c:pt idx="37">
                        <c:v>8.4999951735803005</c:v>
                      </c:pt>
                      <c:pt idx="38">
                        <c:v>8.999997117146501</c:v>
                      </c:pt>
                      <c:pt idx="39">
                        <c:v>9.4999993431106002</c:v>
                      </c:pt>
                      <c:pt idx="40">
                        <c:v>10.0000010839927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Figure1!$E$3:$E$43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100.99998431813059</c:v>
                      </c:pt>
                      <c:pt idx="1">
                        <c:v>91.250011164083034</c:v>
                      </c:pt>
                      <c:pt idx="2">
                        <c:v>82.000606707498065</c:v>
                      </c:pt>
                      <c:pt idx="3">
                        <c:v>73.2499759539525</c:v>
                      </c:pt>
                      <c:pt idx="4">
                        <c:v>65.000048234164296</c:v>
                      </c:pt>
                      <c:pt idx="5">
                        <c:v>57.250039182599565</c:v>
                      </c:pt>
                      <c:pt idx="6">
                        <c:v>50.000030935958883</c:v>
                      </c:pt>
                      <c:pt idx="7">
                        <c:v>43.250144963087934</c:v>
                      </c:pt>
                      <c:pt idx="8">
                        <c:v>37.000007741459612</c:v>
                      </c:pt>
                      <c:pt idx="9">
                        <c:v>31.250004580637778</c:v>
                      </c:pt>
                      <c:pt idx="10">
                        <c:v>26.000009301899858</c:v>
                      </c:pt>
                      <c:pt idx="11">
                        <c:v>21.250012562611452</c:v>
                      </c:pt>
                      <c:pt idx="12">
                        <c:v>17.000043552894432</c:v>
                      </c:pt>
                      <c:pt idx="13">
                        <c:v>13.250000296808404</c:v>
                      </c:pt>
                      <c:pt idx="14">
                        <c:v>10.000003216317687</c:v>
                      </c:pt>
                      <c:pt idx="15">
                        <c:v>7.2499977459882015</c:v>
                      </c:pt>
                      <c:pt idx="16">
                        <c:v>5.0000004730416148</c:v>
                      </c:pt>
                      <c:pt idx="17">
                        <c:v>3.2500001765591535</c:v>
                      </c:pt>
                      <c:pt idx="18">
                        <c:v>1.9999999988914001</c:v>
                      </c:pt>
                      <c:pt idx="19">
                        <c:v>1.2500003153438994</c:v>
                      </c:pt>
                      <c:pt idx="20">
                        <c:v>1.0000000000003986</c:v>
                      </c:pt>
                      <c:pt idx="21">
                        <c:v>1.2499999639003012</c:v>
                      </c:pt>
                      <c:pt idx="22">
                        <c:v>1.9999986074982847</c:v>
                      </c:pt>
                      <c:pt idx="23">
                        <c:v>3.2499979921913482</c:v>
                      </c:pt>
                      <c:pt idx="24">
                        <c:v>4.9999991929784411</c:v>
                      </c:pt>
                      <c:pt idx="25">
                        <c:v>7.250000897952531</c:v>
                      </c:pt>
                      <c:pt idx="26">
                        <c:v>9.9999749444932391</c:v>
                      </c:pt>
                      <c:pt idx="27">
                        <c:v>13.24997260827541</c:v>
                      </c:pt>
                      <c:pt idx="28">
                        <c:v>16.999965687574395</c:v>
                      </c:pt>
                      <c:pt idx="29">
                        <c:v>21.249992008021486</c:v>
                      </c:pt>
                      <c:pt idx="30">
                        <c:v>25.999953402054707</c:v>
                      </c:pt>
                      <c:pt idx="31">
                        <c:v>31.249958116153788</c:v>
                      </c:pt>
                      <c:pt idx="32">
                        <c:v>36.999975403095391</c:v>
                      </c:pt>
                      <c:pt idx="33">
                        <c:v>43.249969317167668</c:v>
                      </c:pt>
                      <c:pt idx="34">
                        <c:v>49.999912779642621</c:v>
                      </c:pt>
                      <c:pt idx="35">
                        <c:v>57.249941670896625</c:v>
                      </c:pt>
                      <c:pt idx="36">
                        <c:v>64.999908145540147</c:v>
                      </c:pt>
                      <c:pt idx="37">
                        <c:v>73.249917950888403</c:v>
                      </c:pt>
                      <c:pt idx="38">
                        <c:v>81.999948108645327</c:v>
                      </c:pt>
                      <c:pt idx="39">
                        <c:v>91.249987519101836</c:v>
                      </c:pt>
                      <c:pt idx="40">
                        <c:v>101.00002167985518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A-4081-44C4-91D7-F90E127AF06B}"/>
                  </c:ext>
                </c:extLst>
              </c15:ser>
            </c15:filteredScatterSeries>
            <c15:filteredScatterSeries>
              <c15:ser>
                <c:idx val="1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Figure1!$AH$1:$AI$1</c15:sqref>
                        </c15:formulaRef>
                      </c:ext>
                    </c:extLst>
                    <c:strCache>
                      <c:ptCount val="1"/>
                      <c:pt idx="0">
                        <c:v>min GEV</c:v>
                      </c:pt>
                    </c:strCache>
                  </c:strRef>
                </c:tx>
                <c:spPr>
                  <a:ln w="25400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Figure1!$AI$3:$AI$32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-10</c:v>
                      </c:pt>
                      <c:pt idx="1">
                        <c:v>-9.5</c:v>
                      </c:pt>
                      <c:pt idx="2">
                        <c:v>-9.0000000000000107</c:v>
                      </c:pt>
                      <c:pt idx="3">
                        <c:v>-8.5000000000000195</c:v>
                      </c:pt>
                      <c:pt idx="4">
                        <c:v>-8.0000000000000302</c:v>
                      </c:pt>
                      <c:pt idx="5">
                        <c:v>-7.5000000000228297</c:v>
                      </c:pt>
                      <c:pt idx="6">
                        <c:v>-6.9999999999999902</c:v>
                      </c:pt>
                      <c:pt idx="7">
                        <c:v>-6.4999999999999698</c:v>
                      </c:pt>
                      <c:pt idx="8">
                        <c:v>-6.0000000000023803</c:v>
                      </c:pt>
                      <c:pt idx="9">
                        <c:v>-5.4999999999999796</c:v>
                      </c:pt>
                      <c:pt idx="10">
                        <c:v>-5.0000000000000799</c:v>
                      </c:pt>
                      <c:pt idx="11">
                        <c:v>-4.5000000000034097</c:v>
                      </c:pt>
                      <c:pt idx="12">
                        <c:v>-4.0000000000202798</c:v>
                      </c:pt>
                      <c:pt idx="13">
                        <c:v>-3.5000000000227698</c:v>
                      </c:pt>
                      <c:pt idx="14">
                        <c:v>-3.0000000000044502</c:v>
                      </c:pt>
                      <c:pt idx="15">
                        <c:v>-2.5000000000000702</c:v>
                      </c:pt>
                      <c:pt idx="16">
                        <c:v>-1.99999999999999</c:v>
                      </c:pt>
                      <c:pt idx="17">
                        <c:v>-1.49999999999999</c:v>
                      </c:pt>
                      <c:pt idx="18">
                        <c:v>-0.999999999999998</c:v>
                      </c:pt>
                      <c:pt idx="19">
                        <c:v>-0.500000000000001</c:v>
                      </c:pt>
                      <c:pt idx="20">
                        <c:v>-3.1E-14</c:v>
                      </c:pt>
                      <c:pt idx="21">
                        <c:v>0.49999999999982297</c:v>
                      </c:pt>
                      <c:pt idx="22">
                        <c:v>1.00000000002524</c:v>
                      </c:pt>
                      <c:pt idx="23">
                        <c:v>1.49999999999978</c:v>
                      </c:pt>
                      <c:pt idx="24">
                        <c:v>2.0000000000001599</c:v>
                      </c:pt>
                      <c:pt idx="25">
                        <c:v>2.5000000000000102</c:v>
                      </c:pt>
                      <c:pt idx="26">
                        <c:v>3</c:v>
                      </c:pt>
                      <c:pt idx="27">
                        <c:v>3.5000000000000302</c:v>
                      </c:pt>
                      <c:pt idx="28">
                        <c:v>4.0000000000000302</c:v>
                      </c:pt>
                      <c:pt idx="29">
                        <c:v>4.4999999999999698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Figure1!$AJ$3:$AJ$32</c15:sqref>
                        </c15:formulaRef>
                      </c:ext>
                    </c:extLst>
                    <c:numCache>
                      <c:formatCode>0.0</c:formatCode>
                      <c:ptCount val="30"/>
                      <c:pt idx="0">
                        <c:v>218.42703981094701</c:v>
                      </c:pt>
                      <c:pt idx="1">
                        <c:v>194.72036583918501</c:v>
                      </c:pt>
                      <c:pt idx="2">
                        <c:v>172.57752400457801</c:v>
                      </c:pt>
                      <c:pt idx="3">
                        <c:v>151.97181613155999</c:v>
                      </c:pt>
                      <c:pt idx="4">
                        <c:v>132.87539099025301</c:v>
                      </c:pt>
                      <c:pt idx="5">
                        <c:v>115.259123921445</c:v>
                      </c:pt>
                      <c:pt idx="6">
                        <c:v>99.092476993472502</c:v>
                      </c:pt>
                      <c:pt idx="7">
                        <c:v>84.343335731671303</c:v>
                      </c:pt>
                      <c:pt idx="8">
                        <c:v>70.977817631800804</c:v>
                      </c:pt>
                      <c:pt idx="9">
                        <c:v>58.9600469716978</c:v>
                      </c:pt>
                      <c:pt idx="10">
                        <c:v>48.251889990089296</c:v>
                      </c:pt>
                      <c:pt idx="11">
                        <c:v>38.8126452369848</c:v>
                      </c:pt>
                      <c:pt idx="12">
                        <c:v>30.5986875946979</c:v>
                      </c:pt>
                      <c:pt idx="13">
                        <c:v>23.563075547718</c:v>
                      </c:pt>
                      <c:pt idx="14">
                        <c:v>17.655160175164401</c:v>
                      </c:pt>
                      <c:pt idx="15">
                        <c:v>12.820305552719899</c:v>
                      </c:pt>
                      <c:pt idx="16">
                        <c:v>9</c:v>
                      </c:pt>
                      <c:pt idx="17">
                        <c:v>6.1330242056971995</c:v>
                      </c:pt>
                      <c:pt idx="18">
                        <c:v>4.1591374468705995</c:v>
                      </c:pt>
                      <c:pt idx="19">
                        <c:v>3.0280044571413001</c:v>
                      </c:pt>
                      <c:pt idx="20">
                        <c:v>2.7168610820776999</c:v>
                      </c:pt>
                      <c:pt idx="21">
                        <c:v>3.2581092617305996</c:v>
                      </c:pt>
                      <c:pt idx="22">
                        <c:v>4.7732728033819996</c:v>
                      </c:pt>
                      <c:pt idx="23">
                        <c:v>7.5129707692615995</c:v>
                      </c:pt>
                      <c:pt idx="24">
                        <c:v>11.919865789081401</c:v>
                      </c:pt>
                      <c:pt idx="25">
                        <c:v>18.757015633386899</c:v>
                      </c:pt>
                      <c:pt idx="26">
                        <c:v>29.395754709344601</c:v>
                      </c:pt>
                      <c:pt idx="27">
                        <c:v>46.524961398016302</c:v>
                      </c:pt>
                      <c:pt idx="28">
                        <c:v>76.194280039804596</c:v>
                      </c:pt>
                      <c:pt idx="29">
                        <c:v>135.41006973042698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081-44C4-91D7-F90E127AF06B}"/>
                  </c:ext>
                </c:extLst>
              </c15:ser>
            </c15:filteredScatterSeries>
          </c:ext>
        </c:extLst>
      </c:scatterChart>
      <c:valAx>
        <c:axId val="68483840"/>
        <c:scaling>
          <c:orientation val="minMax"/>
          <c:max val="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Cs</a:t>
                </a:r>
              </a:p>
            </c:rich>
          </c:tx>
          <c:layout>
            <c:manualLayout>
              <c:xMode val="edge"/>
              <c:yMode val="edge"/>
              <c:x val="0.46871892361111112"/>
              <c:y val="0.930840417447244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8484416"/>
        <c:crosses val="autoZero"/>
        <c:crossBetween val="midCat"/>
        <c:majorUnit val="2"/>
      </c:valAx>
      <c:valAx>
        <c:axId val="68484416"/>
        <c:scaling>
          <c:logBase val="10"/>
          <c:orientation val="minMax"/>
          <c:max val="100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Ck</a:t>
                </a:r>
              </a:p>
            </c:rich>
          </c:tx>
          <c:layout>
            <c:manualLayout>
              <c:xMode val="edge"/>
              <c:yMode val="edge"/>
              <c:x val="2.204861111111111E-3"/>
              <c:y val="0.40439244518280254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crossAx val="68483840"/>
        <c:crossesAt val="-10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4902878291188795"/>
          <c:y val="0.29340109920137303"/>
          <c:w val="0.42343377617166977"/>
          <c:h val="0.60380570042700765"/>
        </c:manualLayout>
      </c:layout>
      <c:overlay val="0"/>
      <c:spPr>
        <a:noFill/>
      </c:sp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L-moments Coefficient of kurtosis vs. coefficient of skewness of all time series</a:t>
            </a:r>
            <a:endParaRPr lang="el-GR"/>
          </a:p>
        </c:rich>
      </c:tx>
      <c:layout>
        <c:manualLayout>
          <c:xMode val="edge"/>
          <c:yMode val="edge"/>
          <c:x val="0.1593148677267737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712487510214607"/>
          <c:y val="0.13556177080489118"/>
          <c:w val="0.84036850317861478"/>
          <c:h val="0.7103988664959523"/>
        </c:manualLayout>
      </c:layout>
      <c:scatterChart>
        <c:scatterStyle val="smoothMarker"/>
        <c:varyColors val="0"/>
        <c:ser>
          <c:idx val="1"/>
          <c:order val="0"/>
          <c:tx>
            <c:v>Stations' Timeseries</c:v>
          </c:tx>
          <c:spPr>
            <a:ln>
              <a:solidFill>
                <a:schemeClr val="bg1">
                  <a:alpha val="1000"/>
                </a:schemeClr>
              </a:solidFill>
            </a:ln>
          </c:spPr>
          <c:marker>
            <c:symbol val="circle"/>
            <c:size val="3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Φύλλο2!$V$2:$V$1974</c:f>
              <c:numCache>
                <c:formatCode>General</c:formatCode>
                <c:ptCount val="1973"/>
                <c:pt idx="0">
                  <c:v>0.28475640097177646</c:v>
                </c:pt>
                <c:pt idx="1">
                  <c:v>0.29921395875642443</c:v>
                </c:pt>
                <c:pt idx="2">
                  <c:v>0.30739053900007285</c:v>
                </c:pt>
                <c:pt idx="3">
                  <c:v>0.35513955311769596</c:v>
                </c:pt>
                <c:pt idx="4">
                  <c:v>0.26666660357129901</c:v>
                </c:pt>
                <c:pt idx="5">
                  <c:v>0.25785200278201614</c:v>
                </c:pt>
                <c:pt idx="6">
                  <c:v>0.32031319341830145</c:v>
                </c:pt>
                <c:pt idx="7">
                  <c:v>0.35477467038145427</c:v>
                </c:pt>
                <c:pt idx="8">
                  <c:v>0.41104971073679231</c:v>
                </c:pt>
                <c:pt idx="9">
                  <c:v>0.53696720290167299</c:v>
                </c:pt>
                <c:pt idx="10">
                  <c:v>0.37765117695542205</c:v>
                </c:pt>
                <c:pt idx="11">
                  <c:v>0.29118361455195174</c:v>
                </c:pt>
                <c:pt idx="12">
                  <c:v>0.35897047951439554</c:v>
                </c:pt>
                <c:pt idx="13">
                  <c:v>0.30405961605952037</c:v>
                </c:pt>
                <c:pt idx="14">
                  <c:v>0.34753862700461635</c:v>
                </c:pt>
                <c:pt idx="15">
                  <c:v>0.38553496579804047</c:v>
                </c:pt>
                <c:pt idx="16">
                  <c:v>0.3715413702580892</c:v>
                </c:pt>
                <c:pt idx="17">
                  <c:v>0.33091104276813699</c:v>
                </c:pt>
                <c:pt idx="18">
                  <c:v>0.29436852886526976</c:v>
                </c:pt>
                <c:pt idx="19">
                  <c:v>0.56806216606724291</c:v>
                </c:pt>
                <c:pt idx="20">
                  <c:v>0.263419588174715</c:v>
                </c:pt>
                <c:pt idx="21">
                  <c:v>0.34917357065618582</c:v>
                </c:pt>
                <c:pt idx="22">
                  <c:v>0.48381577989800206</c:v>
                </c:pt>
                <c:pt idx="23">
                  <c:v>0.38713927451343721</c:v>
                </c:pt>
                <c:pt idx="24">
                  <c:v>0.49707137645103039</c:v>
                </c:pt>
                <c:pt idx="25">
                  <c:v>0.3359939528856879</c:v>
                </c:pt>
                <c:pt idx="26">
                  <c:v>0.3649213506072595</c:v>
                </c:pt>
                <c:pt idx="27">
                  <c:v>0.30521675945714044</c:v>
                </c:pt>
                <c:pt idx="28">
                  <c:v>0.4086984334912076</c:v>
                </c:pt>
                <c:pt idx="29">
                  <c:v>0.30222762539953285</c:v>
                </c:pt>
                <c:pt idx="30">
                  <c:v>0.27601246577818772</c:v>
                </c:pt>
                <c:pt idx="31">
                  <c:v>0.33711391431547577</c:v>
                </c:pt>
                <c:pt idx="32">
                  <c:v>0.71444154039669527</c:v>
                </c:pt>
                <c:pt idx="33">
                  <c:v>0.35693432303276929</c:v>
                </c:pt>
                <c:pt idx="34">
                  <c:v>0.45509463850106879</c:v>
                </c:pt>
                <c:pt idx="35">
                  <c:v>0.45040819454182834</c:v>
                </c:pt>
                <c:pt idx="36">
                  <c:v>0.41688420874418863</c:v>
                </c:pt>
                <c:pt idx="37">
                  <c:v>0.52170671357754372</c:v>
                </c:pt>
                <c:pt idx="38">
                  <c:v>0.54520312768291568</c:v>
                </c:pt>
                <c:pt idx="39">
                  <c:v>0.19349406356564591</c:v>
                </c:pt>
                <c:pt idx="40">
                  <c:v>0.20088881249396939</c:v>
                </c:pt>
                <c:pt idx="41">
                  <c:v>0.23126739234891414</c:v>
                </c:pt>
                <c:pt idx="42">
                  <c:v>0.22060866423460546</c:v>
                </c:pt>
                <c:pt idx="43">
                  <c:v>0.24107347479328345</c:v>
                </c:pt>
                <c:pt idx="44">
                  <c:v>0.22832691202237143</c:v>
                </c:pt>
                <c:pt idx="45">
                  <c:v>0.20339094618154752</c:v>
                </c:pt>
                <c:pt idx="46">
                  <c:v>0.19895855545509544</c:v>
                </c:pt>
                <c:pt idx="47">
                  <c:v>0.2168939650302133</c:v>
                </c:pt>
                <c:pt idx="48">
                  <c:v>0.20249545815962078</c:v>
                </c:pt>
                <c:pt idx="49">
                  <c:v>0.22970780015829551</c:v>
                </c:pt>
                <c:pt idx="50">
                  <c:v>0.19300452667739165</c:v>
                </c:pt>
                <c:pt idx="51">
                  <c:v>0.16345739338732246</c:v>
                </c:pt>
                <c:pt idx="52">
                  <c:v>0.18520353212884189</c:v>
                </c:pt>
                <c:pt idx="53">
                  <c:v>0.18107286654713706</c:v>
                </c:pt>
                <c:pt idx="54">
                  <c:v>0.39441969462709814</c:v>
                </c:pt>
                <c:pt idx="55">
                  <c:v>0.2091068635873814</c:v>
                </c:pt>
                <c:pt idx="56">
                  <c:v>0.20760157329846862</c:v>
                </c:pt>
                <c:pt idx="57">
                  <c:v>0.19450928888889596</c:v>
                </c:pt>
                <c:pt idx="58">
                  <c:v>0.1878943876023933</c:v>
                </c:pt>
                <c:pt idx="59">
                  <c:v>0.2100558655116167</c:v>
                </c:pt>
                <c:pt idx="60">
                  <c:v>0.19397177582833081</c:v>
                </c:pt>
                <c:pt idx="61">
                  <c:v>0.20065048780564432</c:v>
                </c:pt>
                <c:pt idx="62">
                  <c:v>0.17940850575482514</c:v>
                </c:pt>
                <c:pt idx="63">
                  <c:v>0.29109236188163301</c:v>
                </c:pt>
                <c:pt idx="64">
                  <c:v>0.19778523157400407</c:v>
                </c:pt>
                <c:pt idx="65">
                  <c:v>0.19772462137785451</c:v>
                </c:pt>
                <c:pt idx="66">
                  <c:v>0.24582313785630117</c:v>
                </c:pt>
                <c:pt idx="67">
                  <c:v>0.21530938356101181</c:v>
                </c:pt>
                <c:pt idx="68">
                  <c:v>0.23715635296974025</c:v>
                </c:pt>
                <c:pt idx="69">
                  <c:v>0.23649444882904946</c:v>
                </c:pt>
                <c:pt idx="70">
                  <c:v>0.19396600909312323</c:v>
                </c:pt>
                <c:pt idx="71">
                  <c:v>0.27658062851777832</c:v>
                </c:pt>
                <c:pt idx="72">
                  <c:v>0.18739039139201852</c:v>
                </c:pt>
                <c:pt idx="73">
                  <c:v>0.26820753927524565</c:v>
                </c:pt>
                <c:pt idx="74">
                  <c:v>0.30153850451264619</c:v>
                </c:pt>
                <c:pt idx="75">
                  <c:v>0.23662410755341678</c:v>
                </c:pt>
                <c:pt idx="76">
                  <c:v>0.22826998324558279</c:v>
                </c:pt>
                <c:pt idx="77">
                  <c:v>0.23037410694427773</c:v>
                </c:pt>
                <c:pt idx="78">
                  <c:v>0.21577970860508788</c:v>
                </c:pt>
                <c:pt idx="79">
                  <c:v>0.28481434832366892</c:v>
                </c:pt>
                <c:pt idx="80">
                  <c:v>0.19125391446493456</c:v>
                </c:pt>
                <c:pt idx="81">
                  <c:v>0.33962846119319234</c:v>
                </c:pt>
                <c:pt idx="82">
                  <c:v>0.27363774385877537</c:v>
                </c:pt>
                <c:pt idx="83">
                  <c:v>0.32995107510034671</c:v>
                </c:pt>
                <c:pt idx="84">
                  <c:v>0.28559361089774526</c:v>
                </c:pt>
                <c:pt idx="85">
                  <c:v>0.33027624191651306</c:v>
                </c:pt>
                <c:pt idx="86">
                  <c:v>0.35735659373173689</c:v>
                </c:pt>
                <c:pt idx="87">
                  <c:v>0.23332937769056006</c:v>
                </c:pt>
                <c:pt idx="88">
                  <c:v>0.24113701291747613</c:v>
                </c:pt>
                <c:pt idx="89">
                  <c:v>0.2435654148447064</c:v>
                </c:pt>
                <c:pt idx="90">
                  <c:v>0.23637537910902306</c:v>
                </c:pt>
                <c:pt idx="91">
                  <c:v>0.2972292209208014</c:v>
                </c:pt>
                <c:pt idx="92">
                  <c:v>0.47181128008009665</c:v>
                </c:pt>
                <c:pt idx="93">
                  <c:v>0.27705382036074511</c:v>
                </c:pt>
                <c:pt idx="94">
                  <c:v>0.23557833215194446</c:v>
                </c:pt>
                <c:pt idx="95">
                  <c:v>0.21320943604054587</c:v>
                </c:pt>
                <c:pt idx="96">
                  <c:v>0.34901201917734515</c:v>
                </c:pt>
                <c:pt idx="97">
                  <c:v>1.0676954115451949</c:v>
                </c:pt>
                <c:pt idx="98">
                  <c:v>0.23114398269572956</c:v>
                </c:pt>
                <c:pt idx="99">
                  <c:v>0.23476356327605696</c:v>
                </c:pt>
                <c:pt idx="100">
                  <c:v>0.62552413914171368</c:v>
                </c:pt>
                <c:pt idx="101">
                  <c:v>0.3325677691374862</c:v>
                </c:pt>
                <c:pt idx="102">
                  <c:v>0.34325471038675381</c:v>
                </c:pt>
                <c:pt idx="103">
                  <c:v>0.26067777906185796</c:v>
                </c:pt>
                <c:pt idx="104">
                  <c:v>0.18735859175300007</c:v>
                </c:pt>
                <c:pt idx="105">
                  <c:v>0.23291153135735954</c:v>
                </c:pt>
                <c:pt idx="106">
                  <c:v>0.2641306306957425</c:v>
                </c:pt>
                <c:pt idx="107">
                  <c:v>0.34184705694326745</c:v>
                </c:pt>
                <c:pt idx="108">
                  <c:v>0.25644577688574888</c:v>
                </c:pt>
                <c:pt idx="109">
                  <c:v>0.25011443887414497</c:v>
                </c:pt>
                <c:pt idx="110">
                  <c:v>0.27710495164432114</c:v>
                </c:pt>
                <c:pt idx="111">
                  <c:v>0.19526597818106772</c:v>
                </c:pt>
                <c:pt idx="112">
                  <c:v>0.20528958352960114</c:v>
                </c:pt>
                <c:pt idx="113">
                  <c:v>0.2095831361125704</c:v>
                </c:pt>
                <c:pt idx="114">
                  <c:v>0.23799902722641875</c:v>
                </c:pt>
                <c:pt idx="115">
                  <c:v>0.23133535197369781</c:v>
                </c:pt>
                <c:pt idx="116">
                  <c:v>0.19360207124468332</c:v>
                </c:pt>
                <c:pt idx="117">
                  <c:v>0.25616113664090623</c:v>
                </c:pt>
                <c:pt idx="118">
                  <c:v>0.24802903445581315</c:v>
                </c:pt>
                <c:pt idx="119">
                  <c:v>0.25627589822639241</c:v>
                </c:pt>
                <c:pt idx="120">
                  <c:v>0.29244449874024792</c:v>
                </c:pt>
                <c:pt idx="121">
                  <c:v>0.65346362976030559</c:v>
                </c:pt>
                <c:pt idx="122">
                  <c:v>0.30056964016889864</c:v>
                </c:pt>
                <c:pt idx="123">
                  <c:v>0.34421898668967454</c:v>
                </c:pt>
                <c:pt idx="124">
                  <c:v>0.26281629693708997</c:v>
                </c:pt>
                <c:pt idx="125">
                  <c:v>0.26551470666333543</c:v>
                </c:pt>
                <c:pt idx="126">
                  <c:v>0.20823586211733502</c:v>
                </c:pt>
                <c:pt idx="127">
                  <c:v>0.21679139620050947</c:v>
                </c:pt>
                <c:pt idx="128">
                  <c:v>0.20358916417917072</c:v>
                </c:pt>
                <c:pt idx="129">
                  <c:v>0.20972384789331144</c:v>
                </c:pt>
                <c:pt idx="130">
                  <c:v>0.20731369046438264</c:v>
                </c:pt>
                <c:pt idx="131">
                  <c:v>0.30769369342617647</c:v>
                </c:pt>
                <c:pt idx="132">
                  <c:v>0.25050391127126037</c:v>
                </c:pt>
                <c:pt idx="133">
                  <c:v>0.27276463769738069</c:v>
                </c:pt>
                <c:pt idx="134">
                  <c:v>0.46047959453660958</c:v>
                </c:pt>
                <c:pt idx="135">
                  <c:v>0.17983126952555795</c:v>
                </c:pt>
                <c:pt idx="136">
                  <c:v>0.37900875090242181</c:v>
                </c:pt>
                <c:pt idx="137">
                  <c:v>0.22622301996746685</c:v>
                </c:pt>
                <c:pt idx="138">
                  <c:v>0.17233976656317207</c:v>
                </c:pt>
                <c:pt idx="139">
                  <c:v>0.23544696949342292</c:v>
                </c:pt>
                <c:pt idx="140">
                  <c:v>0.22996842497836933</c:v>
                </c:pt>
                <c:pt idx="141">
                  <c:v>0.24322679146682979</c:v>
                </c:pt>
                <c:pt idx="142">
                  <c:v>0.16163967280440872</c:v>
                </c:pt>
                <c:pt idx="143">
                  <c:v>0.17515145805763277</c:v>
                </c:pt>
                <c:pt idx="144">
                  <c:v>0.33201561021114934</c:v>
                </c:pt>
                <c:pt idx="145">
                  <c:v>0.26009026208598485</c:v>
                </c:pt>
                <c:pt idx="146">
                  <c:v>0.52503218623641867</c:v>
                </c:pt>
                <c:pt idx="147">
                  <c:v>0.4298342931228909</c:v>
                </c:pt>
                <c:pt idx="148">
                  <c:v>0.33547518713847424</c:v>
                </c:pt>
                <c:pt idx="149">
                  <c:v>0.19681199751048073</c:v>
                </c:pt>
                <c:pt idx="150">
                  <c:v>0.19017917625502534</c:v>
                </c:pt>
                <c:pt idx="151">
                  <c:v>0.19064000096952949</c:v>
                </c:pt>
                <c:pt idx="152">
                  <c:v>0.2140527787358586</c:v>
                </c:pt>
                <c:pt idx="153">
                  <c:v>0.18906503444742651</c:v>
                </c:pt>
                <c:pt idx="154">
                  <c:v>0.21958187032380927</c:v>
                </c:pt>
                <c:pt idx="155">
                  <c:v>0.25273004873063964</c:v>
                </c:pt>
                <c:pt idx="156">
                  <c:v>0.37849642176546805</c:v>
                </c:pt>
                <c:pt idx="157">
                  <c:v>0.24750935829545107</c:v>
                </c:pt>
                <c:pt idx="158">
                  <c:v>0.14770383294005818</c:v>
                </c:pt>
                <c:pt idx="159">
                  <c:v>0.18271198885306861</c:v>
                </c:pt>
                <c:pt idx="160">
                  <c:v>0.15294865243344535</c:v>
                </c:pt>
                <c:pt idx="161">
                  <c:v>0.11693103829914042</c:v>
                </c:pt>
                <c:pt idx="162">
                  <c:v>0.19453956614335688</c:v>
                </c:pt>
                <c:pt idx="163">
                  <c:v>0.24528263969229158</c:v>
                </c:pt>
                <c:pt idx="164">
                  <c:v>0.20388837977053509</c:v>
                </c:pt>
                <c:pt idx="165">
                  <c:v>0.25841788550266021</c:v>
                </c:pt>
                <c:pt idx="166">
                  <c:v>0.36423185582381823</c:v>
                </c:pt>
                <c:pt idx="167">
                  <c:v>0.19940430036996482</c:v>
                </c:pt>
                <c:pt idx="168">
                  <c:v>0.1449126081979033</c:v>
                </c:pt>
                <c:pt idx="169">
                  <c:v>0.16290232746019884</c:v>
                </c:pt>
                <c:pt idx="170">
                  <c:v>0.12291504501808381</c:v>
                </c:pt>
                <c:pt idx="171">
                  <c:v>0.17538070385521287</c:v>
                </c:pt>
                <c:pt idx="172">
                  <c:v>0.17152273905345172</c:v>
                </c:pt>
                <c:pt idx="173">
                  <c:v>0.21091109763575933</c:v>
                </c:pt>
                <c:pt idx="174">
                  <c:v>0.15220419572009725</c:v>
                </c:pt>
                <c:pt idx="175">
                  <c:v>0.19231712627751651</c:v>
                </c:pt>
                <c:pt idx="176">
                  <c:v>0.21437188120902029</c:v>
                </c:pt>
                <c:pt idx="177">
                  <c:v>0.26828143118591719</c:v>
                </c:pt>
                <c:pt idx="178">
                  <c:v>0.18449311107681243</c:v>
                </c:pt>
                <c:pt idx="179">
                  <c:v>0.19260120756036692</c:v>
                </c:pt>
                <c:pt idx="180">
                  <c:v>0.18472733975765454</c:v>
                </c:pt>
                <c:pt idx="181">
                  <c:v>0.16081010800476125</c:v>
                </c:pt>
                <c:pt idx="182">
                  <c:v>0.19099580334643917</c:v>
                </c:pt>
                <c:pt idx="183">
                  <c:v>0.14292983326815811</c:v>
                </c:pt>
                <c:pt idx="184">
                  <c:v>0.15810493718517815</c:v>
                </c:pt>
                <c:pt idx="185">
                  <c:v>0.16513082335976259</c:v>
                </c:pt>
                <c:pt idx="186">
                  <c:v>0.13317048858377545</c:v>
                </c:pt>
                <c:pt idx="187">
                  <c:v>0.16256281807173822</c:v>
                </c:pt>
                <c:pt idx="188">
                  <c:v>0.28184377036373842</c:v>
                </c:pt>
                <c:pt idx="189">
                  <c:v>0.21131806676176623</c:v>
                </c:pt>
                <c:pt idx="190">
                  <c:v>0.20594676228536901</c:v>
                </c:pt>
                <c:pt idx="191">
                  <c:v>0.27857921566911159</c:v>
                </c:pt>
                <c:pt idx="192">
                  <c:v>0.21779847071096636</c:v>
                </c:pt>
                <c:pt idx="193">
                  <c:v>0.20269355358133812</c:v>
                </c:pt>
                <c:pt idx="194">
                  <c:v>0.21944043888896081</c:v>
                </c:pt>
                <c:pt idx="195">
                  <c:v>0.18158003108661269</c:v>
                </c:pt>
                <c:pt idx="196">
                  <c:v>0.15515959691467796</c:v>
                </c:pt>
                <c:pt idx="197">
                  <c:v>0.29903552633088282</c:v>
                </c:pt>
                <c:pt idx="198">
                  <c:v>0.25024170627830689</c:v>
                </c:pt>
                <c:pt idx="199">
                  <c:v>0.33521027127157232</c:v>
                </c:pt>
                <c:pt idx="200">
                  <c:v>0.28096203232279127</c:v>
                </c:pt>
                <c:pt idx="201">
                  <c:v>0.38330609568583895</c:v>
                </c:pt>
                <c:pt idx="202">
                  <c:v>0.16510791661357072</c:v>
                </c:pt>
                <c:pt idx="203">
                  <c:v>0.20420970339238842</c:v>
                </c:pt>
                <c:pt idx="204">
                  <c:v>0.20914743926064538</c:v>
                </c:pt>
                <c:pt idx="205">
                  <c:v>0.17603717964638399</c:v>
                </c:pt>
                <c:pt idx="206">
                  <c:v>0.16937090087033013</c:v>
                </c:pt>
                <c:pt idx="207">
                  <c:v>0.24315809586584702</c:v>
                </c:pt>
                <c:pt idx="208">
                  <c:v>0.2380204798349812</c:v>
                </c:pt>
                <c:pt idx="209">
                  <c:v>0.27523056559406189</c:v>
                </c:pt>
                <c:pt idx="210">
                  <c:v>0.22202773833107159</c:v>
                </c:pt>
                <c:pt idx="211">
                  <c:v>0.18501903443726597</c:v>
                </c:pt>
                <c:pt idx="212">
                  <c:v>0.1707090308379362</c:v>
                </c:pt>
                <c:pt idx="213">
                  <c:v>0.22435377921766975</c:v>
                </c:pt>
                <c:pt idx="214">
                  <c:v>0.25765813001823012</c:v>
                </c:pt>
                <c:pt idx="215">
                  <c:v>0.32310280157837923</c:v>
                </c:pt>
                <c:pt idx="216">
                  <c:v>0.29265960366887001</c:v>
                </c:pt>
                <c:pt idx="217">
                  <c:v>0.30718400218474695</c:v>
                </c:pt>
                <c:pt idx="218">
                  <c:v>0.33882996305979329</c:v>
                </c:pt>
                <c:pt idx="219">
                  <c:v>0.27919977692029097</c:v>
                </c:pt>
                <c:pt idx="220">
                  <c:v>0.32821991966435782</c:v>
                </c:pt>
                <c:pt idx="221">
                  <c:v>0.32334243759375081</c:v>
                </c:pt>
                <c:pt idx="222">
                  <c:v>0.28812937647828285</c:v>
                </c:pt>
                <c:pt idx="223">
                  <c:v>0.25786541768861859</c:v>
                </c:pt>
                <c:pt idx="224">
                  <c:v>0.19099716800305888</c:v>
                </c:pt>
                <c:pt idx="225">
                  <c:v>0.18843986600716356</c:v>
                </c:pt>
                <c:pt idx="226">
                  <c:v>0.30012705458560163</c:v>
                </c:pt>
                <c:pt idx="227">
                  <c:v>0.19941295132165582</c:v>
                </c:pt>
                <c:pt idx="228">
                  <c:v>0.23079180026335866</c:v>
                </c:pt>
                <c:pt idx="229">
                  <c:v>0.20762519536235491</c:v>
                </c:pt>
                <c:pt idx="230">
                  <c:v>0.31842563466561913</c:v>
                </c:pt>
                <c:pt idx="231">
                  <c:v>0.19110242089636031</c:v>
                </c:pt>
                <c:pt idx="232">
                  <c:v>0.20882913325900176</c:v>
                </c:pt>
                <c:pt idx="233">
                  <c:v>0.30276182714202449</c:v>
                </c:pt>
                <c:pt idx="234">
                  <c:v>0.21823265856100704</c:v>
                </c:pt>
                <c:pt idx="235">
                  <c:v>0.21306769059515762</c:v>
                </c:pt>
                <c:pt idx="236">
                  <c:v>0.24421648091522474</c:v>
                </c:pt>
                <c:pt idx="237">
                  <c:v>0.37552978937378789</c:v>
                </c:pt>
                <c:pt idx="238">
                  <c:v>0.37072487826258982</c:v>
                </c:pt>
                <c:pt idx="239">
                  <c:v>0.38421222153646895</c:v>
                </c:pt>
                <c:pt idx="240">
                  <c:v>0.38558532998471762</c:v>
                </c:pt>
                <c:pt idx="241">
                  <c:v>0.36997351347226815</c:v>
                </c:pt>
                <c:pt idx="242">
                  <c:v>0.40109420349164893</c:v>
                </c:pt>
                <c:pt idx="243">
                  <c:v>0.29137907578559918</c:v>
                </c:pt>
                <c:pt idx="244">
                  <c:v>0.28569272609941176</c:v>
                </c:pt>
                <c:pt idx="245">
                  <c:v>0.33670338390212073</c:v>
                </c:pt>
                <c:pt idx="246">
                  <c:v>0.35801471299800181</c:v>
                </c:pt>
                <c:pt idx="247">
                  <c:v>0.28696766085365599</c:v>
                </c:pt>
                <c:pt idx="248">
                  <c:v>0.25244743548844983</c:v>
                </c:pt>
                <c:pt idx="249">
                  <c:v>0.38162479849316622</c:v>
                </c:pt>
                <c:pt idx="250">
                  <c:v>0.26069314155514078</c:v>
                </c:pt>
                <c:pt idx="251">
                  <c:v>0.27378378802545988</c:v>
                </c:pt>
                <c:pt idx="252">
                  <c:v>0.28723910872069514</c:v>
                </c:pt>
                <c:pt idx="253">
                  <c:v>0.23684528215143441</c:v>
                </c:pt>
                <c:pt idx="254">
                  <c:v>0.27550280965311824</c:v>
                </c:pt>
                <c:pt idx="255">
                  <c:v>0.28826651160423467</c:v>
                </c:pt>
                <c:pt idx="256">
                  <c:v>0.33046947397527759</c:v>
                </c:pt>
                <c:pt idx="257">
                  <c:v>0.30565812331473285</c:v>
                </c:pt>
                <c:pt idx="258">
                  <c:v>0.33303284816232548</c:v>
                </c:pt>
                <c:pt idx="259">
                  <c:v>0.2892163175815794</c:v>
                </c:pt>
                <c:pt idx="260">
                  <c:v>0.38363116059688007</c:v>
                </c:pt>
                <c:pt idx="261">
                  <c:v>0.34889143364561992</c:v>
                </c:pt>
                <c:pt idx="262">
                  <c:v>0.383012144352052</c:v>
                </c:pt>
                <c:pt idx="263">
                  <c:v>0.25226052890168837</c:v>
                </c:pt>
                <c:pt idx="264">
                  <c:v>0.31807910083190816</c:v>
                </c:pt>
                <c:pt idx="265">
                  <c:v>0.30844051123103</c:v>
                </c:pt>
                <c:pt idx="266">
                  <c:v>0.29999018255629029</c:v>
                </c:pt>
                <c:pt idx="267">
                  <c:v>0.27459081290493437</c:v>
                </c:pt>
                <c:pt idx="268">
                  <c:v>0.27043961658599436</c:v>
                </c:pt>
                <c:pt idx="269">
                  <c:v>0.30208775347362948</c:v>
                </c:pt>
                <c:pt idx="270">
                  <c:v>0.28607176343395579</c:v>
                </c:pt>
                <c:pt idx="271">
                  <c:v>0.33391080088059688</c:v>
                </c:pt>
                <c:pt idx="272">
                  <c:v>0.27723944475587725</c:v>
                </c:pt>
                <c:pt idx="273">
                  <c:v>0.32804622274941142</c:v>
                </c:pt>
                <c:pt idx="274">
                  <c:v>0.30767001746027756</c:v>
                </c:pt>
                <c:pt idx="275">
                  <c:v>0.27698410147526431</c:v>
                </c:pt>
                <c:pt idx="276">
                  <c:v>0.29092162013310485</c:v>
                </c:pt>
                <c:pt idx="277">
                  <c:v>0.34820552630509827</c:v>
                </c:pt>
                <c:pt idx="278">
                  <c:v>0.35115323952008204</c:v>
                </c:pt>
                <c:pt idx="279">
                  <c:v>0.36434921075210358</c:v>
                </c:pt>
                <c:pt idx="280">
                  <c:v>0.38977016695590638</c:v>
                </c:pt>
                <c:pt idx="281">
                  <c:v>0.28302028612836239</c:v>
                </c:pt>
                <c:pt idx="282">
                  <c:v>0.22493625171235276</c:v>
                </c:pt>
                <c:pt idx="283">
                  <c:v>0.24260491957617791</c:v>
                </c:pt>
                <c:pt idx="284">
                  <c:v>0.22360990690974347</c:v>
                </c:pt>
                <c:pt idx="285">
                  <c:v>0.20757788405751754</c:v>
                </c:pt>
                <c:pt idx="286">
                  <c:v>0.20054961418536355</c:v>
                </c:pt>
                <c:pt idx="287">
                  <c:v>0.19439893482146564</c:v>
                </c:pt>
                <c:pt idx="288">
                  <c:v>0.19705007692468568</c:v>
                </c:pt>
                <c:pt idx="289">
                  <c:v>0.15259280623253835</c:v>
                </c:pt>
                <c:pt idx="290">
                  <c:v>0.22101081822675894</c:v>
                </c:pt>
                <c:pt idx="291">
                  <c:v>0.21339118149037928</c:v>
                </c:pt>
                <c:pt idx="292">
                  <c:v>0.21061344788177871</c:v>
                </c:pt>
                <c:pt idx="293">
                  <c:v>0.19070312347064045</c:v>
                </c:pt>
                <c:pt idx="294">
                  <c:v>0.27652926317070481</c:v>
                </c:pt>
                <c:pt idx="295">
                  <c:v>0.21864720707154417</c:v>
                </c:pt>
                <c:pt idx="296">
                  <c:v>0.29028668830845161</c:v>
                </c:pt>
                <c:pt idx="297">
                  <c:v>0.24733348915786157</c:v>
                </c:pt>
                <c:pt idx="298">
                  <c:v>0.25492863021628986</c:v>
                </c:pt>
                <c:pt idx="299">
                  <c:v>0.35908215235963636</c:v>
                </c:pt>
                <c:pt idx="300">
                  <c:v>0.22932222510782463</c:v>
                </c:pt>
                <c:pt idx="301">
                  <c:v>0.24308870028910778</c:v>
                </c:pt>
                <c:pt idx="302">
                  <c:v>0.27756123003939503</c:v>
                </c:pt>
                <c:pt idx="303">
                  <c:v>0.51029193325603206</c:v>
                </c:pt>
                <c:pt idx="304">
                  <c:v>0.30493954576366322</c:v>
                </c:pt>
                <c:pt idx="305">
                  <c:v>0.24765048898406095</c:v>
                </c:pt>
                <c:pt idx="306">
                  <c:v>0.1821683197509385</c:v>
                </c:pt>
                <c:pt idx="307">
                  <c:v>0.27737570450842997</c:v>
                </c:pt>
                <c:pt idx="308">
                  <c:v>0.23120580615140307</c:v>
                </c:pt>
                <c:pt idx="309">
                  <c:v>0.27695621754614974</c:v>
                </c:pt>
                <c:pt idx="310">
                  <c:v>0.31205787741007152</c:v>
                </c:pt>
                <c:pt idx="311">
                  <c:v>0.29982433861963553</c:v>
                </c:pt>
                <c:pt idx="312">
                  <c:v>0.26811017968014594</c:v>
                </c:pt>
                <c:pt idx="313">
                  <c:v>0.2013122647994714</c:v>
                </c:pt>
                <c:pt idx="314">
                  <c:v>0.26466354778359946</c:v>
                </c:pt>
                <c:pt idx="315">
                  <c:v>0.26600379801980312</c:v>
                </c:pt>
                <c:pt idx="316">
                  <c:v>0.38416506450327237</c:v>
                </c:pt>
                <c:pt idx="317">
                  <c:v>0.24870327852400598</c:v>
                </c:pt>
                <c:pt idx="318">
                  <c:v>0.31154607685533797</c:v>
                </c:pt>
                <c:pt idx="319">
                  <c:v>0.18307896492363485</c:v>
                </c:pt>
                <c:pt idx="320">
                  <c:v>0.26117803255428118</c:v>
                </c:pt>
                <c:pt idx="321">
                  <c:v>0.2180972047365799</c:v>
                </c:pt>
                <c:pt idx="322">
                  <c:v>0.17918226788969882</c:v>
                </c:pt>
                <c:pt idx="323">
                  <c:v>0.23521847230801729</c:v>
                </c:pt>
                <c:pt idx="324">
                  <c:v>0.22900450728776267</c:v>
                </c:pt>
                <c:pt idx="325">
                  <c:v>0.21272723266849614</c:v>
                </c:pt>
                <c:pt idx="326">
                  <c:v>0.2205660790242554</c:v>
                </c:pt>
                <c:pt idx="327">
                  <c:v>0.33504952553743728</c:v>
                </c:pt>
                <c:pt idx="328">
                  <c:v>0.21545039399151911</c:v>
                </c:pt>
                <c:pt idx="329">
                  <c:v>0.22571627669254291</c:v>
                </c:pt>
                <c:pt idx="330">
                  <c:v>0.19047500484374247</c:v>
                </c:pt>
                <c:pt idx="331">
                  <c:v>0.18952921308020443</c:v>
                </c:pt>
                <c:pt idx="332">
                  <c:v>0.17284131322233254</c:v>
                </c:pt>
                <c:pt idx="333">
                  <c:v>0.19060328391495984</c:v>
                </c:pt>
                <c:pt idx="334">
                  <c:v>0.1864791383820199</c:v>
                </c:pt>
                <c:pt idx="335">
                  <c:v>0.20767043998189294</c:v>
                </c:pt>
                <c:pt idx="336">
                  <c:v>0.20701937180966823</c:v>
                </c:pt>
                <c:pt idx="337">
                  <c:v>0.20799584834298823</c:v>
                </c:pt>
                <c:pt idx="338">
                  <c:v>0.20942476306737579</c:v>
                </c:pt>
                <c:pt idx="339">
                  <c:v>0.22023457440304117</c:v>
                </c:pt>
                <c:pt idx="340">
                  <c:v>0.21271218480565057</c:v>
                </c:pt>
                <c:pt idx="341">
                  <c:v>0.31394332873897657</c:v>
                </c:pt>
                <c:pt idx="342">
                  <c:v>0.21412644744258102</c:v>
                </c:pt>
                <c:pt idx="343">
                  <c:v>0.21146401841754514</c:v>
                </c:pt>
                <c:pt idx="344">
                  <c:v>0.17008460041768769</c:v>
                </c:pt>
                <c:pt idx="345">
                  <c:v>0.21330307609898869</c:v>
                </c:pt>
                <c:pt idx="346">
                  <c:v>0.20658345269799927</c:v>
                </c:pt>
                <c:pt idx="347">
                  <c:v>0.21612796439554449</c:v>
                </c:pt>
                <c:pt idx="348">
                  <c:v>0.19847455708654227</c:v>
                </c:pt>
                <c:pt idx="349">
                  <c:v>0.1613434727041887</c:v>
                </c:pt>
                <c:pt idx="350">
                  <c:v>0.235633621425273</c:v>
                </c:pt>
                <c:pt idx="351">
                  <c:v>0.2379513399927613</c:v>
                </c:pt>
                <c:pt idx="352">
                  <c:v>0.31088985277340253</c:v>
                </c:pt>
                <c:pt idx="353">
                  <c:v>0.21102001480472499</c:v>
                </c:pt>
                <c:pt idx="354">
                  <c:v>0.34617304424010609</c:v>
                </c:pt>
                <c:pt idx="355">
                  <c:v>0.28303844549476276</c:v>
                </c:pt>
                <c:pt idx="356">
                  <c:v>0.29274816346863597</c:v>
                </c:pt>
                <c:pt idx="357">
                  <c:v>0.24696071828116484</c:v>
                </c:pt>
                <c:pt idx="358">
                  <c:v>0.20737954462560459</c:v>
                </c:pt>
                <c:pt idx="359">
                  <c:v>0.2456595508651116</c:v>
                </c:pt>
                <c:pt idx="360">
                  <c:v>0.19341733177105924</c:v>
                </c:pt>
                <c:pt idx="361">
                  <c:v>0.1914477757368398</c:v>
                </c:pt>
                <c:pt idx="362">
                  <c:v>0.22005290234714403</c:v>
                </c:pt>
                <c:pt idx="363">
                  <c:v>0.15985301741596603</c:v>
                </c:pt>
                <c:pt idx="364">
                  <c:v>0.18033590922851639</c:v>
                </c:pt>
                <c:pt idx="365">
                  <c:v>0.21189770743378711</c:v>
                </c:pt>
                <c:pt idx="366">
                  <c:v>0.20063427661806799</c:v>
                </c:pt>
                <c:pt idx="367">
                  <c:v>0.27760018343121473</c:v>
                </c:pt>
                <c:pt idx="368">
                  <c:v>0.23801380331148625</c:v>
                </c:pt>
                <c:pt idx="369">
                  <c:v>0.28697113304877275</c:v>
                </c:pt>
                <c:pt idx="370">
                  <c:v>0.24694910062832776</c:v>
                </c:pt>
                <c:pt idx="371">
                  <c:v>0.20568750112500922</c:v>
                </c:pt>
                <c:pt idx="372">
                  <c:v>0.24803168980201917</c:v>
                </c:pt>
                <c:pt idx="373">
                  <c:v>0.28151224452676216</c:v>
                </c:pt>
                <c:pt idx="374">
                  <c:v>0.36128260725944727</c:v>
                </c:pt>
                <c:pt idx="375">
                  <c:v>0.18230264485632608</c:v>
                </c:pt>
                <c:pt idx="376">
                  <c:v>0.18274010210564873</c:v>
                </c:pt>
                <c:pt idx="377">
                  <c:v>0.20309830978581767</c:v>
                </c:pt>
                <c:pt idx="378">
                  <c:v>0.19950361005092931</c:v>
                </c:pt>
                <c:pt idx="379">
                  <c:v>0.20361652761822802</c:v>
                </c:pt>
                <c:pt idx="380">
                  <c:v>0.51771153029306927</c:v>
                </c:pt>
                <c:pt idx="381">
                  <c:v>0.41483105427870282</c:v>
                </c:pt>
                <c:pt idx="382">
                  <c:v>0.42945118520275072</c:v>
                </c:pt>
                <c:pt idx="383">
                  <c:v>0.44521756541719348</c:v>
                </c:pt>
                <c:pt idx="384">
                  <c:v>0.24989061824423775</c:v>
                </c:pt>
                <c:pt idx="385">
                  <c:v>0.17865938099784939</c:v>
                </c:pt>
                <c:pt idx="386">
                  <c:v>0.21314045445407448</c:v>
                </c:pt>
                <c:pt idx="387">
                  <c:v>0.22959070229048173</c:v>
                </c:pt>
                <c:pt idx="388">
                  <c:v>0.24630923267110916</c:v>
                </c:pt>
                <c:pt idx="389">
                  <c:v>0.16286907852104449</c:v>
                </c:pt>
                <c:pt idx="390">
                  <c:v>0.2840419682192632</c:v>
                </c:pt>
                <c:pt idx="391">
                  <c:v>0.2998779288940927</c:v>
                </c:pt>
                <c:pt idx="392">
                  <c:v>0.35624583279695621</c:v>
                </c:pt>
                <c:pt idx="393">
                  <c:v>0.48420505528625579</c:v>
                </c:pt>
                <c:pt idx="394">
                  <c:v>0.49831312326985167</c:v>
                </c:pt>
                <c:pt idx="395">
                  <c:v>0.31062184245531022</c:v>
                </c:pt>
                <c:pt idx="396">
                  <c:v>0.33633317755789793</c:v>
                </c:pt>
                <c:pt idx="397">
                  <c:v>0.30800604027460743</c:v>
                </c:pt>
                <c:pt idx="398">
                  <c:v>0.87750149478000683</c:v>
                </c:pt>
                <c:pt idx="399">
                  <c:v>0.28403966744710063</c:v>
                </c:pt>
                <c:pt idx="400">
                  <c:v>0.26642817497592386</c:v>
                </c:pt>
                <c:pt idx="401">
                  <c:v>0.27483477939818712</c:v>
                </c:pt>
                <c:pt idx="402">
                  <c:v>0.24803478671831858</c:v>
                </c:pt>
                <c:pt idx="403">
                  <c:v>0.243521986650026</c:v>
                </c:pt>
                <c:pt idx="404">
                  <c:v>0.30935388415707976</c:v>
                </c:pt>
                <c:pt idx="405">
                  <c:v>0.29750773935373598</c:v>
                </c:pt>
                <c:pt idx="406">
                  <c:v>0.27891234286236122</c:v>
                </c:pt>
                <c:pt idx="407">
                  <c:v>0.37119674276265879</c:v>
                </c:pt>
                <c:pt idx="408">
                  <c:v>0.15981134646180939</c:v>
                </c:pt>
                <c:pt idx="409">
                  <c:v>0.16822033913114964</c:v>
                </c:pt>
                <c:pt idx="410">
                  <c:v>0.28186728514186177</c:v>
                </c:pt>
                <c:pt idx="411">
                  <c:v>0.22882245963145031</c:v>
                </c:pt>
                <c:pt idx="412">
                  <c:v>0.22907153664646618</c:v>
                </c:pt>
                <c:pt idx="413">
                  <c:v>0.21622048412335904</c:v>
                </c:pt>
                <c:pt idx="414">
                  <c:v>0.32143531182035634</c:v>
                </c:pt>
                <c:pt idx="415">
                  <c:v>0.10245018503648584</c:v>
                </c:pt>
                <c:pt idx="416">
                  <c:v>0.31798973200742786</c:v>
                </c:pt>
                <c:pt idx="417">
                  <c:v>0.27244119822871493</c:v>
                </c:pt>
                <c:pt idx="418">
                  <c:v>0.27812010983346092</c:v>
                </c:pt>
                <c:pt idx="419">
                  <c:v>0.32930223679838999</c:v>
                </c:pt>
                <c:pt idx="420">
                  <c:v>0.30372505727950649</c:v>
                </c:pt>
                <c:pt idx="421">
                  <c:v>0.28728010088861877</c:v>
                </c:pt>
                <c:pt idx="422">
                  <c:v>0.21179126728844544</c:v>
                </c:pt>
                <c:pt idx="423">
                  <c:v>0.21565163154113653</c:v>
                </c:pt>
                <c:pt idx="424">
                  <c:v>0.1828005038515057</c:v>
                </c:pt>
                <c:pt idx="425">
                  <c:v>0.24493276465850888</c:v>
                </c:pt>
                <c:pt idx="426">
                  <c:v>0.22632956291324913</c:v>
                </c:pt>
                <c:pt idx="427">
                  <c:v>0.27357497388523422</c:v>
                </c:pt>
                <c:pt idx="428">
                  <c:v>0.24279855322481936</c:v>
                </c:pt>
                <c:pt idx="429">
                  <c:v>0.22420559230955739</c:v>
                </c:pt>
                <c:pt idx="430">
                  <c:v>0.23305284359259826</c:v>
                </c:pt>
                <c:pt idx="431">
                  <c:v>0.20263783773036881</c:v>
                </c:pt>
                <c:pt idx="432">
                  <c:v>0.29231924294392364</c:v>
                </c:pt>
                <c:pt idx="433">
                  <c:v>0.24316922495614079</c:v>
                </c:pt>
                <c:pt idx="434">
                  <c:v>0.31370731410779529</c:v>
                </c:pt>
                <c:pt idx="435">
                  <c:v>0.24567524910666005</c:v>
                </c:pt>
                <c:pt idx="436">
                  <c:v>0.20716916682544095</c:v>
                </c:pt>
                <c:pt idx="437">
                  <c:v>0.22261443669244407</c:v>
                </c:pt>
                <c:pt idx="438">
                  <c:v>0.25584306075808794</c:v>
                </c:pt>
                <c:pt idx="439">
                  <c:v>0.2427150576344852</c:v>
                </c:pt>
                <c:pt idx="440">
                  <c:v>0.28987873384533858</c:v>
                </c:pt>
                <c:pt idx="441">
                  <c:v>0.24805973103188528</c:v>
                </c:pt>
                <c:pt idx="442">
                  <c:v>0.24779958219520282</c:v>
                </c:pt>
                <c:pt idx="443">
                  <c:v>0.2547057475293304</c:v>
                </c:pt>
                <c:pt idx="444">
                  <c:v>0.24829226395927817</c:v>
                </c:pt>
                <c:pt idx="445">
                  <c:v>0.30095584881076975</c:v>
                </c:pt>
                <c:pt idx="446">
                  <c:v>0.23921058169667742</c:v>
                </c:pt>
                <c:pt idx="447">
                  <c:v>0.30148683428453182</c:v>
                </c:pt>
                <c:pt idx="448">
                  <c:v>0.29791187746615666</c:v>
                </c:pt>
                <c:pt idx="449">
                  <c:v>0.30758050926048464</c:v>
                </c:pt>
                <c:pt idx="450">
                  <c:v>0.33143544536024017</c:v>
                </c:pt>
                <c:pt idx="451">
                  <c:v>0.29417789408087414</c:v>
                </c:pt>
                <c:pt idx="452">
                  <c:v>0.30449363850116384</c:v>
                </c:pt>
                <c:pt idx="453">
                  <c:v>0.28421710679007273</c:v>
                </c:pt>
                <c:pt idx="454">
                  <c:v>0.28094192332910772</c:v>
                </c:pt>
                <c:pt idx="455">
                  <c:v>0.28679964192361806</c:v>
                </c:pt>
                <c:pt idx="456">
                  <c:v>0.29315895984380402</c:v>
                </c:pt>
                <c:pt idx="457">
                  <c:v>0.30703780396696034</c:v>
                </c:pt>
                <c:pt idx="458">
                  <c:v>0.29851611729634531</c:v>
                </c:pt>
                <c:pt idx="459">
                  <c:v>0.31959372272439968</c:v>
                </c:pt>
                <c:pt idx="460">
                  <c:v>0.302619513155447</c:v>
                </c:pt>
                <c:pt idx="461">
                  <c:v>0.28852078220179633</c:v>
                </c:pt>
                <c:pt idx="462">
                  <c:v>0.30279108053714276</c:v>
                </c:pt>
                <c:pt idx="463">
                  <c:v>0.28167719534109326</c:v>
                </c:pt>
                <c:pt idx="464">
                  <c:v>0.32760212438624148</c:v>
                </c:pt>
                <c:pt idx="465">
                  <c:v>0.28865780942594643</c:v>
                </c:pt>
                <c:pt idx="466">
                  <c:v>0.27080191875398052</c:v>
                </c:pt>
                <c:pt idx="467">
                  <c:v>0.25169250992360936</c:v>
                </c:pt>
                <c:pt idx="468">
                  <c:v>0.41287312967504874</c:v>
                </c:pt>
                <c:pt idx="469">
                  <c:v>0.37590617943695914</c:v>
                </c:pt>
                <c:pt idx="470">
                  <c:v>0.35937283278446053</c:v>
                </c:pt>
                <c:pt idx="471">
                  <c:v>0.61480264626915115</c:v>
                </c:pt>
                <c:pt idx="472">
                  <c:v>0.46274080743787227</c:v>
                </c:pt>
                <c:pt idx="473">
                  <c:v>0.45294916761296733</c:v>
                </c:pt>
                <c:pt idx="474">
                  <c:v>0.47403031312949473</c:v>
                </c:pt>
                <c:pt idx="475">
                  <c:v>0.40801523657971117</c:v>
                </c:pt>
                <c:pt idx="476">
                  <c:v>0.39583151131462291</c:v>
                </c:pt>
                <c:pt idx="477">
                  <c:v>0.33022717689411341</c:v>
                </c:pt>
                <c:pt idx="478">
                  <c:v>0.29901249603762992</c:v>
                </c:pt>
                <c:pt idx="479">
                  <c:v>0.31702898264521551</c:v>
                </c:pt>
                <c:pt idx="480">
                  <c:v>0.31716496309878561</c:v>
                </c:pt>
                <c:pt idx="481">
                  <c:v>0.32131107147487814</c:v>
                </c:pt>
                <c:pt idx="482">
                  <c:v>0.33878558806030812</c:v>
                </c:pt>
                <c:pt idx="483">
                  <c:v>0.32064728104543772</c:v>
                </c:pt>
                <c:pt idx="484">
                  <c:v>0.33430966351203839</c:v>
                </c:pt>
                <c:pt idx="485">
                  <c:v>0.31478577133197305</c:v>
                </c:pt>
                <c:pt idx="486">
                  <c:v>0.31374622527138118</c:v>
                </c:pt>
                <c:pt idx="487">
                  <c:v>0.32905255574916037</c:v>
                </c:pt>
                <c:pt idx="488">
                  <c:v>0.3179106566882286</c:v>
                </c:pt>
                <c:pt idx="489">
                  <c:v>0.32288519739144217</c:v>
                </c:pt>
                <c:pt idx="490">
                  <c:v>0.30719311994256815</c:v>
                </c:pt>
                <c:pt idx="491">
                  <c:v>0.32262110705359381</c:v>
                </c:pt>
                <c:pt idx="492">
                  <c:v>0.31810594357428412</c:v>
                </c:pt>
                <c:pt idx="493">
                  <c:v>0.31723597753930166</c:v>
                </c:pt>
                <c:pt idx="494">
                  <c:v>0.32083217131168773</c:v>
                </c:pt>
                <c:pt idx="495">
                  <c:v>0.31299454231207413</c:v>
                </c:pt>
                <c:pt idx="496">
                  <c:v>0.30455185630143244</c:v>
                </c:pt>
                <c:pt idx="497">
                  <c:v>0.33979705001944183</c:v>
                </c:pt>
                <c:pt idx="498">
                  <c:v>0.3505733980793746</c:v>
                </c:pt>
                <c:pt idx="499">
                  <c:v>0.32337821272850098</c:v>
                </c:pt>
                <c:pt idx="500">
                  <c:v>0.34745855712312279</c:v>
                </c:pt>
                <c:pt idx="501">
                  <c:v>0.36222066751985249</c:v>
                </c:pt>
                <c:pt idx="502">
                  <c:v>0.36909229509294628</c:v>
                </c:pt>
                <c:pt idx="503">
                  <c:v>0.33329928094898076</c:v>
                </c:pt>
                <c:pt idx="504">
                  <c:v>0.29981788768098783</c:v>
                </c:pt>
                <c:pt idx="505">
                  <c:v>0.29017875985954555</c:v>
                </c:pt>
                <c:pt idx="506">
                  <c:v>0.30250325665448452</c:v>
                </c:pt>
                <c:pt idx="507">
                  <c:v>0.30115730507469829</c:v>
                </c:pt>
                <c:pt idx="508">
                  <c:v>0.31905965444918261</c:v>
                </c:pt>
                <c:pt idx="509">
                  <c:v>0.32871594032988538</c:v>
                </c:pt>
                <c:pt idx="510">
                  <c:v>0.3058930277946228</c:v>
                </c:pt>
                <c:pt idx="511">
                  <c:v>0.32971798814777653</c:v>
                </c:pt>
                <c:pt idx="512">
                  <c:v>0.27528838549073065</c:v>
                </c:pt>
                <c:pt idx="513">
                  <c:v>0.34855224248178063</c:v>
                </c:pt>
                <c:pt idx="514">
                  <c:v>0.30861784640915069</c:v>
                </c:pt>
                <c:pt idx="515">
                  <c:v>0.31162755423490962</c:v>
                </c:pt>
                <c:pt idx="516">
                  <c:v>0.330160523037482</c:v>
                </c:pt>
                <c:pt idx="517">
                  <c:v>0.34453896675675377</c:v>
                </c:pt>
                <c:pt idx="518">
                  <c:v>0.33649881793240821</c:v>
                </c:pt>
                <c:pt idx="519">
                  <c:v>0.27464236222311866</c:v>
                </c:pt>
                <c:pt idx="520">
                  <c:v>0.29217931838885169</c:v>
                </c:pt>
                <c:pt idx="521">
                  <c:v>0.28743934447645092</c:v>
                </c:pt>
                <c:pt idx="522">
                  <c:v>0.32426194250260298</c:v>
                </c:pt>
                <c:pt idx="523">
                  <c:v>0.39378417297567436</c:v>
                </c:pt>
                <c:pt idx="524">
                  <c:v>0.33623137965429972</c:v>
                </c:pt>
                <c:pt idx="525">
                  <c:v>0.34357710580202649</c:v>
                </c:pt>
                <c:pt idx="526">
                  <c:v>0.33576974159222051</c:v>
                </c:pt>
                <c:pt idx="527">
                  <c:v>0.35391617007339038</c:v>
                </c:pt>
                <c:pt idx="528">
                  <c:v>0.35733291468783523</c:v>
                </c:pt>
                <c:pt idx="529">
                  <c:v>0.34336873577785232</c:v>
                </c:pt>
                <c:pt idx="530">
                  <c:v>0.3371633246779373</c:v>
                </c:pt>
                <c:pt idx="531">
                  <c:v>0.3707924217567049</c:v>
                </c:pt>
                <c:pt idx="532">
                  <c:v>0.34494925265045184</c:v>
                </c:pt>
                <c:pt idx="533">
                  <c:v>0.31029430230584953</c:v>
                </c:pt>
                <c:pt idx="534">
                  <c:v>0.36910934240638138</c:v>
                </c:pt>
                <c:pt idx="535">
                  <c:v>0.34751126669659094</c:v>
                </c:pt>
                <c:pt idx="536">
                  <c:v>0.35839065237828738</c:v>
                </c:pt>
                <c:pt idx="537">
                  <c:v>0.32282934781855088</c:v>
                </c:pt>
                <c:pt idx="538">
                  <c:v>0.34805377226636924</c:v>
                </c:pt>
                <c:pt idx="539">
                  <c:v>0.31716101552779463</c:v>
                </c:pt>
                <c:pt idx="540">
                  <c:v>0.31525896054301938</c:v>
                </c:pt>
                <c:pt idx="541">
                  <c:v>0.35800085640308321</c:v>
                </c:pt>
                <c:pt idx="542">
                  <c:v>0.34486014756911532</c:v>
                </c:pt>
                <c:pt idx="543">
                  <c:v>0.27803334777991395</c:v>
                </c:pt>
                <c:pt idx="544">
                  <c:v>0.28958843781391908</c:v>
                </c:pt>
                <c:pt idx="545">
                  <c:v>0.3099173282172889</c:v>
                </c:pt>
                <c:pt idx="546">
                  <c:v>0.3288805118423217</c:v>
                </c:pt>
                <c:pt idx="547">
                  <c:v>0.3511223318394654</c:v>
                </c:pt>
                <c:pt idx="548">
                  <c:v>0.30784703021604143</c:v>
                </c:pt>
                <c:pt idx="549">
                  <c:v>0.33955388898821415</c:v>
                </c:pt>
                <c:pt idx="550">
                  <c:v>0.36585401885725632</c:v>
                </c:pt>
                <c:pt idx="551">
                  <c:v>0.30762133410574677</c:v>
                </c:pt>
                <c:pt idx="552">
                  <c:v>0.28533727781630525</c:v>
                </c:pt>
                <c:pt idx="553">
                  <c:v>0.23695478675412396</c:v>
                </c:pt>
                <c:pt idx="554">
                  <c:v>0.43171977005190687</c:v>
                </c:pt>
                <c:pt idx="555">
                  <c:v>0.23912328385102288</c:v>
                </c:pt>
                <c:pt idx="556">
                  <c:v>0.29229172268793224</c:v>
                </c:pt>
                <c:pt idx="557">
                  <c:v>0.25955404420405515</c:v>
                </c:pt>
                <c:pt idx="558">
                  <c:v>0.29390780383435011</c:v>
                </c:pt>
                <c:pt idx="559">
                  <c:v>0.21086920537675269</c:v>
                </c:pt>
                <c:pt idx="560">
                  <c:v>0.19924757031944207</c:v>
                </c:pt>
                <c:pt idx="561">
                  <c:v>0.22934642631899393</c:v>
                </c:pt>
                <c:pt idx="562">
                  <c:v>0.31447989553485556</c:v>
                </c:pt>
                <c:pt idx="563">
                  <c:v>0.25110751475321091</c:v>
                </c:pt>
                <c:pt idx="564">
                  <c:v>0.23912455144359956</c:v>
                </c:pt>
                <c:pt idx="565">
                  <c:v>0.25441418551294515</c:v>
                </c:pt>
                <c:pt idx="566">
                  <c:v>0.26761242807987706</c:v>
                </c:pt>
                <c:pt idx="567">
                  <c:v>0.27265296733186428</c:v>
                </c:pt>
                <c:pt idx="568">
                  <c:v>0.2423752467573479</c:v>
                </c:pt>
                <c:pt idx="569">
                  <c:v>0.33584911657706318</c:v>
                </c:pt>
                <c:pt idx="570">
                  <c:v>0.32604583182731117</c:v>
                </c:pt>
                <c:pt idx="571">
                  <c:v>0.32808325170309383</c:v>
                </c:pt>
                <c:pt idx="572">
                  <c:v>0.33605044554033237</c:v>
                </c:pt>
                <c:pt idx="573">
                  <c:v>0.36146399701348164</c:v>
                </c:pt>
                <c:pt idx="574">
                  <c:v>0.32175253343956278</c:v>
                </c:pt>
                <c:pt idx="575">
                  <c:v>0.31549230501119929</c:v>
                </c:pt>
                <c:pt idx="576">
                  <c:v>0.32910361590479509</c:v>
                </c:pt>
                <c:pt idx="577">
                  <c:v>0.29942336514332979</c:v>
                </c:pt>
                <c:pt idx="578">
                  <c:v>0.28929662515489918</c:v>
                </c:pt>
                <c:pt idx="579">
                  <c:v>0.25084456939756405</c:v>
                </c:pt>
                <c:pt idx="580">
                  <c:v>0.2852992617137704</c:v>
                </c:pt>
                <c:pt idx="581">
                  <c:v>0.26800298491354768</c:v>
                </c:pt>
                <c:pt idx="582">
                  <c:v>0.25172874772207177</c:v>
                </c:pt>
                <c:pt idx="583">
                  <c:v>0.24600137790745569</c:v>
                </c:pt>
                <c:pt idx="584">
                  <c:v>0.25112318535231326</c:v>
                </c:pt>
                <c:pt idx="585">
                  <c:v>0.28399527427130744</c:v>
                </c:pt>
                <c:pt idx="586">
                  <c:v>0.15587426937442039</c:v>
                </c:pt>
                <c:pt idx="587">
                  <c:v>0.17063610152974995</c:v>
                </c:pt>
                <c:pt idx="588">
                  <c:v>0.18485163072214661</c:v>
                </c:pt>
                <c:pt idx="589">
                  <c:v>0.22406965820073266</c:v>
                </c:pt>
                <c:pt idx="590">
                  <c:v>0.20005201803287243</c:v>
                </c:pt>
                <c:pt idx="591">
                  <c:v>0.20404982315943254</c:v>
                </c:pt>
                <c:pt idx="592">
                  <c:v>0.19708339703126976</c:v>
                </c:pt>
                <c:pt idx="593">
                  <c:v>0.19695572075987222</c:v>
                </c:pt>
                <c:pt idx="594">
                  <c:v>0.21030680730883988</c:v>
                </c:pt>
                <c:pt idx="595">
                  <c:v>0.20639567990224394</c:v>
                </c:pt>
                <c:pt idx="596">
                  <c:v>0.20138675012770335</c:v>
                </c:pt>
                <c:pt idx="597">
                  <c:v>0.19818654603461905</c:v>
                </c:pt>
                <c:pt idx="598">
                  <c:v>0.20914196120176953</c:v>
                </c:pt>
                <c:pt idx="599">
                  <c:v>0.22366012232244437</c:v>
                </c:pt>
                <c:pt idx="600">
                  <c:v>0.2175552961339049</c:v>
                </c:pt>
                <c:pt idx="601">
                  <c:v>0.20526740765705043</c:v>
                </c:pt>
                <c:pt idx="602">
                  <c:v>0.20116427191202568</c:v>
                </c:pt>
                <c:pt idx="603">
                  <c:v>0.19747732993030631</c:v>
                </c:pt>
                <c:pt idx="604">
                  <c:v>0.21913777438705084</c:v>
                </c:pt>
                <c:pt idx="605">
                  <c:v>0.20113692107172376</c:v>
                </c:pt>
                <c:pt idx="606">
                  <c:v>0.21069212917406732</c:v>
                </c:pt>
                <c:pt idx="607">
                  <c:v>0.22401014728260549</c:v>
                </c:pt>
                <c:pt idx="608">
                  <c:v>0.22127464239292127</c:v>
                </c:pt>
                <c:pt idx="609">
                  <c:v>0.23246996863813774</c:v>
                </c:pt>
                <c:pt idx="610">
                  <c:v>0.23897427413240901</c:v>
                </c:pt>
                <c:pt idx="611">
                  <c:v>0.28004282803862557</c:v>
                </c:pt>
                <c:pt idx="612">
                  <c:v>0.24979869291516588</c:v>
                </c:pt>
                <c:pt idx="613">
                  <c:v>0.27123993807465574</c:v>
                </c:pt>
                <c:pt idx="614">
                  <c:v>0.22544469434615877</c:v>
                </c:pt>
                <c:pt idx="615">
                  <c:v>0.2554165293141355</c:v>
                </c:pt>
                <c:pt idx="616">
                  <c:v>0.2521276280891982</c:v>
                </c:pt>
                <c:pt idx="617">
                  <c:v>0.2451339474636427</c:v>
                </c:pt>
                <c:pt idx="618">
                  <c:v>0.19172671462057567</c:v>
                </c:pt>
                <c:pt idx="619">
                  <c:v>0.21894434576574362</c:v>
                </c:pt>
                <c:pt idx="620">
                  <c:v>0.20930745326769395</c:v>
                </c:pt>
                <c:pt idx="621">
                  <c:v>0.21545275717286083</c:v>
                </c:pt>
                <c:pt idx="622">
                  <c:v>0.19340936688848487</c:v>
                </c:pt>
                <c:pt idx="623">
                  <c:v>0.22236041714938093</c:v>
                </c:pt>
                <c:pt idx="624">
                  <c:v>0.21810453957786313</c:v>
                </c:pt>
                <c:pt idx="625">
                  <c:v>0.24965141191380491</c:v>
                </c:pt>
                <c:pt idx="626">
                  <c:v>0.22416654814699033</c:v>
                </c:pt>
                <c:pt idx="627">
                  <c:v>0.22874880777995266</c:v>
                </c:pt>
                <c:pt idx="628">
                  <c:v>0.29235531039340223</c:v>
                </c:pt>
                <c:pt idx="629">
                  <c:v>0.22109783633437363</c:v>
                </c:pt>
                <c:pt idx="630">
                  <c:v>0.25810068486377924</c:v>
                </c:pt>
                <c:pt idx="631">
                  <c:v>0.23394249500287279</c:v>
                </c:pt>
                <c:pt idx="632">
                  <c:v>0.26770039955412717</c:v>
                </c:pt>
                <c:pt idx="633">
                  <c:v>0.22586224918747089</c:v>
                </c:pt>
                <c:pt idx="634">
                  <c:v>0.27793930679562884</c:v>
                </c:pt>
                <c:pt idx="635">
                  <c:v>0.21938095355495291</c:v>
                </c:pt>
                <c:pt idx="636">
                  <c:v>0.20102110960853903</c:v>
                </c:pt>
                <c:pt idx="637">
                  <c:v>0.21055467817778517</c:v>
                </c:pt>
                <c:pt idx="638">
                  <c:v>0.21151645627866067</c:v>
                </c:pt>
                <c:pt idx="639">
                  <c:v>0.24377760543921223</c:v>
                </c:pt>
                <c:pt idx="640">
                  <c:v>0.28291349469960458</c:v>
                </c:pt>
                <c:pt idx="641">
                  <c:v>0.30071522725276489</c:v>
                </c:pt>
                <c:pt idx="642">
                  <c:v>0.29261942654196771</c:v>
                </c:pt>
                <c:pt idx="643">
                  <c:v>0.30375720551527063</c:v>
                </c:pt>
                <c:pt idx="644">
                  <c:v>0.29235573321861397</c:v>
                </c:pt>
                <c:pt idx="645">
                  <c:v>0.29007717116610365</c:v>
                </c:pt>
                <c:pt idx="646">
                  <c:v>0.28493166441667217</c:v>
                </c:pt>
                <c:pt idx="647">
                  <c:v>0.3030999130837273</c:v>
                </c:pt>
                <c:pt idx="648">
                  <c:v>0.27215124672950974</c:v>
                </c:pt>
                <c:pt idx="649">
                  <c:v>0.30148390624771171</c:v>
                </c:pt>
                <c:pt idx="650">
                  <c:v>0.28970330898571195</c:v>
                </c:pt>
                <c:pt idx="651">
                  <c:v>0.18088287887493815</c:v>
                </c:pt>
                <c:pt idx="652">
                  <c:v>0.1872917442819233</c:v>
                </c:pt>
                <c:pt idx="653">
                  <c:v>0.19158764425318697</c:v>
                </c:pt>
                <c:pt idx="654">
                  <c:v>0.20450204419566864</c:v>
                </c:pt>
                <c:pt idx="655">
                  <c:v>0.24635872586228569</c:v>
                </c:pt>
                <c:pt idx="656">
                  <c:v>0.18467204938447956</c:v>
                </c:pt>
                <c:pt idx="657">
                  <c:v>0.20808330172825285</c:v>
                </c:pt>
                <c:pt idx="658">
                  <c:v>0.20218400094774358</c:v>
                </c:pt>
                <c:pt idx="659">
                  <c:v>0.19563757332518739</c:v>
                </c:pt>
                <c:pt idx="660">
                  <c:v>0.20228408689990784</c:v>
                </c:pt>
                <c:pt idx="661">
                  <c:v>0.18489747255887901</c:v>
                </c:pt>
                <c:pt idx="662">
                  <c:v>0.24133037330456908</c:v>
                </c:pt>
                <c:pt idx="663">
                  <c:v>0.19751519390166594</c:v>
                </c:pt>
                <c:pt idx="664">
                  <c:v>0.19963996274138562</c:v>
                </c:pt>
                <c:pt idx="665">
                  <c:v>0.18935740287065572</c:v>
                </c:pt>
                <c:pt idx="666">
                  <c:v>0.19609014928998869</c:v>
                </c:pt>
                <c:pt idx="667">
                  <c:v>0.20227043436777992</c:v>
                </c:pt>
                <c:pt idx="668">
                  <c:v>0.20769111680659114</c:v>
                </c:pt>
                <c:pt idx="669">
                  <c:v>0.26186804592897728</c:v>
                </c:pt>
                <c:pt idx="670">
                  <c:v>0.25527641927613853</c:v>
                </c:pt>
                <c:pt idx="671">
                  <c:v>0.33042913846119992</c:v>
                </c:pt>
                <c:pt idx="672">
                  <c:v>0.28820523187559122</c:v>
                </c:pt>
                <c:pt idx="673">
                  <c:v>0.30674317706026644</c:v>
                </c:pt>
                <c:pt idx="674">
                  <c:v>0.22512713000710205</c:v>
                </c:pt>
                <c:pt idx="675">
                  <c:v>0.25259809892722229</c:v>
                </c:pt>
                <c:pt idx="676">
                  <c:v>0.2352759089857952</c:v>
                </c:pt>
                <c:pt idx="677">
                  <c:v>0.24876560674203096</c:v>
                </c:pt>
                <c:pt idx="678">
                  <c:v>0.22540863213582707</c:v>
                </c:pt>
                <c:pt idx="679">
                  <c:v>0.23838355185890236</c:v>
                </c:pt>
                <c:pt idx="680">
                  <c:v>0.22385584500452449</c:v>
                </c:pt>
                <c:pt idx="681">
                  <c:v>0.22392231265426554</c:v>
                </c:pt>
                <c:pt idx="682">
                  <c:v>0.28998499534173083</c:v>
                </c:pt>
                <c:pt idx="683">
                  <c:v>0.23101990494012536</c:v>
                </c:pt>
                <c:pt idx="684">
                  <c:v>0.23884234099789703</c:v>
                </c:pt>
                <c:pt idx="685">
                  <c:v>0.23014641993738838</c:v>
                </c:pt>
                <c:pt idx="686">
                  <c:v>0.2228862766032651</c:v>
                </c:pt>
                <c:pt idx="687">
                  <c:v>0.21687952260905607</c:v>
                </c:pt>
                <c:pt idx="688">
                  <c:v>0.24071555697479052</c:v>
                </c:pt>
                <c:pt idx="689">
                  <c:v>0.28593454690021325</c:v>
                </c:pt>
                <c:pt idx="690">
                  <c:v>0.27327568645415301</c:v>
                </c:pt>
                <c:pt idx="691">
                  <c:v>0.3087265844585052</c:v>
                </c:pt>
                <c:pt idx="692">
                  <c:v>0.29531285034463073</c:v>
                </c:pt>
                <c:pt idx="693">
                  <c:v>0.3036707110748087</c:v>
                </c:pt>
                <c:pt idx="694">
                  <c:v>0.26985540816387621</c:v>
                </c:pt>
                <c:pt idx="695">
                  <c:v>0.42219176657446678</c:v>
                </c:pt>
                <c:pt idx="696">
                  <c:v>0.29831738747372283</c:v>
                </c:pt>
                <c:pt idx="697">
                  <c:v>0.30003516804530594</c:v>
                </c:pt>
                <c:pt idx="698">
                  <c:v>0.32555409565071303</c:v>
                </c:pt>
                <c:pt idx="699">
                  <c:v>0.32456177076823733</c:v>
                </c:pt>
                <c:pt idx="700">
                  <c:v>0.30889606930834512</c:v>
                </c:pt>
                <c:pt idx="701">
                  <c:v>0.34296507498936313</c:v>
                </c:pt>
                <c:pt idx="702">
                  <c:v>0.32441427893763786</c:v>
                </c:pt>
                <c:pt idx="703">
                  <c:v>0.32504323284190262</c:v>
                </c:pt>
                <c:pt idx="704">
                  <c:v>0.36895559586567606</c:v>
                </c:pt>
                <c:pt idx="705">
                  <c:v>0.32444216561105543</c:v>
                </c:pt>
                <c:pt idx="706">
                  <c:v>0.3174866333181896</c:v>
                </c:pt>
                <c:pt idx="707">
                  <c:v>0.38464507754124355</c:v>
                </c:pt>
                <c:pt idx="708">
                  <c:v>0.32833749153923009</c:v>
                </c:pt>
                <c:pt idx="709">
                  <c:v>0.36631964908352721</c:v>
                </c:pt>
                <c:pt idx="710">
                  <c:v>0.28316605690153462</c:v>
                </c:pt>
                <c:pt idx="711">
                  <c:v>0.26837140331354403</c:v>
                </c:pt>
                <c:pt idx="712">
                  <c:v>0.24503386471933375</c:v>
                </c:pt>
                <c:pt idx="713">
                  <c:v>0.24428831631785153</c:v>
                </c:pt>
                <c:pt idx="714">
                  <c:v>0.2599099907741329</c:v>
                </c:pt>
                <c:pt idx="715">
                  <c:v>0.25451265203411833</c:v>
                </c:pt>
                <c:pt idx="716">
                  <c:v>0.24094509827646293</c:v>
                </c:pt>
                <c:pt idx="717">
                  <c:v>0.27573119246938171</c:v>
                </c:pt>
                <c:pt idx="718">
                  <c:v>0.29924489497927187</c:v>
                </c:pt>
                <c:pt idx="719">
                  <c:v>0.24447120646042997</c:v>
                </c:pt>
                <c:pt idx="720">
                  <c:v>0.33246230970640589</c:v>
                </c:pt>
                <c:pt idx="721">
                  <c:v>0.29203862867143338</c:v>
                </c:pt>
                <c:pt idx="722">
                  <c:v>0.25931437725929829</c:v>
                </c:pt>
                <c:pt idx="723">
                  <c:v>0.30349079122440292</c:v>
                </c:pt>
                <c:pt idx="724">
                  <c:v>0.29060804160525899</c:v>
                </c:pt>
                <c:pt idx="725">
                  <c:v>0.30137814012356401</c:v>
                </c:pt>
                <c:pt idx="726">
                  <c:v>0.28521407006838873</c:v>
                </c:pt>
                <c:pt idx="727">
                  <c:v>0.28312321891733072</c:v>
                </c:pt>
                <c:pt idx="728">
                  <c:v>0.2714946917398291</c:v>
                </c:pt>
                <c:pt idx="729">
                  <c:v>0.30251557870867263</c:v>
                </c:pt>
                <c:pt idx="730">
                  <c:v>0.27079671278936868</c:v>
                </c:pt>
                <c:pt idx="731">
                  <c:v>0.27952784082900628</c:v>
                </c:pt>
                <c:pt idx="732">
                  <c:v>0.33682591658430994</c:v>
                </c:pt>
                <c:pt idx="733">
                  <c:v>0.30503089704127895</c:v>
                </c:pt>
                <c:pt idx="734">
                  <c:v>0.18741226542489287</c:v>
                </c:pt>
                <c:pt idx="735">
                  <c:v>0.18326011911414497</c:v>
                </c:pt>
                <c:pt idx="736">
                  <c:v>0.2153652930638712</c:v>
                </c:pt>
                <c:pt idx="737">
                  <c:v>0.19941094652372726</c:v>
                </c:pt>
                <c:pt idx="738">
                  <c:v>0.21734361114603651</c:v>
                </c:pt>
                <c:pt idx="739">
                  <c:v>0.23242199519492601</c:v>
                </c:pt>
                <c:pt idx="740">
                  <c:v>0.23824051881931041</c:v>
                </c:pt>
                <c:pt idx="741">
                  <c:v>0.19230606879336598</c:v>
                </c:pt>
                <c:pt idx="742">
                  <c:v>0.21167810781005691</c:v>
                </c:pt>
                <c:pt idx="743">
                  <c:v>0.29925263752500531</c:v>
                </c:pt>
                <c:pt idx="744">
                  <c:v>0.31270640308033659</c:v>
                </c:pt>
                <c:pt idx="745">
                  <c:v>0.26927975712692565</c:v>
                </c:pt>
                <c:pt idx="746">
                  <c:v>0.2435807520449198</c:v>
                </c:pt>
                <c:pt idx="747">
                  <c:v>0.23473996614466586</c:v>
                </c:pt>
                <c:pt idx="748">
                  <c:v>0.27755735563322803</c:v>
                </c:pt>
                <c:pt idx="749">
                  <c:v>0.31674857069930207</c:v>
                </c:pt>
                <c:pt idx="750">
                  <c:v>0.25087799912542597</c:v>
                </c:pt>
                <c:pt idx="751">
                  <c:v>0.26665875519819382</c:v>
                </c:pt>
                <c:pt idx="752">
                  <c:v>0.28835305602855366</c:v>
                </c:pt>
                <c:pt idx="753">
                  <c:v>0.26975849125442997</c:v>
                </c:pt>
                <c:pt idx="754">
                  <c:v>0.27889772975847471</c:v>
                </c:pt>
                <c:pt idx="755">
                  <c:v>0.27986340752561834</c:v>
                </c:pt>
                <c:pt idx="756">
                  <c:v>0.26380054155252131</c:v>
                </c:pt>
                <c:pt idx="757">
                  <c:v>0.42516300261308793</c:v>
                </c:pt>
                <c:pt idx="758">
                  <c:v>0.32090011030566501</c:v>
                </c:pt>
                <c:pt idx="759">
                  <c:v>0.34230495098322455</c:v>
                </c:pt>
                <c:pt idx="760">
                  <c:v>0.32251185399786042</c:v>
                </c:pt>
                <c:pt idx="761">
                  <c:v>0.28995692345829482</c:v>
                </c:pt>
                <c:pt idx="762">
                  <c:v>0.22980095064315398</c:v>
                </c:pt>
                <c:pt idx="763">
                  <c:v>0.28151125320554415</c:v>
                </c:pt>
                <c:pt idx="764">
                  <c:v>0.27232104350561048</c:v>
                </c:pt>
                <c:pt idx="765">
                  <c:v>0.27005739886397206</c:v>
                </c:pt>
                <c:pt idx="766">
                  <c:v>0.25619387905238744</c:v>
                </c:pt>
                <c:pt idx="767">
                  <c:v>0.27933542651374221</c:v>
                </c:pt>
                <c:pt idx="768">
                  <c:v>0.21264352677294474</c:v>
                </c:pt>
                <c:pt idx="769">
                  <c:v>0.29166494463696591</c:v>
                </c:pt>
                <c:pt idx="770">
                  <c:v>0.26436912324878925</c:v>
                </c:pt>
                <c:pt idx="771">
                  <c:v>0.38166249733345836</c:v>
                </c:pt>
                <c:pt idx="772">
                  <c:v>0.5986167675011469</c:v>
                </c:pt>
                <c:pt idx="773">
                  <c:v>0.36486845756837516</c:v>
                </c:pt>
                <c:pt idx="774">
                  <c:v>0.27922380843825412</c:v>
                </c:pt>
                <c:pt idx="775">
                  <c:v>0.24505965978347621</c:v>
                </c:pt>
                <c:pt idx="776">
                  <c:v>0.50355848696225181</c:v>
                </c:pt>
                <c:pt idx="777">
                  <c:v>0.27387425392808273</c:v>
                </c:pt>
                <c:pt idx="778">
                  <c:v>0.27540948946055588</c:v>
                </c:pt>
                <c:pt idx="779">
                  <c:v>0.23890686766600799</c:v>
                </c:pt>
                <c:pt idx="780">
                  <c:v>0.26970940102666496</c:v>
                </c:pt>
                <c:pt idx="781">
                  <c:v>0.27181326516606941</c:v>
                </c:pt>
                <c:pt idx="782">
                  <c:v>0.2315249857104611</c:v>
                </c:pt>
                <c:pt idx="783">
                  <c:v>0.24009684337359882</c:v>
                </c:pt>
                <c:pt idx="784">
                  <c:v>0.27414440973266485</c:v>
                </c:pt>
                <c:pt idx="785">
                  <c:v>0.22957075400686877</c:v>
                </c:pt>
                <c:pt idx="786">
                  <c:v>0.23085850964624788</c:v>
                </c:pt>
                <c:pt idx="787">
                  <c:v>0.23134003829391192</c:v>
                </c:pt>
                <c:pt idx="788">
                  <c:v>0.24604981649894286</c:v>
                </c:pt>
                <c:pt idx="789">
                  <c:v>0.25149660285134035</c:v>
                </c:pt>
                <c:pt idx="790">
                  <c:v>0.23542121149220829</c:v>
                </c:pt>
                <c:pt idx="791">
                  <c:v>0.26920501821688303</c:v>
                </c:pt>
                <c:pt idx="792">
                  <c:v>0.21973253698003692</c:v>
                </c:pt>
                <c:pt idx="793">
                  <c:v>0.2238776467243131</c:v>
                </c:pt>
                <c:pt idx="794">
                  <c:v>0.21083074342702446</c:v>
                </c:pt>
                <c:pt idx="795">
                  <c:v>0.21253499528558351</c:v>
                </c:pt>
                <c:pt idx="796">
                  <c:v>0.22028780736636833</c:v>
                </c:pt>
                <c:pt idx="797">
                  <c:v>0.18918953949968298</c:v>
                </c:pt>
                <c:pt idx="798">
                  <c:v>0.23288769688894106</c:v>
                </c:pt>
                <c:pt idx="799">
                  <c:v>0.25451756727033636</c:v>
                </c:pt>
                <c:pt idx="800">
                  <c:v>0.26070583184910578</c:v>
                </c:pt>
                <c:pt idx="801">
                  <c:v>0.32897140987290197</c:v>
                </c:pt>
                <c:pt idx="802">
                  <c:v>0.23553576015615185</c:v>
                </c:pt>
                <c:pt idx="803">
                  <c:v>0.22682480683735573</c:v>
                </c:pt>
                <c:pt idx="804">
                  <c:v>0.29719959577594501</c:v>
                </c:pt>
                <c:pt idx="805">
                  <c:v>0.27043644897855401</c:v>
                </c:pt>
                <c:pt idx="806">
                  <c:v>0.27319048681505187</c:v>
                </c:pt>
                <c:pt idx="807">
                  <c:v>0.28357709039769396</c:v>
                </c:pt>
                <c:pt idx="808">
                  <c:v>0.2575878056081784</c:v>
                </c:pt>
                <c:pt idx="809">
                  <c:v>0.29042313582231927</c:v>
                </c:pt>
                <c:pt idx="810">
                  <c:v>0.26887417125188673</c:v>
                </c:pt>
                <c:pt idx="811">
                  <c:v>0.27684758699341572</c:v>
                </c:pt>
                <c:pt idx="812">
                  <c:v>0.27646425938794739</c:v>
                </c:pt>
                <c:pt idx="813">
                  <c:v>0.26598860222837484</c:v>
                </c:pt>
                <c:pt idx="814">
                  <c:v>0.32273428469286713</c:v>
                </c:pt>
                <c:pt idx="815">
                  <c:v>0.27933931496704734</c:v>
                </c:pt>
                <c:pt idx="816">
                  <c:v>0.27555390480155673</c:v>
                </c:pt>
                <c:pt idx="817">
                  <c:v>0.23608505879073327</c:v>
                </c:pt>
                <c:pt idx="818">
                  <c:v>0.22558098520262426</c:v>
                </c:pt>
                <c:pt idx="819">
                  <c:v>0.20384897266768309</c:v>
                </c:pt>
                <c:pt idx="820">
                  <c:v>0.26132373022760147</c:v>
                </c:pt>
                <c:pt idx="821">
                  <c:v>0.51268285726689999</c:v>
                </c:pt>
                <c:pt idx="822">
                  <c:v>0.4313676590810287</c:v>
                </c:pt>
                <c:pt idx="823">
                  <c:v>0.44127771104084257</c:v>
                </c:pt>
                <c:pt idx="824">
                  <c:v>0.23168539522342568</c:v>
                </c:pt>
                <c:pt idx="825">
                  <c:v>0.31220637361739811</c:v>
                </c:pt>
                <c:pt idx="826">
                  <c:v>0.42344889667107299</c:v>
                </c:pt>
                <c:pt idx="827">
                  <c:v>0.33319181066037906</c:v>
                </c:pt>
                <c:pt idx="828">
                  <c:v>0.3997905217801101</c:v>
                </c:pt>
                <c:pt idx="829">
                  <c:v>0.38202126277629578</c:v>
                </c:pt>
                <c:pt idx="830">
                  <c:v>0.39357082190290393</c:v>
                </c:pt>
                <c:pt idx="831">
                  <c:v>0.35136910825970213</c:v>
                </c:pt>
                <c:pt idx="832">
                  <c:v>0.29880580999137329</c:v>
                </c:pt>
                <c:pt idx="833">
                  <c:v>0.26373230884479693</c:v>
                </c:pt>
                <c:pt idx="834">
                  <c:v>0.27186688698669581</c:v>
                </c:pt>
                <c:pt idx="835">
                  <c:v>0.24519404507753695</c:v>
                </c:pt>
                <c:pt idx="836">
                  <c:v>0.25684307713566401</c:v>
                </c:pt>
                <c:pt idx="837">
                  <c:v>0.24281450788846115</c:v>
                </c:pt>
                <c:pt idx="838">
                  <c:v>0.2094419342957381</c:v>
                </c:pt>
                <c:pt idx="839">
                  <c:v>0.32889326523224138</c:v>
                </c:pt>
                <c:pt idx="840">
                  <c:v>0.31027389073245359</c:v>
                </c:pt>
                <c:pt idx="841">
                  <c:v>0.24618597810619391</c:v>
                </c:pt>
                <c:pt idx="842">
                  <c:v>0.2751602621076561</c:v>
                </c:pt>
                <c:pt idx="843">
                  <c:v>0.28230579968599301</c:v>
                </c:pt>
                <c:pt idx="844">
                  <c:v>0.26572832040046457</c:v>
                </c:pt>
                <c:pt idx="845">
                  <c:v>0.33638579290166959</c:v>
                </c:pt>
                <c:pt idx="846">
                  <c:v>0.28791273244207272</c:v>
                </c:pt>
                <c:pt idx="847">
                  <c:v>0.28820442985373429</c:v>
                </c:pt>
                <c:pt idx="848">
                  <c:v>0.23606344516404398</c:v>
                </c:pt>
                <c:pt idx="849">
                  <c:v>0.29944087475585235</c:v>
                </c:pt>
                <c:pt idx="850">
                  <c:v>0.27989516750226517</c:v>
                </c:pt>
                <c:pt idx="851">
                  <c:v>0.35466340545980302</c:v>
                </c:pt>
                <c:pt idx="852">
                  <c:v>0.30247539554844582</c:v>
                </c:pt>
                <c:pt idx="853">
                  <c:v>0.27883567471936299</c:v>
                </c:pt>
                <c:pt idx="854">
                  <c:v>0.28236896542210577</c:v>
                </c:pt>
                <c:pt idx="855">
                  <c:v>0.35556417943354557</c:v>
                </c:pt>
                <c:pt idx="856">
                  <c:v>0.26658504526860094</c:v>
                </c:pt>
                <c:pt idx="857">
                  <c:v>0.30900118717512903</c:v>
                </c:pt>
                <c:pt idx="858">
                  <c:v>0.18124133051106384</c:v>
                </c:pt>
                <c:pt idx="859">
                  <c:v>0.19431883478183654</c:v>
                </c:pt>
                <c:pt idx="860">
                  <c:v>0.26803352557362103</c:v>
                </c:pt>
                <c:pt idx="861">
                  <c:v>0.25708185482261037</c:v>
                </c:pt>
                <c:pt idx="862">
                  <c:v>0.25014160431392618</c:v>
                </c:pt>
                <c:pt idx="863">
                  <c:v>0.31130456730425937</c:v>
                </c:pt>
                <c:pt idx="864">
                  <c:v>0.32242979909217784</c:v>
                </c:pt>
                <c:pt idx="865">
                  <c:v>0.30602216379854941</c:v>
                </c:pt>
                <c:pt idx="866">
                  <c:v>0.22839958332854593</c:v>
                </c:pt>
                <c:pt idx="867">
                  <c:v>0.2742479849753221</c:v>
                </c:pt>
                <c:pt idx="868">
                  <c:v>0.20776050719740269</c:v>
                </c:pt>
                <c:pt idx="869">
                  <c:v>0.17759179804733805</c:v>
                </c:pt>
                <c:pt idx="870">
                  <c:v>0.20888287668084082</c:v>
                </c:pt>
                <c:pt idx="871">
                  <c:v>0.22296020564654473</c:v>
                </c:pt>
                <c:pt idx="872">
                  <c:v>0.23545283265925843</c:v>
                </c:pt>
                <c:pt idx="873">
                  <c:v>0.28659320905138141</c:v>
                </c:pt>
                <c:pt idx="874">
                  <c:v>0.24614633348269832</c:v>
                </c:pt>
                <c:pt idx="875">
                  <c:v>0.4481804245408334</c:v>
                </c:pt>
                <c:pt idx="876">
                  <c:v>0.51900966227024092</c:v>
                </c:pt>
                <c:pt idx="877">
                  <c:v>0.58372485662240603</c:v>
                </c:pt>
                <c:pt idx="878">
                  <c:v>0.22581996017052131</c:v>
                </c:pt>
                <c:pt idx="879">
                  <c:v>0.22674195155375276</c:v>
                </c:pt>
                <c:pt idx="880">
                  <c:v>0.28111141243228266</c:v>
                </c:pt>
                <c:pt idx="881">
                  <c:v>0.23430746365818589</c:v>
                </c:pt>
                <c:pt idx="882">
                  <c:v>0.28115965596542702</c:v>
                </c:pt>
                <c:pt idx="883">
                  <c:v>0.26608041128883375</c:v>
                </c:pt>
                <c:pt idx="884">
                  <c:v>0.28459457449165182</c:v>
                </c:pt>
                <c:pt idx="885">
                  <c:v>0.29317973423229926</c:v>
                </c:pt>
                <c:pt idx="886">
                  <c:v>0.24767118866097615</c:v>
                </c:pt>
                <c:pt idx="887">
                  <c:v>0.2487487662379424</c:v>
                </c:pt>
                <c:pt idx="888">
                  <c:v>0.23836223866449746</c:v>
                </c:pt>
                <c:pt idx="889">
                  <c:v>0.2039713575101314</c:v>
                </c:pt>
                <c:pt idx="890">
                  <c:v>0.24689241663339967</c:v>
                </c:pt>
                <c:pt idx="891">
                  <c:v>0.23941965219378725</c:v>
                </c:pt>
                <c:pt idx="892">
                  <c:v>0.23066675388987923</c:v>
                </c:pt>
                <c:pt idx="893">
                  <c:v>0.25808919763074156</c:v>
                </c:pt>
                <c:pt idx="894">
                  <c:v>0.21766670885852779</c:v>
                </c:pt>
                <c:pt idx="895">
                  <c:v>0.30337567880033678</c:v>
                </c:pt>
                <c:pt idx="896">
                  <c:v>0.25915643765214336</c:v>
                </c:pt>
                <c:pt idx="897">
                  <c:v>0.2201446989964011</c:v>
                </c:pt>
                <c:pt idx="898">
                  <c:v>0.24622435296399736</c:v>
                </c:pt>
                <c:pt idx="899">
                  <c:v>0.26516791362441383</c:v>
                </c:pt>
                <c:pt idx="900">
                  <c:v>0.2306359439090202</c:v>
                </c:pt>
                <c:pt idx="901">
                  <c:v>0.26752878700745431</c:v>
                </c:pt>
                <c:pt idx="902">
                  <c:v>0.23425876118550537</c:v>
                </c:pt>
                <c:pt idx="903">
                  <c:v>0.26876558187630462</c:v>
                </c:pt>
                <c:pt idx="904">
                  <c:v>0.41945632011631862</c:v>
                </c:pt>
                <c:pt idx="905">
                  <c:v>0.25914136407047961</c:v>
                </c:pt>
                <c:pt idx="906">
                  <c:v>0.73778862384354404</c:v>
                </c:pt>
                <c:pt idx="907">
                  <c:v>0.81388331991032192</c:v>
                </c:pt>
                <c:pt idx="908">
                  <c:v>0.51713569467932263</c:v>
                </c:pt>
                <c:pt idx="909">
                  <c:v>0.29894499227588422</c:v>
                </c:pt>
                <c:pt idx="910">
                  <c:v>0.35183602868197728</c:v>
                </c:pt>
                <c:pt idx="911">
                  <c:v>0.36874328294314163</c:v>
                </c:pt>
                <c:pt idx="912">
                  <c:v>0.35418306443425429</c:v>
                </c:pt>
                <c:pt idx="913">
                  <c:v>0.32191665939149283</c:v>
                </c:pt>
                <c:pt idx="914">
                  <c:v>0.31148320646673877</c:v>
                </c:pt>
                <c:pt idx="915">
                  <c:v>0.32425355105041254</c:v>
                </c:pt>
                <c:pt idx="916">
                  <c:v>0.34331581533100497</c:v>
                </c:pt>
                <c:pt idx="917">
                  <c:v>0.30346856357512086</c:v>
                </c:pt>
                <c:pt idx="918">
                  <c:v>0.30304283615032457</c:v>
                </c:pt>
                <c:pt idx="919">
                  <c:v>0.2117805452153485</c:v>
                </c:pt>
                <c:pt idx="920">
                  <c:v>0.23130920404564614</c:v>
                </c:pt>
                <c:pt idx="921">
                  <c:v>0.204808121141967</c:v>
                </c:pt>
                <c:pt idx="922">
                  <c:v>0.20431999700276515</c:v>
                </c:pt>
                <c:pt idx="923">
                  <c:v>0.21402253135394167</c:v>
                </c:pt>
                <c:pt idx="924">
                  <c:v>0.21306375455342241</c:v>
                </c:pt>
                <c:pt idx="925">
                  <c:v>0.36451911336184928</c:v>
                </c:pt>
                <c:pt idx="926">
                  <c:v>0.22196850109678889</c:v>
                </c:pt>
                <c:pt idx="927">
                  <c:v>0.27689654024050725</c:v>
                </c:pt>
                <c:pt idx="928">
                  <c:v>0.25747378039400992</c:v>
                </c:pt>
                <c:pt idx="929">
                  <c:v>0.2902500151314138</c:v>
                </c:pt>
                <c:pt idx="930">
                  <c:v>0.28554941562910807</c:v>
                </c:pt>
                <c:pt idx="931">
                  <c:v>0.39249938899970971</c:v>
                </c:pt>
                <c:pt idx="932">
                  <c:v>0.40622660418890622</c:v>
                </c:pt>
                <c:pt idx="933">
                  <c:v>0.15385365927145189</c:v>
                </c:pt>
                <c:pt idx="934">
                  <c:v>0.18707618383302727</c:v>
                </c:pt>
                <c:pt idx="935">
                  <c:v>0.19482218514208771</c:v>
                </c:pt>
                <c:pt idx="936">
                  <c:v>0.20671715798512436</c:v>
                </c:pt>
                <c:pt idx="937">
                  <c:v>0.20530872975336401</c:v>
                </c:pt>
                <c:pt idx="938">
                  <c:v>0.18767464905763642</c:v>
                </c:pt>
                <c:pt idx="939">
                  <c:v>0.17007228192960344</c:v>
                </c:pt>
                <c:pt idx="940">
                  <c:v>0.38253010056504122</c:v>
                </c:pt>
                <c:pt idx="941">
                  <c:v>0.26792481355506315</c:v>
                </c:pt>
                <c:pt idx="942">
                  <c:v>0.18231308977886451</c:v>
                </c:pt>
                <c:pt idx="943">
                  <c:v>0.20140099824305091</c:v>
                </c:pt>
                <c:pt idx="944">
                  <c:v>0.24630435686326324</c:v>
                </c:pt>
                <c:pt idx="945">
                  <c:v>0.32781187566251679</c:v>
                </c:pt>
                <c:pt idx="946">
                  <c:v>0.51400501938767906</c:v>
                </c:pt>
                <c:pt idx="947">
                  <c:v>0.43696704987094659</c:v>
                </c:pt>
                <c:pt idx="948">
                  <c:v>0.2731630955047879</c:v>
                </c:pt>
                <c:pt idx="949">
                  <c:v>0.27139333993531078</c:v>
                </c:pt>
                <c:pt idx="950">
                  <c:v>0.28603389405030599</c:v>
                </c:pt>
                <c:pt idx="951">
                  <c:v>0.27564929302447849</c:v>
                </c:pt>
                <c:pt idx="952">
                  <c:v>0.27147659598755958</c:v>
                </c:pt>
                <c:pt idx="953">
                  <c:v>0.26937544609703545</c:v>
                </c:pt>
                <c:pt idx="954">
                  <c:v>0.2693587768492085</c:v>
                </c:pt>
                <c:pt idx="955">
                  <c:v>0.27346511267903884</c:v>
                </c:pt>
                <c:pt idx="956">
                  <c:v>0.27976340640504116</c:v>
                </c:pt>
                <c:pt idx="957">
                  <c:v>0.27098225347633509</c:v>
                </c:pt>
                <c:pt idx="958">
                  <c:v>0.26936272732194499</c:v>
                </c:pt>
                <c:pt idx="959">
                  <c:v>0.27881293547035657</c:v>
                </c:pt>
                <c:pt idx="960">
                  <c:v>0.27452839993678868</c:v>
                </c:pt>
                <c:pt idx="961">
                  <c:v>0.27124910645892841</c:v>
                </c:pt>
                <c:pt idx="962">
                  <c:v>0.27027145150768561</c:v>
                </c:pt>
                <c:pt idx="963">
                  <c:v>0.26952791135895682</c:v>
                </c:pt>
                <c:pt idx="964">
                  <c:v>0.28485840001892271</c:v>
                </c:pt>
                <c:pt idx="965">
                  <c:v>0.2764659251951338</c:v>
                </c:pt>
                <c:pt idx="966">
                  <c:v>0.28048334084077631</c:v>
                </c:pt>
                <c:pt idx="967">
                  <c:v>0.27113015937673124</c:v>
                </c:pt>
                <c:pt idx="968">
                  <c:v>0.27992627453398322</c:v>
                </c:pt>
                <c:pt idx="969">
                  <c:v>0.27764716360573294</c:v>
                </c:pt>
                <c:pt idx="970">
                  <c:v>0.26478431492632959</c:v>
                </c:pt>
                <c:pt idx="971">
                  <c:v>0.26880425363562166</c:v>
                </c:pt>
                <c:pt idx="972">
                  <c:v>0.2729130836359186</c:v>
                </c:pt>
                <c:pt idx="973">
                  <c:v>0.27870329040388064</c:v>
                </c:pt>
                <c:pt idx="974">
                  <c:v>0.27694305081217507</c:v>
                </c:pt>
                <c:pt idx="975">
                  <c:v>0.28679627811767316</c:v>
                </c:pt>
                <c:pt idx="976">
                  <c:v>0.2803180815371169</c:v>
                </c:pt>
                <c:pt idx="977">
                  <c:v>0.29406208007061796</c:v>
                </c:pt>
                <c:pt idx="978">
                  <c:v>0.28251293601393934</c:v>
                </c:pt>
                <c:pt idx="979">
                  <c:v>0.27606026646726578</c:v>
                </c:pt>
                <c:pt idx="980">
                  <c:v>0.27679296749570925</c:v>
                </c:pt>
                <c:pt idx="981">
                  <c:v>0.26373838990934528</c:v>
                </c:pt>
                <c:pt idx="982">
                  <c:v>0.27621145556496263</c:v>
                </c:pt>
                <c:pt idx="983">
                  <c:v>0.2706230238959626</c:v>
                </c:pt>
                <c:pt idx="984">
                  <c:v>0.27262849632133301</c:v>
                </c:pt>
                <c:pt idx="985">
                  <c:v>0.27350379587353979</c:v>
                </c:pt>
                <c:pt idx="986">
                  <c:v>0.27902618543641111</c:v>
                </c:pt>
                <c:pt idx="987">
                  <c:v>0.27858288365760586</c:v>
                </c:pt>
                <c:pt idx="988">
                  <c:v>0.27404065855882198</c:v>
                </c:pt>
                <c:pt idx="989">
                  <c:v>0.29611220207549716</c:v>
                </c:pt>
                <c:pt idx="990">
                  <c:v>0.28193063034599941</c:v>
                </c:pt>
                <c:pt idx="991">
                  <c:v>0.28413814716705899</c:v>
                </c:pt>
                <c:pt idx="992">
                  <c:v>0.28331127442473125</c:v>
                </c:pt>
                <c:pt idx="993">
                  <c:v>0.28634091596869737</c:v>
                </c:pt>
                <c:pt idx="994">
                  <c:v>0.2707727000091924</c:v>
                </c:pt>
                <c:pt idx="995">
                  <c:v>0.28831537039166388</c:v>
                </c:pt>
                <c:pt idx="996">
                  <c:v>0.28168714202518697</c:v>
                </c:pt>
                <c:pt idx="997">
                  <c:v>0.27700387427552453</c:v>
                </c:pt>
                <c:pt idx="998">
                  <c:v>0.28916536626945355</c:v>
                </c:pt>
                <c:pt idx="999">
                  <c:v>0.28044970366106403</c:v>
                </c:pt>
                <c:pt idx="1000">
                  <c:v>0.28031755966597105</c:v>
                </c:pt>
                <c:pt idx="1001">
                  <c:v>0.28785296212063782</c:v>
                </c:pt>
                <c:pt idx="1002">
                  <c:v>0.27869440793702527</c:v>
                </c:pt>
                <c:pt idx="1003">
                  <c:v>0.28462351028242683</c:v>
                </c:pt>
                <c:pt idx="1004">
                  <c:v>0.27619430304065684</c:v>
                </c:pt>
                <c:pt idx="1005">
                  <c:v>0.28836472582402406</c:v>
                </c:pt>
                <c:pt idx="1006">
                  <c:v>0.27562117667315089</c:v>
                </c:pt>
                <c:pt idx="1007">
                  <c:v>0.27495919545539405</c:v>
                </c:pt>
                <c:pt idx="1008">
                  <c:v>0.27953626619178396</c:v>
                </c:pt>
                <c:pt idx="1009">
                  <c:v>0.28008805481599364</c:v>
                </c:pt>
                <c:pt idx="1010">
                  <c:v>0.28605867578049704</c:v>
                </c:pt>
                <c:pt idx="1011">
                  <c:v>0.28322165698944302</c:v>
                </c:pt>
                <c:pt idx="1012">
                  <c:v>0.28068164276930396</c:v>
                </c:pt>
                <c:pt idx="1013">
                  <c:v>0.27968080643277515</c:v>
                </c:pt>
                <c:pt idx="1014">
                  <c:v>0.28080011541340744</c:v>
                </c:pt>
                <c:pt idx="1015">
                  <c:v>0.27855398973732548</c:v>
                </c:pt>
                <c:pt idx="1016">
                  <c:v>0.27919385860193024</c:v>
                </c:pt>
                <c:pt idx="1017">
                  <c:v>0.28254605699286373</c:v>
                </c:pt>
                <c:pt idx="1018">
                  <c:v>0.29691766072236803</c:v>
                </c:pt>
                <c:pt idx="1019">
                  <c:v>0.27269051758368512</c:v>
                </c:pt>
                <c:pt idx="1020">
                  <c:v>0.28038588906131778</c:v>
                </c:pt>
                <c:pt idx="1021">
                  <c:v>0.28002693204841744</c:v>
                </c:pt>
                <c:pt idx="1022">
                  <c:v>0.27720695473125279</c:v>
                </c:pt>
                <c:pt idx="1023">
                  <c:v>0.28192314119750161</c:v>
                </c:pt>
                <c:pt idx="1024">
                  <c:v>0.27218202031418892</c:v>
                </c:pt>
                <c:pt idx="1025">
                  <c:v>0.27175888320475794</c:v>
                </c:pt>
                <c:pt idx="1026">
                  <c:v>0.27715171761412583</c:v>
                </c:pt>
                <c:pt idx="1027">
                  <c:v>0.28107878718292767</c:v>
                </c:pt>
                <c:pt idx="1028">
                  <c:v>0.28190223873101372</c:v>
                </c:pt>
                <c:pt idx="1029">
                  <c:v>0.27820113677569447</c:v>
                </c:pt>
                <c:pt idx="1030">
                  <c:v>0.26888254606774709</c:v>
                </c:pt>
                <c:pt idx="1031">
                  <c:v>0.28659530842171188</c:v>
                </c:pt>
                <c:pt idx="1032">
                  <c:v>0.28806390473940979</c:v>
                </c:pt>
                <c:pt idx="1033">
                  <c:v>0.28397751104673041</c:v>
                </c:pt>
                <c:pt idx="1034">
                  <c:v>0.28439862488954759</c:v>
                </c:pt>
                <c:pt idx="1035">
                  <c:v>0.28093121692699041</c:v>
                </c:pt>
                <c:pt idx="1036">
                  <c:v>0.28430220199681022</c:v>
                </c:pt>
                <c:pt idx="1037">
                  <c:v>0.27735111654678501</c:v>
                </c:pt>
                <c:pt idx="1038">
                  <c:v>0.28467161478917324</c:v>
                </c:pt>
                <c:pt idx="1039">
                  <c:v>0.284314116454913</c:v>
                </c:pt>
                <c:pt idx="1040">
                  <c:v>0.28970202152414037</c:v>
                </c:pt>
                <c:pt idx="1041">
                  <c:v>0.27697195335300506</c:v>
                </c:pt>
                <c:pt idx="1042">
                  <c:v>0.28081134693694443</c:v>
                </c:pt>
                <c:pt idx="1043">
                  <c:v>0.27750167701164585</c:v>
                </c:pt>
                <c:pt idx="1044">
                  <c:v>0.28412020967698215</c:v>
                </c:pt>
                <c:pt idx="1045">
                  <c:v>0.2813948763239762</c:v>
                </c:pt>
                <c:pt idx="1046">
                  <c:v>0.27956109906913218</c:v>
                </c:pt>
                <c:pt idx="1047">
                  <c:v>0.28572416870684858</c:v>
                </c:pt>
                <c:pt idx="1048">
                  <c:v>0.28638829675957078</c:v>
                </c:pt>
                <c:pt idx="1049">
                  <c:v>0.28023358855523428</c:v>
                </c:pt>
                <c:pt idx="1050">
                  <c:v>0.27689518557605863</c:v>
                </c:pt>
                <c:pt idx="1051">
                  <c:v>0.27447442622923113</c:v>
                </c:pt>
                <c:pt idx="1052">
                  <c:v>0.28379333453538047</c:v>
                </c:pt>
                <c:pt idx="1053">
                  <c:v>0.27865842761723458</c:v>
                </c:pt>
                <c:pt idx="1054">
                  <c:v>0.27429838542149065</c:v>
                </c:pt>
                <c:pt idx="1055">
                  <c:v>0.29453338346784497</c:v>
                </c:pt>
                <c:pt idx="1056">
                  <c:v>0.28682578515139845</c:v>
                </c:pt>
                <c:pt idx="1057">
                  <c:v>0.30892887225535359</c:v>
                </c:pt>
                <c:pt idx="1058">
                  <c:v>0.27972297183238037</c:v>
                </c:pt>
                <c:pt idx="1059">
                  <c:v>0.29820229023849842</c:v>
                </c:pt>
                <c:pt idx="1060">
                  <c:v>0.27740054728639274</c:v>
                </c:pt>
                <c:pt idx="1061">
                  <c:v>0.28805636629528664</c:v>
                </c:pt>
                <c:pt idx="1062">
                  <c:v>0.27489864873730641</c:v>
                </c:pt>
                <c:pt idx="1063">
                  <c:v>0.28161181159460957</c:v>
                </c:pt>
                <c:pt idx="1064">
                  <c:v>0.28170741919186959</c:v>
                </c:pt>
                <c:pt idx="1065">
                  <c:v>0.27547348295239571</c:v>
                </c:pt>
                <c:pt idx="1066">
                  <c:v>0.25290673260015906</c:v>
                </c:pt>
                <c:pt idx="1067">
                  <c:v>0.12053240540395116</c:v>
                </c:pt>
                <c:pt idx="1068">
                  <c:v>0.12662852896262722</c:v>
                </c:pt>
                <c:pt idx="1069">
                  <c:v>0.13145850484746724</c:v>
                </c:pt>
                <c:pt idx="1070">
                  <c:v>0.13682001839017444</c:v>
                </c:pt>
                <c:pt idx="1071">
                  <c:v>0.15670940884803874</c:v>
                </c:pt>
                <c:pt idx="1072">
                  <c:v>0.15989899625338122</c:v>
                </c:pt>
                <c:pt idx="1073">
                  <c:v>0.14769590132193722</c:v>
                </c:pt>
                <c:pt idx="1074">
                  <c:v>0.14453294193813404</c:v>
                </c:pt>
                <c:pt idx="1075">
                  <c:v>0.14934256586459593</c:v>
                </c:pt>
                <c:pt idx="1076">
                  <c:v>0.14698070293438592</c:v>
                </c:pt>
                <c:pt idx="1077">
                  <c:v>0.16782028225624446</c:v>
                </c:pt>
                <c:pt idx="1078">
                  <c:v>0.15200203315337335</c:v>
                </c:pt>
                <c:pt idx="1079">
                  <c:v>0.20046382827110598</c:v>
                </c:pt>
                <c:pt idx="1080">
                  <c:v>0.18137086115351808</c:v>
                </c:pt>
                <c:pt idx="1081">
                  <c:v>0.17500797004902058</c:v>
                </c:pt>
                <c:pt idx="1082">
                  <c:v>0.18766137844909103</c:v>
                </c:pt>
                <c:pt idx="1083">
                  <c:v>0.18133616944108732</c:v>
                </c:pt>
                <c:pt idx="1084">
                  <c:v>0.1808855753841847</c:v>
                </c:pt>
                <c:pt idx="1085">
                  <c:v>0.18078134783815303</c:v>
                </c:pt>
                <c:pt idx="1086">
                  <c:v>0.1777531151226639</c:v>
                </c:pt>
                <c:pt idx="1087">
                  <c:v>0.17896055616085427</c:v>
                </c:pt>
                <c:pt idx="1088">
                  <c:v>0.18107686330753392</c:v>
                </c:pt>
                <c:pt idx="1089">
                  <c:v>0.17850300080041492</c:v>
                </c:pt>
                <c:pt idx="1090">
                  <c:v>0.16975926162994259</c:v>
                </c:pt>
                <c:pt idx="1091">
                  <c:v>0.18819717241723133</c:v>
                </c:pt>
                <c:pt idx="1092">
                  <c:v>0.18063875755381842</c:v>
                </c:pt>
                <c:pt idx="1093">
                  <c:v>0.21584668991878964</c:v>
                </c:pt>
                <c:pt idx="1094">
                  <c:v>0.17749081808630196</c:v>
                </c:pt>
                <c:pt idx="1095">
                  <c:v>0.17557232322493466</c:v>
                </c:pt>
                <c:pt idx="1096">
                  <c:v>0.17279794739248988</c:v>
                </c:pt>
                <c:pt idx="1097">
                  <c:v>0.16773033773498014</c:v>
                </c:pt>
                <c:pt idx="1098">
                  <c:v>0.17093232527599822</c:v>
                </c:pt>
                <c:pt idx="1099">
                  <c:v>0.17850106329829396</c:v>
                </c:pt>
                <c:pt idx="1100">
                  <c:v>0.17347501746322447</c:v>
                </c:pt>
                <c:pt idx="1101">
                  <c:v>0.17764439090061845</c:v>
                </c:pt>
                <c:pt idx="1102">
                  <c:v>0.1774547612291939</c:v>
                </c:pt>
                <c:pt idx="1103">
                  <c:v>0.17614500568757752</c:v>
                </c:pt>
                <c:pt idx="1104">
                  <c:v>0.18006244739479227</c:v>
                </c:pt>
                <c:pt idx="1105">
                  <c:v>0.19206298671450606</c:v>
                </c:pt>
                <c:pt idx="1106">
                  <c:v>0.18138004803811647</c:v>
                </c:pt>
                <c:pt idx="1107">
                  <c:v>0.1841523955399369</c:v>
                </c:pt>
                <c:pt idx="1108">
                  <c:v>0.11404342411945612</c:v>
                </c:pt>
                <c:pt idx="1109">
                  <c:v>0.13545571058956396</c:v>
                </c:pt>
                <c:pt idx="1110">
                  <c:v>0.13481460454653593</c:v>
                </c:pt>
                <c:pt idx="1111">
                  <c:v>0.13737992171333424</c:v>
                </c:pt>
                <c:pt idx="1112">
                  <c:v>0.14441936950764322</c:v>
                </c:pt>
                <c:pt idx="1113">
                  <c:v>0.16732502886399603</c:v>
                </c:pt>
                <c:pt idx="1114">
                  <c:v>0.13886393960496068</c:v>
                </c:pt>
                <c:pt idx="1115">
                  <c:v>0.14505143538846044</c:v>
                </c:pt>
                <c:pt idx="1116">
                  <c:v>0.13566763732398224</c:v>
                </c:pt>
                <c:pt idx="1117">
                  <c:v>0.13665025430612543</c:v>
                </c:pt>
                <c:pt idx="1118">
                  <c:v>0.13139088559170364</c:v>
                </c:pt>
                <c:pt idx="1119">
                  <c:v>0.14786505825754004</c:v>
                </c:pt>
                <c:pt idx="1120">
                  <c:v>0.15297080028422938</c:v>
                </c:pt>
                <c:pt idx="1121">
                  <c:v>0.15471016333972587</c:v>
                </c:pt>
                <c:pt idx="1122">
                  <c:v>0.14635583466044277</c:v>
                </c:pt>
                <c:pt idx="1123">
                  <c:v>0.1396145583153996</c:v>
                </c:pt>
                <c:pt idx="1124">
                  <c:v>0.15028722172257369</c:v>
                </c:pt>
                <c:pt idx="1125">
                  <c:v>0.13373364923896158</c:v>
                </c:pt>
                <c:pt idx="1126">
                  <c:v>0.14851203802778645</c:v>
                </c:pt>
                <c:pt idx="1127">
                  <c:v>0.1376097757396848</c:v>
                </c:pt>
                <c:pt idx="1128">
                  <c:v>0.12886210214895666</c:v>
                </c:pt>
                <c:pt idx="1129">
                  <c:v>0.13722181397032696</c:v>
                </c:pt>
                <c:pt idx="1130">
                  <c:v>0.15801948586676939</c:v>
                </c:pt>
                <c:pt idx="1131">
                  <c:v>0.15753717453277361</c:v>
                </c:pt>
                <c:pt idx="1132">
                  <c:v>0.16954185387721177</c:v>
                </c:pt>
                <c:pt idx="1133">
                  <c:v>0.16851259870631363</c:v>
                </c:pt>
                <c:pt idx="1134">
                  <c:v>0.16290265344886246</c:v>
                </c:pt>
                <c:pt idx="1135">
                  <c:v>0.40130931207100407</c:v>
                </c:pt>
                <c:pt idx="1136">
                  <c:v>0.1618945103538505</c:v>
                </c:pt>
                <c:pt idx="1137">
                  <c:v>0.16501827473050934</c:v>
                </c:pt>
                <c:pt idx="1138">
                  <c:v>0.18183498137367593</c:v>
                </c:pt>
                <c:pt idx="1139">
                  <c:v>0.15815329596201311</c:v>
                </c:pt>
                <c:pt idx="1140">
                  <c:v>0.16492819608262899</c:v>
                </c:pt>
                <c:pt idx="1141">
                  <c:v>0.19021827186966744</c:v>
                </c:pt>
                <c:pt idx="1142">
                  <c:v>0.19619091559284874</c:v>
                </c:pt>
                <c:pt idx="1143">
                  <c:v>0.17445587946599961</c:v>
                </c:pt>
                <c:pt idx="1144">
                  <c:v>0.21439999878950156</c:v>
                </c:pt>
                <c:pt idx="1145">
                  <c:v>0.170675559606285</c:v>
                </c:pt>
                <c:pt idx="1146">
                  <c:v>0.1766707399895493</c:v>
                </c:pt>
                <c:pt idx="1147">
                  <c:v>0.1907519000008131</c:v>
                </c:pt>
                <c:pt idx="1148">
                  <c:v>0.1835666824800386</c:v>
                </c:pt>
                <c:pt idx="1149">
                  <c:v>0.17604415162975906</c:v>
                </c:pt>
                <c:pt idx="1150">
                  <c:v>0.18586091271689797</c:v>
                </c:pt>
                <c:pt idx="1151">
                  <c:v>0.17598576416994449</c:v>
                </c:pt>
                <c:pt idx="1152">
                  <c:v>0.19689218806598729</c:v>
                </c:pt>
                <c:pt idx="1153">
                  <c:v>0.1970755010794627</c:v>
                </c:pt>
                <c:pt idx="1154">
                  <c:v>0.20063231592119601</c:v>
                </c:pt>
                <c:pt idx="1155">
                  <c:v>0.1916900332634679</c:v>
                </c:pt>
                <c:pt idx="1156">
                  <c:v>0.20264279104313676</c:v>
                </c:pt>
                <c:pt idx="1157">
                  <c:v>0.13784328400809498</c:v>
                </c:pt>
                <c:pt idx="1158">
                  <c:v>0.14897998824183034</c:v>
                </c:pt>
                <c:pt idx="1159">
                  <c:v>0.15280139338237086</c:v>
                </c:pt>
                <c:pt idx="1160">
                  <c:v>0.17126715040134588</c:v>
                </c:pt>
                <c:pt idx="1161">
                  <c:v>0.17308769920565137</c:v>
                </c:pt>
                <c:pt idx="1162">
                  <c:v>0.14833156959924976</c:v>
                </c:pt>
                <c:pt idx="1163">
                  <c:v>0.18116274546042366</c:v>
                </c:pt>
                <c:pt idx="1164">
                  <c:v>0.20274768413170641</c:v>
                </c:pt>
                <c:pt idx="1165">
                  <c:v>0.21613832507210828</c:v>
                </c:pt>
                <c:pt idx="1166">
                  <c:v>0.19991260262683719</c:v>
                </c:pt>
                <c:pt idx="1167">
                  <c:v>0.15796303820848445</c:v>
                </c:pt>
                <c:pt idx="1168">
                  <c:v>0.14750368987181961</c:v>
                </c:pt>
                <c:pt idx="1169">
                  <c:v>0.16652447373014301</c:v>
                </c:pt>
                <c:pt idx="1170">
                  <c:v>0.16000289719346217</c:v>
                </c:pt>
                <c:pt idx="1171">
                  <c:v>0.17164862989090057</c:v>
                </c:pt>
                <c:pt idx="1172">
                  <c:v>0.16741769060317235</c:v>
                </c:pt>
                <c:pt idx="1173">
                  <c:v>0.12146640718348722</c:v>
                </c:pt>
                <c:pt idx="1174">
                  <c:v>0.13570177648395809</c:v>
                </c:pt>
                <c:pt idx="1175">
                  <c:v>0.1191486131002657</c:v>
                </c:pt>
                <c:pt idx="1176">
                  <c:v>0.11491155742756565</c:v>
                </c:pt>
                <c:pt idx="1177">
                  <c:v>0.12917254612592721</c:v>
                </c:pt>
                <c:pt idx="1178">
                  <c:v>0.13505596305767664</c:v>
                </c:pt>
                <c:pt idx="1179">
                  <c:v>0.10970573591470512</c:v>
                </c:pt>
                <c:pt idx="1180">
                  <c:v>0.12340825824229196</c:v>
                </c:pt>
                <c:pt idx="1181">
                  <c:v>0.12608393127799289</c:v>
                </c:pt>
                <c:pt idx="1182">
                  <c:v>0.13186712987256133</c:v>
                </c:pt>
                <c:pt idx="1183">
                  <c:v>0.12177710838250988</c:v>
                </c:pt>
                <c:pt idx="1184">
                  <c:v>0.11985300263305287</c:v>
                </c:pt>
                <c:pt idx="1185">
                  <c:v>0.11525065531260292</c:v>
                </c:pt>
                <c:pt idx="1186">
                  <c:v>8.5393505625438237E-2</c:v>
                </c:pt>
                <c:pt idx="1187">
                  <c:v>0.1446569732748646</c:v>
                </c:pt>
                <c:pt idx="1188">
                  <c:v>0.13005282816002683</c:v>
                </c:pt>
                <c:pt idx="1189">
                  <c:v>0.21229323752184293</c:v>
                </c:pt>
                <c:pt idx="1190">
                  <c:v>0.12920771224154848</c:v>
                </c:pt>
                <c:pt idx="1191">
                  <c:v>0.10668168630499064</c:v>
                </c:pt>
                <c:pt idx="1192">
                  <c:v>0.12307131627681311</c:v>
                </c:pt>
                <c:pt idx="1193">
                  <c:v>0.10563336968005776</c:v>
                </c:pt>
                <c:pt idx="1194">
                  <c:v>0.10493762504686677</c:v>
                </c:pt>
                <c:pt idx="1195">
                  <c:v>0.1076054652706393</c:v>
                </c:pt>
                <c:pt idx="1196">
                  <c:v>0.11331771960918191</c:v>
                </c:pt>
                <c:pt idx="1197">
                  <c:v>0.12406615213884864</c:v>
                </c:pt>
                <c:pt idx="1198">
                  <c:v>0.11955987440221838</c:v>
                </c:pt>
                <c:pt idx="1199">
                  <c:v>0.11410109476674224</c:v>
                </c:pt>
                <c:pt idx="1200">
                  <c:v>0.12774942894046504</c:v>
                </c:pt>
                <c:pt idx="1201">
                  <c:v>0.12029634210225915</c:v>
                </c:pt>
                <c:pt idx="1202">
                  <c:v>0.11466796047642447</c:v>
                </c:pt>
                <c:pt idx="1203">
                  <c:v>0.15402617976616551</c:v>
                </c:pt>
                <c:pt idx="1204">
                  <c:v>0.14651561030617888</c:v>
                </c:pt>
                <c:pt idx="1205">
                  <c:v>0.15924736246642635</c:v>
                </c:pt>
                <c:pt idx="1206">
                  <c:v>0.13178898200130851</c:v>
                </c:pt>
                <c:pt idx="1207">
                  <c:v>0.14127000842539861</c:v>
                </c:pt>
                <c:pt idx="1208">
                  <c:v>0.12775829181997267</c:v>
                </c:pt>
                <c:pt idx="1209">
                  <c:v>0.50104155687715046</c:v>
                </c:pt>
                <c:pt idx="1210">
                  <c:v>0.11255656247371704</c:v>
                </c:pt>
                <c:pt idx="1211">
                  <c:v>0.12247391738550384</c:v>
                </c:pt>
                <c:pt idx="1212">
                  <c:v>0.14084094163896577</c:v>
                </c:pt>
                <c:pt idx="1213">
                  <c:v>0.14107410882665405</c:v>
                </c:pt>
                <c:pt idx="1214">
                  <c:v>0.11914400013556659</c:v>
                </c:pt>
                <c:pt idx="1215">
                  <c:v>0.14489811293976285</c:v>
                </c:pt>
                <c:pt idx="1216">
                  <c:v>0.15793339267601425</c:v>
                </c:pt>
                <c:pt idx="1217">
                  <c:v>0.15194584829995783</c:v>
                </c:pt>
                <c:pt idx="1218">
                  <c:v>0.14788386525288466</c:v>
                </c:pt>
                <c:pt idx="1219">
                  <c:v>0.14481158446884024</c:v>
                </c:pt>
                <c:pt idx="1220">
                  <c:v>0.14804739464941363</c:v>
                </c:pt>
                <c:pt idx="1221">
                  <c:v>0.19403646630598104</c:v>
                </c:pt>
                <c:pt idx="1222">
                  <c:v>0.20254912386167589</c:v>
                </c:pt>
                <c:pt idx="1223">
                  <c:v>0.24591546317516855</c:v>
                </c:pt>
                <c:pt idx="1224">
                  <c:v>0.22642970390155259</c:v>
                </c:pt>
                <c:pt idx="1225">
                  <c:v>0.10175284482220892</c:v>
                </c:pt>
                <c:pt idx="1226">
                  <c:v>0.12863562810758111</c:v>
                </c:pt>
                <c:pt idx="1227">
                  <c:v>9.8825522422412604E-2</c:v>
                </c:pt>
                <c:pt idx="1228">
                  <c:v>0.10288533347309858</c:v>
                </c:pt>
                <c:pt idx="1229">
                  <c:v>9.8917795604659631E-2</c:v>
                </c:pt>
                <c:pt idx="1230">
                  <c:v>0.11770644102237959</c:v>
                </c:pt>
                <c:pt idx="1231">
                  <c:v>0.11796422147798902</c:v>
                </c:pt>
                <c:pt idx="1232">
                  <c:v>9.4736875909628093E-2</c:v>
                </c:pt>
                <c:pt idx="1233">
                  <c:v>8.2960957544511604E-2</c:v>
                </c:pt>
                <c:pt idx="1234">
                  <c:v>0.13719243929577063</c:v>
                </c:pt>
                <c:pt idx="1235">
                  <c:v>0.12135681173744528</c:v>
                </c:pt>
                <c:pt idx="1236">
                  <c:v>0.14092703565286735</c:v>
                </c:pt>
                <c:pt idx="1237">
                  <c:v>0.13014075364510935</c:v>
                </c:pt>
                <c:pt idx="1238">
                  <c:v>9.3733281938464863E-2</c:v>
                </c:pt>
                <c:pt idx="1239">
                  <c:v>0.11970625878108976</c:v>
                </c:pt>
                <c:pt idx="1240">
                  <c:v>0.12217560422726415</c:v>
                </c:pt>
                <c:pt idx="1241">
                  <c:v>7.9056574658370238E-2</c:v>
                </c:pt>
                <c:pt idx="1242">
                  <c:v>9.3426178509744773E-2</c:v>
                </c:pt>
                <c:pt idx="1243">
                  <c:v>9.6391077435980854E-2</c:v>
                </c:pt>
                <c:pt idx="1244">
                  <c:v>0.10885381836820374</c:v>
                </c:pt>
                <c:pt idx="1245">
                  <c:v>0.11357299065382742</c:v>
                </c:pt>
                <c:pt idx="1246">
                  <c:v>0.18178273677216694</c:v>
                </c:pt>
                <c:pt idx="1247">
                  <c:v>0.13416078915627105</c:v>
                </c:pt>
                <c:pt idx="1248">
                  <c:v>0.13258376344325429</c:v>
                </c:pt>
                <c:pt idx="1249">
                  <c:v>0.11043811551086335</c:v>
                </c:pt>
                <c:pt idx="1250">
                  <c:v>0.10828330289445631</c:v>
                </c:pt>
                <c:pt idx="1251">
                  <c:v>0.13116446066458476</c:v>
                </c:pt>
                <c:pt idx="1252">
                  <c:v>0.13272977053213575</c:v>
                </c:pt>
                <c:pt idx="1253">
                  <c:v>0.12686457062259437</c:v>
                </c:pt>
                <c:pt idx="1254">
                  <c:v>0.11940513670280417</c:v>
                </c:pt>
                <c:pt idx="1255">
                  <c:v>0.13856168055627327</c:v>
                </c:pt>
                <c:pt idx="1256">
                  <c:v>0.12377935300878296</c:v>
                </c:pt>
                <c:pt idx="1257">
                  <c:v>0.1058855400192571</c:v>
                </c:pt>
                <c:pt idx="1258">
                  <c:v>0.10848284625254179</c:v>
                </c:pt>
                <c:pt idx="1259">
                  <c:v>0.11619521086861306</c:v>
                </c:pt>
                <c:pt idx="1260">
                  <c:v>0.13536527530197739</c:v>
                </c:pt>
                <c:pt idx="1261">
                  <c:v>0.16641545527730006</c:v>
                </c:pt>
                <c:pt idx="1262">
                  <c:v>0.18340004980507496</c:v>
                </c:pt>
                <c:pt idx="1263">
                  <c:v>0.18105307267743953</c:v>
                </c:pt>
                <c:pt idx="1264">
                  <c:v>0.1428082782359068</c:v>
                </c:pt>
                <c:pt idx="1265">
                  <c:v>0.1381335639639989</c:v>
                </c:pt>
                <c:pt idx="1266">
                  <c:v>0.14102536493688866</c:v>
                </c:pt>
                <c:pt idx="1267">
                  <c:v>0.1871728961693595</c:v>
                </c:pt>
                <c:pt idx="1268">
                  <c:v>0.19512107268900447</c:v>
                </c:pt>
                <c:pt idx="1269">
                  <c:v>0.22657269689527793</c:v>
                </c:pt>
                <c:pt idx="1270">
                  <c:v>0.22579810000373302</c:v>
                </c:pt>
                <c:pt idx="1271">
                  <c:v>0.21720132434944261</c:v>
                </c:pt>
                <c:pt idx="1272">
                  <c:v>0.2009159350517411</c:v>
                </c:pt>
                <c:pt idx="1273">
                  <c:v>0.2636011096679014</c:v>
                </c:pt>
                <c:pt idx="1274">
                  <c:v>0.27095124951700456</c:v>
                </c:pt>
                <c:pt idx="1275">
                  <c:v>0.25412055096975461</c:v>
                </c:pt>
                <c:pt idx="1276">
                  <c:v>0.2467297815274585</c:v>
                </c:pt>
                <c:pt idx="1277">
                  <c:v>0.25299166748041824</c:v>
                </c:pt>
                <c:pt idx="1278">
                  <c:v>0.2816681326445214</c:v>
                </c:pt>
                <c:pt idx="1279">
                  <c:v>0.23165809350472699</c:v>
                </c:pt>
                <c:pt idx="1280">
                  <c:v>0.22361258370244297</c:v>
                </c:pt>
                <c:pt idx="1281">
                  <c:v>0.22354447975943526</c:v>
                </c:pt>
                <c:pt idx="1282">
                  <c:v>0.20257143551097601</c:v>
                </c:pt>
                <c:pt idx="1283">
                  <c:v>0.21092056162113515</c:v>
                </c:pt>
                <c:pt idx="1284">
                  <c:v>0.2212963595856956</c:v>
                </c:pt>
                <c:pt idx="1285">
                  <c:v>0.21800557656995734</c:v>
                </c:pt>
                <c:pt idx="1286">
                  <c:v>0.19692433638028417</c:v>
                </c:pt>
                <c:pt idx="1287">
                  <c:v>0.18631920512046474</c:v>
                </c:pt>
                <c:pt idx="1288">
                  <c:v>0.19893457541763526</c:v>
                </c:pt>
                <c:pt idx="1289">
                  <c:v>0.19573141870228294</c:v>
                </c:pt>
                <c:pt idx="1290">
                  <c:v>0.16449725826870987</c:v>
                </c:pt>
                <c:pt idx="1291">
                  <c:v>0.16132768126064523</c:v>
                </c:pt>
                <c:pt idx="1292">
                  <c:v>0.12614059883991136</c:v>
                </c:pt>
                <c:pt idx="1293">
                  <c:v>0.14084659234870989</c:v>
                </c:pt>
                <c:pt idx="1294">
                  <c:v>0.1450975849266154</c:v>
                </c:pt>
                <c:pt idx="1295">
                  <c:v>0.14456190663451141</c:v>
                </c:pt>
                <c:pt idx="1296">
                  <c:v>0.16845529204357534</c:v>
                </c:pt>
                <c:pt idx="1297">
                  <c:v>0.17270150556283426</c:v>
                </c:pt>
                <c:pt idx="1298">
                  <c:v>0.18838804178125823</c:v>
                </c:pt>
                <c:pt idx="1299">
                  <c:v>0.17421967424521023</c:v>
                </c:pt>
                <c:pt idx="1300">
                  <c:v>0.16796736004244384</c:v>
                </c:pt>
                <c:pt idx="1301">
                  <c:v>0.12328867508172037</c:v>
                </c:pt>
                <c:pt idx="1302">
                  <c:v>0.12775741157815323</c:v>
                </c:pt>
                <c:pt idx="1303">
                  <c:v>0.13349342206436576</c:v>
                </c:pt>
                <c:pt idx="1304">
                  <c:v>0.1388678199686546</c:v>
                </c:pt>
                <c:pt idx="1305">
                  <c:v>0.14233742890351886</c:v>
                </c:pt>
                <c:pt idx="1306">
                  <c:v>0.14480389704237062</c:v>
                </c:pt>
                <c:pt idx="1307">
                  <c:v>0.15582661772350859</c:v>
                </c:pt>
                <c:pt idx="1308">
                  <c:v>0.13124118466731183</c:v>
                </c:pt>
                <c:pt idx="1309">
                  <c:v>0.14723779988343955</c:v>
                </c:pt>
                <c:pt idx="1310">
                  <c:v>0.13871150411900013</c:v>
                </c:pt>
                <c:pt idx="1311">
                  <c:v>0.13226181569635198</c:v>
                </c:pt>
                <c:pt idx="1312">
                  <c:v>0.13623851898048445</c:v>
                </c:pt>
                <c:pt idx="1313">
                  <c:v>0.13604282891706632</c:v>
                </c:pt>
                <c:pt idx="1314">
                  <c:v>0.14874010280908623</c:v>
                </c:pt>
                <c:pt idx="1315">
                  <c:v>0.13827014502301527</c:v>
                </c:pt>
                <c:pt idx="1316">
                  <c:v>0.14901806754951608</c:v>
                </c:pt>
                <c:pt idx="1317">
                  <c:v>0.14369627110089533</c:v>
                </c:pt>
                <c:pt idx="1318">
                  <c:v>0.11800260419577402</c:v>
                </c:pt>
                <c:pt idx="1319">
                  <c:v>0.13370251576279779</c:v>
                </c:pt>
                <c:pt idx="1320">
                  <c:v>0.14066728995628575</c:v>
                </c:pt>
                <c:pt idx="1321">
                  <c:v>0.1479811932853532</c:v>
                </c:pt>
                <c:pt idx="1322">
                  <c:v>0.14597000410509153</c:v>
                </c:pt>
                <c:pt idx="1323">
                  <c:v>0.12677868836743889</c:v>
                </c:pt>
                <c:pt idx="1324">
                  <c:v>0.1419857152382864</c:v>
                </c:pt>
                <c:pt idx="1325">
                  <c:v>0.14556338563507909</c:v>
                </c:pt>
                <c:pt idx="1326">
                  <c:v>0.14378059273890154</c:v>
                </c:pt>
                <c:pt idx="1327">
                  <c:v>0.12229619990675511</c:v>
                </c:pt>
                <c:pt idx="1328">
                  <c:v>0.13330104114773045</c:v>
                </c:pt>
                <c:pt idx="1329">
                  <c:v>0.13431013760911137</c:v>
                </c:pt>
                <c:pt idx="1330">
                  <c:v>0.13473759638000571</c:v>
                </c:pt>
                <c:pt idx="1331">
                  <c:v>0.13627795684563804</c:v>
                </c:pt>
                <c:pt idx="1332">
                  <c:v>0.13904872064988938</c:v>
                </c:pt>
                <c:pt idx="1333">
                  <c:v>0.17411768022694574</c:v>
                </c:pt>
                <c:pt idx="1334">
                  <c:v>0.17852744784043217</c:v>
                </c:pt>
                <c:pt idx="1335">
                  <c:v>0.18070479866334477</c:v>
                </c:pt>
                <c:pt idx="1336">
                  <c:v>0.15347819965724074</c:v>
                </c:pt>
                <c:pt idx="1337">
                  <c:v>0.16966891418327812</c:v>
                </c:pt>
                <c:pt idx="1338">
                  <c:v>0.17698029534663728</c:v>
                </c:pt>
                <c:pt idx="1339">
                  <c:v>0.18484469542784243</c:v>
                </c:pt>
                <c:pt idx="1340">
                  <c:v>0.17882261008599976</c:v>
                </c:pt>
                <c:pt idx="1341">
                  <c:v>0.17744122477640278</c:v>
                </c:pt>
                <c:pt idx="1342">
                  <c:v>0.16817106551276506</c:v>
                </c:pt>
                <c:pt idx="1343">
                  <c:v>0.20551200454085627</c:v>
                </c:pt>
                <c:pt idx="1344">
                  <c:v>0.14350297999725425</c:v>
                </c:pt>
                <c:pt idx="1345">
                  <c:v>0.140998282518777</c:v>
                </c:pt>
                <c:pt idx="1346">
                  <c:v>0.16733180478103993</c:v>
                </c:pt>
                <c:pt idx="1347">
                  <c:v>0.16946114113033417</c:v>
                </c:pt>
                <c:pt idx="1348">
                  <c:v>0.25268447980249675</c:v>
                </c:pt>
                <c:pt idx="1349">
                  <c:v>0.25245925019117532</c:v>
                </c:pt>
                <c:pt idx="1350">
                  <c:v>0.17338658487353253</c:v>
                </c:pt>
                <c:pt idx="1351">
                  <c:v>0.17416615839081917</c:v>
                </c:pt>
                <c:pt idx="1352">
                  <c:v>0.19104750503578494</c:v>
                </c:pt>
                <c:pt idx="1353">
                  <c:v>0.20448030897144331</c:v>
                </c:pt>
                <c:pt idx="1354">
                  <c:v>0.22309346391923057</c:v>
                </c:pt>
                <c:pt idx="1355">
                  <c:v>0.15199463784029055</c:v>
                </c:pt>
                <c:pt idx="1356">
                  <c:v>0.18308409043807838</c:v>
                </c:pt>
                <c:pt idx="1357">
                  <c:v>0.19845184464014842</c:v>
                </c:pt>
                <c:pt idx="1358">
                  <c:v>0.14473798644999425</c:v>
                </c:pt>
                <c:pt idx="1359">
                  <c:v>0.17486078674167294</c:v>
                </c:pt>
                <c:pt idx="1360">
                  <c:v>0.22318025105731643</c:v>
                </c:pt>
                <c:pt idx="1361">
                  <c:v>0.2364962625881053</c:v>
                </c:pt>
                <c:pt idx="1362">
                  <c:v>0.15141686084084949</c:v>
                </c:pt>
                <c:pt idx="1363">
                  <c:v>0.15611988825185863</c:v>
                </c:pt>
                <c:pt idx="1364">
                  <c:v>0.13075350562934585</c:v>
                </c:pt>
                <c:pt idx="1365">
                  <c:v>0.14477238922806679</c:v>
                </c:pt>
                <c:pt idx="1366">
                  <c:v>0.16122412670677733</c:v>
                </c:pt>
                <c:pt idx="1367">
                  <c:v>0.16404049781084851</c:v>
                </c:pt>
                <c:pt idx="1368">
                  <c:v>0.16160162023539826</c:v>
                </c:pt>
                <c:pt idx="1369">
                  <c:v>0.15680712770795502</c:v>
                </c:pt>
                <c:pt idx="1370">
                  <c:v>0.15377872235941847</c:v>
                </c:pt>
                <c:pt idx="1371">
                  <c:v>0.17582326131418435</c:v>
                </c:pt>
                <c:pt idx="1372">
                  <c:v>0.15634892562484115</c:v>
                </c:pt>
                <c:pt idx="1373">
                  <c:v>0.15720118670156902</c:v>
                </c:pt>
                <c:pt idx="1374">
                  <c:v>0.13643279123724295</c:v>
                </c:pt>
                <c:pt idx="1375">
                  <c:v>0.13241989151438016</c:v>
                </c:pt>
                <c:pt idx="1376">
                  <c:v>0.1272282578872499</c:v>
                </c:pt>
                <c:pt idx="1377">
                  <c:v>0.10912016775826494</c:v>
                </c:pt>
                <c:pt idx="1378">
                  <c:v>0.12049559243009078</c:v>
                </c:pt>
                <c:pt idx="1379">
                  <c:v>0.11815014550444358</c:v>
                </c:pt>
                <c:pt idx="1380">
                  <c:v>0.12365697988329227</c:v>
                </c:pt>
                <c:pt idx="1381">
                  <c:v>0.12062444361732094</c:v>
                </c:pt>
                <c:pt idx="1382">
                  <c:v>0.12270619071895883</c:v>
                </c:pt>
                <c:pt idx="1383">
                  <c:v>0.1574346742146373</c:v>
                </c:pt>
                <c:pt idx="1384">
                  <c:v>0.1457341182436136</c:v>
                </c:pt>
                <c:pt idx="1385">
                  <c:v>0.12359439320424004</c:v>
                </c:pt>
                <c:pt idx="1386">
                  <c:v>0.11321324872187866</c:v>
                </c:pt>
                <c:pt idx="1387">
                  <c:v>0.1214996742972847</c:v>
                </c:pt>
                <c:pt idx="1388">
                  <c:v>0.11536410459170243</c:v>
                </c:pt>
                <c:pt idx="1389">
                  <c:v>0.1227547887298277</c:v>
                </c:pt>
                <c:pt idx="1390">
                  <c:v>0.13884622825296589</c:v>
                </c:pt>
                <c:pt idx="1391">
                  <c:v>0.11561236180393841</c:v>
                </c:pt>
                <c:pt idx="1392">
                  <c:v>7.677340385609277E-2</c:v>
                </c:pt>
                <c:pt idx="1393">
                  <c:v>0.14504067904523632</c:v>
                </c:pt>
                <c:pt idx="1394">
                  <c:v>0.14956148801132851</c:v>
                </c:pt>
                <c:pt idx="1395">
                  <c:v>0.14037486972804114</c:v>
                </c:pt>
                <c:pt idx="1396">
                  <c:v>0.15802449784897243</c:v>
                </c:pt>
                <c:pt idx="1397">
                  <c:v>0.14018609466829179</c:v>
                </c:pt>
                <c:pt idx="1398">
                  <c:v>0.14377670760327499</c:v>
                </c:pt>
                <c:pt idx="1399">
                  <c:v>0.12144356014372093</c:v>
                </c:pt>
                <c:pt idx="1400">
                  <c:v>0.13298558797463356</c:v>
                </c:pt>
                <c:pt idx="1401">
                  <c:v>0.12805781557447693</c:v>
                </c:pt>
                <c:pt idx="1402">
                  <c:v>0.13307133004183358</c:v>
                </c:pt>
                <c:pt idx="1403">
                  <c:v>0.12201880047500469</c:v>
                </c:pt>
                <c:pt idx="1404">
                  <c:v>0.10546901745624915</c:v>
                </c:pt>
                <c:pt idx="1405">
                  <c:v>0.11897196233941942</c:v>
                </c:pt>
                <c:pt idx="1406">
                  <c:v>0.10950956037715365</c:v>
                </c:pt>
                <c:pt idx="1407">
                  <c:v>0.1113648365013491</c:v>
                </c:pt>
                <c:pt idx="1408">
                  <c:v>0.1180918255565615</c:v>
                </c:pt>
                <c:pt idx="1409">
                  <c:v>0.12044702922361683</c:v>
                </c:pt>
                <c:pt idx="1410">
                  <c:v>0.1134464024554096</c:v>
                </c:pt>
                <c:pt idx="1411">
                  <c:v>0.11130197105390716</c:v>
                </c:pt>
                <c:pt idx="1412">
                  <c:v>0.13045940392187427</c:v>
                </c:pt>
                <c:pt idx="1413">
                  <c:v>0.1320702650429002</c:v>
                </c:pt>
                <c:pt idx="1414">
                  <c:v>7.3423519128283044E-2</c:v>
                </c:pt>
                <c:pt idx="1415">
                  <c:v>8.2757812167748579E-2</c:v>
                </c:pt>
                <c:pt idx="1416">
                  <c:v>7.9381770603297763E-2</c:v>
                </c:pt>
                <c:pt idx="1417">
                  <c:v>0.11461389369247854</c:v>
                </c:pt>
                <c:pt idx="1418">
                  <c:v>0.12283770872270638</c:v>
                </c:pt>
                <c:pt idx="1419">
                  <c:v>6.8953208053948778E-2</c:v>
                </c:pt>
                <c:pt idx="1420">
                  <c:v>8.7992565281047597E-2</c:v>
                </c:pt>
                <c:pt idx="1421">
                  <c:v>8.8080397999139581E-2</c:v>
                </c:pt>
                <c:pt idx="1422">
                  <c:v>8.8647320024592524E-2</c:v>
                </c:pt>
                <c:pt idx="1423">
                  <c:v>8.3726903974776778E-2</c:v>
                </c:pt>
                <c:pt idx="1424">
                  <c:v>8.7222274173249126E-2</c:v>
                </c:pt>
                <c:pt idx="1425">
                  <c:v>8.8413941575413713E-2</c:v>
                </c:pt>
                <c:pt idx="1426">
                  <c:v>9.1327474168039213E-2</c:v>
                </c:pt>
                <c:pt idx="1427">
                  <c:v>0.12039268845573003</c:v>
                </c:pt>
                <c:pt idx="1428">
                  <c:v>0.12236027949942008</c:v>
                </c:pt>
                <c:pt idx="1429">
                  <c:v>0.12836962995234336</c:v>
                </c:pt>
                <c:pt idx="1430">
                  <c:v>0.146593140903712</c:v>
                </c:pt>
                <c:pt idx="1431">
                  <c:v>0.14851278951162294</c:v>
                </c:pt>
                <c:pt idx="1432">
                  <c:v>0.14973946368028157</c:v>
                </c:pt>
                <c:pt idx="1433">
                  <c:v>0.14292571383539121</c:v>
                </c:pt>
                <c:pt idx="1434">
                  <c:v>0.15435583654087282</c:v>
                </c:pt>
                <c:pt idx="1435">
                  <c:v>0.15659238227002081</c:v>
                </c:pt>
                <c:pt idx="1436">
                  <c:v>0.13734877860410055</c:v>
                </c:pt>
                <c:pt idx="1437">
                  <c:v>0.1493212274668192</c:v>
                </c:pt>
                <c:pt idx="1438">
                  <c:v>0.14256781380076067</c:v>
                </c:pt>
                <c:pt idx="1439">
                  <c:v>0.13924685567429762</c:v>
                </c:pt>
                <c:pt idx="1440">
                  <c:v>0.16231127643404797</c:v>
                </c:pt>
                <c:pt idx="1441">
                  <c:v>0.1519092993083726</c:v>
                </c:pt>
                <c:pt idx="1442">
                  <c:v>0.15571068869460092</c:v>
                </c:pt>
                <c:pt idx="1443">
                  <c:v>0.16636163661698156</c:v>
                </c:pt>
                <c:pt idx="1444">
                  <c:v>0.1595642918428446</c:v>
                </c:pt>
                <c:pt idx="1445">
                  <c:v>0.11816708321444125</c:v>
                </c:pt>
                <c:pt idx="1446">
                  <c:v>0.12959588231374664</c:v>
                </c:pt>
                <c:pt idx="1447">
                  <c:v>0.13606311253388981</c:v>
                </c:pt>
                <c:pt idx="1448">
                  <c:v>0.13184716229400273</c:v>
                </c:pt>
                <c:pt idx="1449">
                  <c:v>0.12712356569013483</c:v>
                </c:pt>
                <c:pt idx="1450">
                  <c:v>0.12579183976744401</c:v>
                </c:pt>
                <c:pt idx="1451">
                  <c:v>0.13443197303318399</c:v>
                </c:pt>
                <c:pt idx="1452">
                  <c:v>0.12441629419247313</c:v>
                </c:pt>
                <c:pt idx="1453">
                  <c:v>0.12604113354748447</c:v>
                </c:pt>
                <c:pt idx="1454">
                  <c:v>0.15698627579683944</c:v>
                </c:pt>
                <c:pt idx="1455">
                  <c:v>0.16099511240376874</c:v>
                </c:pt>
                <c:pt idx="1456">
                  <c:v>0.16364050469097613</c:v>
                </c:pt>
                <c:pt idx="1457">
                  <c:v>0.16801050760833647</c:v>
                </c:pt>
                <c:pt idx="1458">
                  <c:v>0.15629892860672978</c:v>
                </c:pt>
                <c:pt idx="1459">
                  <c:v>0.16224341224840177</c:v>
                </c:pt>
                <c:pt idx="1460">
                  <c:v>0.16770658642416514</c:v>
                </c:pt>
                <c:pt idx="1461">
                  <c:v>0.16774662762718329</c:v>
                </c:pt>
                <c:pt idx="1462">
                  <c:v>0.15850523867018751</c:v>
                </c:pt>
                <c:pt idx="1463">
                  <c:v>0.16302547771161269</c:v>
                </c:pt>
                <c:pt idx="1464">
                  <c:v>0.14026969268359046</c:v>
                </c:pt>
                <c:pt idx="1465">
                  <c:v>0.15336389939453898</c:v>
                </c:pt>
                <c:pt idx="1466">
                  <c:v>0.16224953677768639</c:v>
                </c:pt>
                <c:pt idx="1467">
                  <c:v>0.15364579001914791</c:v>
                </c:pt>
                <c:pt idx="1468">
                  <c:v>0.15692368954515157</c:v>
                </c:pt>
                <c:pt idx="1469">
                  <c:v>0.16164364623943683</c:v>
                </c:pt>
                <c:pt idx="1470">
                  <c:v>0.16480820745144875</c:v>
                </c:pt>
                <c:pt idx="1471">
                  <c:v>0.14871940340849443</c:v>
                </c:pt>
                <c:pt idx="1472">
                  <c:v>0.15375239944530694</c:v>
                </c:pt>
                <c:pt idx="1473">
                  <c:v>0.16816377251107006</c:v>
                </c:pt>
                <c:pt idx="1474">
                  <c:v>0.1666120760295966</c:v>
                </c:pt>
                <c:pt idx="1475">
                  <c:v>0.15668521773431987</c:v>
                </c:pt>
                <c:pt idx="1476">
                  <c:v>0.15905593206083601</c:v>
                </c:pt>
                <c:pt idx="1477">
                  <c:v>0.16664545275132348</c:v>
                </c:pt>
                <c:pt idx="1478">
                  <c:v>0.19076760157838368</c:v>
                </c:pt>
                <c:pt idx="1479">
                  <c:v>0.19864691401230372</c:v>
                </c:pt>
                <c:pt idx="1480">
                  <c:v>0.19610241894423375</c:v>
                </c:pt>
                <c:pt idx="1481">
                  <c:v>0.1899823718877327</c:v>
                </c:pt>
                <c:pt idx="1482">
                  <c:v>0.19765580045084974</c:v>
                </c:pt>
                <c:pt idx="1483">
                  <c:v>0.2475420805124191</c:v>
                </c:pt>
                <c:pt idx="1484">
                  <c:v>0.22286975027912082</c:v>
                </c:pt>
                <c:pt idx="1485">
                  <c:v>0.24134733030073541</c:v>
                </c:pt>
                <c:pt idx="1486">
                  <c:v>0.24130599714829426</c:v>
                </c:pt>
                <c:pt idx="1487">
                  <c:v>0.22784990480650524</c:v>
                </c:pt>
                <c:pt idx="1488">
                  <c:v>0.27774454383522773</c:v>
                </c:pt>
                <c:pt idx="1489">
                  <c:v>0.21693549334450779</c:v>
                </c:pt>
                <c:pt idx="1490">
                  <c:v>0.14711259063998439</c:v>
                </c:pt>
                <c:pt idx="1491">
                  <c:v>0.20083878496663443</c:v>
                </c:pt>
                <c:pt idx="1492">
                  <c:v>0.15650122346930484</c:v>
                </c:pt>
                <c:pt idx="1493">
                  <c:v>0.14883710137555317</c:v>
                </c:pt>
                <c:pt idx="1494">
                  <c:v>0.18944526182069321</c:v>
                </c:pt>
                <c:pt idx="1495">
                  <c:v>0.14131991507943775</c:v>
                </c:pt>
                <c:pt idx="1496">
                  <c:v>0.13035524329325421</c:v>
                </c:pt>
                <c:pt idx="1497">
                  <c:v>0.13695418032673867</c:v>
                </c:pt>
                <c:pt idx="1498">
                  <c:v>0.13671688787807534</c:v>
                </c:pt>
                <c:pt idx="1499">
                  <c:v>0.13256016031684092</c:v>
                </c:pt>
                <c:pt idx="1500">
                  <c:v>0.13225112323325527</c:v>
                </c:pt>
                <c:pt idx="1501">
                  <c:v>0.13655206719982971</c:v>
                </c:pt>
                <c:pt idx="1502">
                  <c:v>0.1364918112796456</c:v>
                </c:pt>
                <c:pt idx="1503">
                  <c:v>0.12232539579151691</c:v>
                </c:pt>
                <c:pt idx="1504">
                  <c:v>0.1168327702082812</c:v>
                </c:pt>
                <c:pt idx="1505">
                  <c:v>0.13100566929609592</c:v>
                </c:pt>
                <c:pt idx="1506">
                  <c:v>0.12816948236698167</c:v>
                </c:pt>
                <c:pt idx="1507">
                  <c:v>0.12663015825254575</c:v>
                </c:pt>
                <c:pt idx="1508">
                  <c:v>0.11902006464802284</c:v>
                </c:pt>
                <c:pt idx="1509">
                  <c:v>0.12500319251643965</c:v>
                </c:pt>
                <c:pt idx="1510">
                  <c:v>0.12378420663807344</c:v>
                </c:pt>
                <c:pt idx="1511">
                  <c:v>0.12181475759487803</c:v>
                </c:pt>
                <c:pt idx="1512">
                  <c:v>0.1240795660339451</c:v>
                </c:pt>
                <c:pt idx="1513">
                  <c:v>9.4663570939744535E-2</c:v>
                </c:pt>
                <c:pt idx="1514">
                  <c:v>0.10267012868287351</c:v>
                </c:pt>
                <c:pt idx="1515">
                  <c:v>9.0870577640574268E-2</c:v>
                </c:pt>
                <c:pt idx="1516">
                  <c:v>9.847133690493326E-2</c:v>
                </c:pt>
                <c:pt idx="1517">
                  <c:v>0.13207011789312206</c:v>
                </c:pt>
                <c:pt idx="1518">
                  <c:v>0.10359789989809798</c:v>
                </c:pt>
                <c:pt idx="1519">
                  <c:v>0.10122853479715754</c:v>
                </c:pt>
                <c:pt idx="1520">
                  <c:v>0.11238536550242584</c:v>
                </c:pt>
                <c:pt idx="1521">
                  <c:v>0.10674509463698367</c:v>
                </c:pt>
                <c:pt idx="1522">
                  <c:v>0.10503503565026984</c:v>
                </c:pt>
                <c:pt idx="1523">
                  <c:v>0.10701111470602065</c:v>
                </c:pt>
                <c:pt idx="1524">
                  <c:v>0.10297395354982353</c:v>
                </c:pt>
                <c:pt idx="1525">
                  <c:v>0.10751487565708784</c:v>
                </c:pt>
                <c:pt idx="1526">
                  <c:v>0.10757331562401529</c:v>
                </c:pt>
                <c:pt idx="1527">
                  <c:v>9.8368077061909087E-2</c:v>
                </c:pt>
                <c:pt idx="1528">
                  <c:v>0.15968267905683753</c:v>
                </c:pt>
                <c:pt idx="1529">
                  <c:v>0.15486066693543155</c:v>
                </c:pt>
                <c:pt idx="1530">
                  <c:v>0.16092690634143025</c:v>
                </c:pt>
                <c:pt idx="1531">
                  <c:v>0.16075487218428552</c:v>
                </c:pt>
                <c:pt idx="1532">
                  <c:v>0.15557044577574075</c:v>
                </c:pt>
                <c:pt idx="1533">
                  <c:v>0.15002429428208153</c:v>
                </c:pt>
                <c:pt idx="1534">
                  <c:v>0.1555080289921511</c:v>
                </c:pt>
                <c:pt idx="1535">
                  <c:v>0.16366561082679532</c:v>
                </c:pt>
                <c:pt idx="1536">
                  <c:v>0.15000148272155656</c:v>
                </c:pt>
                <c:pt idx="1537">
                  <c:v>0.15417699284432462</c:v>
                </c:pt>
                <c:pt idx="1538">
                  <c:v>0.15575772279742406</c:v>
                </c:pt>
                <c:pt idx="1539">
                  <c:v>0.17232994682712999</c:v>
                </c:pt>
                <c:pt idx="1540">
                  <c:v>0.16884573464225472</c:v>
                </c:pt>
                <c:pt idx="1541">
                  <c:v>0.1527274884270482</c:v>
                </c:pt>
                <c:pt idx="1542">
                  <c:v>0.15434633676200171</c:v>
                </c:pt>
                <c:pt idx="1543">
                  <c:v>0.14776073725001471</c:v>
                </c:pt>
                <c:pt idx="1544">
                  <c:v>0.15067593738501728</c:v>
                </c:pt>
                <c:pt idx="1545">
                  <c:v>0.15219982423763767</c:v>
                </c:pt>
                <c:pt idx="1546">
                  <c:v>0.16024956371562737</c:v>
                </c:pt>
                <c:pt idx="1547">
                  <c:v>0.17472175481702124</c:v>
                </c:pt>
                <c:pt idx="1548">
                  <c:v>0.16665551412596002</c:v>
                </c:pt>
                <c:pt idx="1549">
                  <c:v>0.16899791795411279</c:v>
                </c:pt>
                <c:pt idx="1550">
                  <c:v>0.17479100130839864</c:v>
                </c:pt>
                <c:pt idx="1551">
                  <c:v>0.17250934404753604</c:v>
                </c:pt>
                <c:pt idx="1552">
                  <c:v>0.16194910151978714</c:v>
                </c:pt>
                <c:pt idx="1553">
                  <c:v>0.14103021647764491</c:v>
                </c:pt>
                <c:pt idx="1554">
                  <c:v>0.15541232366805735</c:v>
                </c:pt>
                <c:pt idx="1555">
                  <c:v>0.15897268316200375</c:v>
                </c:pt>
                <c:pt idx="1556">
                  <c:v>0.13130714097394769</c:v>
                </c:pt>
                <c:pt idx="1557">
                  <c:v>0.13890648728331811</c:v>
                </c:pt>
                <c:pt idx="1558">
                  <c:v>0.15282073605015345</c:v>
                </c:pt>
                <c:pt idx="1559">
                  <c:v>0.13568375121944243</c:v>
                </c:pt>
                <c:pt idx="1560">
                  <c:v>0.13424623341635566</c:v>
                </c:pt>
                <c:pt idx="1561">
                  <c:v>0.13717870650615938</c:v>
                </c:pt>
                <c:pt idx="1562">
                  <c:v>0.15620944863932262</c:v>
                </c:pt>
                <c:pt idx="1563">
                  <c:v>0.13868457006602597</c:v>
                </c:pt>
                <c:pt idx="1564">
                  <c:v>0.14468509612732205</c:v>
                </c:pt>
                <c:pt idx="1565">
                  <c:v>0.13659028906195125</c:v>
                </c:pt>
                <c:pt idx="1566">
                  <c:v>0.13841685144745597</c:v>
                </c:pt>
                <c:pt idx="1567">
                  <c:v>0.14171579750677488</c:v>
                </c:pt>
                <c:pt idx="1568">
                  <c:v>0.13608532205227952</c:v>
                </c:pt>
                <c:pt idx="1569">
                  <c:v>0.13113186201775395</c:v>
                </c:pt>
                <c:pt idx="1570">
                  <c:v>0.13158062843189899</c:v>
                </c:pt>
                <c:pt idx="1571">
                  <c:v>0.13564954390758377</c:v>
                </c:pt>
                <c:pt idx="1572">
                  <c:v>0.13868334891941991</c:v>
                </c:pt>
                <c:pt idx="1573">
                  <c:v>0.13965195787213069</c:v>
                </c:pt>
                <c:pt idx="1574">
                  <c:v>0.14901181898875304</c:v>
                </c:pt>
                <c:pt idx="1575">
                  <c:v>0.14911747000978881</c:v>
                </c:pt>
                <c:pt idx="1576">
                  <c:v>0.13384672536649855</c:v>
                </c:pt>
                <c:pt idx="1577">
                  <c:v>0.18798830796116217</c:v>
                </c:pt>
                <c:pt idx="1578">
                  <c:v>0.19015520494771376</c:v>
                </c:pt>
                <c:pt idx="1579">
                  <c:v>0.18075818737683047</c:v>
                </c:pt>
                <c:pt idx="1580">
                  <c:v>0.18530123110166663</c:v>
                </c:pt>
                <c:pt idx="1581">
                  <c:v>0.31631716290000345</c:v>
                </c:pt>
                <c:pt idx="1582">
                  <c:v>0.28039400742848741</c:v>
                </c:pt>
                <c:pt idx="1583">
                  <c:v>0.32455357405130414</c:v>
                </c:pt>
                <c:pt idx="1584">
                  <c:v>0.29616945283418517</c:v>
                </c:pt>
                <c:pt idx="1585">
                  <c:v>0.32267522814952798</c:v>
                </c:pt>
                <c:pt idx="1586">
                  <c:v>0.24087575419083773</c:v>
                </c:pt>
                <c:pt idx="1587">
                  <c:v>0.23310889007608449</c:v>
                </c:pt>
                <c:pt idx="1588">
                  <c:v>0.24734359694287678</c:v>
                </c:pt>
                <c:pt idx="1589">
                  <c:v>0.23392041681799292</c:v>
                </c:pt>
                <c:pt idx="1590">
                  <c:v>0.24962931543271027</c:v>
                </c:pt>
                <c:pt idx="1591">
                  <c:v>0.39273011722628848</c:v>
                </c:pt>
                <c:pt idx="1592">
                  <c:v>0.38733097181097698</c:v>
                </c:pt>
                <c:pt idx="1593">
                  <c:v>0.33753029598174589</c:v>
                </c:pt>
                <c:pt idx="1594">
                  <c:v>0.12684146363611237</c:v>
                </c:pt>
                <c:pt idx="1595">
                  <c:v>0.14678497416140823</c:v>
                </c:pt>
                <c:pt idx="1596">
                  <c:v>0.15491920164703288</c:v>
                </c:pt>
                <c:pt idx="1597">
                  <c:v>0.12835148888688286</c:v>
                </c:pt>
                <c:pt idx="1598">
                  <c:v>0.1343238845639716</c:v>
                </c:pt>
                <c:pt idx="1599">
                  <c:v>0.13936818906107229</c:v>
                </c:pt>
                <c:pt idx="1600">
                  <c:v>0.13791080397192257</c:v>
                </c:pt>
                <c:pt idx="1601">
                  <c:v>0.1445586146116562</c:v>
                </c:pt>
                <c:pt idx="1602">
                  <c:v>0.14768414331155055</c:v>
                </c:pt>
                <c:pt idx="1603">
                  <c:v>0.11521706515355357</c:v>
                </c:pt>
                <c:pt idx="1604">
                  <c:v>0.14118436917883281</c:v>
                </c:pt>
                <c:pt idx="1605">
                  <c:v>0.12440670107231533</c:v>
                </c:pt>
                <c:pt idx="1606">
                  <c:v>0.14915521768466178</c:v>
                </c:pt>
                <c:pt idx="1607">
                  <c:v>0.13926795774464695</c:v>
                </c:pt>
                <c:pt idx="1608">
                  <c:v>0.14073592446118433</c:v>
                </c:pt>
                <c:pt idx="1609">
                  <c:v>0.10632151435246229</c:v>
                </c:pt>
                <c:pt idx="1610">
                  <c:v>0.14048056419581201</c:v>
                </c:pt>
                <c:pt idx="1611">
                  <c:v>0.12050332069552327</c:v>
                </c:pt>
                <c:pt idx="1612">
                  <c:v>0.11324540900143809</c:v>
                </c:pt>
                <c:pt idx="1613">
                  <c:v>0.13855253096608555</c:v>
                </c:pt>
                <c:pt idx="1614">
                  <c:v>0.1290635032719436</c:v>
                </c:pt>
                <c:pt idx="1615">
                  <c:v>9.5132913406771991E-2</c:v>
                </c:pt>
                <c:pt idx="1616">
                  <c:v>0.10256727230632245</c:v>
                </c:pt>
                <c:pt idx="1617">
                  <c:v>0.12642712879366691</c:v>
                </c:pt>
                <c:pt idx="1618">
                  <c:v>0.1000179463513815</c:v>
                </c:pt>
                <c:pt idx="1619">
                  <c:v>0.1303153096627816</c:v>
                </c:pt>
                <c:pt idx="1620">
                  <c:v>0.11359823193322782</c:v>
                </c:pt>
                <c:pt idx="1621">
                  <c:v>0.11780767619969001</c:v>
                </c:pt>
                <c:pt idx="1622">
                  <c:v>0.1062701809567641</c:v>
                </c:pt>
                <c:pt idx="1623">
                  <c:v>0.11982150944054348</c:v>
                </c:pt>
                <c:pt idx="1624">
                  <c:v>0.16948759385847545</c:v>
                </c:pt>
                <c:pt idx="1625">
                  <c:v>0.17167559108511554</c:v>
                </c:pt>
                <c:pt idx="1626">
                  <c:v>0.16836645364692604</c:v>
                </c:pt>
                <c:pt idx="1627">
                  <c:v>0.17143750460983753</c:v>
                </c:pt>
                <c:pt idx="1628">
                  <c:v>0.17416837934458318</c:v>
                </c:pt>
                <c:pt idx="1629">
                  <c:v>0.18857226119294079</c:v>
                </c:pt>
                <c:pt idx="1630">
                  <c:v>0.17045965379585137</c:v>
                </c:pt>
                <c:pt idx="1631">
                  <c:v>0.14505062247221101</c:v>
                </c:pt>
                <c:pt idx="1632">
                  <c:v>0.15313731969141831</c:v>
                </c:pt>
                <c:pt idx="1633">
                  <c:v>0.24510014271677605</c:v>
                </c:pt>
                <c:pt idx="1634">
                  <c:v>0.19273379700584403</c:v>
                </c:pt>
                <c:pt idx="1635">
                  <c:v>0.18767669373780826</c:v>
                </c:pt>
                <c:pt idx="1636">
                  <c:v>0.1233103099226196</c:v>
                </c:pt>
                <c:pt idx="1637">
                  <c:v>0.20393118241299701</c:v>
                </c:pt>
                <c:pt idx="1638">
                  <c:v>0.19402051762282291</c:v>
                </c:pt>
                <c:pt idx="1639">
                  <c:v>0.15880767879917634</c:v>
                </c:pt>
                <c:pt idx="1640">
                  <c:v>0.13959726776079728</c:v>
                </c:pt>
                <c:pt idx="1641">
                  <c:v>0.16999773280792407</c:v>
                </c:pt>
                <c:pt idx="1642">
                  <c:v>0.15893045412266193</c:v>
                </c:pt>
                <c:pt idx="1643">
                  <c:v>0.16591932576466961</c:v>
                </c:pt>
                <c:pt idx="1644">
                  <c:v>0.16328027596840089</c:v>
                </c:pt>
                <c:pt idx="1645">
                  <c:v>0.16254999793555358</c:v>
                </c:pt>
                <c:pt idx="1646">
                  <c:v>0.1651558484682667</c:v>
                </c:pt>
                <c:pt idx="1647">
                  <c:v>0.17366347338141663</c:v>
                </c:pt>
                <c:pt idx="1648">
                  <c:v>0.1685048838426817</c:v>
                </c:pt>
                <c:pt idx="1649">
                  <c:v>0.16800615478954484</c:v>
                </c:pt>
                <c:pt idx="1650">
                  <c:v>0.1685065437470783</c:v>
                </c:pt>
                <c:pt idx="1651">
                  <c:v>0.16511476651250367</c:v>
                </c:pt>
                <c:pt idx="1652">
                  <c:v>0.16441697881153861</c:v>
                </c:pt>
                <c:pt idx="1653">
                  <c:v>0.1691251158815672</c:v>
                </c:pt>
                <c:pt idx="1654">
                  <c:v>0.1446079377051781</c:v>
                </c:pt>
                <c:pt idx="1655">
                  <c:v>0.13714942387270934</c:v>
                </c:pt>
                <c:pt idx="1656">
                  <c:v>0.13123561342889722</c:v>
                </c:pt>
                <c:pt idx="1657">
                  <c:v>0.15242598166906252</c:v>
                </c:pt>
                <c:pt idx="1658">
                  <c:v>0.13636178043926162</c:v>
                </c:pt>
                <c:pt idx="1659">
                  <c:v>0.12521101305517579</c:v>
                </c:pt>
                <c:pt idx="1660">
                  <c:v>0.13735850917729708</c:v>
                </c:pt>
                <c:pt idx="1661">
                  <c:v>0.13916129118700526</c:v>
                </c:pt>
                <c:pt idx="1662">
                  <c:v>0.15262442672594823</c:v>
                </c:pt>
                <c:pt idx="1663">
                  <c:v>0.14499795048152597</c:v>
                </c:pt>
                <c:pt idx="1664">
                  <c:v>0.15387851863371615</c:v>
                </c:pt>
                <c:pt idx="1665">
                  <c:v>0.14927972679247592</c:v>
                </c:pt>
                <c:pt idx="1666">
                  <c:v>0.12187239574439523</c:v>
                </c:pt>
                <c:pt idx="1667">
                  <c:v>0.16932937917494018</c:v>
                </c:pt>
                <c:pt idx="1668">
                  <c:v>0.17972781362578116</c:v>
                </c:pt>
                <c:pt idx="1669">
                  <c:v>0.18046434439987857</c:v>
                </c:pt>
                <c:pt idx="1670">
                  <c:v>0.16259216451474678</c:v>
                </c:pt>
                <c:pt idx="1671">
                  <c:v>0.19954040530686923</c:v>
                </c:pt>
                <c:pt idx="1672">
                  <c:v>0.13008739198650021</c:v>
                </c:pt>
                <c:pt idx="1673">
                  <c:v>0.14820331883641202</c:v>
                </c:pt>
                <c:pt idx="1674">
                  <c:v>0.11710031342129712</c:v>
                </c:pt>
                <c:pt idx="1675">
                  <c:v>0.18136603899767723</c:v>
                </c:pt>
                <c:pt idx="1676">
                  <c:v>0.2031372761206458</c:v>
                </c:pt>
                <c:pt idx="1677">
                  <c:v>0.23101084248283232</c:v>
                </c:pt>
                <c:pt idx="1678">
                  <c:v>0.11087293520444863</c:v>
                </c:pt>
                <c:pt idx="1679">
                  <c:v>0.14489274823734899</c:v>
                </c:pt>
                <c:pt idx="1680">
                  <c:v>0.14607772957430187</c:v>
                </c:pt>
                <c:pt idx="1681">
                  <c:v>0.21387849732983755</c:v>
                </c:pt>
                <c:pt idx="1682">
                  <c:v>0.17258458767547635</c:v>
                </c:pt>
                <c:pt idx="1683">
                  <c:v>0.13256711297364721</c:v>
                </c:pt>
                <c:pt idx="1684">
                  <c:v>0.18009109002688461</c:v>
                </c:pt>
                <c:pt idx="1685">
                  <c:v>0.1450994695176071</c:v>
                </c:pt>
                <c:pt idx="1686">
                  <c:v>0.1252534136835477</c:v>
                </c:pt>
                <c:pt idx="1687">
                  <c:v>0.1588051472741201</c:v>
                </c:pt>
                <c:pt idx="1688">
                  <c:v>4.3532872049904192E-2</c:v>
                </c:pt>
                <c:pt idx="1689">
                  <c:v>5.9148029922694079E-2</c:v>
                </c:pt>
                <c:pt idx="1690">
                  <c:v>9.2512220595716954E-2</c:v>
                </c:pt>
                <c:pt idx="1691">
                  <c:v>0.23881375941066985</c:v>
                </c:pt>
                <c:pt idx="1692">
                  <c:v>0.26095504035790551</c:v>
                </c:pt>
                <c:pt idx="1693">
                  <c:v>0.25467149803777378</c:v>
                </c:pt>
                <c:pt idx="1694">
                  <c:v>0.22215578343881415</c:v>
                </c:pt>
                <c:pt idx="1695">
                  <c:v>0.22951390476984246</c:v>
                </c:pt>
                <c:pt idx="1696">
                  <c:v>0.19514694039368496</c:v>
                </c:pt>
                <c:pt idx="1697">
                  <c:v>0.19550919832047819</c:v>
                </c:pt>
                <c:pt idx="1698">
                  <c:v>0.17411872278021256</c:v>
                </c:pt>
                <c:pt idx="1699">
                  <c:v>0.30469057192570492</c:v>
                </c:pt>
                <c:pt idx="1700">
                  <c:v>0.19191557700569417</c:v>
                </c:pt>
                <c:pt idx="1701">
                  <c:v>0.14298367017470026</c:v>
                </c:pt>
                <c:pt idx="1702">
                  <c:v>0.12906658228785961</c:v>
                </c:pt>
                <c:pt idx="1703">
                  <c:v>0.19740582624090797</c:v>
                </c:pt>
                <c:pt idx="1704">
                  <c:v>0.13201598510870216</c:v>
                </c:pt>
                <c:pt idx="1705">
                  <c:v>0.15521136384538581</c:v>
                </c:pt>
                <c:pt idx="1706">
                  <c:v>0.1813868767683684</c:v>
                </c:pt>
                <c:pt idx="1707">
                  <c:v>0.18836346891828404</c:v>
                </c:pt>
                <c:pt idx="1708">
                  <c:v>0.18567691541380293</c:v>
                </c:pt>
                <c:pt idx="1709">
                  <c:v>0.1795152113189995</c:v>
                </c:pt>
                <c:pt idx="1710">
                  <c:v>0.20907728260750869</c:v>
                </c:pt>
                <c:pt idx="1711">
                  <c:v>0.18873666300329717</c:v>
                </c:pt>
                <c:pt idx="1712">
                  <c:v>0.16625484380442934</c:v>
                </c:pt>
                <c:pt idx="1713">
                  <c:v>0.18503467012445185</c:v>
                </c:pt>
                <c:pt idx="1714">
                  <c:v>0.15474643839836721</c:v>
                </c:pt>
                <c:pt idx="1715">
                  <c:v>0.16712933997618018</c:v>
                </c:pt>
                <c:pt idx="1716">
                  <c:v>0.1457014075621581</c:v>
                </c:pt>
                <c:pt idx="1717">
                  <c:v>0.26016475686558849</c:v>
                </c:pt>
                <c:pt idx="1718">
                  <c:v>0.21027569967375515</c:v>
                </c:pt>
                <c:pt idx="1719">
                  <c:v>0.27675343734420155</c:v>
                </c:pt>
                <c:pt idx="1720">
                  <c:v>0.43354302220251917</c:v>
                </c:pt>
                <c:pt idx="1721">
                  <c:v>0.30276635060319412</c:v>
                </c:pt>
                <c:pt idx="1722">
                  <c:v>0.26704310058224578</c:v>
                </c:pt>
                <c:pt idx="1723">
                  <c:v>0.27718432784030789</c:v>
                </c:pt>
                <c:pt idx="1724">
                  <c:v>0.18590897403095141</c:v>
                </c:pt>
                <c:pt idx="1725">
                  <c:v>0.22627482400990884</c:v>
                </c:pt>
                <c:pt idx="1726">
                  <c:v>0.20422730644102494</c:v>
                </c:pt>
                <c:pt idx="1727">
                  <c:v>0.37714511038486886</c:v>
                </c:pt>
                <c:pt idx="1728">
                  <c:v>0.26382724396170509</c:v>
                </c:pt>
                <c:pt idx="1729">
                  <c:v>0.23907358717144556</c:v>
                </c:pt>
                <c:pt idx="1730">
                  <c:v>0.25705050758658299</c:v>
                </c:pt>
                <c:pt idx="1731">
                  <c:v>0.2988305995521392</c:v>
                </c:pt>
                <c:pt idx="1732">
                  <c:v>0.25476811239896202</c:v>
                </c:pt>
                <c:pt idx="1733">
                  <c:v>0.22030104299522435</c:v>
                </c:pt>
                <c:pt idx="1734">
                  <c:v>0.20680723161146286</c:v>
                </c:pt>
                <c:pt idx="1735">
                  <c:v>0.22833599470280763</c:v>
                </c:pt>
                <c:pt idx="1736">
                  <c:v>0.30991212371381582</c:v>
                </c:pt>
                <c:pt idx="1737">
                  <c:v>0.4780912164643194</c:v>
                </c:pt>
                <c:pt idx="1738">
                  <c:v>0.3856655359086103</c:v>
                </c:pt>
                <c:pt idx="1739">
                  <c:v>0.38389267056950516</c:v>
                </c:pt>
                <c:pt idx="1740">
                  <c:v>0.44606588273685688</c:v>
                </c:pt>
                <c:pt idx="1741">
                  <c:v>0.37373994781073439</c:v>
                </c:pt>
                <c:pt idx="1742">
                  <c:v>0.36460528619927324</c:v>
                </c:pt>
                <c:pt idx="1743">
                  <c:v>0.50772220774455601</c:v>
                </c:pt>
                <c:pt idx="1744">
                  <c:v>0.46176480450001556</c:v>
                </c:pt>
                <c:pt idx="1745">
                  <c:v>0.37500241335402862</c:v>
                </c:pt>
                <c:pt idx="1746">
                  <c:v>0.53033558605184972</c:v>
                </c:pt>
                <c:pt idx="1747">
                  <c:v>0.37146782161639624</c:v>
                </c:pt>
                <c:pt idx="1748">
                  <c:v>0.3917817795107208</c:v>
                </c:pt>
                <c:pt idx="1749">
                  <c:v>0.1057376025316934</c:v>
                </c:pt>
                <c:pt idx="1750">
                  <c:v>7.9627495475926402E-2</c:v>
                </c:pt>
                <c:pt idx="1751">
                  <c:v>4.7640669375958566E-2</c:v>
                </c:pt>
                <c:pt idx="1752">
                  <c:v>6.7133359823762007E-2</c:v>
                </c:pt>
                <c:pt idx="1753">
                  <c:v>7.5291972952459929E-2</c:v>
                </c:pt>
                <c:pt idx="1754">
                  <c:v>5.2235358038869251E-2</c:v>
                </c:pt>
                <c:pt idx="1755">
                  <c:v>3.929556138150847E-2</c:v>
                </c:pt>
                <c:pt idx="1756">
                  <c:v>4.4878132984369046E-2</c:v>
                </c:pt>
                <c:pt idx="1757">
                  <c:v>0.15698425620954337</c:v>
                </c:pt>
                <c:pt idx="1758">
                  <c:v>0.12115751707486311</c:v>
                </c:pt>
                <c:pt idx="1759">
                  <c:v>9.7309605151214562E-2</c:v>
                </c:pt>
                <c:pt idx="1760">
                  <c:v>6.9949516585772642E-2</c:v>
                </c:pt>
                <c:pt idx="1761">
                  <c:v>9.8876178505772128E-2</c:v>
                </c:pt>
                <c:pt idx="1762">
                  <c:v>0.10244299461927575</c:v>
                </c:pt>
                <c:pt idx="1763">
                  <c:v>0.10945672878262691</c:v>
                </c:pt>
                <c:pt idx="1764">
                  <c:v>0.16493376679238914</c:v>
                </c:pt>
                <c:pt idx="1765">
                  <c:v>0.12911459098404965</c:v>
                </c:pt>
                <c:pt idx="1766">
                  <c:v>0.16375976982923346</c:v>
                </c:pt>
                <c:pt idx="1767">
                  <c:v>0.12504787902240366</c:v>
                </c:pt>
                <c:pt idx="1768">
                  <c:v>0.14231903888710473</c:v>
                </c:pt>
                <c:pt idx="1769">
                  <c:v>0.1551801907880801</c:v>
                </c:pt>
                <c:pt idx="1770">
                  <c:v>0.14616588998599589</c:v>
                </c:pt>
                <c:pt idx="1771">
                  <c:v>0.10445618736585738</c:v>
                </c:pt>
                <c:pt idx="1772">
                  <c:v>0.13772735821554782</c:v>
                </c:pt>
                <c:pt idx="1773">
                  <c:v>0.13132592169023072</c:v>
                </c:pt>
                <c:pt idx="1774">
                  <c:v>0.11183579052092885</c:v>
                </c:pt>
                <c:pt idx="1775">
                  <c:v>0.12631964917120264</c:v>
                </c:pt>
                <c:pt idx="1776">
                  <c:v>0.13059706281190575</c:v>
                </c:pt>
                <c:pt idx="1777">
                  <c:v>0.10598920165756187</c:v>
                </c:pt>
                <c:pt idx="1778">
                  <c:v>0.12422140631720868</c:v>
                </c:pt>
                <c:pt idx="1779">
                  <c:v>0.21436111628110233</c:v>
                </c:pt>
                <c:pt idx="1780">
                  <c:v>9.1952613511599779E-2</c:v>
                </c:pt>
                <c:pt idx="1781">
                  <c:v>8.68754845275026E-2</c:v>
                </c:pt>
                <c:pt idx="1782">
                  <c:v>7.4061175822549785E-2</c:v>
                </c:pt>
                <c:pt idx="1783">
                  <c:v>7.534696475732261E-2</c:v>
                </c:pt>
                <c:pt idx="1784">
                  <c:v>6.235195776892688E-2</c:v>
                </c:pt>
                <c:pt idx="1785">
                  <c:v>0.13155920974059754</c:v>
                </c:pt>
                <c:pt idx="1786">
                  <c:v>0.21277003782065496</c:v>
                </c:pt>
                <c:pt idx="1787">
                  <c:v>0.1868493373681348</c:v>
                </c:pt>
                <c:pt idx="1788">
                  <c:v>7.6412558442854994E-2</c:v>
                </c:pt>
                <c:pt idx="1789">
                  <c:v>7.439799851387896E-2</c:v>
                </c:pt>
                <c:pt idx="1790">
                  <c:v>6.8853184232231079E-2</c:v>
                </c:pt>
                <c:pt idx="1791">
                  <c:v>8.1419497909799965E-2</c:v>
                </c:pt>
                <c:pt idx="1792">
                  <c:v>7.9400222253388719E-2</c:v>
                </c:pt>
                <c:pt idx="1793">
                  <c:v>8.5017750111652024E-2</c:v>
                </c:pt>
                <c:pt idx="1794">
                  <c:v>0.19182317095864576</c:v>
                </c:pt>
                <c:pt idx="1795">
                  <c:v>9.7530219125843587E-2</c:v>
                </c:pt>
                <c:pt idx="1796">
                  <c:v>7.0057524094902845E-2</c:v>
                </c:pt>
                <c:pt idx="1797">
                  <c:v>0.33072410006270214</c:v>
                </c:pt>
                <c:pt idx="1798">
                  <c:v>0.20919251909383885</c:v>
                </c:pt>
                <c:pt idx="1799">
                  <c:v>0.10264636493173462</c:v>
                </c:pt>
                <c:pt idx="1800">
                  <c:v>0.10395898675177939</c:v>
                </c:pt>
                <c:pt idx="1801">
                  <c:v>0.10413337260109579</c:v>
                </c:pt>
                <c:pt idx="1802">
                  <c:v>9.2924163820023331E-2</c:v>
                </c:pt>
                <c:pt idx="1803">
                  <c:v>0.10776707747493575</c:v>
                </c:pt>
                <c:pt idx="1804">
                  <c:v>9.1714824661838446E-2</c:v>
                </c:pt>
                <c:pt idx="1805">
                  <c:v>9.1837459284008105E-2</c:v>
                </c:pt>
                <c:pt idx="1806">
                  <c:v>9.2087415825321095E-2</c:v>
                </c:pt>
                <c:pt idx="1807">
                  <c:v>9.060490741483207E-2</c:v>
                </c:pt>
                <c:pt idx="1808">
                  <c:v>0.27047364604129243</c:v>
                </c:pt>
                <c:pt idx="1809">
                  <c:v>0.18951024285680962</c:v>
                </c:pt>
                <c:pt idx="1810">
                  <c:v>0.14828370006425207</c:v>
                </c:pt>
                <c:pt idx="1811">
                  <c:v>0.4421559292996502</c:v>
                </c:pt>
                <c:pt idx="1812">
                  <c:v>0.25874788894068423</c:v>
                </c:pt>
                <c:pt idx="1813">
                  <c:v>0.14154486845214453</c:v>
                </c:pt>
                <c:pt idx="1814">
                  <c:v>0.13707579239398004</c:v>
                </c:pt>
                <c:pt idx="1815">
                  <c:v>0.41981418098646639</c:v>
                </c:pt>
                <c:pt idx="1816">
                  <c:v>0.14698547064293699</c:v>
                </c:pt>
                <c:pt idx="1817">
                  <c:v>9.8333309436879013E-2</c:v>
                </c:pt>
                <c:pt idx="1818">
                  <c:v>0.40497665389384796</c:v>
                </c:pt>
                <c:pt idx="1819">
                  <c:v>0.25934588614669973</c:v>
                </c:pt>
                <c:pt idx="1820">
                  <c:v>0.22410861539401328</c:v>
                </c:pt>
                <c:pt idx="1821">
                  <c:v>0.22184811927810877</c:v>
                </c:pt>
                <c:pt idx="1822">
                  <c:v>0.16780420029078336</c:v>
                </c:pt>
                <c:pt idx="1823">
                  <c:v>0.17518168140460499</c:v>
                </c:pt>
                <c:pt idx="1824">
                  <c:v>0.13396877133615037</c:v>
                </c:pt>
                <c:pt idx="1825">
                  <c:v>0.12458897974127181</c:v>
                </c:pt>
                <c:pt idx="1826">
                  <c:v>0.11036137559796844</c:v>
                </c:pt>
                <c:pt idx="1827">
                  <c:v>0.13283106631282804</c:v>
                </c:pt>
                <c:pt idx="1828">
                  <c:v>0.13649016823027216</c:v>
                </c:pt>
                <c:pt idx="1829">
                  <c:v>0.22555930839975691</c:v>
                </c:pt>
                <c:pt idx="1830">
                  <c:v>0.33961910075760215</c:v>
                </c:pt>
                <c:pt idx="1831">
                  <c:v>0.15732017144998345</c:v>
                </c:pt>
                <c:pt idx="1832">
                  <c:v>0.32076301300398757</c:v>
                </c:pt>
                <c:pt idx="1833">
                  <c:v>0.15211796376776476</c:v>
                </c:pt>
                <c:pt idx="1834">
                  <c:v>0.33897934413063258</c:v>
                </c:pt>
                <c:pt idx="1835">
                  <c:v>0.14458308251657659</c:v>
                </c:pt>
                <c:pt idx="1836">
                  <c:v>0.27297506216290035</c:v>
                </c:pt>
                <c:pt idx="1837">
                  <c:v>0.22427194255241645</c:v>
                </c:pt>
                <c:pt idx="1838">
                  <c:v>0.22012406425768027</c:v>
                </c:pt>
                <c:pt idx="1839">
                  <c:v>0.19825119311184114</c:v>
                </c:pt>
                <c:pt idx="1840">
                  <c:v>0.19353693391541338</c:v>
                </c:pt>
                <c:pt idx="1841">
                  <c:v>0.19098584501751859</c:v>
                </c:pt>
                <c:pt idx="1842">
                  <c:v>0.19649846359472889</c:v>
                </c:pt>
                <c:pt idx="1843">
                  <c:v>0.19389388831223275</c:v>
                </c:pt>
                <c:pt idx="1844">
                  <c:v>0.17309754948019407</c:v>
                </c:pt>
                <c:pt idx="1845">
                  <c:v>0.16886466629642172</c:v>
                </c:pt>
                <c:pt idx="1846">
                  <c:v>0.28540451446119786</c:v>
                </c:pt>
                <c:pt idx="1847">
                  <c:v>0.16711347143773736</c:v>
                </c:pt>
                <c:pt idx="1848">
                  <c:v>0.23480307446860582</c:v>
                </c:pt>
                <c:pt idx="1849">
                  <c:v>0.15569329422648437</c:v>
                </c:pt>
                <c:pt idx="1850">
                  <c:v>0.30567247307718137</c:v>
                </c:pt>
                <c:pt idx="1851">
                  <c:v>0.20877564794018255</c:v>
                </c:pt>
                <c:pt idx="1852">
                  <c:v>0.22721439489951045</c:v>
                </c:pt>
                <c:pt idx="1853">
                  <c:v>0.14792049471731961</c:v>
                </c:pt>
                <c:pt idx="1854">
                  <c:v>0.21796471459076905</c:v>
                </c:pt>
                <c:pt idx="1855">
                  <c:v>0.13276234706428003</c:v>
                </c:pt>
                <c:pt idx="1856">
                  <c:v>0.17602503685511461</c:v>
                </c:pt>
                <c:pt idx="1857">
                  <c:v>0.17559574262965416</c:v>
                </c:pt>
                <c:pt idx="1858">
                  <c:v>0.14649133612765119</c:v>
                </c:pt>
                <c:pt idx="1859">
                  <c:v>0.1521233842300207</c:v>
                </c:pt>
                <c:pt idx="1860">
                  <c:v>0.19021503335524148</c:v>
                </c:pt>
                <c:pt idx="1861">
                  <c:v>0.19430857826137249</c:v>
                </c:pt>
                <c:pt idx="1862">
                  <c:v>0.18082598274351724</c:v>
                </c:pt>
                <c:pt idx="1863">
                  <c:v>0.17229383582275126</c:v>
                </c:pt>
                <c:pt idx="1864">
                  <c:v>0.16010073239761802</c:v>
                </c:pt>
                <c:pt idx="1865">
                  <c:v>0.16743941779820215</c:v>
                </c:pt>
                <c:pt idx="1866">
                  <c:v>0.16569175171050343</c:v>
                </c:pt>
                <c:pt idx="1867">
                  <c:v>0.18354349908326206</c:v>
                </c:pt>
                <c:pt idx="1868">
                  <c:v>0.18718687011800039</c:v>
                </c:pt>
                <c:pt idx="1869">
                  <c:v>0.16921315762188804</c:v>
                </c:pt>
                <c:pt idx="1870">
                  <c:v>0.17836849712704694</c:v>
                </c:pt>
                <c:pt idx="1871">
                  <c:v>0.18796196227002149</c:v>
                </c:pt>
                <c:pt idx="1872">
                  <c:v>0.16369094396527561</c:v>
                </c:pt>
                <c:pt idx="1873">
                  <c:v>0.1908666432023125</c:v>
                </c:pt>
                <c:pt idx="1874">
                  <c:v>0.16040339729641317</c:v>
                </c:pt>
                <c:pt idx="1875">
                  <c:v>0.17963267872252775</c:v>
                </c:pt>
                <c:pt idx="1876">
                  <c:v>0.17403044186829497</c:v>
                </c:pt>
                <c:pt idx="1877">
                  <c:v>0.14303538828751616</c:v>
                </c:pt>
                <c:pt idx="1878">
                  <c:v>0.19217176829751637</c:v>
                </c:pt>
                <c:pt idx="1879">
                  <c:v>0.17806930876254956</c:v>
                </c:pt>
                <c:pt idx="1880">
                  <c:v>0.16944159470349085</c:v>
                </c:pt>
                <c:pt idx="1881">
                  <c:v>0.18252566651304214</c:v>
                </c:pt>
                <c:pt idx="1882">
                  <c:v>0.1801647814758276</c:v>
                </c:pt>
                <c:pt idx="1883">
                  <c:v>0.17001840057535134</c:v>
                </c:pt>
                <c:pt idx="1884">
                  <c:v>0.17324306529102795</c:v>
                </c:pt>
                <c:pt idx="1885">
                  <c:v>0.21118857579623995</c:v>
                </c:pt>
                <c:pt idx="1886">
                  <c:v>0.16848205373980552</c:v>
                </c:pt>
                <c:pt idx="1887">
                  <c:v>0.17328744623941894</c:v>
                </c:pt>
                <c:pt idx="1888">
                  <c:v>0.17033512981587595</c:v>
                </c:pt>
                <c:pt idx="1889">
                  <c:v>0.17034125351100471</c:v>
                </c:pt>
                <c:pt idx="1890">
                  <c:v>0.17527239201235556</c:v>
                </c:pt>
                <c:pt idx="1891">
                  <c:v>0.16185433611786237</c:v>
                </c:pt>
                <c:pt idx="1892">
                  <c:v>0.17133691738853774</c:v>
                </c:pt>
                <c:pt idx="1893">
                  <c:v>0.16238326602450126</c:v>
                </c:pt>
                <c:pt idx="1894">
                  <c:v>0.15910692351071276</c:v>
                </c:pt>
                <c:pt idx="1895">
                  <c:v>0.188246355820886</c:v>
                </c:pt>
                <c:pt idx="1896">
                  <c:v>0.17285058729851155</c:v>
                </c:pt>
                <c:pt idx="1897">
                  <c:v>0.16855693283289863</c:v>
                </c:pt>
                <c:pt idx="1898">
                  <c:v>0.17667789978583048</c:v>
                </c:pt>
                <c:pt idx="1899">
                  <c:v>0.18246817799778636</c:v>
                </c:pt>
                <c:pt idx="1900">
                  <c:v>0.16748332116425502</c:v>
                </c:pt>
                <c:pt idx="1901">
                  <c:v>0.16869679366218016</c:v>
                </c:pt>
                <c:pt idx="1902">
                  <c:v>0.14188393245555897</c:v>
                </c:pt>
                <c:pt idx="1903">
                  <c:v>0.1452538364848488</c:v>
                </c:pt>
                <c:pt idx="1904">
                  <c:v>0.17598887495923954</c:v>
                </c:pt>
                <c:pt idx="1905">
                  <c:v>0.17737709293256287</c:v>
                </c:pt>
                <c:pt idx="1906">
                  <c:v>0.17675353594482868</c:v>
                </c:pt>
                <c:pt idx="1907">
                  <c:v>0.17080411493776637</c:v>
                </c:pt>
                <c:pt idx="1908">
                  <c:v>0.12636749089990662</c:v>
                </c:pt>
                <c:pt idx="1909">
                  <c:v>0.19765825874905207</c:v>
                </c:pt>
                <c:pt idx="1910">
                  <c:v>0.17615390455790969</c:v>
                </c:pt>
                <c:pt idx="1911">
                  <c:v>0.20430188145952943</c:v>
                </c:pt>
                <c:pt idx="1912">
                  <c:v>0.18404566207810547</c:v>
                </c:pt>
                <c:pt idx="1913">
                  <c:v>0.19253911084245878</c:v>
                </c:pt>
                <c:pt idx="1914">
                  <c:v>0.19164301863448507</c:v>
                </c:pt>
                <c:pt idx="1915">
                  <c:v>0.18460895596885951</c:v>
                </c:pt>
                <c:pt idx="1916">
                  <c:v>0.1858113868769653</c:v>
                </c:pt>
                <c:pt idx="1917">
                  <c:v>0.1733269831339701</c:v>
                </c:pt>
                <c:pt idx="1918">
                  <c:v>0.18315709632351762</c:v>
                </c:pt>
                <c:pt idx="1919">
                  <c:v>0.16210926317627639</c:v>
                </c:pt>
                <c:pt idx="1920">
                  <c:v>0.16568990859392407</c:v>
                </c:pt>
                <c:pt idx="1921">
                  <c:v>0.17434144894748371</c:v>
                </c:pt>
                <c:pt idx="1922">
                  <c:v>0.184143970193686</c:v>
                </c:pt>
                <c:pt idx="1923">
                  <c:v>0.15726285539248863</c:v>
                </c:pt>
                <c:pt idx="1924">
                  <c:v>0.18010858025625698</c:v>
                </c:pt>
                <c:pt idx="1925">
                  <c:v>0.17285444274136719</c:v>
                </c:pt>
                <c:pt idx="1926">
                  <c:v>0.1659883266415223</c:v>
                </c:pt>
                <c:pt idx="1927">
                  <c:v>0.15553522058439651</c:v>
                </c:pt>
                <c:pt idx="1928">
                  <c:v>0.15055566150822219</c:v>
                </c:pt>
                <c:pt idx="1929">
                  <c:v>0.16888021380986284</c:v>
                </c:pt>
                <c:pt idx="1930">
                  <c:v>0.1502114817851119</c:v>
                </c:pt>
                <c:pt idx="1931">
                  <c:v>0.16760206329092497</c:v>
                </c:pt>
                <c:pt idx="1932">
                  <c:v>0.17504973981828797</c:v>
                </c:pt>
                <c:pt idx="1933">
                  <c:v>0.16198587355476413</c:v>
                </c:pt>
                <c:pt idx="1934">
                  <c:v>0.16191924038197847</c:v>
                </c:pt>
                <c:pt idx="1935">
                  <c:v>0.17146649773154987</c:v>
                </c:pt>
                <c:pt idx="1936">
                  <c:v>0.15098093661608214</c:v>
                </c:pt>
                <c:pt idx="1937">
                  <c:v>0.14801871141197154</c:v>
                </c:pt>
                <c:pt idx="1938">
                  <c:v>0.17840583309056957</c:v>
                </c:pt>
                <c:pt idx="1939">
                  <c:v>0.1773850953536984</c:v>
                </c:pt>
                <c:pt idx="1940">
                  <c:v>0.17906187149853015</c:v>
                </c:pt>
                <c:pt idx="1941">
                  <c:v>0.17059577359554279</c:v>
                </c:pt>
                <c:pt idx="1942">
                  <c:v>0.18115014504423765</c:v>
                </c:pt>
                <c:pt idx="1943">
                  <c:v>0.18260499399662766</c:v>
                </c:pt>
                <c:pt idx="1944">
                  <c:v>0.17132615027410392</c:v>
                </c:pt>
                <c:pt idx="1945">
                  <c:v>0.18203772295702869</c:v>
                </c:pt>
                <c:pt idx="1946">
                  <c:v>0.16935942913803714</c:v>
                </c:pt>
                <c:pt idx="1947">
                  <c:v>0.17324657404743959</c:v>
                </c:pt>
                <c:pt idx="1948">
                  <c:v>0.17531204531031186</c:v>
                </c:pt>
                <c:pt idx="1949">
                  <c:v>0.16295668114551898</c:v>
                </c:pt>
                <c:pt idx="1950">
                  <c:v>0.16468504712016685</c:v>
                </c:pt>
                <c:pt idx="1951">
                  <c:v>0.16501898868506704</c:v>
                </c:pt>
                <c:pt idx="1952">
                  <c:v>0.16754620338638571</c:v>
                </c:pt>
                <c:pt idx="1953">
                  <c:v>0.18071498539819775</c:v>
                </c:pt>
                <c:pt idx="1954">
                  <c:v>0.19011170790449494</c:v>
                </c:pt>
                <c:pt idx="1955">
                  <c:v>0.1670356389780201</c:v>
                </c:pt>
                <c:pt idx="1956">
                  <c:v>0.15934318007344483</c:v>
                </c:pt>
                <c:pt idx="1957">
                  <c:v>0.13773552151080981</c:v>
                </c:pt>
                <c:pt idx="1958">
                  <c:v>0.15725780334647332</c:v>
                </c:pt>
                <c:pt idx="1959">
                  <c:v>0.16739833419187455</c:v>
                </c:pt>
                <c:pt idx="1960">
                  <c:v>0.17178834615975003</c:v>
                </c:pt>
                <c:pt idx="1961">
                  <c:v>0.15749052670563568</c:v>
                </c:pt>
                <c:pt idx="1962">
                  <c:v>0.17651422601804878</c:v>
                </c:pt>
                <c:pt idx="1963">
                  <c:v>0.14883208473734832</c:v>
                </c:pt>
                <c:pt idx="1964">
                  <c:v>0.16389962716375805</c:v>
                </c:pt>
                <c:pt idx="1965">
                  <c:v>0.15031561690785278</c:v>
                </c:pt>
                <c:pt idx="1966">
                  <c:v>0.18946768761171295</c:v>
                </c:pt>
                <c:pt idx="1967">
                  <c:v>0.1578447001401253</c:v>
                </c:pt>
                <c:pt idx="1968">
                  <c:v>0.16213221739141481</c:v>
                </c:pt>
                <c:pt idx="1969">
                  <c:v>0.16698331147779477</c:v>
                </c:pt>
                <c:pt idx="1970">
                  <c:v>0.18019060862025871</c:v>
                </c:pt>
                <c:pt idx="1971">
                  <c:v>0.18013120920445669</c:v>
                </c:pt>
                <c:pt idx="1972">
                  <c:v>0.15759650324675878</c:v>
                </c:pt>
              </c:numCache>
            </c:numRef>
          </c:xVal>
          <c:yVal>
            <c:numRef>
              <c:f>Φύλλο2!$W$2:$W$1974</c:f>
              <c:numCache>
                <c:formatCode>General</c:formatCode>
                <c:ptCount val="1973"/>
                <c:pt idx="0">
                  <c:v>0.1907319869223727</c:v>
                </c:pt>
                <c:pt idx="1">
                  <c:v>0.14584794032617499</c:v>
                </c:pt>
                <c:pt idx="2">
                  <c:v>0.1561447374531415</c:v>
                </c:pt>
                <c:pt idx="3">
                  <c:v>0.19645154538474952</c:v>
                </c:pt>
                <c:pt idx="4">
                  <c:v>0.16716569431819961</c:v>
                </c:pt>
                <c:pt idx="5">
                  <c:v>0.19086684076129856</c:v>
                </c:pt>
                <c:pt idx="6">
                  <c:v>0.23490420130600764</c:v>
                </c:pt>
                <c:pt idx="7">
                  <c:v>0.21622407875937633</c:v>
                </c:pt>
                <c:pt idx="8">
                  <c:v>0.27783610629867717</c:v>
                </c:pt>
                <c:pt idx="9">
                  <c:v>0.32845882999504461</c:v>
                </c:pt>
                <c:pt idx="10">
                  <c:v>0.27279424759580362</c:v>
                </c:pt>
                <c:pt idx="11">
                  <c:v>0.18682136333764188</c:v>
                </c:pt>
                <c:pt idx="12">
                  <c:v>0.24250702565252347</c:v>
                </c:pt>
                <c:pt idx="13">
                  <c:v>0.194194745956489</c:v>
                </c:pt>
                <c:pt idx="14">
                  <c:v>0.19410891109869244</c:v>
                </c:pt>
                <c:pt idx="15">
                  <c:v>0.18825996255692523</c:v>
                </c:pt>
                <c:pt idx="16">
                  <c:v>0.16897652470945035</c:v>
                </c:pt>
                <c:pt idx="17">
                  <c:v>0.23269301275876852</c:v>
                </c:pt>
                <c:pt idx="18">
                  <c:v>0.19482364090532167</c:v>
                </c:pt>
                <c:pt idx="19">
                  <c:v>0.30287843169329776</c:v>
                </c:pt>
                <c:pt idx="20">
                  <c:v>0.19401054809872953</c:v>
                </c:pt>
                <c:pt idx="21">
                  <c:v>0.21738581346850872</c:v>
                </c:pt>
                <c:pt idx="22">
                  <c:v>0.29896457925461206</c:v>
                </c:pt>
                <c:pt idx="23">
                  <c:v>0.21814811661891831</c:v>
                </c:pt>
                <c:pt idx="24">
                  <c:v>0.2649751685238666</c:v>
                </c:pt>
                <c:pt idx="25">
                  <c:v>0.22626770399282403</c:v>
                </c:pt>
                <c:pt idx="26">
                  <c:v>0.20840009293730155</c:v>
                </c:pt>
                <c:pt idx="27">
                  <c:v>0.22867833484820999</c:v>
                </c:pt>
                <c:pt idx="28">
                  <c:v>0.26061726895382886</c:v>
                </c:pt>
                <c:pt idx="29">
                  <c:v>0.16714478682781797</c:v>
                </c:pt>
                <c:pt idx="30">
                  <c:v>0.16690334775211246</c:v>
                </c:pt>
                <c:pt idx="31">
                  <c:v>0.20292548096748275</c:v>
                </c:pt>
                <c:pt idx="32">
                  <c:v>0.28526633483906849</c:v>
                </c:pt>
                <c:pt idx="33">
                  <c:v>0.27185230333522803</c:v>
                </c:pt>
                <c:pt idx="34">
                  <c:v>0.26593227069277692</c:v>
                </c:pt>
                <c:pt idx="35">
                  <c:v>0.28664983726157178</c:v>
                </c:pt>
                <c:pt idx="36">
                  <c:v>0.2642291755481887</c:v>
                </c:pt>
                <c:pt idx="37">
                  <c:v>0.28675613631811814</c:v>
                </c:pt>
                <c:pt idx="38">
                  <c:v>0.31866689521898728</c:v>
                </c:pt>
                <c:pt idx="39">
                  <c:v>0.14836579887137313</c:v>
                </c:pt>
                <c:pt idx="40">
                  <c:v>0.15411850507106495</c:v>
                </c:pt>
                <c:pt idx="41">
                  <c:v>0.17092613288451641</c:v>
                </c:pt>
                <c:pt idx="42">
                  <c:v>0.16366166793890002</c:v>
                </c:pt>
                <c:pt idx="43">
                  <c:v>0.16934273941845612</c:v>
                </c:pt>
                <c:pt idx="44">
                  <c:v>0.15924420674634732</c:v>
                </c:pt>
                <c:pt idx="45">
                  <c:v>0.16006108331911273</c:v>
                </c:pt>
                <c:pt idx="46">
                  <c:v>0.15550414740853657</c:v>
                </c:pt>
                <c:pt idx="47">
                  <c:v>0.14775719425149658</c:v>
                </c:pt>
                <c:pt idx="48">
                  <c:v>0.15259153825280025</c:v>
                </c:pt>
                <c:pt idx="49">
                  <c:v>0.14145412847830396</c:v>
                </c:pt>
                <c:pt idx="50">
                  <c:v>0.15571136933816909</c:v>
                </c:pt>
                <c:pt idx="51">
                  <c:v>0.15436812721913951</c:v>
                </c:pt>
                <c:pt idx="52">
                  <c:v>0.15795129756150672</c:v>
                </c:pt>
                <c:pt idx="53">
                  <c:v>0.16406811044978964</c:v>
                </c:pt>
                <c:pt idx="54">
                  <c:v>0.26117441435443034</c:v>
                </c:pt>
                <c:pt idx="55">
                  <c:v>0.17029872111421263</c:v>
                </c:pt>
                <c:pt idx="56">
                  <c:v>0.16317893378155901</c:v>
                </c:pt>
                <c:pt idx="57">
                  <c:v>0.17140577459565787</c:v>
                </c:pt>
                <c:pt idx="58">
                  <c:v>0.17640848548521459</c:v>
                </c:pt>
                <c:pt idx="59">
                  <c:v>0.16800630229130675</c:v>
                </c:pt>
                <c:pt idx="60">
                  <c:v>0.17348791762195859</c:v>
                </c:pt>
                <c:pt idx="61">
                  <c:v>0.17762198975570165</c:v>
                </c:pt>
                <c:pt idx="62">
                  <c:v>0.17413630797856072</c:v>
                </c:pt>
                <c:pt idx="63">
                  <c:v>0.22854807697509294</c:v>
                </c:pt>
                <c:pt idx="64">
                  <c:v>0.17093972600206797</c:v>
                </c:pt>
                <c:pt idx="65">
                  <c:v>0.156563815651936</c:v>
                </c:pt>
                <c:pt idx="66">
                  <c:v>0.16811632772653606</c:v>
                </c:pt>
                <c:pt idx="67">
                  <c:v>0.15962849029163806</c:v>
                </c:pt>
                <c:pt idx="68">
                  <c:v>0.15898315049171519</c:v>
                </c:pt>
                <c:pt idx="69">
                  <c:v>0.1665268567450755</c:v>
                </c:pt>
                <c:pt idx="70">
                  <c:v>0.15884120385852984</c:v>
                </c:pt>
                <c:pt idx="71">
                  <c:v>0.2087426291079888</c:v>
                </c:pt>
                <c:pt idx="72">
                  <c:v>0.15365778313219058</c:v>
                </c:pt>
                <c:pt idx="73">
                  <c:v>0.163581966153314</c:v>
                </c:pt>
                <c:pt idx="74">
                  <c:v>0.16375636340430999</c:v>
                </c:pt>
                <c:pt idx="75">
                  <c:v>0.15660480984271441</c:v>
                </c:pt>
                <c:pt idx="76">
                  <c:v>0.1735963904173774</c:v>
                </c:pt>
                <c:pt idx="77">
                  <c:v>0.17479716136123091</c:v>
                </c:pt>
                <c:pt idx="78">
                  <c:v>0.17842236854217841</c:v>
                </c:pt>
                <c:pt idx="79">
                  <c:v>0.17434971581925618</c:v>
                </c:pt>
                <c:pt idx="80">
                  <c:v>0.16746965299616523</c:v>
                </c:pt>
                <c:pt idx="81">
                  <c:v>0.22932816448026205</c:v>
                </c:pt>
                <c:pt idx="82">
                  <c:v>0.20487799090343639</c:v>
                </c:pt>
                <c:pt idx="83">
                  <c:v>0.2634435747043824</c:v>
                </c:pt>
                <c:pt idx="84">
                  <c:v>0.2519343632915465</c:v>
                </c:pt>
                <c:pt idx="85">
                  <c:v>0.24735063798264356</c:v>
                </c:pt>
                <c:pt idx="86">
                  <c:v>0.24165429812215677</c:v>
                </c:pt>
                <c:pt idx="87">
                  <c:v>0.25600751447375725</c:v>
                </c:pt>
                <c:pt idx="88">
                  <c:v>0.24150661024305808</c:v>
                </c:pt>
                <c:pt idx="89">
                  <c:v>0.22788560149295378</c:v>
                </c:pt>
                <c:pt idx="90">
                  <c:v>0.23149389400294229</c:v>
                </c:pt>
                <c:pt idx="91">
                  <c:v>0.20286271656476984</c:v>
                </c:pt>
                <c:pt idx="92">
                  <c:v>0.36545602411792188</c:v>
                </c:pt>
                <c:pt idx="93">
                  <c:v>0.21835657156996469</c:v>
                </c:pt>
                <c:pt idx="94">
                  <c:v>0.19834828809663296</c:v>
                </c:pt>
                <c:pt idx="95">
                  <c:v>0.21744668795929289</c:v>
                </c:pt>
                <c:pt idx="96">
                  <c:v>0.18122419121467903</c:v>
                </c:pt>
                <c:pt idx="97">
                  <c:v>0.36121241205518118</c:v>
                </c:pt>
                <c:pt idx="98">
                  <c:v>0.18872316247002008</c:v>
                </c:pt>
                <c:pt idx="99">
                  <c:v>0.20166316444930299</c:v>
                </c:pt>
                <c:pt idx="100">
                  <c:v>0.42199137775875428</c:v>
                </c:pt>
                <c:pt idx="101">
                  <c:v>0.25487302795768318</c:v>
                </c:pt>
                <c:pt idx="102">
                  <c:v>0.26865116942668799</c:v>
                </c:pt>
                <c:pt idx="103">
                  <c:v>0.22856662143957607</c:v>
                </c:pt>
                <c:pt idx="104">
                  <c:v>0.21497217686094316</c:v>
                </c:pt>
                <c:pt idx="105">
                  <c:v>0.20399782310363079</c:v>
                </c:pt>
                <c:pt idx="106">
                  <c:v>0.20266140893803275</c:v>
                </c:pt>
                <c:pt idx="107">
                  <c:v>0.27457004174952893</c:v>
                </c:pt>
                <c:pt idx="108">
                  <c:v>0.2206959533021573</c:v>
                </c:pt>
                <c:pt idx="109">
                  <c:v>0.23124804109596386</c:v>
                </c:pt>
                <c:pt idx="110">
                  <c:v>0.2352740302804639</c:v>
                </c:pt>
                <c:pt idx="111">
                  <c:v>0.16315528901582077</c:v>
                </c:pt>
                <c:pt idx="112">
                  <c:v>0.18310264891919648</c:v>
                </c:pt>
                <c:pt idx="113">
                  <c:v>0.16321563022317065</c:v>
                </c:pt>
                <c:pt idx="114">
                  <c:v>0.20635870639643272</c:v>
                </c:pt>
                <c:pt idx="115">
                  <c:v>0.23780155524259428</c:v>
                </c:pt>
                <c:pt idx="116">
                  <c:v>0.21591100386083184</c:v>
                </c:pt>
                <c:pt idx="117">
                  <c:v>0.19130391205058661</c:v>
                </c:pt>
                <c:pt idx="118">
                  <c:v>0.22270438787882263</c:v>
                </c:pt>
                <c:pt idx="119">
                  <c:v>0.22075580613861323</c:v>
                </c:pt>
                <c:pt idx="120">
                  <c:v>0.23375610006296288</c:v>
                </c:pt>
                <c:pt idx="121">
                  <c:v>0.44348555918988541</c:v>
                </c:pt>
                <c:pt idx="122">
                  <c:v>0.19661811917497118</c:v>
                </c:pt>
                <c:pt idx="123">
                  <c:v>0.20117474062016871</c:v>
                </c:pt>
                <c:pt idx="124">
                  <c:v>0.21115883078944275</c:v>
                </c:pt>
                <c:pt idx="125">
                  <c:v>0.19715800945619577</c:v>
                </c:pt>
                <c:pt idx="126">
                  <c:v>0.18762948716113481</c:v>
                </c:pt>
                <c:pt idx="127">
                  <c:v>0.18852008375559137</c:v>
                </c:pt>
                <c:pt idx="128">
                  <c:v>0.18256031368267323</c:v>
                </c:pt>
                <c:pt idx="129">
                  <c:v>0.18969293474048499</c:v>
                </c:pt>
                <c:pt idx="130">
                  <c:v>0.17484476844733532</c:v>
                </c:pt>
                <c:pt idx="131">
                  <c:v>0.23900086604218362</c:v>
                </c:pt>
                <c:pt idx="132">
                  <c:v>0.22289644359218652</c:v>
                </c:pt>
                <c:pt idx="133">
                  <c:v>0.23080838125563741</c:v>
                </c:pt>
                <c:pt idx="134">
                  <c:v>0.34341301067698105</c:v>
                </c:pt>
                <c:pt idx="135">
                  <c:v>0.19290357460683394</c:v>
                </c:pt>
                <c:pt idx="136">
                  <c:v>0.27035413220391469</c:v>
                </c:pt>
                <c:pt idx="137">
                  <c:v>0.21037528192302446</c:v>
                </c:pt>
                <c:pt idx="138">
                  <c:v>0.19314545487084889</c:v>
                </c:pt>
                <c:pt idx="139">
                  <c:v>0.20010649645064493</c:v>
                </c:pt>
                <c:pt idx="140">
                  <c:v>0.20234063263873114</c:v>
                </c:pt>
                <c:pt idx="141">
                  <c:v>0.20178482769714101</c:v>
                </c:pt>
                <c:pt idx="142">
                  <c:v>0.1630904225158929</c:v>
                </c:pt>
                <c:pt idx="143">
                  <c:v>0.164423197814068</c:v>
                </c:pt>
                <c:pt idx="144">
                  <c:v>0.25577882609358049</c:v>
                </c:pt>
                <c:pt idx="145">
                  <c:v>0.19791630013343209</c:v>
                </c:pt>
                <c:pt idx="146">
                  <c:v>0.32536825410176551</c:v>
                </c:pt>
                <c:pt idx="147">
                  <c:v>0.28361729555144422</c:v>
                </c:pt>
                <c:pt idx="148">
                  <c:v>0.2630412833398843</c:v>
                </c:pt>
                <c:pt idx="149">
                  <c:v>0.17657921206653437</c:v>
                </c:pt>
                <c:pt idx="150">
                  <c:v>0.20217029231551287</c:v>
                </c:pt>
                <c:pt idx="151">
                  <c:v>0.18903564873294787</c:v>
                </c:pt>
                <c:pt idx="152">
                  <c:v>0.21338228618471966</c:v>
                </c:pt>
                <c:pt idx="153">
                  <c:v>0.21544728972622185</c:v>
                </c:pt>
                <c:pt idx="154">
                  <c:v>0.18373538127109512</c:v>
                </c:pt>
                <c:pt idx="155">
                  <c:v>0.22790132823855291</c:v>
                </c:pt>
                <c:pt idx="156">
                  <c:v>0.2024017644489513</c:v>
                </c:pt>
                <c:pt idx="157">
                  <c:v>0.23099090385285237</c:v>
                </c:pt>
                <c:pt idx="158">
                  <c:v>0.16763513595626911</c:v>
                </c:pt>
                <c:pt idx="159">
                  <c:v>0.17915000853964314</c:v>
                </c:pt>
                <c:pt idx="160">
                  <c:v>0.16706072863478827</c:v>
                </c:pt>
                <c:pt idx="161">
                  <c:v>0.17727640917943477</c:v>
                </c:pt>
                <c:pt idx="162">
                  <c:v>0.20872862222376654</c:v>
                </c:pt>
                <c:pt idx="163">
                  <c:v>0.22432983307646026</c:v>
                </c:pt>
                <c:pt idx="164">
                  <c:v>0.19363254663143881</c:v>
                </c:pt>
                <c:pt idx="165">
                  <c:v>0.21815752428900215</c:v>
                </c:pt>
                <c:pt idx="166">
                  <c:v>0.26065089626167559</c:v>
                </c:pt>
                <c:pt idx="167">
                  <c:v>0.21087105786274662</c:v>
                </c:pt>
                <c:pt idx="168">
                  <c:v>0.14749794586831033</c:v>
                </c:pt>
                <c:pt idx="169">
                  <c:v>0.16481847762571844</c:v>
                </c:pt>
                <c:pt idx="170">
                  <c:v>0.15131607796567659</c:v>
                </c:pt>
                <c:pt idx="171">
                  <c:v>0.18198761886125681</c:v>
                </c:pt>
                <c:pt idx="172">
                  <c:v>0.16815902902313251</c:v>
                </c:pt>
                <c:pt idx="173">
                  <c:v>0.17634991202427575</c:v>
                </c:pt>
                <c:pt idx="174">
                  <c:v>0.18225965574629832</c:v>
                </c:pt>
                <c:pt idx="175">
                  <c:v>0.2145513516391242</c:v>
                </c:pt>
                <c:pt idx="176">
                  <c:v>0.1832562730616214</c:v>
                </c:pt>
                <c:pt idx="177">
                  <c:v>0.20959073700975317</c:v>
                </c:pt>
                <c:pt idx="178">
                  <c:v>0.16620898145837248</c:v>
                </c:pt>
                <c:pt idx="179">
                  <c:v>0.18269723595860121</c:v>
                </c:pt>
                <c:pt idx="180">
                  <c:v>0.18048107629239407</c:v>
                </c:pt>
                <c:pt idx="181">
                  <c:v>0.17338554068487699</c:v>
                </c:pt>
                <c:pt idx="182">
                  <c:v>0.18889963126521891</c:v>
                </c:pt>
                <c:pt idx="183">
                  <c:v>0.1909617842231528</c:v>
                </c:pt>
                <c:pt idx="184">
                  <c:v>0.17321263117325092</c:v>
                </c:pt>
                <c:pt idx="185">
                  <c:v>0.14425139874637471</c:v>
                </c:pt>
                <c:pt idx="186">
                  <c:v>0.17766682263437561</c:v>
                </c:pt>
                <c:pt idx="187">
                  <c:v>0.17719280002672688</c:v>
                </c:pt>
                <c:pt idx="188">
                  <c:v>0.23837925247130887</c:v>
                </c:pt>
                <c:pt idx="189">
                  <c:v>0.20373349146789366</c:v>
                </c:pt>
                <c:pt idx="190">
                  <c:v>0.21625932917123958</c:v>
                </c:pt>
                <c:pt idx="191">
                  <c:v>0.2404722748012027</c:v>
                </c:pt>
                <c:pt idx="192">
                  <c:v>0.17959036205038625</c:v>
                </c:pt>
                <c:pt idx="193">
                  <c:v>0.19072791481370555</c:v>
                </c:pt>
                <c:pt idx="194">
                  <c:v>0.15847842347245811</c:v>
                </c:pt>
                <c:pt idx="195">
                  <c:v>0.1501911269458045</c:v>
                </c:pt>
                <c:pt idx="196">
                  <c:v>0.13754892740357594</c:v>
                </c:pt>
                <c:pt idx="197">
                  <c:v>0.26065229003442525</c:v>
                </c:pt>
                <c:pt idx="198">
                  <c:v>0.2426284505492502</c:v>
                </c:pt>
                <c:pt idx="199">
                  <c:v>0.26286152913060867</c:v>
                </c:pt>
                <c:pt idx="200">
                  <c:v>0.24373587885389636</c:v>
                </c:pt>
                <c:pt idx="201">
                  <c:v>0.26126322905072641</c:v>
                </c:pt>
                <c:pt idx="202">
                  <c:v>0.21968851649831667</c:v>
                </c:pt>
                <c:pt idx="203">
                  <c:v>0.18558274948724929</c:v>
                </c:pt>
                <c:pt idx="204">
                  <c:v>0.20354728400399402</c:v>
                </c:pt>
                <c:pt idx="205">
                  <c:v>0.21359935212397296</c:v>
                </c:pt>
                <c:pt idx="206">
                  <c:v>0.2165115418678063</c:v>
                </c:pt>
                <c:pt idx="207">
                  <c:v>0.21283853432837052</c:v>
                </c:pt>
                <c:pt idx="208">
                  <c:v>0.19919043825298921</c:v>
                </c:pt>
                <c:pt idx="209">
                  <c:v>0.21172917678030512</c:v>
                </c:pt>
                <c:pt idx="210">
                  <c:v>0.1894567402308045</c:v>
                </c:pt>
                <c:pt idx="211">
                  <c:v>0.19532914735990481</c:v>
                </c:pt>
                <c:pt idx="212">
                  <c:v>0.16902451868337121</c:v>
                </c:pt>
                <c:pt idx="213">
                  <c:v>0.23823916903776077</c:v>
                </c:pt>
                <c:pt idx="214">
                  <c:v>0.23657129757267548</c:v>
                </c:pt>
                <c:pt idx="215">
                  <c:v>0.24837833041340218</c:v>
                </c:pt>
                <c:pt idx="216">
                  <c:v>0.21515434554136093</c:v>
                </c:pt>
                <c:pt idx="217">
                  <c:v>0.21508498267003606</c:v>
                </c:pt>
                <c:pt idx="218">
                  <c:v>0.2449248157705961</c:v>
                </c:pt>
                <c:pt idx="219">
                  <c:v>0.24015188570114088</c:v>
                </c:pt>
                <c:pt idx="220">
                  <c:v>0.18597945180233744</c:v>
                </c:pt>
                <c:pt idx="221">
                  <c:v>0.20729968309454438</c:v>
                </c:pt>
                <c:pt idx="222">
                  <c:v>0.23520001214524378</c:v>
                </c:pt>
                <c:pt idx="223">
                  <c:v>0.25155904122931183</c:v>
                </c:pt>
                <c:pt idx="224">
                  <c:v>0.20496624559112409</c:v>
                </c:pt>
                <c:pt idx="225">
                  <c:v>0.19447122764193381</c:v>
                </c:pt>
                <c:pt idx="226">
                  <c:v>0.23114278760568752</c:v>
                </c:pt>
                <c:pt idx="227">
                  <c:v>0.16990815754006849</c:v>
                </c:pt>
                <c:pt idx="228">
                  <c:v>0.20335077976836491</c:v>
                </c:pt>
                <c:pt idx="229">
                  <c:v>0.1944812933912905</c:v>
                </c:pt>
                <c:pt idx="230">
                  <c:v>0.2409822872756493</c:v>
                </c:pt>
                <c:pt idx="231">
                  <c:v>0.18154724966781899</c:v>
                </c:pt>
                <c:pt idx="232">
                  <c:v>0.18488613695258493</c:v>
                </c:pt>
                <c:pt idx="233">
                  <c:v>0.248135329315744</c:v>
                </c:pt>
                <c:pt idx="234">
                  <c:v>0.19033499601525605</c:v>
                </c:pt>
                <c:pt idx="235">
                  <c:v>0.17558498527990718</c:v>
                </c:pt>
                <c:pt idx="236">
                  <c:v>0.18959666446860535</c:v>
                </c:pt>
                <c:pt idx="237">
                  <c:v>0.26508719321117269</c:v>
                </c:pt>
                <c:pt idx="238">
                  <c:v>0.26535694221766359</c:v>
                </c:pt>
                <c:pt idx="239">
                  <c:v>0.27111021857204953</c:v>
                </c:pt>
                <c:pt idx="240">
                  <c:v>0.26940844086252902</c:v>
                </c:pt>
                <c:pt idx="241">
                  <c:v>0.2612366460558091</c:v>
                </c:pt>
                <c:pt idx="242">
                  <c:v>0.2777134641161112</c:v>
                </c:pt>
                <c:pt idx="243">
                  <c:v>0.21281824023287044</c:v>
                </c:pt>
                <c:pt idx="244">
                  <c:v>0.21281714586850331</c:v>
                </c:pt>
                <c:pt idx="245">
                  <c:v>0.24537262349066857</c:v>
                </c:pt>
                <c:pt idx="246">
                  <c:v>0.25027354906970078</c:v>
                </c:pt>
                <c:pt idx="247">
                  <c:v>0.21361275724926809</c:v>
                </c:pt>
                <c:pt idx="248">
                  <c:v>0.20433342488451611</c:v>
                </c:pt>
                <c:pt idx="249">
                  <c:v>0.26470487842651469</c:v>
                </c:pt>
                <c:pt idx="250">
                  <c:v>0.2180470668209793</c:v>
                </c:pt>
                <c:pt idx="251">
                  <c:v>0.20911736064259578</c:v>
                </c:pt>
                <c:pt idx="252">
                  <c:v>0.21250081029639656</c:v>
                </c:pt>
                <c:pt idx="253">
                  <c:v>0.20924471078750972</c:v>
                </c:pt>
                <c:pt idx="254">
                  <c:v>0.22562365979305898</c:v>
                </c:pt>
                <c:pt idx="255">
                  <c:v>0.23212545528262396</c:v>
                </c:pt>
                <c:pt idx="256">
                  <c:v>0.23538626770095661</c:v>
                </c:pt>
                <c:pt idx="257">
                  <c:v>0.22967273666857135</c:v>
                </c:pt>
                <c:pt idx="258">
                  <c:v>0.23345785180978851</c:v>
                </c:pt>
                <c:pt idx="259">
                  <c:v>0.22525442142182417</c:v>
                </c:pt>
                <c:pt idx="260">
                  <c:v>0.23803738789150675</c:v>
                </c:pt>
                <c:pt idx="261">
                  <c:v>0.23869060493732075</c:v>
                </c:pt>
                <c:pt idx="262">
                  <c:v>0.23678213960835404</c:v>
                </c:pt>
                <c:pt idx="263">
                  <c:v>0.21531399054853573</c:v>
                </c:pt>
                <c:pt idx="264">
                  <c:v>0.23415615089533492</c:v>
                </c:pt>
                <c:pt idx="265">
                  <c:v>0.22587246647735881</c:v>
                </c:pt>
                <c:pt idx="266">
                  <c:v>0.23204928594947827</c:v>
                </c:pt>
                <c:pt idx="267">
                  <c:v>0.2137201181961057</c:v>
                </c:pt>
                <c:pt idx="268">
                  <c:v>0.21373167580992991</c:v>
                </c:pt>
                <c:pt idx="269">
                  <c:v>0.22157475269673821</c:v>
                </c:pt>
                <c:pt idx="270">
                  <c:v>0.22109387749687315</c:v>
                </c:pt>
                <c:pt idx="271">
                  <c:v>0.23020335279732329</c:v>
                </c:pt>
                <c:pt idx="272">
                  <c:v>0.21928420157240769</c:v>
                </c:pt>
                <c:pt idx="273">
                  <c:v>0.23201570791931569</c:v>
                </c:pt>
                <c:pt idx="274">
                  <c:v>0.22751724438113019</c:v>
                </c:pt>
                <c:pt idx="275">
                  <c:v>0.22623737170651381</c:v>
                </c:pt>
                <c:pt idx="276">
                  <c:v>0.23091876572424042</c:v>
                </c:pt>
                <c:pt idx="277">
                  <c:v>0.231440550982561</c:v>
                </c:pt>
                <c:pt idx="278">
                  <c:v>0.23273079298458121</c:v>
                </c:pt>
                <c:pt idx="279">
                  <c:v>0.23009221701989357</c:v>
                </c:pt>
                <c:pt idx="280">
                  <c:v>0.23832916493382239</c:v>
                </c:pt>
                <c:pt idx="281">
                  <c:v>0.18775369523843111</c:v>
                </c:pt>
                <c:pt idx="282">
                  <c:v>0.1798758554053288</c:v>
                </c:pt>
                <c:pt idx="283">
                  <c:v>0.17980705602428682</c:v>
                </c:pt>
                <c:pt idx="284">
                  <c:v>0.16421153133973121</c:v>
                </c:pt>
                <c:pt idx="285">
                  <c:v>0.17515617121380345</c:v>
                </c:pt>
                <c:pt idx="286">
                  <c:v>0.15969619514285061</c:v>
                </c:pt>
                <c:pt idx="287">
                  <c:v>0.14672334322413016</c:v>
                </c:pt>
                <c:pt idx="288">
                  <c:v>0.14754953746858712</c:v>
                </c:pt>
                <c:pt idx="289">
                  <c:v>0.1274392476791868</c:v>
                </c:pt>
                <c:pt idx="290">
                  <c:v>0.11605741364843425</c:v>
                </c:pt>
                <c:pt idx="291">
                  <c:v>0.11566946594213734</c:v>
                </c:pt>
                <c:pt idx="292">
                  <c:v>0.110070914888865</c:v>
                </c:pt>
                <c:pt idx="293">
                  <c:v>0.1348190500037032</c:v>
                </c:pt>
                <c:pt idx="294">
                  <c:v>0.18644729030811646</c:v>
                </c:pt>
                <c:pt idx="295">
                  <c:v>0.13769642506529367</c:v>
                </c:pt>
                <c:pt idx="296">
                  <c:v>0.19219754162812608</c:v>
                </c:pt>
                <c:pt idx="297">
                  <c:v>0.10921954557451885</c:v>
                </c:pt>
                <c:pt idx="298">
                  <c:v>0.11634161910364638</c:v>
                </c:pt>
                <c:pt idx="299">
                  <c:v>0.20115325620225422</c:v>
                </c:pt>
                <c:pt idx="300">
                  <c:v>0.13607452812474197</c:v>
                </c:pt>
                <c:pt idx="301">
                  <c:v>0.13868763383297722</c:v>
                </c:pt>
                <c:pt idx="302">
                  <c:v>0.17248669531738781</c:v>
                </c:pt>
                <c:pt idx="303">
                  <c:v>0.30567038793152701</c:v>
                </c:pt>
                <c:pt idx="304">
                  <c:v>0.17144518260796593</c:v>
                </c:pt>
                <c:pt idx="305">
                  <c:v>0.1284371797723618</c:v>
                </c:pt>
                <c:pt idx="306">
                  <c:v>8.9757383369623689E-2</c:v>
                </c:pt>
                <c:pt idx="307">
                  <c:v>0.13224877057058704</c:v>
                </c:pt>
                <c:pt idx="308">
                  <c:v>0.14135271530513327</c:v>
                </c:pt>
                <c:pt idx="309">
                  <c:v>0.13728489339577132</c:v>
                </c:pt>
                <c:pt idx="310">
                  <c:v>0.14368564747411083</c:v>
                </c:pt>
                <c:pt idx="311">
                  <c:v>0.13117836355806123</c:v>
                </c:pt>
                <c:pt idx="312">
                  <c:v>9.92618375023544E-2</c:v>
                </c:pt>
                <c:pt idx="313">
                  <c:v>9.9545150025913909E-2</c:v>
                </c:pt>
                <c:pt idx="314">
                  <c:v>0.17392505662135971</c:v>
                </c:pt>
                <c:pt idx="315">
                  <c:v>9.8590277086941125E-2</c:v>
                </c:pt>
                <c:pt idx="316">
                  <c:v>0.17486823149398045</c:v>
                </c:pt>
                <c:pt idx="317">
                  <c:v>0.15372216760307866</c:v>
                </c:pt>
                <c:pt idx="318">
                  <c:v>0.20805751093415914</c:v>
                </c:pt>
                <c:pt idx="319">
                  <c:v>0.1642104132448714</c:v>
                </c:pt>
                <c:pt idx="320">
                  <c:v>0.2004373275701683</c:v>
                </c:pt>
                <c:pt idx="321">
                  <c:v>0.19328034493567436</c:v>
                </c:pt>
                <c:pt idx="322">
                  <c:v>0.16936516839798799</c:v>
                </c:pt>
                <c:pt idx="323">
                  <c:v>0.20572556206957504</c:v>
                </c:pt>
                <c:pt idx="324">
                  <c:v>0.20560268658295389</c:v>
                </c:pt>
                <c:pt idx="325">
                  <c:v>0.19189714664125912</c:v>
                </c:pt>
                <c:pt idx="326">
                  <c:v>0.17744541853270235</c:v>
                </c:pt>
                <c:pt idx="327">
                  <c:v>0.25169494179308494</c:v>
                </c:pt>
                <c:pt idx="328">
                  <c:v>0.17793199507570456</c:v>
                </c:pt>
                <c:pt idx="329">
                  <c:v>0.18906144814430981</c:v>
                </c:pt>
                <c:pt idx="330">
                  <c:v>0.16646927619546581</c:v>
                </c:pt>
                <c:pt idx="331">
                  <c:v>0.17171799512051855</c:v>
                </c:pt>
                <c:pt idx="332">
                  <c:v>0.14476766028807031</c:v>
                </c:pt>
                <c:pt idx="333">
                  <c:v>0.16724468966161377</c:v>
                </c:pt>
                <c:pt idx="334">
                  <c:v>0.1572854162578059</c:v>
                </c:pt>
                <c:pt idx="335">
                  <c:v>0.18903636165507365</c:v>
                </c:pt>
                <c:pt idx="336">
                  <c:v>0.1755545303274868</c:v>
                </c:pt>
                <c:pt idx="337">
                  <c:v>0.1759467872043059</c:v>
                </c:pt>
                <c:pt idx="338">
                  <c:v>0.17312655989273562</c:v>
                </c:pt>
                <c:pt idx="339">
                  <c:v>0.17180626135697086</c:v>
                </c:pt>
                <c:pt idx="340">
                  <c:v>0.17154206041463294</c:v>
                </c:pt>
                <c:pt idx="341">
                  <c:v>0.22060596916095587</c:v>
                </c:pt>
                <c:pt idx="342">
                  <c:v>0.16352963363957684</c:v>
                </c:pt>
                <c:pt idx="343">
                  <c:v>0.16359029275221726</c:v>
                </c:pt>
                <c:pt idx="344">
                  <c:v>0.14757798614256545</c:v>
                </c:pt>
                <c:pt idx="345">
                  <c:v>0.18215047164929699</c:v>
                </c:pt>
                <c:pt idx="346">
                  <c:v>0.16491366226788262</c:v>
                </c:pt>
                <c:pt idx="347">
                  <c:v>0.15477831745609771</c:v>
                </c:pt>
                <c:pt idx="348">
                  <c:v>0.15923139483813298</c:v>
                </c:pt>
                <c:pt idx="349">
                  <c:v>0.14960368117029832</c:v>
                </c:pt>
                <c:pt idx="350">
                  <c:v>0.14319993236501194</c:v>
                </c:pt>
                <c:pt idx="351">
                  <c:v>0.17584020113344723</c:v>
                </c:pt>
                <c:pt idx="352">
                  <c:v>0.20601783167820731</c:v>
                </c:pt>
                <c:pt idx="353">
                  <c:v>0.15899253584919304</c:v>
                </c:pt>
                <c:pt idx="354">
                  <c:v>0.20284643129375457</c:v>
                </c:pt>
                <c:pt idx="355">
                  <c:v>0.18202418687028965</c:v>
                </c:pt>
                <c:pt idx="356">
                  <c:v>0.18742772909430405</c:v>
                </c:pt>
                <c:pt idx="357">
                  <c:v>0.16994560232523614</c:v>
                </c:pt>
                <c:pt idx="358">
                  <c:v>0.1354033557606158</c:v>
                </c:pt>
                <c:pt idx="359">
                  <c:v>0.14510100066684117</c:v>
                </c:pt>
                <c:pt idx="360">
                  <c:v>0.1463537861460753</c:v>
                </c:pt>
                <c:pt idx="361">
                  <c:v>0.1467099304497208</c:v>
                </c:pt>
                <c:pt idx="362">
                  <c:v>0.16067180792806957</c:v>
                </c:pt>
                <c:pt idx="363">
                  <c:v>0.14283003751731682</c:v>
                </c:pt>
                <c:pt idx="364">
                  <c:v>0.13136504238283875</c:v>
                </c:pt>
                <c:pt idx="365">
                  <c:v>0.13727603728222837</c:v>
                </c:pt>
                <c:pt idx="366">
                  <c:v>0.13843728952663703</c:v>
                </c:pt>
                <c:pt idx="367">
                  <c:v>0.1753540628518131</c:v>
                </c:pt>
                <c:pt idx="368">
                  <c:v>0.16623261303330228</c:v>
                </c:pt>
                <c:pt idx="369">
                  <c:v>0.17038890183138777</c:v>
                </c:pt>
                <c:pt idx="370">
                  <c:v>0.14524768108223363</c:v>
                </c:pt>
                <c:pt idx="371">
                  <c:v>0.15163617413028874</c:v>
                </c:pt>
                <c:pt idx="372">
                  <c:v>0.12957185179945796</c:v>
                </c:pt>
                <c:pt idx="373">
                  <c:v>0.16249411552557058</c:v>
                </c:pt>
                <c:pt idx="374">
                  <c:v>0.22273177970660107</c:v>
                </c:pt>
                <c:pt idx="375">
                  <c:v>0.14076822538424105</c:v>
                </c:pt>
                <c:pt idx="376">
                  <c:v>0.13820715961146712</c:v>
                </c:pt>
                <c:pt idx="377">
                  <c:v>0.15275219375825833</c:v>
                </c:pt>
                <c:pt idx="378">
                  <c:v>0.1511199375120742</c:v>
                </c:pt>
                <c:pt idx="379">
                  <c:v>0.15461706288397759</c:v>
                </c:pt>
                <c:pt idx="380">
                  <c:v>0.20271104772091153</c:v>
                </c:pt>
                <c:pt idx="381">
                  <c:v>0.20999498731590815</c:v>
                </c:pt>
                <c:pt idx="382">
                  <c:v>0.22761955763047803</c:v>
                </c:pt>
                <c:pt idx="383">
                  <c:v>0.24385641116598222</c:v>
                </c:pt>
                <c:pt idx="384">
                  <c:v>0.19273743464188353</c:v>
                </c:pt>
                <c:pt idx="385">
                  <c:v>0.15188742078102679</c:v>
                </c:pt>
                <c:pt idx="386">
                  <c:v>0.14417714923870495</c:v>
                </c:pt>
                <c:pt idx="387">
                  <c:v>0.12298007598253413</c:v>
                </c:pt>
                <c:pt idx="388">
                  <c:v>0.14591425035549932</c:v>
                </c:pt>
                <c:pt idx="389">
                  <c:v>0.11121389905449064</c:v>
                </c:pt>
                <c:pt idx="390">
                  <c:v>0.18922183376331603</c:v>
                </c:pt>
                <c:pt idx="391">
                  <c:v>0.18749765069968305</c:v>
                </c:pt>
                <c:pt idx="392">
                  <c:v>0.21124162274312219</c:v>
                </c:pt>
                <c:pt idx="393">
                  <c:v>0.29755627310976696</c:v>
                </c:pt>
                <c:pt idx="394">
                  <c:v>0.29386437660946019</c:v>
                </c:pt>
                <c:pt idx="395">
                  <c:v>0.1721141114090603</c:v>
                </c:pt>
                <c:pt idx="396">
                  <c:v>0.17101460443029826</c:v>
                </c:pt>
                <c:pt idx="397">
                  <c:v>0.17550368967418351</c:v>
                </c:pt>
                <c:pt idx="398">
                  <c:v>0.46352558311485037</c:v>
                </c:pt>
                <c:pt idx="399">
                  <c:v>0.1655026842640992</c:v>
                </c:pt>
                <c:pt idx="400">
                  <c:v>0.20965029703224669</c:v>
                </c:pt>
                <c:pt idx="401">
                  <c:v>0.20691066929741986</c:v>
                </c:pt>
                <c:pt idx="402">
                  <c:v>0.13426641977918674</c:v>
                </c:pt>
                <c:pt idx="403">
                  <c:v>0.14405450741670212</c:v>
                </c:pt>
                <c:pt idx="404">
                  <c:v>0.18958652131132325</c:v>
                </c:pt>
                <c:pt idx="405">
                  <c:v>0.19349883163369785</c:v>
                </c:pt>
                <c:pt idx="406">
                  <c:v>0.15998619401149439</c:v>
                </c:pt>
                <c:pt idx="407">
                  <c:v>0.22689740352942867</c:v>
                </c:pt>
                <c:pt idx="408">
                  <c:v>0.13567681657028574</c:v>
                </c:pt>
                <c:pt idx="409">
                  <c:v>0.14282328113206333</c:v>
                </c:pt>
                <c:pt idx="410">
                  <c:v>0.17192111148963329</c:v>
                </c:pt>
                <c:pt idx="411">
                  <c:v>9.0506557266778032E-2</c:v>
                </c:pt>
                <c:pt idx="412">
                  <c:v>0.14954142227410561</c:v>
                </c:pt>
                <c:pt idx="413">
                  <c:v>0.1347017707277578</c:v>
                </c:pt>
                <c:pt idx="414">
                  <c:v>0.18132074201551962</c:v>
                </c:pt>
                <c:pt idx="415">
                  <c:v>0.14670885432398162</c:v>
                </c:pt>
                <c:pt idx="416">
                  <c:v>0.13673528752129549</c:v>
                </c:pt>
                <c:pt idx="417">
                  <c:v>0.13515712851627537</c:v>
                </c:pt>
                <c:pt idx="418">
                  <c:v>0.18373276325700338</c:v>
                </c:pt>
                <c:pt idx="419">
                  <c:v>0.19803961249238622</c:v>
                </c:pt>
                <c:pt idx="420">
                  <c:v>0.11251872459428025</c:v>
                </c:pt>
                <c:pt idx="421">
                  <c:v>0.16426602494865827</c:v>
                </c:pt>
                <c:pt idx="422">
                  <c:v>0.1417557187570484</c:v>
                </c:pt>
                <c:pt idx="423">
                  <c:v>0.11460461862775384</c:v>
                </c:pt>
                <c:pt idx="424">
                  <c:v>0.16148882624956418</c:v>
                </c:pt>
                <c:pt idx="425">
                  <c:v>0.13761479350622929</c:v>
                </c:pt>
                <c:pt idx="426">
                  <c:v>0.1837045895987286</c:v>
                </c:pt>
                <c:pt idx="427">
                  <c:v>0.20107166720688729</c:v>
                </c:pt>
                <c:pt idx="428">
                  <c:v>0.19190925847391682</c:v>
                </c:pt>
                <c:pt idx="429">
                  <c:v>0.2081446964821172</c:v>
                </c:pt>
                <c:pt idx="430">
                  <c:v>0.19668515311025292</c:v>
                </c:pt>
                <c:pt idx="431">
                  <c:v>0.18881281092464075</c:v>
                </c:pt>
                <c:pt idx="432">
                  <c:v>0.18265232794429132</c:v>
                </c:pt>
                <c:pt idx="433">
                  <c:v>0.19545525049893087</c:v>
                </c:pt>
                <c:pt idx="434">
                  <c:v>0.17058688169831937</c:v>
                </c:pt>
                <c:pt idx="435">
                  <c:v>0.19339648459036152</c:v>
                </c:pt>
                <c:pt idx="436">
                  <c:v>0.19549727752940882</c:v>
                </c:pt>
                <c:pt idx="437">
                  <c:v>0.21322445613946783</c:v>
                </c:pt>
                <c:pt idx="438">
                  <c:v>0.20441870593045852</c:v>
                </c:pt>
                <c:pt idx="439">
                  <c:v>0.20333795845638658</c:v>
                </c:pt>
                <c:pt idx="440">
                  <c:v>0.19363625817417462</c:v>
                </c:pt>
                <c:pt idx="441">
                  <c:v>0.19199986480572129</c:v>
                </c:pt>
                <c:pt idx="442">
                  <c:v>0.18719052321856822</c:v>
                </c:pt>
                <c:pt idx="443">
                  <c:v>0.19284603957129143</c:v>
                </c:pt>
                <c:pt idx="444">
                  <c:v>0.19059786744751195</c:v>
                </c:pt>
                <c:pt idx="445">
                  <c:v>0.20442760926256964</c:v>
                </c:pt>
                <c:pt idx="446">
                  <c:v>0.20613228852136434</c:v>
                </c:pt>
                <c:pt idx="447">
                  <c:v>0.23075365503130385</c:v>
                </c:pt>
                <c:pt idx="448">
                  <c:v>0.2130034775260059</c:v>
                </c:pt>
                <c:pt idx="449">
                  <c:v>0.20866025316833214</c:v>
                </c:pt>
                <c:pt idx="450">
                  <c:v>0.21294418015900973</c:v>
                </c:pt>
                <c:pt idx="451">
                  <c:v>0.20631047738340103</c:v>
                </c:pt>
                <c:pt idx="452">
                  <c:v>0.21165097805894639</c:v>
                </c:pt>
                <c:pt idx="453">
                  <c:v>0.20508612006453486</c:v>
                </c:pt>
                <c:pt idx="454">
                  <c:v>0.20965123577990674</c:v>
                </c:pt>
                <c:pt idx="455">
                  <c:v>0.20851607959224738</c:v>
                </c:pt>
                <c:pt idx="456">
                  <c:v>0.19778833822051434</c:v>
                </c:pt>
                <c:pt idx="457">
                  <c:v>0.21269603183213404</c:v>
                </c:pt>
                <c:pt idx="458">
                  <c:v>0.20763829585400639</c:v>
                </c:pt>
                <c:pt idx="459">
                  <c:v>0.21067840747537492</c:v>
                </c:pt>
                <c:pt idx="460">
                  <c:v>0.19985802911881301</c:v>
                </c:pt>
                <c:pt idx="461">
                  <c:v>0.20593880802027664</c:v>
                </c:pt>
                <c:pt idx="462">
                  <c:v>0.203576054825088</c:v>
                </c:pt>
                <c:pt idx="463">
                  <c:v>0.19320829262532468</c:v>
                </c:pt>
                <c:pt idx="464">
                  <c:v>0.2422787405082234</c:v>
                </c:pt>
                <c:pt idx="465">
                  <c:v>0.20736242637947822</c:v>
                </c:pt>
                <c:pt idx="466">
                  <c:v>0.20086929025852518</c:v>
                </c:pt>
                <c:pt idx="467">
                  <c:v>0.20124027421854684</c:v>
                </c:pt>
                <c:pt idx="468">
                  <c:v>0.28702603093123713</c:v>
                </c:pt>
                <c:pt idx="469">
                  <c:v>0.24295637144423043</c:v>
                </c:pt>
                <c:pt idx="470">
                  <c:v>0.25237492016945318</c:v>
                </c:pt>
                <c:pt idx="471">
                  <c:v>0.39019421742488092</c:v>
                </c:pt>
                <c:pt idx="472">
                  <c:v>0.30991373669149791</c:v>
                </c:pt>
                <c:pt idx="473">
                  <c:v>0.31468498872573036</c:v>
                </c:pt>
                <c:pt idx="474">
                  <c:v>0.31451485902970866</c:v>
                </c:pt>
                <c:pt idx="475">
                  <c:v>0.28035342947355346</c:v>
                </c:pt>
                <c:pt idx="476">
                  <c:v>0.28905556260884158</c:v>
                </c:pt>
                <c:pt idx="477">
                  <c:v>0.24072552625894961</c:v>
                </c:pt>
                <c:pt idx="478">
                  <c:v>0.23107983600493398</c:v>
                </c:pt>
                <c:pt idx="479">
                  <c:v>0.23311815221466858</c:v>
                </c:pt>
                <c:pt idx="480">
                  <c:v>0.23596401221933139</c:v>
                </c:pt>
                <c:pt idx="481">
                  <c:v>0.23239772658539071</c:v>
                </c:pt>
                <c:pt idx="482">
                  <c:v>0.24387814298354682</c:v>
                </c:pt>
                <c:pt idx="483">
                  <c:v>0.24084961620661804</c:v>
                </c:pt>
                <c:pt idx="484">
                  <c:v>0.23912838974177486</c:v>
                </c:pt>
                <c:pt idx="485">
                  <c:v>0.23423696114919323</c:v>
                </c:pt>
                <c:pt idx="486">
                  <c:v>0.2321906290772171</c:v>
                </c:pt>
                <c:pt idx="487">
                  <c:v>0.23421160926910378</c:v>
                </c:pt>
                <c:pt idx="488">
                  <c:v>0.23224228861057661</c:v>
                </c:pt>
                <c:pt idx="489">
                  <c:v>0.23602812527844907</c:v>
                </c:pt>
                <c:pt idx="490">
                  <c:v>0.23280989612248204</c:v>
                </c:pt>
                <c:pt idx="491">
                  <c:v>0.24323850616970555</c:v>
                </c:pt>
                <c:pt idx="492">
                  <c:v>0.23860385557148378</c:v>
                </c:pt>
                <c:pt idx="493">
                  <c:v>0.23743543383175014</c:v>
                </c:pt>
                <c:pt idx="494">
                  <c:v>0.23376705549766719</c:v>
                </c:pt>
                <c:pt idx="495">
                  <c:v>0.23974919811402451</c:v>
                </c:pt>
                <c:pt idx="496">
                  <c:v>0.23168293331645362</c:v>
                </c:pt>
                <c:pt idx="497">
                  <c:v>0.23777526068617227</c:v>
                </c:pt>
                <c:pt idx="498">
                  <c:v>0.22374313572015225</c:v>
                </c:pt>
                <c:pt idx="499">
                  <c:v>0.23394230915976388</c:v>
                </c:pt>
                <c:pt idx="500">
                  <c:v>0.23181493386973306</c:v>
                </c:pt>
                <c:pt idx="501">
                  <c:v>0.22594687554789861</c:v>
                </c:pt>
                <c:pt idx="502">
                  <c:v>0.23714794758909674</c:v>
                </c:pt>
                <c:pt idx="503">
                  <c:v>0.22836875258626765</c:v>
                </c:pt>
                <c:pt idx="504">
                  <c:v>0.20736198466364142</c:v>
                </c:pt>
                <c:pt idx="505">
                  <c:v>0.20531407612610542</c:v>
                </c:pt>
                <c:pt idx="506">
                  <c:v>0.20825492007734736</c:v>
                </c:pt>
                <c:pt idx="507">
                  <c:v>0.19605789013948671</c:v>
                </c:pt>
                <c:pt idx="508">
                  <c:v>0.21465124499281307</c:v>
                </c:pt>
                <c:pt idx="509">
                  <c:v>0.21413927812119349</c:v>
                </c:pt>
                <c:pt idx="510">
                  <c:v>0.20759765553602527</c:v>
                </c:pt>
                <c:pt idx="511">
                  <c:v>0.21493492062608421</c:v>
                </c:pt>
                <c:pt idx="512">
                  <c:v>0.21363683426868008</c:v>
                </c:pt>
                <c:pt idx="513">
                  <c:v>0.21607353463860823</c:v>
                </c:pt>
                <c:pt idx="514">
                  <c:v>0.20786038095768866</c:v>
                </c:pt>
                <c:pt idx="515">
                  <c:v>0.20938989740224345</c:v>
                </c:pt>
                <c:pt idx="516">
                  <c:v>0.20156079854985709</c:v>
                </c:pt>
                <c:pt idx="517">
                  <c:v>0.20666102183032553</c:v>
                </c:pt>
                <c:pt idx="518">
                  <c:v>0.21329054312155415</c:v>
                </c:pt>
                <c:pt idx="519">
                  <c:v>0.21540472176834458</c:v>
                </c:pt>
                <c:pt idx="520">
                  <c:v>0.20787722344310611</c:v>
                </c:pt>
                <c:pt idx="521">
                  <c:v>0.21614662932978757</c:v>
                </c:pt>
                <c:pt idx="522">
                  <c:v>0.21857911248574791</c:v>
                </c:pt>
                <c:pt idx="523">
                  <c:v>0.25049793193373526</c:v>
                </c:pt>
                <c:pt idx="524">
                  <c:v>0.22098122782387808</c:v>
                </c:pt>
                <c:pt idx="525">
                  <c:v>0.21105968378407525</c:v>
                </c:pt>
                <c:pt idx="526">
                  <c:v>0.22009649275494336</c:v>
                </c:pt>
                <c:pt idx="527">
                  <c:v>0.16177661957870937</c:v>
                </c:pt>
                <c:pt idx="528">
                  <c:v>0.19204171462491093</c:v>
                </c:pt>
                <c:pt idx="529">
                  <c:v>0.1798845639415334</c:v>
                </c:pt>
                <c:pt idx="530">
                  <c:v>0.19097890834410602</c:v>
                </c:pt>
                <c:pt idx="531">
                  <c:v>0.18307869945582578</c:v>
                </c:pt>
                <c:pt idx="532">
                  <c:v>0.18027706099569007</c:v>
                </c:pt>
                <c:pt idx="533">
                  <c:v>0.19341239091464235</c:v>
                </c:pt>
                <c:pt idx="534">
                  <c:v>0.18790729265040884</c:v>
                </c:pt>
                <c:pt idx="535">
                  <c:v>0.1889099187480916</c:v>
                </c:pt>
                <c:pt idx="536">
                  <c:v>0.18639973078610783</c:v>
                </c:pt>
                <c:pt idx="537">
                  <c:v>0.19638046272472609</c:v>
                </c:pt>
                <c:pt idx="538">
                  <c:v>0.19457677581482979</c:v>
                </c:pt>
                <c:pt idx="539">
                  <c:v>0.18417793352354117</c:v>
                </c:pt>
                <c:pt idx="540">
                  <c:v>0.18169742368184316</c:v>
                </c:pt>
                <c:pt idx="541">
                  <c:v>0.20306864218879728</c:v>
                </c:pt>
                <c:pt idx="542">
                  <c:v>0.22421397123934694</c:v>
                </c:pt>
                <c:pt idx="543">
                  <c:v>0.17961501242489319</c:v>
                </c:pt>
                <c:pt idx="544">
                  <c:v>0.17784930508054186</c:v>
                </c:pt>
                <c:pt idx="545">
                  <c:v>0.19330894716526315</c:v>
                </c:pt>
                <c:pt idx="546">
                  <c:v>0.20291822384998914</c:v>
                </c:pt>
                <c:pt idx="547">
                  <c:v>0.2153988927714563</c:v>
                </c:pt>
                <c:pt idx="548">
                  <c:v>0.20295547533248426</c:v>
                </c:pt>
                <c:pt idx="549">
                  <c:v>0.21469531248734253</c:v>
                </c:pt>
                <c:pt idx="550">
                  <c:v>0.18595263640959514</c:v>
                </c:pt>
                <c:pt idx="551">
                  <c:v>0.23393131608480289</c:v>
                </c:pt>
                <c:pt idx="552">
                  <c:v>0.20055256726209336</c:v>
                </c:pt>
                <c:pt idx="553">
                  <c:v>0.17031132482063072</c:v>
                </c:pt>
                <c:pt idx="554">
                  <c:v>0.30847025831699337</c:v>
                </c:pt>
                <c:pt idx="555">
                  <c:v>0.20024352309726279</c:v>
                </c:pt>
                <c:pt idx="556">
                  <c:v>0.19732347520543225</c:v>
                </c:pt>
                <c:pt idx="557">
                  <c:v>0.18400888913375368</c:v>
                </c:pt>
                <c:pt idx="558">
                  <c:v>0.18351863127355461</c:v>
                </c:pt>
                <c:pt idx="559">
                  <c:v>0.16604881796972748</c:v>
                </c:pt>
                <c:pt idx="560">
                  <c:v>0.18350533187982077</c:v>
                </c:pt>
                <c:pt idx="561">
                  <c:v>0.19787305046015824</c:v>
                </c:pt>
                <c:pt idx="562">
                  <c:v>0.22698946489098049</c:v>
                </c:pt>
                <c:pt idx="563">
                  <c:v>0.19027884459854238</c:v>
                </c:pt>
                <c:pt idx="564">
                  <c:v>0.19778140815963052</c:v>
                </c:pt>
                <c:pt idx="565">
                  <c:v>0.19308233766667815</c:v>
                </c:pt>
                <c:pt idx="566">
                  <c:v>0.17154459175738701</c:v>
                </c:pt>
                <c:pt idx="567">
                  <c:v>0.18460646977991235</c:v>
                </c:pt>
                <c:pt idx="568">
                  <c:v>0.18669135858536912</c:v>
                </c:pt>
                <c:pt idx="569">
                  <c:v>0.18962760782453447</c:v>
                </c:pt>
                <c:pt idx="570">
                  <c:v>0.2000526448106954</c:v>
                </c:pt>
                <c:pt idx="571">
                  <c:v>0.19507662103634038</c:v>
                </c:pt>
                <c:pt idx="572">
                  <c:v>0.21144937856533508</c:v>
                </c:pt>
                <c:pt idx="573">
                  <c:v>0.21642064248511561</c:v>
                </c:pt>
                <c:pt idx="574">
                  <c:v>0.21294011273869273</c:v>
                </c:pt>
                <c:pt idx="575">
                  <c:v>0.19539770228310793</c:v>
                </c:pt>
                <c:pt idx="576">
                  <c:v>0.2113477075036454</c:v>
                </c:pt>
                <c:pt idx="577">
                  <c:v>0.21390347869451531</c:v>
                </c:pt>
                <c:pt idx="578">
                  <c:v>0.20782032608754397</c:v>
                </c:pt>
                <c:pt idx="579">
                  <c:v>0.2010968505007118</c:v>
                </c:pt>
                <c:pt idx="580">
                  <c:v>0.21053754936766156</c:v>
                </c:pt>
                <c:pt idx="581">
                  <c:v>0.20114605108037287</c:v>
                </c:pt>
                <c:pt idx="582">
                  <c:v>0.20682173040224594</c:v>
                </c:pt>
                <c:pt idx="583">
                  <c:v>0.20270505917521442</c:v>
                </c:pt>
                <c:pt idx="584">
                  <c:v>0.2028820574552781</c:v>
                </c:pt>
                <c:pt idx="585">
                  <c:v>0.21970443097540615</c:v>
                </c:pt>
                <c:pt idx="586">
                  <c:v>0.19528651751637405</c:v>
                </c:pt>
                <c:pt idx="587">
                  <c:v>0.21323266325676649</c:v>
                </c:pt>
                <c:pt idx="588">
                  <c:v>0.21564214211193899</c:v>
                </c:pt>
                <c:pt idx="589">
                  <c:v>0.19971598821644543</c:v>
                </c:pt>
                <c:pt idx="590">
                  <c:v>0.2086949490086436</c:v>
                </c:pt>
                <c:pt idx="591">
                  <c:v>0.20985569255902536</c:v>
                </c:pt>
                <c:pt idx="592">
                  <c:v>0.2094968935637822</c:v>
                </c:pt>
                <c:pt idx="593">
                  <c:v>0.21048299930238734</c:v>
                </c:pt>
                <c:pt idx="594">
                  <c:v>0.21008659429541465</c:v>
                </c:pt>
                <c:pt idx="595">
                  <c:v>0.20967532284670432</c:v>
                </c:pt>
                <c:pt idx="596">
                  <c:v>0.21200450455193476</c:v>
                </c:pt>
                <c:pt idx="597">
                  <c:v>0.21118246877019597</c:v>
                </c:pt>
                <c:pt idx="598">
                  <c:v>0.22588151560681169</c:v>
                </c:pt>
                <c:pt idx="599">
                  <c:v>0.21388291567604334</c:v>
                </c:pt>
                <c:pt idx="600">
                  <c:v>0.21353823452313581</c:v>
                </c:pt>
                <c:pt idx="601">
                  <c:v>0.21657148550493233</c:v>
                </c:pt>
                <c:pt idx="602">
                  <c:v>0.20634039620745881</c:v>
                </c:pt>
                <c:pt idx="603">
                  <c:v>0.2149403856079477</c:v>
                </c:pt>
                <c:pt idx="604">
                  <c:v>0.21498155059695234</c:v>
                </c:pt>
                <c:pt idx="605">
                  <c:v>0.2146277522358826</c:v>
                </c:pt>
                <c:pt idx="606">
                  <c:v>0.21343020953545766</c:v>
                </c:pt>
                <c:pt idx="607">
                  <c:v>0.21283642859774332</c:v>
                </c:pt>
                <c:pt idx="608">
                  <c:v>0.21885906321380855</c:v>
                </c:pt>
                <c:pt idx="609">
                  <c:v>0.20052626128336737</c:v>
                </c:pt>
                <c:pt idx="610">
                  <c:v>0.22278402667541553</c:v>
                </c:pt>
                <c:pt idx="611">
                  <c:v>0.22437630364649275</c:v>
                </c:pt>
                <c:pt idx="612">
                  <c:v>0.21692461629194559</c:v>
                </c:pt>
                <c:pt idx="613">
                  <c:v>0.19915995983423684</c:v>
                </c:pt>
                <c:pt idx="614">
                  <c:v>0.21203955403261965</c:v>
                </c:pt>
                <c:pt idx="615">
                  <c:v>0.20609868572627521</c:v>
                </c:pt>
                <c:pt idx="616">
                  <c:v>0.19843114953789254</c:v>
                </c:pt>
                <c:pt idx="617">
                  <c:v>0.21032623366780889</c:v>
                </c:pt>
                <c:pt idx="618">
                  <c:v>0.19350003475795097</c:v>
                </c:pt>
                <c:pt idx="619">
                  <c:v>0.1926469078913744</c:v>
                </c:pt>
                <c:pt idx="620">
                  <c:v>0.2064961834837491</c:v>
                </c:pt>
                <c:pt idx="621">
                  <c:v>0.21210323527504782</c:v>
                </c:pt>
                <c:pt idx="622">
                  <c:v>0.21765465745458634</c:v>
                </c:pt>
                <c:pt idx="623">
                  <c:v>0.20376648242383144</c:v>
                </c:pt>
                <c:pt idx="624">
                  <c:v>0.19550633183110522</c:v>
                </c:pt>
                <c:pt idx="625">
                  <c:v>0.21743627452679481</c:v>
                </c:pt>
                <c:pt idx="626">
                  <c:v>0.19281974465708185</c:v>
                </c:pt>
                <c:pt idx="627">
                  <c:v>0.20922843496945198</c:v>
                </c:pt>
                <c:pt idx="628">
                  <c:v>0.23345459182400141</c:v>
                </c:pt>
                <c:pt idx="629">
                  <c:v>0.20118702366367014</c:v>
                </c:pt>
                <c:pt idx="630">
                  <c:v>0.18195599595945344</c:v>
                </c:pt>
                <c:pt idx="631">
                  <c:v>0.18966522954825615</c:v>
                </c:pt>
                <c:pt idx="632">
                  <c:v>0.19840800134884784</c:v>
                </c:pt>
                <c:pt idx="633">
                  <c:v>0.19290803515653021</c:v>
                </c:pt>
                <c:pt idx="634">
                  <c:v>0.19572318118508925</c:v>
                </c:pt>
                <c:pt idx="635">
                  <c:v>0.19629454080034181</c:v>
                </c:pt>
                <c:pt idx="636">
                  <c:v>0.19446492439792618</c:v>
                </c:pt>
                <c:pt idx="637">
                  <c:v>0.19567695277533392</c:v>
                </c:pt>
                <c:pt idx="638">
                  <c:v>0.19935203157960579</c:v>
                </c:pt>
                <c:pt idx="639">
                  <c:v>0.14785180221891547</c:v>
                </c:pt>
                <c:pt idx="640">
                  <c:v>0.20868913577839798</c:v>
                </c:pt>
                <c:pt idx="641">
                  <c:v>0.20781195364828475</c:v>
                </c:pt>
                <c:pt idx="642">
                  <c:v>0.19455846204654081</c:v>
                </c:pt>
                <c:pt idx="643">
                  <c:v>0.2045702713814217</c:v>
                </c:pt>
                <c:pt idx="644">
                  <c:v>0.20474955442785925</c:v>
                </c:pt>
                <c:pt idx="645">
                  <c:v>0.2003918139268368</c:v>
                </c:pt>
                <c:pt idx="646">
                  <c:v>0.21110035374052227</c:v>
                </c:pt>
                <c:pt idx="647">
                  <c:v>0.21059062355436886</c:v>
                </c:pt>
                <c:pt idx="648">
                  <c:v>0.20287279423922389</c:v>
                </c:pt>
                <c:pt idx="649">
                  <c:v>0.21118926465137822</c:v>
                </c:pt>
                <c:pt idx="650">
                  <c:v>0.20735000044440088</c:v>
                </c:pt>
                <c:pt idx="651">
                  <c:v>0.13831002115539581</c:v>
                </c:pt>
                <c:pt idx="652">
                  <c:v>0.1114306176592974</c:v>
                </c:pt>
                <c:pt idx="653">
                  <c:v>0.13411336144784602</c:v>
                </c:pt>
                <c:pt idx="654">
                  <c:v>0.14003095510522678</c:v>
                </c:pt>
                <c:pt idx="655">
                  <c:v>0.16076356550696413</c:v>
                </c:pt>
                <c:pt idx="656">
                  <c:v>0.11534916694531461</c:v>
                </c:pt>
                <c:pt idx="657">
                  <c:v>0.11927858060528385</c:v>
                </c:pt>
                <c:pt idx="658">
                  <c:v>0.11559688398439549</c:v>
                </c:pt>
                <c:pt idx="659">
                  <c:v>0.12542121599134015</c:v>
                </c:pt>
                <c:pt idx="660">
                  <c:v>0.11497100403266503</c:v>
                </c:pt>
                <c:pt idx="661">
                  <c:v>0.12564326253286984</c:v>
                </c:pt>
                <c:pt idx="662">
                  <c:v>0.15609849514318164</c:v>
                </c:pt>
                <c:pt idx="663">
                  <c:v>0.12028387140727359</c:v>
                </c:pt>
                <c:pt idx="664">
                  <c:v>0.11788452224153101</c:v>
                </c:pt>
                <c:pt idx="665">
                  <c:v>0.11383821797311588</c:v>
                </c:pt>
                <c:pt idx="666">
                  <c:v>0.11876662004155003</c:v>
                </c:pt>
                <c:pt idx="667">
                  <c:v>0.12810932336894743</c:v>
                </c:pt>
                <c:pt idx="668">
                  <c:v>0.13020822767658702</c:v>
                </c:pt>
                <c:pt idx="669">
                  <c:v>0.16471400751278553</c:v>
                </c:pt>
                <c:pt idx="670">
                  <c:v>0.15288801997364221</c:v>
                </c:pt>
                <c:pt idx="671">
                  <c:v>0.2136547572205072</c:v>
                </c:pt>
                <c:pt idx="672">
                  <c:v>0.20191367292127271</c:v>
                </c:pt>
                <c:pt idx="673">
                  <c:v>0.19064501465279582</c:v>
                </c:pt>
                <c:pt idx="674">
                  <c:v>0.13717643088336873</c:v>
                </c:pt>
                <c:pt idx="675">
                  <c:v>0.15445475179902646</c:v>
                </c:pt>
                <c:pt idx="676">
                  <c:v>0.13656443897224291</c:v>
                </c:pt>
                <c:pt idx="677">
                  <c:v>0.14735818879768425</c:v>
                </c:pt>
                <c:pt idx="678">
                  <c:v>0.14742721635961242</c:v>
                </c:pt>
                <c:pt idx="679">
                  <c:v>0.15417636251245526</c:v>
                </c:pt>
                <c:pt idx="680">
                  <c:v>0.13125844530556119</c:v>
                </c:pt>
                <c:pt idx="681">
                  <c:v>0.16431772178482751</c:v>
                </c:pt>
                <c:pt idx="682">
                  <c:v>0.19512700002011174</c:v>
                </c:pt>
                <c:pt idx="683">
                  <c:v>0.13239601297458403</c:v>
                </c:pt>
                <c:pt idx="684">
                  <c:v>0.11943105755124561</c:v>
                </c:pt>
                <c:pt idx="685">
                  <c:v>0.14373030583546598</c:v>
                </c:pt>
                <c:pt idx="686">
                  <c:v>0.14679969296450013</c:v>
                </c:pt>
                <c:pt idx="687">
                  <c:v>0.14447556145649099</c:v>
                </c:pt>
                <c:pt idx="688">
                  <c:v>0.18086560113226913</c:v>
                </c:pt>
                <c:pt idx="689">
                  <c:v>0.19076301138177421</c:v>
                </c:pt>
                <c:pt idx="690">
                  <c:v>0.19509598894752767</c:v>
                </c:pt>
                <c:pt idx="691">
                  <c:v>0.16859918924268724</c:v>
                </c:pt>
                <c:pt idx="692">
                  <c:v>0.17825238659916076</c:v>
                </c:pt>
                <c:pt idx="693">
                  <c:v>0.17717850876211783</c:v>
                </c:pt>
                <c:pt idx="694">
                  <c:v>0.18609370917706647</c:v>
                </c:pt>
                <c:pt idx="695">
                  <c:v>0.24189912873366826</c:v>
                </c:pt>
                <c:pt idx="696">
                  <c:v>0.18523994200907135</c:v>
                </c:pt>
                <c:pt idx="697">
                  <c:v>0.18727691859240903</c:v>
                </c:pt>
                <c:pt idx="698">
                  <c:v>0.20129539807463059</c:v>
                </c:pt>
                <c:pt idx="699">
                  <c:v>0.19727029540691499</c:v>
                </c:pt>
                <c:pt idx="700">
                  <c:v>0.16629074582840842</c:v>
                </c:pt>
                <c:pt idx="701">
                  <c:v>0.18875028435253016</c:v>
                </c:pt>
                <c:pt idx="702">
                  <c:v>0.19701207288865108</c:v>
                </c:pt>
                <c:pt idx="703">
                  <c:v>0.18999181871806892</c:v>
                </c:pt>
                <c:pt idx="704">
                  <c:v>0.17182270350429585</c:v>
                </c:pt>
                <c:pt idx="705">
                  <c:v>0.16522952742698527</c:v>
                </c:pt>
                <c:pt idx="706">
                  <c:v>0.15708125067697409</c:v>
                </c:pt>
                <c:pt idx="707">
                  <c:v>0.18967848750222416</c:v>
                </c:pt>
                <c:pt idx="708">
                  <c:v>0.1675140252841647</c:v>
                </c:pt>
                <c:pt idx="709">
                  <c:v>0.19272401850847665</c:v>
                </c:pt>
                <c:pt idx="710">
                  <c:v>0.1746246670216296</c:v>
                </c:pt>
                <c:pt idx="711">
                  <c:v>0.13893236200758929</c:v>
                </c:pt>
                <c:pt idx="712">
                  <c:v>0.18570163270270612</c:v>
                </c:pt>
                <c:pt idx="713">
                  <c:v>0.17959737369639006</c:v>
                </c:pt>
                <c:pt idx="714">
                  <c:v>0.16936001807004297</c:v>
                </c:pt>
                <c:pt idx="715">
                  <c:v>0.16710780862660268</c:v>
                </c:pt>
                <c:pt idx="716">
                  <c:v>0.14952520443972217</c:v>
                </c:pt>
                <c:pt idx="717">
                  <c:v>0.18557336198162444</c:v>
                </c:pt>
                <c:pt idx="718">
                  <c:v>0.16339462107366476</c:v>
                </c:pt>
                <c:pt idx="719">
                  <c:v>0.17057253858856214</c:v>
                </c:pt>
                <c:pt idx="720">
                  <c:v>0.22194822791288082</c:v>
                </c:pt>
                <c:pt idx="721">
                  <c:v>0.16518063122998461</c:v>
                </c:pt>
                <c:pt idx="722">
                  <c:v>0.17350730069789666</c:v>
                </c:pt>
                <c:pt idx="723">
                  <c:v>0.19514455755012827</c:v>
                </c:pt>
                <c:pt idx="724">
                  <c:v>0.17244970353938838</c:v>
                </c:pt>
                <c:pt idx="725">
                  <c:v>0.16147116958281948</c:v>
                </c:pt>
                <c:pt idx="726">
                  <c:v>0.16274444766258034</c:v>
                </c:pt>
                <c:pt idx="727">
                  <c:v>0.18137853209787691</c:v>
                </c:pt>
                <c:pt idx="728">
                  <c:v>0.17721863273575478</c:v>
                </c:pt>
                <c:pt idx="729">
                  <c:v>0.17615522685331353</c:v>
                </c:pt>
                <c:pt idx="730">
                  <c:v>0.18737967028277058</c:v>
                </c:pt>
                <c:pt idx="731">
                  <c:v>0.17357337948991081</c:v>
                </c:pt>
                <c:pt idx="732">
                  <c:v>0.21073468658329375</c:v>
                </c:pt>
                <c:pt idx="733">
                  <c:v>0.20287624379708724</c:v>
                </c:pt>
                <c:pt idx="734">
                  <c:v>0.17678629491966902</c:v>
                </c:pt>
                <c:pt idx="735">
                  <c:v>0.15437312000168824</c:v>
                </c:pt>
                <c:pt idx="736">
                  <c:v>0.1924682999586631</c:v>
                </c:pt>
                <c:pt idx="737">
                  <c:v>0.18379730770241842</c:v>
                </c:pt>
                <c:pt idx="738">
                  <c:v>0.18580676196331503</c:v>
                </c:pt>
                <c:pt idx="739">
                  <c:v>0.18545499931683551</c:v>
                </c:pt>
                <c:pt idx="740">
                  <c:v>0.1951711418472506</c:v>
                </c:pt>
                <c:pt idx="741">
                  <c:v>0.19557309586173055</c:v>
                </c:pt>
                <c:pt idx="742">
                  <c:v>0.17074706158840947</c:v>
                </c:pt>
                <c:pt idx="743">
                  <c:v>0.15808994485060435</c:v>
                </c:pt>
                <c:pt idx="744">
                  <c:v>0.1462562150438762</c:v>
                </c:pt>
                <c:pt idx="745">
                  <c:v>0.16254220449743428</c:v>
                </c:pt>
                <c:pt idx="746">
                  <c:v>0.19541004100651493</c:v>
                </c:pt>
                <c:pt idx="747">
                  <c:v>0.17398425692526942</c:v>
                </c:pt>
                <c:pt idx="748">
                  <c:v>0.14404312592282009</c:v>
                </c:pt>
                <c:pt idx="749">
                  <c:v>0.11857157814764596</c:v>
                </c:pt>
                <c:pt idx="750">
                  <c:v>0.20417584881900641</c:v>
                </c:pt>
                <c:pt idx="751">
                  <c:v>0.19276490004938784</c:v>
                </c:pt>
                <c:pt idx="752">
                  <c:v>0.21516199145093173</c:v>
                </c:pt>
                <c:pt idx="753">
                  <c:v>0.20903227013931103</c:v>
                </c:pt>
                <c:pt idx="754">
                  <c:v>0.20911684689914445</c:v>
                </c:pt>
                <c:pt idx="755">
                  <c:v>0.21599913256024816</c:v>
                </c:pt>
                <c:pt idx="756">
                  <c:v>0.19342406489174246</c:v>
                </c:pt>
                <c:pt idx="757">
                  <c:v>0.26049344496500915</c:v>
                </c:pt>
                <c:pt idx="758">
                  <c:v>0.20027229314661277</c:v>
                </c:pt>
                <c:pt idx="759">
                  <c:v>0.21935098731642677</c:v>
                </c:pt>
                <c:pt idx="760">
                  <c:v>0.21957033887902622</c:v>
                </c:pt>
                <c:pt idx="761">
                  <c:v>0.19332695243613962</c:v>
                </c:pt>
                <c:pt idx="762">
                  <c:v>0.21061959320867141</c:v>
                </c:pt>
                <c:pt idx="763">
                  <c:v>0.21171110026006046</c:v>
                </c:pt>
                <c:pt idx="764">
                  <c:v>0.19103110000917756</c:v>
                </c:pt>
                <c:pt idx="765">
                  <c:v>0.20901757683633315</c:v>
                </c:pt>
                <c:pt idx="766">
                  <c:v>0.17747650741140797</c:v>
                </c:pt>
                <c:pt idx="767">
                  <c:v>0.19522884027923215</c:v>
                </c:pt>
                <c:pt idx="768">
                  <c:v>0.19369907378351536</c:v>
                </c:pt>
                <c:pt idx="769">
                  <c:v>0.17986267751312557</c:v>
                </c:pt>
                <c:pt idx="770">
                  <c:v>0.15259643551694957</c:v>
                </c:pt>
                <c:pt idx="771">
                  <c:v>0.2107241932556505</c:v>
                </c:pt>
                <c:pt idx="772">
                  <c:v>0.30955626341639508</c:v>
                </c:pt>
                <c:pt idx="773">
                  <c:v>0.25387519730525421</c:v>
                </c:pt>
                <c:pt idx="774">
                  <c:v>0.16244842573832141</c:v>
                </c:pt>
                <c:pt idx="775">
                  <c:v>0.16213699640324375</c:v>
                </c:pt>
                <c:pt idx="776">
                  <c:v>0.27856337110826246</c:v>
                </c:pt>
                <c:pt idx="777">
                  <c:v>0.20318765073584766</c:v>
                </c:pt>
                <c:pt idx="778">
                  <c:v>0.20317929473695839</c:v>
                </c:pt>
                <c:pt idx="779">
                  <c:v>0.19610576812056246</c:v>
                </c:pt>
                <c:pt idx="780">
                  <c:v>0.19957530023371461</c:v>
                </c:pt>
                <c:pt idx="781">
                  <c:v>0.19487804239424822</c:v>
                </c:pt>
                <c:pt idx="782">
                  <c:v>0.18504568561766277</c:v>
                </c:pt>
                <c:pt idx="783">
                  <c:v>0.19561158409849799</c:v>
                </c:pt>
                <c:pt idx="784">
                  <c:v>0.21114722170182754</c:v>
                </c:pt>
                <c:pt idx="785">
                  <c:v>0.18303146354173938</c:v>
                </c:pt>
                <c:pt idx="786">
                  <c:v>0.18466883860106664</c:v>
                </c:pt>
                <c:pt idx="787">
                  <c:v>0.19281432661761633</c:v>
                </c:pt>
                <c:pt idx="788">
                  <c:v>0.19448993058358566</c:v>
                </c:pt>
                <c:pt idx="789">
                  <c:v>0.18904284818017514</c:v>
                </c:pt>
                <c:pt idx="790">
                  <c:v>0.19130101790708398</c:v>
                </c:pt>
                <c:pt idx="791">
                  <c:v>0.2147173893158496</c:v>
                </c:pt>
                <c:pt idx="792">
                  <c:v>0.19242670835854714</c:v>
                </c:pt>
                <c:pt idx="793">
                  <c:v>0.19430895466045506</c:v>
                </c:pt>
                <c:pt idx="794">
                  <c:v>0.20079429861851494</c:v>
                </c:pt>
                <c:pt idx="795">
                  <c:v>0.20282471764792831</c:v>
                </c:pt>
                <c:pt idx="796">
                  <c:v>0.21006115383585744</c:v>
                </c:pt>
                <c:pt idx="797">
                  <c:v>0.20963941460541236</c:v>
                </c:pt>
                <c:pt idx="798">
                  <c:v>0.22215173373085051</c:v>
                </c:pt>
                <c:pt idx="799">
                  <c:v>0.23662919485826439</c:v>
                </c:pt>
                <c:pt idx="800">
                  <c:v>0.23206594015078164</c:v>
                </c:pt>
                <c:pt idx="801">
                  <c:v>0.27353203625597633</c:v>
                </c:pt>
                <c:pt idx="802">
                  <c:v>0.21836754531337554</c:v>
                </c:pt>
                <c:pt idx="803">
                  <c:v>0.23070410697705857</c:v>
                </c:pt>
                <c:pt idx="804">
                  <c:v>0.23121609916565511</c:v>
                </c:pt>
                <c:pt idx="805">
                  <c:v>0.22676780279316944</c:v>
                </c:pt>
                <c:pt idx="806">
                  <c:v>0.23137816400354971</c:v>
                </c:pt>
                <c:pt idx="807">
                  <c:v>0.23116198119109121</c:v>
                </c:pt>
                <c:pt idx="808">
                  <c:v>0.23261798223938968</c:v>
                </c:pt>
                <c:pt idx="809">
                  <c:v>0.23596544762626337</c:v>
                </c:pt>
                <c:pt idx="810">
                  <c:v>0.22759616738352673</c:v>
                </c:pt>
                <c:pt idx="811">
                  <c:v>0.23287828560314594</c:v>
                </c:pt>
                <c:pt idx="812">
                  <c:v>0.23021665368483379</c:v>
                </c:pt>
                <c:pt idx="813">
                  <c:v>0.23005755837970288</c:v>
                </c:pt>
                <c:pt idx="814">
                  <c:v>0.25547525612491029</c:v>
                </c:pt>
                <c:pt idx="815">
                  <c:v>0.23473676749488614</c:v>
                </c:pt>
                <c:pt idx="816">
                  <c:v>0.23102870703835343</c:v>
                </c:pt>
                <c:pt idx="817">
                  <c:v>0.21347914247674282</c:v>
                </c:pt>
                <c:pt idx="818">
                  <c:v>0.22154692295564082</c:v>
                </c:pt>
                <c:pt idx="819">
                  <c:v>0.21368792211103926</c:v>
                </c:pt>
                <c:pt idx="820">
                  <c:v>0.17886034185737687</c:v>
                </c:pt>
                <c:pt idx="821">
                  <c:v>0.28545064723457525</c:v>
                </c:pt>
                <c:pt idx="822">
                  <c:v>0.24318456570020874</c:v>
                </c:pt>
                <c:pt idx="823">
                  <c:v>0.24057520205663696</c:v>
                </c:pt>
                <c:pt idx="824">
                  <c:v>0.1685293202327558</c:v>
                </c:pt>
                <c:pt idx="825">
                  <c:v>0.18025705082142984</c:v>
                </c:pt>
                <c:pt idx="826">
                  <c:v>0.23497882805725556</c:v>
                </c:pt>
                <c:pt idx="827">
                  <c:v>0.1770790178498256</c:v>
                </c:pt>
                <c:pt idx="828">
                  <c:v>0.21875774136305814</c:v>
                </c:pt>
                <c:pt idx="829">
                  <c:v>0.20443704104967697</c:v>
                </c:pt>
                <c:pt idx="830">
                  <c:v>0.21623160128843244</c:v>
                </c:pt>
                <c:pt idx="831">
                  <c:v>0.1984977318719916</c:v>
                </c:pt>
                <c:pt idx="832">
                  <c:v>0.16842458103174529</c:v>
                </c:pt>
                <c:pt idx="833">
                  <c:v>0.24116547276640343</c:v>
                </c:pt>
                <c:pt idx="834">
                  <c:v>0.2486973346403234</c:v>
                </c:pt>
                <c:pt idx="835">
                  <c:v>0.23312484333860706</c:v>
                </c:pt>
                <c:pt idx="836">
                  <c:v>0.24265434904976058</c:v>
                </c:pt>
                <c:pt idx="837">
                  <c:v>0.22240959812232397</c:v>
                </c:pt>
                <c:pt idx="838">
                  <c:v>0.20408812261788745</c:v>
                </c:pt>
                <c:pt idx="839">
                  <c:v>0.23132007624742901</c:v>
                </c:pt>
                <c:pt idx="840">
                  <c:v>0.23564741934145417</c:v>
                </c:pt>
                <c:pt idx="841">
                  <c:v>0.23916218755742591</c:v>
                </c:pt>
                <c:pt idx="842">
                  <c:v>0.24176335170449015</c:v>
                </c:pt>
                <c:pt idx="843">
                  <c:v>0.2345474120486486</c:v>
                </c:pt>
                <c:pt idx="844">
                  <c:v>0.22836485910685589</c:v>
                </c:pt>
                <c:pt idx="845">
                  <c:v>0.25304439891341346</c:v>
                </c:pt>
                <c:pt idx="846">
                  <c:v>0.23437769102682271</c:v>
                </c:pt>
                <c:pt idx="847">
                  <c:v>0.21967965598202976</c:v>
                </c:pt>
                <c:pt idx="848">
                  <c:v>0.23595604292779804</c:v>
                </c:pt>
                <c:pt idx="849">
                  <c:v>0.24858794212643076</c:v>
                </c:pt>
                <c:pt idx="850">
                  <c:v>0.24007995754460776</c:v>
                </c:pt>
                <c:pt idx="851">
                  <c:v>0.27817949697248068</c:v>
                </c:pt>
                <c:pt idx="852">
                  <c:v>0.25833034912040542</c:v>
                </c:pt>
                <c:pt idx="853">
                  <c:v>0.23632010726087049</c:v>
                </c:pt>
                <c:pt idx="854">
                  <c:v>0.24300161728251179</c:v>
                </c:pt>
                <c:pt idx="855">
                  <c:v>0.28379130304585143</c:v>
                </c:pt>
                <c:pt idx="856">
                  <c:v>0.22780608905837019</c:v>
                </c:pt>
                <c:pt idx="857">
                  <c:v>0.25125256108000293</c:v>
                </c:pt>
                <c:pt idx="858">
                  <c:v>0.17485634537277583</c:v>
                </c:pt>
                <c:pt idx="859">
                  <c:v>0.18956155957711385</c:v>
                </c:pt>
                <c:pt idx="860">
                  <c:v>0.22969949522280686</c:v>
                </c:pt>
                <c:pt idx="861">
                  <c:v>0.2233021015959249</c:v>
                </c:pt>
                <c:pt idx="862">
                  <c:v>0.22439606973933657</c:v>
                </c:pt>
                <c:pt idx="863">
                  <c:v>0.22388314937387133</c:v>
                </c:pt>
                <c:pt idx="864">
                  <c:v>0.24993735480015911</c:v>
                </c:pt>
                <c:pt idx="865">
                  <c:v>0.23489473208030365</c:v>
                </c:pt>
                <c:pt idx="866">
                  <c:v>0.21016791599188878</c:v>
                </c:pt>
                <c:pt idx="867">
                  <c:v>0.20261029605771119</c:v>
                </c:pt>
                <c:pt idx="868">
                  <c:v>0.19898598747687757</c:v>
                </c:pt>
                <c:pt idx="869">
                  <c:v>0.16252492830192367</c:v>
                </c:pt>
                <c:pt idx="870">
                  <c:v>0.20208776894838643</c:v>
                </c:pt>
                <c:pt idx="871">
                  <c:v>0.20575913848844873</c:v>
                </c:pt>
                <c:pt idx="872">
                  <c:v>0.20581612831800999</c:v>
                </c:pt>
                <c:pt idx="873">
                  <c:v>0.22687118726014344</c:v>
                </c:pt>
                <c:pt idx="874">
                  <c:v>0.21882539208591512</c:v>
                </c:pt>
                <c:pt idx="875">
                  <c:v>0.35478868143171205</c:v>
                </c:pt>
                <c:pt idx="876">
                  <c:v>0.40106397077899203</c:v>
                </c:pt>
                <c:pt idx="877">
                  <c:v>0.43594589190833144</c:v>
                </c:pt>
                <c:pt idx="878">
                  <c:v>0.19935456832187715</c:v>
                </c:pt>
                <c:pt idx="879">
                  <c:v>0.16582663652546703</c:v>
                </c:pt>
                <c:pt idx="880">
                  <c:v>0.1862143531047864</c:v>
                </c:pt>
                <c:pt idx="881">
                  <c:v>0.18273109547036182</c:v>
                </c:pt>
                <c:pt idx="882">
                  <c:v>0.17957439706293021</c:v>
                </c:pt>
                <c:pt idx="883">
                  <c:v>0.18378865789269927</c:v>
                </c:pt>
                <c:pt idx="884">
                  <c:v>0.20096865901245575</c:v>
                </c:pt>
                <c:pt idx="885">
                  <c:v>0.17889190914139075</c:v>
                </c:pt>
                <c:pt idx="886">
                  <c:v>0.18332316523821302</c:v>
                </c:pt>
                <c:pt idx="887">
                  <c:v>0.18473129866914295</c:v>
                </c:pt>
                <c:pt idx="888">
                  <c:v>0.19853249382253413</c:v>
                </c:pt>
                <c:pt idx="889">
                  <c:v>0.17766062424822904</c:v>
                </c:pt>
                <c:pt idx="890">
                  <c:v>0.21286446709917417</c:v>
                </c:pt>
                <c:pt idx="891">
                  <c:v>0.21223825315828071</c:v>
                </c:pt>
                <c:pt idx="892">
                  <c:v>0.20029908975998767</c:v>
                </c:pt>
                <c:pt idx="893">
                  <c:v>0.19603624426154775</c:v>
                </c:pt>
                <c:pt idx="894">
                  <c:v>0.19130560442834987</c:v>
                </c:pt>
                <c:pt idx="895">
                  <c:v>0.2279714083814417</c:v>
                </c:pt>
                <c:pt idx="896">
                  <c:v>0.20133840281531112</c:v>
                </c:pt>
                <c:pt idx="897">
                  <c:v>0.20084197381095281</c:v>
                </c:pt>
                <c:pt idx="898">
                  <c:v>0.21253516346222945</c:v>
                </c:pt>
                <c:pt idx="899">
                  <c:v>0.20631577802713741</c:v>
                </c:pt>
                <c:pt idx="900">
                  <c:v>0.20445777827096512</c:v>
                </c:pt>
                <c:pt idx="901">
                  <c:v>0.20613054917104012</c:v>
                </c:pt>
                <c:pt idx="902">
                  <c:v>0.21281306668661326</c:v>
                </c:pt>
                <c:pt idx="903">
                  <c:v>0.21068791246855323</c:v>
                </c:pt>
                <c:pt idx="904">
                  <c:v>0.28975843546260815</c:v>
                </c:pt>
                <c:pt idx="905">
                  <c:v>0.20527399411874869</c:v>
                </c:pt>
                <c:pt idx="906">
                  <c:v>0.45503698183489583</c:v>
                </c:pt>
                <c:pt idx="907">
                  <c:v>0.47793843105163614</c:v>
                </c:pt>
                <c:pt idx="908">
                  <c:v>0.37407361986389542</c:v>
                </c:pt>
                <c:pt idx="909">
                  <c:v>0.24240211057331518</c:v>
                </c:pt>
                <c:pt idx="910">
                  <c:v>0.24177541224131982</c:v>
                </c:pt>
                <c:pt idx="911">
                  <c:v>0.24908562924576882</c:v>
                </c:pt>
                <c:pt idx="912">
                  <c:v>0.24525087466980899</c:v>
                </c:pt>
                <c:pt idx="913">
                  <c:v>0.2431983568273739</c:v>
                </c:pt>
                <c:pt idx="914">
                  <c:v>0.22628415098620724</c:v>
                </c:pt>
                <c:pt idx="915">
                  <c:v>0.23456280468728652</c:v>
                </c:pt>
                <c:pt idx="916">
                  <c:v>0.22609153117021386</c:v>
                </c:pt>
                <c:pt idx="917">
                  <c:v>0.22820083460427165</c:v>
                </c:pt>
                <c:pt idx="918">
                  <c:v>0.23081283975225997</c:v>
                </c:pt>
                <c:pt idx="919">
                  <c:v>0.19527387542888253</c:v>
                </c:pt>
                <c:pt idx="920">
                  <c:v>0.18588938256014975</c:v>
                </c:pt>
                <c:pt idx="921">
                  <c:v>0.17410869448004584</c:v>
                </c:pt>
                <c:pt idx="922">
                  <c:v>0.18188259005091956</c:v>
                </c:pt>
                <c:pt idx="923">
                  <c:v>0.19630417211990059</c:v>
                </c:pt>
                <c:pt idx="924">
                  <c:v>0.18062330804479743</c:v>
                </c:pt>
                <c:pt idx="925">
                  <c:v>0.25796939934181751</c:v>
                </c:pt>
                <c:pt idx="926">
                  <c:v>0.18972876691754204</c:v>
                </c:pt>
                <c:pt idx="927">
                  <c:v>0.21986436889006455</c:v>
                </c:pt>
                <c:pt idx="928">
                  <c:v>0.2195403916599652</c:v>
                </c:pt>
                <c:pt idx="929">
                  <c:v>0.22597021928938243</c:v>
                </c:pt>
                <c:pt idx="930">
                  <c:v>0.21197971130357507</c:v>
                </c:pt>
                <c:pt idx="931">
                  <c:v>0.26832846929000098</c:v>
                </c:pt>
                <c:pt idx="932">
                  <c:v>0.28058086485103129</c:v>
                </c:pt>
                <c:pt idx="933">
                  <c:v>0.15303850370655381</c:v>
                </c:pt>
                <c:pt idx="934">
                  <c:v>0.18839803163436475</c:v>
                </c:pt>
                <c:pt idx="935">
                  <c:v>0.18305708409342447</c:v>
                </c:pt>
                <c:pt idx="936">
                  <c:v>0.19930305648663316</c:v>
                </c:pt>
                <c:pt idx="937">
                  <c:v>0.17587759558902505</c:v>
                </c:pt>
                <c:pt idx="938">
                  <c:v>0.19225461078113515</c:v>
                </c:pt>
                <c:pt idx="939">
                  <c:v>0.18856055430979612</c:v>
                </c:pt>
                <c:pt idx="940">
                  <c:v>0.23578296619624739</c:v>
                </c:pt>
                <c:pt idx="941">
                  <c:v>0.22321398629839795</c:v>
                </c:pt>
                <c:pt idx="942">
                  <c:v>0.16619708564094493</c:v>
                </c:pt>
                <c:pt idx="943">
                  <c:v>0.190897972694271</c:v>
                </c:pt>
                <c:pt idx="944">
                  <c:v>0.21671950657232619</c:v>
                </c:pt>
                <c:pt idx="945">
                  <c:v>0.28218378011298961</c:v>
                </c:pt>
                <c:pt idx="946">
                  <c:v>0.39267185943198779</c:v>
                </c:pt>
                <c:pt idx="947">
                  <c:v>0.34096745226098779</c:v>
                </c:pt>
                <c:pt idx="948">
                  <c:v>0.24937546352107143</c:v>
                </c:pt>
                <c:pt idx="949">
                  <c:v>0.25349034476505228</c:v>
                </c:pt>
                <c:pt idx="950">
                  <c:v>0.24873731597430426</c:v>
                </c:pt>
                <c:pt idx="951">
                  <c:v>0.25212612534257106</c:v>
                </c:pt>
                <c:pt idx="952">
                  <c:v>0.24562523919818169</c:v>
                </c:pt>
                <c:pt idx="953">
                  <c:v>0.24286261502928985</c:v>
                </c:pt>
                <c:pt idx="954">
                  <c:v>0.24164056029178216</c:v>
                </c:pt>
                <c:pt idx="955">
                  <c:v>0.24624710380720183</c:v>
                </c:pt>
                <c:pt idx="956">
                  <c:v>0.24968363646710667</c:v>
                </c:pt>
                <c:pt idx="957">
                  <c:v>0.240939199251331</c:v>
                </c:pt>
                <c:pt idx="958">
                  <c:v>0.23737607306765529</c:v>
                </c:pt>
                <c:pt idx="959">
                  <c:v>0.24837861012060269</c:v>
                </c:pt>
                <c:pt idx="960">
                  <c:v>0.25452278246561111</c:v>
                </c:pt>
                <c:pt idx="961">
                  <c:v>0.2465828148426481</c:v>
                </c:pt>
                <c:pt idx="962">
                  <c:v>0.24324240457552726</c:v>
                </c:pt>
                <c:pt idx="963">
                  <c:v>0.24337376882389661</c:v>
                </c:pt>
                <c:pt idx="964">
                  <c:v>0.2502716551030737</c:v>
                </c:pt>
                <c:pt idx="965">
                  <c:v>0.24329579282148206</c:v>
                </c:pt>
                <c:pt idx="966">
                  <c:v>0.24694902229587434</c:v>
                </c:pt>
                <c:pt idx="967">
                  <c:v>0.24306260111958311</c:v>
                </c:pt>
                <c:pt idx="968">
                  <c:v>0.2535362494566491</c:v>
                </c:pt>
                <c:pt idx="969">
                  <c:v>0.24485711421136047</c:v>
                </c:pt>
                <c:pt idx="970">
                  <c:v>0.24537898534889768</c:v>
                </c:pt>
                <c:pt idx="971">
                  <c:v>0.24843515608764521</c:v>
                </c:pt>
                <c:pt idx="972">
                  <c:v>0.24551311203083692</c:v>
                </c:pt>
                <c:pt idx="973">
                  <c:v>0.24356088088531713</c:v>
                </c:pt>
                <c:pt idx="974">
                  <c:v>0.24648960251821528</c:v>
                </c:pt>
                <c:pt idx="975">
                  <c:v>0.25017329617396422</c:v>
                </c:pt>
                <c:pt idx="976">
                  <c:v>0.24924405198631394</c:v>
                </c:pt>
                <c:pt idx="977">
                  <c:v>0.25770745958217045</c:v>
                </c:pt>
                <c:pt idx="978">
                  <c:v>0.24374672125037966</c:v>
                </c:pt>
                <c:pt idx="979">
                  <c:v>0.24509901657218824</c:v>
                </c:pt>
                <c:pt idx="980">
                  <c:v>0.24361819809854657</c:v>
                </c:pt>
                <c:pt idx="981">
                  <c:v>0.24540373171253593</c:v>
                </c:pt>
                <c:pt idx="982">
                  <c:v>0.24435018379252949</c:v>
                </c:pt>
                <c:pt idx="983">
                  <c:v>0.24012129009181971</c:v>
                </c:pt>
                <c:pt idx="984">
                  <c:v>0.24328530360701572</c:v>
                </c:pt>
                <c:pt idx="985">
                  <c:v>0.24431215352508096</c:v>
                </c:pt>
                <c:pt idx="986">
                  <c:v>0.24304007888974155</c:v>
                </c:pt>
                <c:pt idx="987">
                  <c:v>0.24327207226911618</c:v>
                </c:pt>
                <c:pt idx="988">
                  <c:v>0.24030828917886193</c:v>
                </c:pt>
                <c:pt idx="989">
                  <c:v>0.24798058492206598</c:v>
                </c:pt>
                <c:pt idx="990">
                  <c:v>0.24837797348944424</c:v>
                </c:pt>
                <c:pt idx="991">
                  <c:v>0.25198769158727119</c:v>
                </c:pt>
                <c:pt idx="992">
                  <c:v>0.24690342919696562</c:v>
                </c:pt>
                <c:pt idx="993">
                  <c:v>0.25061533497057198</c:v>
                </c:pt>
                <c:pt idx="994">
                  <c:v>0.24455147480141948</c:v>
                </c:pt>
                <c:pt idx="995">
                  <c:v>0.24765290150314723</c:v>
                </c:pt>
                <c:pt idx="996">
                  <c:v>0.2485003135366517</c:v>
                </c:pt>
                <c:pt idx="997">
                  <c:v>0.24353852101428419</c:v>
                </c:pt>
                <c:pt idx="998">
                  <c:v>0.24646688742346523</c:v>
                </c:pt>
                <c:pt idx="999">
                  <c:v>0.2512336179893464</c:v>
                </c:pt>
                <c:pt idx="1000">
                  <c:v>0.24924751503969089</c:v>
                </c:pt>
                <c:pt idx="1001">
                  <c:v>0.24961701407381343</c:v>
                </c:pt>
                <c:pt idx="1002">
                  <c:v>0.24812437726839942</c:v>
                </c:pt>
                <c:pt idx="1003">
                  <c:v>0.24683022644094077</c:v>
                </c:pt>
                <c:pt idx="1004">
                  <c:v>0.2420750055532741</c:v>
                </c:pt>
                <c:pt idx="1005">
                  <c:v>0.25177597460662371</c:v>
                </c:pt>
                <c:pt idx="1006">
                  <c:v>0.24284077558437023</c:v>
                </c:pt>
                <c:pt idx="1007">
                  <c:v>0.24426692790150017</c:v>
                </c:pt>
                <c:pt idx="1008">
                  <c:v>0.24586934128897076</c:v>
                </c:pt>
                <c:pt idx="1009">
                  <c:v>0.24162905184290384</c:v>
                </c:pt>
                <c:pt idx="1010">
                  <c:v>0.2443287215788299</c:v>
                </c:pt>
                <c:pt idx="1011">
                  <c:v>0.24495842172625837</c:v>
                </c:pt>
                <c:pt idx="1012">
                  <c:v>0.24646097988816607</c:v>
                </c:pt>
                <c:pt idx="1013">
                  <c:v>0.24356860695120064</c:v>
                </c:pt>
                <c:pt idx="1014">
                  <c:v>0.24393241379257313</c:v>
                </c:pt>
                <c:pt idx="1015">
                  <c:v>0.24420480658669419</c:v>
                </c:pt>
                <c:pt idx="1016">
                  <c:v>0.2415975722741468</c:v>
                </c:pt>
                <c:pt idx="1017">
                  <c:v>0.24462468602619936</c:v>
                </c:pt>
                <c:pt idx="1018">
                  <c:v>0.24234048568716915</c:v>
                </c:pt>
                <c:pt idx="1019">
                  <c:v>0.25371527263714277</c:v>
                </c:pt>
                <c:pt idx="1020">
                  <c:v>0.24339629819069941</c:v>
                </c:pt>
                <c:pt idx="1021">
                  <c:v>0.24901070270850045</c:v>
                </c:pt>
                <c:pt idx="1022">
                  <c:v>0.24343923975932125</c:v>
                </c:pt>
                <c:pt idx="1023">
                  <c:v>0.24078677890556133</c:v>
                </c:pt>
                <c:pt idx="1024">
                  <c:v>0.24227890134236807</c:v>
                </c:pt>
                <c:pt idx="1025">
                  <c:v>0.24179496481026019</c:v>
                </c:pt>
                <c:pt idx="1026">
                  <c:v>0.24572210935452654</c:v>
                </c:pt>
                <c:pt idx="1027">
                  <c:v>0.2403085899708497</c:v>
                </c:pt>
                <c:pt idx="1028">
                  <c:v>0.24367048370305833</c:v>
                </c:pt>
                <c:pt idx="1029">
                  <c:v>0.2429780932225909</c:v>
                </c:pt>
                <c:pt idx="1030">
                  <c:v>0.24350986852017975</c:v>
                </c:pt>
                <c:pt idx="1031">
                  <c:v>0.24509022384868606</c:v>
                </c:pt>
                <c:pt idx="1032">
                  <c:v>0.2470108343847528</c:v>
                </c:pt>
                <c:pt idx="1033">
                  <c:v>0.24556707762414298</c:v>
                </c:pt>
                <c:pt idx="1034">
                  <c:v>0.24398959336184234</c:v>
                </c:pt>
                <c:pt idx="1035">
                  <c:v>0.24529798555205007</c:v>
                </c:pt>
                <c:pt idx="1036">
                  <c:v>0.24565843462525594</c:v>
                </c:pt>
                <c:pt idx="1037">
                  <c:v>0.24037822142093734</c:v>
                </c:pt>
                <c:pt idx="1038">
                  <c:v>0.24710860861429262</c:v>
                </c:pt>
                <c:pt idx="1039">
                  <c:v>0.24695262503506621</c:v>
                </c:pt>
                <c:pt idx="1040">
                  <c:v>0.24724129491088798</c:v>
                </c:pt>
                <c:pt idx="1041">
                  <c:v>0.24482843508621066</c:v>
                </c:pt>
                <c:pt idx="1042">
                  <c:v>0.24439245540027033</c:v>
                </c:pt>
                <c:pt idx="1043">
                  <c:v>0.24885164743978549</c:v>
                </c:pt>
                <c:pt idx="1044">
                  <c:v>0.24144210949525036</c:v>
                </c:pt>
                <c:pt idx="1045">
                  <c:v>0.24448532700227643</c:v>
                </c:pt>
                <c:pt idx="1046">
                  <c:v>0.24146169316166288</c:v>
                </c:pt>
                <c:pt idx="1047">
                  <c:v>0.2481605283278947</c:v>
                </c:pt>
                <c:pt idx="1048">
                  <c:v>0.24944067263694292</c:v>
                </c:pt>
                <c:pt idx="1049">
                  <c:v>0.24179396551299304</c:v>
                </c:pt>
                <c:pt idx="1050">
                  <c:v>0.24391548632604776</c:v>
                </c:pt>
                <c:pt idx="1051">
                  <c:v>0.24233709578729901</c:v>
                </c:pt>
                <c:pt idx="1052">
                  <c:v>0.24330730127713762</c:v>
                </c:pt>
                <c:pt idx="1053">
                  <c:v>0.24285026229805373</c:v>
                </c:pt>
                <c:pt idx="1054">
                  <c:v>0.23775150946943802</c:v>
                </c:pt>
                <c:pt idx="1055">
                  <c:v>0.24842574464689848</c:v>
                </c:pt>
                <c:pt idx="1056">
                  <c:v>0.24750559505125658</c:v>
                </c:pt>
                <c:pt idx="1057">
                  <c:v>0.25658975680588059</c:v>
                </c:pt>
                <c:pt idx="1058">
                  <c:v>0.24279226446043101</c:v>
                </c:pt>
                <c:pt idx="1059">
                  <c:v>0.25038053790404069</c:v>
                </c:pt>
                <c:pt idx="1060">
                  <c:v>0.24393208568799585</c:v>
                </c:pt>
                <c:pt idx="1061">
                  <c:v>0.24076037038615183</c:v>
                </c:pt>
                <c:pt idx="1062">
                  <c:v>0.24267628317526002</c:v>
                </c:pt>
                <c:pt idx="1063">
                  <c:v>0.24704309997846474</c:v>
                </c:pt>
                <c:pt idx="1064">
                  <c:v>0.24382259203466106</c:v>
                </c:pt>
                <c:pt idx="1065">
                  <c:v>0.24268908750949736</c:v>
                </c:pt>
                <c:pt idx="1066">
                  <c:v>0.23939714487336916</c:v>
                </c:pt>
                <c:pt idx="1067">
                  <c:v>0.18449007189345856</c:v>
                </c:pt>
                <c:pt idx="1068">
                  <c:v>0.17966992660248549</c:v>
                </c:pt>
                <c:pt idx="1069">
                  <c:v>0.18500030841456727</c:v>
                </c:pt>
                <c:pt idx="1070">
                  <c:v>0.17538445691963789</c:v>
                </c:pt>
                <c:pt idx="1071">
                  <c:v>0.18143976197225564</c:v>
                </c:pt>
                <c:pt idx="1072">
                  <c:v>0.18564146327331077</c:v>
                </c:pt>
                <c:pt idx="1073">
                  <c:v>0.1763054859934452</c:v>
                </c:pt>
                <c:pt idx="1074">
                  <c:v>0.17911956865161516</c:v>
                </c:pt>
                <c:pt idx="1075">
                  <c:v>0.17385056560235856</c:v>
                </c:pt>
                <c:pt idx="1076">
                  <c:v>0.17627368745754834</c:v>
                </c:pt>
                <c:pt idx="1077">
                  <c:v>0.19439741150746803</c:v>
                </c:pt>
                <c:pt idx="1078">
                  <c:v>0.17324302851356022</c:v>
                </c:pt>
                <c:pt idx="1079">
                  <c:v>0.20871389605939861</c:v>
                </c:pt>
                <c:pt idx="1080">
                  <c:v>0.19223868977268266</c:v>
                </c:pt>
                <c:pt idx="1081">
                  <c:v>0.19205316847089637</c:v>
                </c:pt>
                <c:pt idx="1082">
                  <c:v>0.19693902677147967</c:v>
                </c:pt>
                <c:pt idx="1083">
                  <c:v>0.19102004444453113</c:v>
                </c:pt>
                <c:pt idx="1084">
                  <c:v>0.19868112696874896</c:v>
                </c:pt>
                <c:pt idx="1085">
                  <c:v>0.19282931024661343</c:v>
                </c:pt>
                <c:pt idx="1086">
                  <c:v>0.19081983413590864</c:v>
                </c:pt>
                <c:pt idx="1087">
                  <c:v>0.19239690594911352</c:v>
                </c:pt>
                <c:pt idx="1088">
                  <c:v>0.19290586015524891</c:v>
                </c:pt>
                <c:pt idx="1089">
                  <c:v>0.19155425516037106</c:v>
                </c:pt>
                <c:pt idx="1090">
                  <c:v>0.1916029316195198</c:v>
                </c:pt>
                <c:pt idx="1091">
                  <c:v>0.19281914424794877</c:v>
                </c:pt>
                <c:pt idx="1092">
                  <c:v>0.19548074219251932</c:v>
                </c:pt>
                <c:pt idx="1093">
                  <c:v>0.21552417234659949</c:v>
                </c:pt>
                <c:pt idx="1094">
                  <c:v>0.19624662532240533</c:v>
                </c:pt>
                <c:pt idx="1095">
                  <c:v>0.19017394705652091</c:v>
                </c:pt>
                <c:pt idx="1096">
                  <c:v>0.18873694023152598</c:v>
                </c:pt>
                <c:pt idx="1097">
                  <c:v>0.19544788716599548</c:v>
                </c:pt>
                <c:pt idx="1098">
                  <c:v>0.19606684152310416</c:v>
                </c:pt>
                <c:pt idx="1099">
                  <c:v>0.20003337241025276</c:v>
                </c:pt>
                <c:pt idx="1100">
                  <c:v>0.19072764540146014</c:v>
                </c:pt>
                <c:pt idx="1101">
                  <c:v>0.19043813334104431</c:v>
                </c:pt>
                <c:pt idx="1102">
                  <c:v>0.19322811353285596</c:v>
                </c:pt>
                <c:pt idx="1103">
                  <c:v>0.19184809417904081</c:v>
                </c:pt>
                <c:pt idx="1104">
                  <c:v>0.19343068853057632</c:v>
                </c:pt>
                <c:pt idx="1105">
                  <c:v>0.2006766447517232</c:v>
                </c:pt>
                <c:pt idx="1106">
                  <c:v>0.18872794959719208</c:v>
                </c:pt>
                <c:pt idx="1107">
                  <c:v>0.19017286030376024</c:v>
                </c:pt>
                <c:pt idx="1108">
                  <c:v>0.19491967731866078</c:v>
                </c:pt>
                <c:pt idx="1109">
                  <c:v>0.18631396815126289</c:v>
                </c:pt>
                <c:pt idx="1110">
                  <c:v>0.18815196836646741</c:v>
                </c:pt>
                <c:pt idx="1111">
                  <c:v>0.18609829597268046</c:v>
                </c:pt>
                <c:pt idx="1112">
                  <c:v>0.19992168397386578</c:v>
                </c:pt>
                <c:pt idx="1113">
                  <c:v>0.21692464513937848</c:v>
                </c:pt>
                <c:pt idx="1114">
                  <c:v>0.20429771920957673</c:v>
                </c:pt>
                <c:pt idx="1115">
                  <c:v>0.19785905801328552</c:v>
                </c:pt>
                <c:pt idx="1116">
                  <c:v>0.1900232934942454</c:v>
                </c:pt>
                <c:pt idx="1117">
                  <c:v>0.18837487344364989</c:v>
                </c:pt>
                <c:pt idx="1118">
                  <c:v>0.18973223737251477</c:v>
                </c:pt>
                <c:pt idx="1119">
                  <c:v>0.2003044805576395</c:v>
                </c:pt>
                <c:pt idx="1120">
                  <c:v>0.19798268576302158</c:v>
                </c:pt>
                <c:pt idx="1121">
                  <c:v>0.20335418660964377</c:v>
                </c:pt>
                <c:pt idx="1122">
                  <c:v>0.19436650298871871</c:v>
                </c:pt>
                <c:pt idx="1123">
                  <c:v>0.1923331940033477</c:v>
                </c:pt>
                <c:pt idx="1124">
                  <c:v>0.20713192966190652</c:v>
                </c:pt>
                <c:pt idx="1125">
                  <c:v>0.18949124236451009</c:v>
                </c:pt>
                <c:pt idx="1126">
                  <c:v>0.19990745688669076</c:v>
                </c:pt>
                <c:pt idx="1127">
                  <c:v>0.19141899020603725</c:v>
                </c:pt>
                <c:pt idx="1128">
                  <c:v>0.19089990831371306</c:v>
                </c:pt>
                <c:pt idx="1129">
                  <c:v>0.19420601372929003</c:v>
                </c:pt>
                <c:pt idx="1130">
                  <c:v>0.20753308482176802</c:v>
                </c:pt>
                <c:pt idx="1131">
                  <c:v>0.20401155153081518</c:v>
                </c:pt>
                <c:pt idx="1132">
                  <c:v>0.20539518454910022</c:v>
                </c:pt>
                <c:pt idx="1133">
                  <c:v>0.20431800173887904</c:v>
                </c:pt>
                <c:pt idx="1134">
                  <c:v>0.2036328061818593</c:v>
                </c:pt>
                <c:pt idx="1135">
                  <c:v>0.36649139541638842</c:v>
                </c:pt>
                <c:pt idx="1136">
                  <c:v>0.20028336749732523</c:v>
                </c:pt>
                <c:pt idx="1137">
                  <c:v>0.19929336009238785</c:v>
                </c:pt>
                <c:pt idx="1138">
                  <c:v>0.21139741414056878</c:v>
                </c:pt>
                <c:pt idx="1139">
                  <c:v>0.2019709266186509</c:v>
                </c:pt>
                <c:pt idx="1140">
                  <c:v>0.2051115394551033</c:v>
                </c:pt>
                <c:pt idx="1141">
                  <c:v>0.22385572089426065</c:v>
                </c:pt>
                <c:pt idx="1142">
                  <c:v>0.15999573515237353</c:v>
                </c:pt>
                <c:pt idx="1143">
                  <c:v>0.180886966575593</c:v>
                </c:pt>
                <c:pt idx="1144">
                  <c:v>0.17636478355037033</c:v>
                </c:pt>
                <c:pt idx="1145">
                  <c:v>0.19722892194639652</c:v>
                </c:pt>
                <c:pt idx="1146">
                  <c:v>0.19878242689129966</c:v>
                </c:pt>
                <c:pt idx="1147">
                  <c:v>0.19883562630565255</c:v>
                </c:pt>
                <c:pt idx="1148">
                  <c:v>0.1909746887353263</c:v>
                </c:pt>
                <c:pt idx="1149">
                  <c:v>0.18808379669549202</c:v>
                </c:pt>
                <c:pt idx="1150">
                  <c:v>0.19702589477741794</c:v>
                </c:pt>
                <c:pt idx="1151">
                  <c:v>0.19522055228992086</c:v>
                </c:pt>
                <c:pt idx="1152">
                  <c:v>0.18979669457085224</c:v>
                </c:pt>
                <c:pt idx="1153">
                  <c:v>0.19270485808175897</c:v>
                </c:pt>
                <c:pt idx="1154">
                  <c:v>0.19070493579996528</c:v>
                </c:pt>
                <c:pt idx="1155">
                  <c:v>0.19334735509229439</c:v>
                </c:pt>
                <c:pt idx="1156">
                  <c:v>0.17839234165770979</c:v>
                </c:pt>
                <c:pt idx="1157">
                  <c:v>0.18581760296278604</c:v>
                </c:pt>
                <c:pt idx="1158">
                  <c:v>0.14898507873705924</c:v>
                </c:pt>
                <c:pt idx="1159">
                  <c:v>0.13917771921785649</c:v>
                </c:pt>
                <c:pt idx="1160">
                  <c:v>0.15653187360116316</c:v>
                </c:pt>
                <c:pt idx="1161">
                  <c:v>0.15539351481302166</c:v>
                </c:pt>
                <c:pt idx="1162">
                  <c:v>0.14477632433209786</c:v>
                </c:pt>
                <c:pt idx="1163">
                  <c:v>0.15097412497592355</c:v>
                </c:pt>
                <c:pt idx="1164">
                  <c:v>0.12603938561075978</c:v>
                </c:pt>
                <c:pt idx="1165">
                  <c:v>0.12659944724713812</c:v>
                </c:pt>
                <c:pt idx="1166">
                  <c:v>0.12491577926241026</c:v>
                </c:pt>
                <c:pt idx="1167">
                  <c:v>0.16402816654866959</c:v>
                </c:pt>
                <c:pt idx="1168">
                  <c:v>0.15812228378592597</c:v>
                </c:pt>
                <c:pt idx="1169">
                  <c:v>0.16241313417424674</c:v>
                </c:pt>
                <c:pt idx="1170">
                  <c:v>0.15595461851005421</c:v>
                </c:pt>
                <c:pt idx="1171">
                  <c:v>0.16242810292921295</c:v>
                </c:pt>
                <c:pt idx="1172">
                  <c:v>0.1602853930998096</c:v>
                </c:pt>
                <c:pt idx="1173">
                  <c:v>0.1734313341374647</c:v>
                </c:pt>
                <c:pt idx="1174">
                  <c:v>0.17543403678905545</c:v>
                </c:pt>
                <c:pt idx="1175">
                  <c:v>0.17555408246642745</c:v>
                </c:pt>
                <c:pt idx="1176">
                  <c:v>0.16469701281195714</c:v>
                </c:pt>
                <c:pt idx="1177">
                  <c:v>0.17747894070338965</c:v>
                </c:pt>
                <c:pt idx="1178">
                  <c:v>0.17076692330085042</c:v>
                </c:pt>
                <c:pt idx="1179">
                  <c:v>0.17768699200835592</c:v>
                </c:pt>
                <c:pt idx="1180">
                  <c:v>0.17262615485453292</c:v>
                </c:pt>
                <c:pt idx="1181">
                  <c:v>0.16771281976399877</c:v>
                </c:pt>
                <c:pt idx="1182">
                  <c:v>0.14448182097890605</c:v>
                </c:pt>
                <c:pt idx="1183">
                  <c:v>0.16440431124002686</c:v>
                </c:pt>
                <c:pt idx="1184">
                  <c:v>0.15936389803963014</c:v>
                </c:pt>
                <c:pt idx="1185">
                  <c:v>0.1542542105641056</c:v>
                </c:pt>
                <c:pt idx="1186">
                  <c:v>0.16939930258862113</c:v>
                </c:pt>
                <c:pt idx="1187">
                  <c:v>0.14874313436495257</c:v>
                </c:pt>
                <c:pt idx="1188">
                  <c:v>0.16364284326326306</c:v>
                </c:pt>
                <c:pt idx="1189">
                  <c:v>0.19250261951967218</c:v>
                </c:pt>
                <c:pt idx="1190">
                  <c:v>0.16640205008340203</c:v>
                </c:pt>
                <c:pt idx="1191">
                  <c:v>0.16868745972618004</c:v>
                </c:pt>
                <c:pt idx="1192">
                  <c:v>0.17340996390462227</c:v>
                </c:pt>
                <c:pt idx="1193">
                  <c:v>0.17142221404226321</c:v>
                </c:pt>
                <c:pt idx="1194">
                  <c:v>0.17258865099969301</c:v>
                </c:pt>
                <c:pt idx="1195">
                  <c:v>0.17088051573903407</c:v>
                </c:pt>
                <c:pt idx="1196">
                  <c:v>0.17386552129572896</c:v>
                </c:pt>
                <c:pt idx="1197">
                  <c:v>0.1758115677672385</c:v>
                </c:pt>
                <c:pt idx="1198">
                  <c:v>0.17365494138759496</c:v>
                </c:pt>
                <c:pt idx="1199">
                  <c:v>0.17131527156014448</c:v>
                </c:pt>
                <c:pt idx="1200">
                  <c:v>0.17857623625870289</c:v>
                </c:pt>
                <c:pt idx="1201">
                  <c:v>0.17900042659379167</c:v>
                </c:pt>
                <c:pt idx="1202">
                  <c:v>0.17169605922476983</c:v>
                </c:pt>
                <c:pt idx="1203">
                  <c:v>0.18953369151350241</c:v>
                </c:pt>
                <c:pt idx="1204">
                  <c:v>0.19072633854250665</c:v>
                </c:pt>
                <c:pt idx="1205">
                  <c:v>0.16437920921758309</c:v>
                </c:pt>
                <c:pt idx="1206">
                  <c:v>0.1524490096694735</c:v>
                </c:pt>
                <c:pt idx="1207">
                  <c:v>0.15551596503596254</c:v>
                </c:pt>
                <c:pt idx="1208">
                  <c:v>0.15431880416322485</c:v>
                </c:pt>
                <c:pt idx="1209">
                  <c:v>0.36210837731401657</c:v>
                </c:pt>
                <c:pt idx="1210">
                  <c:v>0.17114846904792103</c:v>
                </c:pt>
                <c:pt idx="1211">
                  <c:v>0.1723412204226964</c:v>
                </c:pt>
                <c:pt idx="1212">
                  <c:v>0.18673507034893877</c:v>
                </c:pt>
                <c:pt idx="1213">
                  <c:v>0.17150266383614543</c:v>
                </c:pt>
                <c:pt idx="1214">
                  <c:v>0.16735597298587379</c:v>
                </c:pt>
                <c:pt idx="1215">
                  <c:v>0.16882607739905087</c:v>
                </c:pt>
                <c:pt idx="1216">
                  <c:v>0.17027155703049424</c:v>
                </c:pt>
                <c:pt idx="1217">
                  <c:v>0.17512408333706908</c:v>
                </c:pt>
                <c:pt idx="1218">
                  <c:v>0.17337497254029977</c:v>
                </c:pt>
                <c:pt idx="1219">
                  <c:v>0.16145294142116029</c:v>
                </c:pt>
                <c:pt idx="1220">
                  <c:v>0.1647754943937727</c:v>
                </c:pt>
                <c:pt idx="1221">
                  <c:v>0.19982819573923827</c:v>
                </c:pt>
                <c:pt idx="1222">
                  <c:v>0.20663612113403218</c:v>
                </c:pt>
                <c:pt idx="1223">
                  <c:v>0.20843617417929483</c:v>
                </c:pt>
                <c:pt idx="1224">
                  <c:v>0.16791958645690119</c:v>
                </c:pt>
                <c:pt idx="1225">
                  <c:v>0.10202308063316234</c:v>
                </c:pt>
                <c:pt idx="1226">
                  <c:v>0.12446830589479063</c:v>
                </c:pt>
                <c:pt idx="1227">
                  <c:v>0.1177022062806774</c:v>
                </c:pt>
                <c:pt idx="1228">
                  <c:v>0.1089186834941458</c:v>
                </c:pt>
                <c:pt idx="1229">
                  <c:v>0.11856853804017753</c:v>
                </c:pt>
                <c:pt idx="1230">
                  <c:v>0.12967344478044751</c:v>
                </c:pt>
                <c:pt idx="1231">
                  <c:v>0.12904536029491132</c:v>
                </c:pt>
                <c:pt idx="1232">
                  <c:v>0.15484136447651276</c:v>
                </c:pt>
                <c:pt idx="1233">
                  <c:v>0.14984911672811974</c:v>
                </c:pt>
                <c:pt idx="1234">
                  <c:v>0.14478161911543763</c:v>
                </c:pt>
                <c:pt idx="1235">
                  <c:v>0.16743104809440412</c:v>
                </c:pt>
                <c:pt idx="1236">
                  <c:v>0.1662496436956018</c:v>
                </c:pt>
                <c:pt idx="1237">
                  <c:v>0.16237225866250293</c:v>
                </c:pt>
                <c:pt idx="1238">
                  <c:v>0.12010544326414863</c:v>
                </c:pt>
                <c:pt idx="1239">
                  <c:v>0.11810827483371433</c:v>
                </c:pt>
                <c:pt idx="1240">
                  <c:v>0.11759050905555135</c:v>
                </c:pt>
                <c:pt idx="1241">
                  <c:v>0.12840043857980987</c:v>
                </c:pt>
                <c:pt idx="1242">
                  <c:v>0.14119576523335731</c:v>
                </c:pt>
                <c:pt idx="1243">
                  <c:v>0.13288480503619393</c:v>
                </c:pt>
                <c:pt idx="1244">
                  <c:v>0.13738774400333176</c:v>
                </c:pt>
                <c:pt idx="1245">
                  <c:v>0.15191822736828042</c:v>
                </c:pt>
                <c:pt idx="1246">
                  <c:v>0.14630261927599086</c:v>
                </c:pt>
                <c:pt idx="1247">
                  <c:v>0.15743522146535005</c:v>
                </c:pt>
                <c:pt idx="1248">
                  <c:v>8.270364911773731E-2</c:v>
                </c:pt>
                <c:pt idx="1249">
                  <c:v>0.12075953372097814</c:v>
                </c:pt>
                <c:pt idx="1250">
                  <c:v>0.12280423787691852</c:v>
                </c:pt>
                <c:pt idx="1251">
                  <c:v>0.1411495612911926</c:v>
                </c:pt>
                <c:pt idx="1252">
                  <c:v>0.14016283813137198</c:v>
                </c:pt>
                <c:pt idx="1253">
                  <c:v>0.13930377827242557</c:v>
                </c:pt>
                <c:pt idx="1254">
                  <c:v>0.15758683644794935</c:v>
                </c:pt>
                <c:pt idx="1255">
                  <c:v>0.16688841600054838</c:v>
                </c:pt>
                <c:pt idx="1256">
                  <c:v>0.15989118052287221</c:v>
                </c:pt>
                <c:pt idx="1257">
                  <c:v>0.1481853458139013</c:v>
                </c:pt>
                <c:pt idx="1258">
                  <c:v>0.14497103303769387</c:v>
                </c:pt>
                <c:pt idx="1259">
                  <c:v>0.15979790804514549</c:v>
                </c:pt>
                <c:pt idx="1260">
                  <c:v>0.17258440050550261</c:v>
                </c:pt>
                <c:pt idx="1261">
                  <c:v>0.18015275646124795</c:v>
                </c:pt>
                <c:pt idx="1262">
                  <c:v>0.187245556153536</c:v>
                </c:pt>
                <c:pt idx="1263">
                  <c:v>0.18618013519100529</c:v>
                </c:pt>
                <c:pt idx="1264">
                  <c:v>0.17793041974991208</c:v>
                </c:pt>
                <c:pt idx="1265">
                  <c:v>0.1725177563234066</c:v>
                </c:pt>
                <c:pt idx="1266">
                  <c:v>0.17430707314029625</c:v>
                </c:pt>
                <c:pt idx="1267">
                  <c:v>0.21364603531288751</c:v>
                </c:pt>
                <c:pt idx="1268">
                  <c:v>0.14117447166924268</c:v>
                </c:pt>
                <c:pt idx="1269">
                  <c:v>0.14222014589839249</c:v>
                </c:pt>
                <c:pt idx="1270">
                  <c:v>0.14000079734413218</c:v>
                </c:pt>
                <c:pt idx="1271">
                  <c:v>0.16309720998674138</c:v>
                </c:pt>
                <c:pt idx="1272">
                  <c:v>0.16510961826721804</c:v>
                </c:pt>
                <c:pt idx="1273">
                  <c:v>0.21862347479441224</c:v>
                </c:pt>
                <c:pt idx="1274">
                  <c:v>0.2161885192169315</c:v>
                </c:pt>
                <c:pt idx="1275">
                  <c:v>0.20136659325324135</c:v>
                </c:pt>
                <c:pt idx="1276">
                  <c:v>0.21010940005839407</c:v>
                </c:pt>
                <c:pt idx="1277">
                  <c:v>0.19305551210932936</c:v>
                </c:pt>
                <c:pt idx="1278">
                  <c:v>0.20803966261901286</c:v>
                </c:pt>
                <c:pt idx="1279">
                  <c:v>0.19871851358618109</c:v>
                </c:pt>
                <c:pt idx="1280">
                  <c:v>0.220530871484649</c:v>
                </c:pt>
                <c:pt idx="1281">
                  <c:v>0.21396726003086552</c:v>
                </c:pt>
                <c:pt idx="1282">
                  <c:v>0.16885652113909577</c:v>
                </c:pt>
                <c:pt idx="1283">
                  <c:v>0.16721955822567658</c:v>
                </c:pt>
                <c:pt idx="1284">
                  <c:v>0.181400538459211</c:v>
                </c:pt>
                <c:pt idx="1285">
                  <c:v>0.16996248657553403</c:v>
                </c:pt>
                <c:pt idx="1286">
                  <c:v>0.15880993509737751</c:v>
                </c:pt>
                <c:pt idx="1287">
                  <c:v>0.16804314680312249</c:v>
                </c:pt>
                <c:pt idx="1288">
                  <c:v>0.15391945411350383</c:v>
                </c:pt>
                <c:pt idx="1289">
                  <c:v>0.15475773317452468</c:v>
                </c:pt>
                <c:pt idx="1290">
                  <c:v>0.17295472009005275</c:v>
                </c:pt>
                <c:pt idx="1291">
                  <c:v>0.16444557293576434</c:v>
                </c:pt>
                <c:pt idx="1292">
                  <c:v>0.14628903667801207</c:v>
                </c:pt>
                <c:pt idx="1293">
                  <c:v>0.18742071471955457</c:v>
                </c:pt>
                <c:pt idx="1294">
                  <c:v>0.1871912459637457</c:v>
                </c:pt>
                <c:pt idx="1295">
                  <c:v>0.15807779103422837</c:v>
                </c:pt>
                <c:pt idx="1296">
                  <c:v>0.15936895951972785</c:v>
                </c:pt>
                <c:pt idx="1297">
                  <c:v>0.17167979607083872</c:v>
                </c:pt>
                <c:pt idx="1298">
                  <c:v>0.17918334415136972</c:v>
                </c:pt>
                <c:pt idx="1299">
                  <c:v>0.16102943523109259</c:v>
                </c:pt>
                <c:pt idx="1300">
                  <c:v>0.16119413074353783</c:v>
                </c:pt>
                <c:pt idx="1301">
                  <c:v>0.17483075876909782</c:v>
                </c:pt>
                <c:pt idx="1302">
                  <c:v>0.18102046099426738</c:v>
                </c:pt>
                <c:pt idx="1303">
                  <c:v>0.17073736098213343</c:v>
                </c:pt>
                <c:pt idx="1304">
                  <c:v>0.16763941078027988</c:v>
                </c:pt>
                <c:pt idx="1305">
                  <c:v>0.16995004048210083</c:v>
                </c:pt>
                <c:pt idx="1306">
                  <c:v>0.15009712810640785</c:v>
                </c:pt>
                <c:pt idx="1307">
                  <c:v>0.14786827840629657</c:v>
                </c:pt>
                <c:pt idx="1308">
                  <c:v>0.14146510445802463</c:v>
                </c:pt>
                <c:pt idx="1309">
                  <c:v>0.1526533666061014</c:v>
                </c:pt>
                <c:pt idx="1310">
                  <c:v>0.14603812674209093</c:v>
                </c:pt>
                <c:pt idx="1311">
                  <c:v>0.18012503840083038</c:v>
                </c:pt>
                <c:pt idx="1312">
                  <c:v>0.17939358923613247</c:v>
                </c:pt>
                <c:pt idx="1313">
                  <c:v>0.17670727257322305</c:v>
                </c:pt>
                <c:pt idx="1314">
                  <c:v>0.13097470970362535</c:v>
                </c:pt>
                <c:pt idx="1315">
                  <c:v>0.14866760493166264</c:v>
                </c:pt>
                <c:pt idx="1316">
                  <c:v>0.14783132447302094</c:v>
                </c:pt>
                <c:pt idx="1317">
                  <c:v>0.14458811811163441</c:v>
                </c:pt>
                <c:pt idx="1318">
                  <c:v>0.18290323603132297</c:v>
                </c:pt>
                <c:pt idx="1319">
                  <c:v>0.13907170188666163</c:v>
                </c:pt>
                <c:pt idx="1320">
                  <c:v>0.14765085711368675</c:v>
                </c:pt>
                <c:pt idx="1321">
                  <c:v>0.15079469631775</c:v>
                </c:pt>
                <c:pt idx="1322">
                  <c:v>0.14804216128294456</c:v>
                </c:pt>
                <c:pt idx="1323">
                  <c:v>0.1589358673643777</c:v>
                </c:pt>
                <c:pt idx="1324">
                  <c:v>0.16710397725735149</c:v>
                </c:pt>
                <c:pt idx="1325">
                  <c:v>0.17929916502379895</c:v>
                </c:pt>
                <c:pt idx="1326">
                  <c:v>0.17151010796377397</c:v>
                </c:pt>
                <c:pt idx="1327">
                  <c:v>0.17331191023811376</c:v>
                </c:pt>
                <c:pt idx="1328">
                  <c:v>0.18804826461030677</c:v>
                </c:pt>
                <c:pt idx="1329">
                  <c:v>0.18686459346470441</c:v>
                </c:pt>
                <c:pt idx="1330">
                  <c:v>0.18295325265367035</c:v>
                </c:pt>
                <c:pt idx="1331">
                  <c:v>0.18498696451184404</c:v>
                </c:pt>
                <c:pt idx="1332">
                  <c:v>0.1827401403835629</c:v>
                </c:pt>
                <c:pt idx="1333">
                  <c:v>0.19013630028761419</c:v>
                </c:pt>
                <c:pt idx="1334">
                  <c:v>0.19005035891430744</c:v>
                </c:pt>
                <c:pt idx="1335">
                  <c:v>0.19292805587066031</c:v>
                </c:pt>
                <c:pt idx="1336">
                  <c:v>0.18582337276887184</c:v>
                </c:pt>
                <c:pt idx="1337">
                  <c:v>0.18622048323533491</c:v>
                </c:pt>
                <c:pt idx="1338">
                  <c:v>0.1959163108233648</c:v>
                </c:pt>
                <c:pt idx="1339">
                  <c:v>0.20566009529705642</c:v>
                </c:pt>
                <c:pt idx="1340">
                  <c:v>0.19632810939893552</c:v>
                </c:pt>
                <c:pt idx="1341">
                  <c:v>0.19463178016393368</c:v>
                </c:pt>
                <c:pt idx="1342">
                  <c:v>0.18615951453045465</c:v>
                </c:pt>
                <c:pt idx="1343">
                  <c:v>0.19577310785037216</c:v>
                </c:pt>
                <c:pt idx="1344">
                  <c:v>0.15611360532263996</c:v>
                </c:pt>
                <c:pt idx="1345">
                  <c:v>0.18171753026686499</c:v>
                </c:pt>
                <c:pt idx="1346">
                  <c:v>0.18895568785336447</c:v>
                </c:pt>
                <c:pt idx="1347">
                  <c:v>0.19643875347776785</c:v>
                </c:pt>
                <c:pt idx="1348">
                  <c:v>0.19863626741004126</c:v>
                </c:pt>
                <c:pt idx="1349">
                  <c:v>0.19366681202158542</c:v>
                </c:pt>
                <c:pt idx="1350">
                  <c:v>0.21762965521735378</c:v>
                </c:pt>
                <c:pt idx="1351">
                  <c:v>0.22024482023426284</c:v>
                </c:pt>
                <c:pt idx="1352">
                  <c:v>0.20682638920622942</c:v>
                </c:pt>
                <c:pt idx="1353">
                  <c:v>0.2226405558906146</c:v>
                </c:pt>
                <c:pt idx="1354">
                  <c:v>0.20016885297595621</c:v>
                </c:pt>
                <c:pt idx="1355">
                  <c:v>0.18523446907426377</c:v>
                </c:pt>
                <c:pt idx="1356">
                  <c:v>0.19431878192336871</c:v>
                </c:pt>
                <c:pt idx="1357">
                  <c:v>0.20392540046563923</c:v>
                </c:pt>
                <c:pt idx="1358">
                  <c:v>0.19427259710795797</c:v>
                </c:pt>
                <c:pt idx="1359">
                  <c:v>0.14893316310471372</c:v>
                </c:pt>
                <c:pt idx="1360">
                  <c:v>0.18078735385007505</c:v>
                </c:pt>
                <c:pt idx="1361">
                  <c:v>0.14025808041372079</c:v>
                </c:pt>
                <c:pt idx="1362">
                  <c:v>0.19450112297430966</c:v>
                </c:pt>
                <c:pt idx="1363">
                  <c:v>0.18648118296310612</c:v>
                </c:pt>
                <c:pt idx="1364">
                  <c:v>0.18556965043766471</c:v>
                </c:pt>
                <c:pt idx="1365">
                  <c:v>0.17510900249008854</c:v>
                </c:pt>
                <c:pt idx="1366">
                  <c:v>0.17891987512862428</c:v>
                </c:pt>
                <c:pt idx="1367">
                  <c:v>0.17796541773372354</c:v>
                </c:pt>
                <c:pt idx="1368">
                  <c:v>0.18095690544686249</c:v>
                </c:pt>
                <c:pt idx="1369">
                  <c:v>0.17746632719066646</c:v>
                </c:pt>
                <c:pt idx="1370">
                  <c:v>0.17835956146668597</c:v>
                </c:pt>
                <c:pt idx="1371">
                  <c:v>0.19294740696837875</c:v>
                </c:pt>
                <c:pt idx="1372">
                  <c:v>0.17820335112616537</c:v>
                </c:pt>
                <c:pt idx="1373">
                  <c:v>0.17796436367412793</c:v>
                </c:pt>
                <c:pt idx="1374">
                  <c:v>0.20974907630795148</c:v>
                </c:pt>
                <c:pt idx="1375">
                  <c:v>0.20438301327816699</c:v>
                </c:pt>
                <c:pt idx="1376">
                  <c:v>0.20518526007298377</c:v>
                </c:pt>
                <c:pt idx="1377">
                  <c:v>0.17560494736193455</c:v>
                </c:pt>
                <c:pt idx="1378">
                  <c:v>0.17416103613067868</c:v>
                </c:pt>
                <c:pt idx="1379">
                  <c:v>0.15684934605590906</c:v>
                </c:pt>
                <c:pt idx="1380">
                  <c:v>0.17779434649028136</c:v>
                </c:pt>
                <c:pt idx="1381">
                  <c:v>0.18397318967885834</c:v>
                </c:pt>
                <c:pt idx="1382">
                  <c:v>0.18200320263715053</c:v>
                </c:pt>
                <c:pt idx="1383">
                  <c:v>0.18344892796358092</c:v>
                </c:pt>
                <c:pt idx="1384">
                  <c:v>0.19775404455625489</c:v>
                </c:pt>
                <c:pt idx="1385">
                  <c:v>0.17938534634831127</c:v>
                </c:pt>
                <c:pt idx="1386">
                  <c:v>0.17827155553949758</c:v>
                </c:pt>
                <c:pt idx="1387">
                  <c:v>0.1824931741775746</c:v>
                </c:pt>
                <c:pt idx="1388">
                  <c:v>0.179370410633513</c:v>
                </c:pt>
                <c:pt idx="1389">
                  <c:v>0.18771034890435967</c:v>
                </c:pt>
                <c:pt idx="1390">
                  <c:v>0.19519575795029276</c:v>
                </c:pt>
                <c:pt idx="1391">
                  <c:v>0.17344081650715815</c:v>
                </c:pt>
                <c:pt idx="1392">
                  <c:v>0.15613141743001435</c:v>
                </c:pt>
                <c:pt idx="1393">
                  <c:v>0.19446021118481083</c:v>
                </c:pt>
                <c:pt idx="1394">
                  <c:v>0.19293452262586808</c:v>
                </c:pt>
                <c:pt idx="1395">
                  <c:v>0.18966978815942159</c:v>
                </c:pt>
                <c:pt idx="1396">
                  <c:v>0.19864826329082197</c:v>
                </c:pt>
                <c:pt idx="1397">
                  <c:v>0.18949772783396757</c:v>
                </c:pt>
                <c:pt idx="1398">
                  <c:v>0.19162072794348495</c:v>
                </c:pt>
                <c:pt idx="1399">
                  <c:v>0.17411866946553012</c:v>
                </c:pt>
                <c:pt idx="1400">
                  <c:v>0.17664217613458577</c:v>
                </c:pt>
                <c:pt idx="1401">
                  <c:v>0.17568269339954634</c:v>
                </c:pt>
                <c:pt idx="1402">
                  <c:v>0.17960587161099317</c:v>
                </c:pt>
                <c:pt idx="1403">
                  <c:v>0.17400061359419672</c:v>
                </c:pt>
                <c:pt idx="1404">
                  <c:v>0.18174270885115718</c:v>
                </c:pt>
                <c:pt idx="1405">
                  <c:v>0.18109603651470918</c:v>
                </c:pt>
                <c:pt idx="1406">
                  <c:v>0.17189435644011652</c:v>
                </c:pt>
                <c:pt idx="1407">
                  <c:v>0.17837803938146113</c:v>
                </c:pt>
                <c:pt idx="1408">
                  <c:v>0.18244091859910405</c:v>
                </c:pt>
                <c:pt idx="1409">
                  <c:v>0.1848215106058726</c:v>
                </c:pt>
                <c:pt idx="1410">
                  <c:v>0.17508478380122972</c:v>
                </c:pt>
                <c:pt idx="1411">
                  <c:v>0.17439723844801724</c:v>
                </c:pt>
                <c:pt idx="1412">
                  <c:v>0.18544310781810003</c:v>
                </c:pt>
                <c:pt idx="1413">
                  <c:v>0.1838959141911527</c:v>
                </c:pt>
                <c:pt idx="1414">
                  <c:v>0.16455351630819814</c:v>
                </c:pt>
                <c:pt idx="1415">
                  <c:v>0.15862712191251704</c:v>
                </c:pt>
                <c:pt idx="1416">
                  <c:v>0.15844591185412016</c:v>
                </c:pt>
                <c:pt idx="1417">
                  <c:v>0.17907861044275641</c:v>
                </c:pt>
                <c:pt idx="1418">
                  <c:v>0.17834636241809987</c:v>
                </c:pt>
                <c:pt idx="1419">
                  <c:v>0.15458683906268345</c:v>
                </c:pt>
                <c:pt idx="1420">
                  <c:v>0.15618910463509916</c:v>
                </c:pt>
                <c:pt idx="1421">
                  <c:v>0.15251733629370845</c:v>
                </c:pt>
                <c:pt idx="1422">
                  <c:v>0.1544161539600557</c:v>
                </c:pt>
                <c:pt idx="1423">
                  <c:v>0.15713396637655519</c:v>
                </c:pt>
                <c:pt idx="1424">
                  <c:v>0.15336107699134782</c:v>
                </c:pt>
                <c:pt idx="1425">
                  <c:v>0.15371267998267912</c:v>
                </c:pt>
                <c:pt idx="1426">
                  <c:v>0.15411879672878159</c:v>
                </c:pt>
                <c:pt idx="1427">
                  <c:v>0.1713876673711785</c:v>
                </c:pt>
                <c:pt idx="1428">
                  <c:v>0.17341673793218915</c:v>
                </c:pt>
                <c:pt idx="1429">
                  <c:v>0.17102782597744204</c:v>
                </c:pt>
                <c:pt idx="1430">
                  <c:v>0.19638020237975251</c:v>
                </c:pt>
                <c:pt idx="1431">
                  <c:v>0.19080054231228294</c:v>
                </c:pt>
                <c:pt idx="1432">
                  <c:v>0.19405981770284564</c:v>
                </c:pt>
                <c:pt idx="1433">
                  <c:v>0.19040929015625663</c:v>
                </c:pt>
                <c:pt idx="1434">
                  <c:v>0.19693870935172697</c:v>
                </c:pt>
                <c:pt idx="1435">
                  <c:v>0.19733006708341083</c:v>
                </c:pt>
                <c:pt idx="1436">
                  <c:v>0.19402737093972622</c:v>
                </c:pt>
                <c:pt idx="1437">
                  <c:v>0.19595742310717768</c:v>
                </c:pt>
                <c:pt idx="1438">
                  <c:v>0.19147391413654713</c:v>
                </c:pt>
                <c:pt idx="1439">
                  <c:v>0.18983252578004794</c:v>
                </c:pt>
                <c:pt idx="1440">
                  <c:v>0.20809567310745791</c:v>
                </c:pt>
                <c:pt idx="1441">
                  <c:v>0.19770867013385551</c:v>
                </c:pt>
                <c:pt idx="1442">
                  <c:v>0.19666536458325368</c:v>
                </c:pt>
                <c:pt idx="1443">
                  <c:v>0.20342111283534869</c:v>
                </c:pt>
                <c:pt idx="1444">
                  <c:v>0.20060799030097165</c:v>
                </c:pt>
                <c:pt idx="1445">
                  <c:v>0.185055101192102</c:v>
                </c:pt>
                <c:pt idx="1446">
                  <c:v>0.18269016846412089</c:v>
                </c:pt>
                <c:pt idx="1447">
                  <c:v>0.18829419443297368</c:v>
                </c:pt>
                <c:pt idx="1448">
                  <c:v>0.18545523048489621</c:v>
                </c:pt>
                <c:pt idx="1449">
                  <c:v>0.17606462760205499</c:v>
                </c:pt>
                <c:pt idx="1450">
                  <c:v>0.17703534569120416</c:v>
                </c:pt>
                <c:pt idx="1451">
                  <c:v>0.1858055193469621</c:v>
                </c:pt>
                <c:pt idx="1452">
                  <c:v>0.17858450939086801</c:v>
                </c:pt>
                <c:pt idx="1453">
                  <c:v>0.17671017483986207</c:v>
                </c:pt>
                <c:pt idx="1454">
                  <c:v>0.19586750234114803</c:v>
                </c:pt>
                <c:pt idx="1455">
                  <c:v>0.19589370431953501</c:v>
                </c:pt>
                <c:pt idx="1456">
                  <c:v>0.19585814506953447</c:v>
                </c:pt>
                <c:pt idx="1457">
                  <c:v>0.19721305662176292</c:v>
                </c:pt>
                <c:pt idx="1458">
                  <c:v>0.19472871260104174</c:v>
                </c:pt>
                <c:pt idx="1459">
                  <c:v>0.19654481552364889</c:v>
                </c:pt>
                <c:pt idx="1460">
                  <c:v>0.1976029137950821</c:v>
                </c:pt>
                <c:pt idx="1461">
                  <c:v>0.20267434147608476</c:v>
                </c:pt>
                <c:pt idx="1462">
                  <c:v>0.19500394227471141</c:v>
                </c:pt>
                <c:pt idx="1463">
                  <c:v>0.2000993706738976</c:v>
                </c:pt>
                <c:pt idx="1464">
                  <c:v>0.1861981029070936</c:v>
                </c:pt>
                <c:pt idx="1465">
                  <c:v>0.19212893680927134</c:v>
                </c:pt>
                <c:pt idx="1466">
                  <c:v>0.19683378290719489</c:v>
                </c:pt>
                <c:pt idx="1467">
                  <c:v>0.1871450388256477</c:v>
                </c:pt>
                <c:pt idx="1468">
                  <c:v>0.1957940688203843</c:v>
                </c:pt>
                <c:pt idx="1469">
                  <c:v>0.19777427175412221</c:v>
                </c:pt>
                <c:pt idx="1470">
                  <c:v>0.19465395929531226</c:v>
                </c:pt>
                <c:pt idx="1471">
                  <c:v>0.18407292950423004</c:v>
                </c:pt>
                <c:pt idx="1472">
                  <c:v>0.18687642651550096</c:v>
                </c:pt>
                <c:pt idx="1473">
                  <c:v>0.19471749691580165</c:v>
                </c:pt>
                <c:pt idx="1474">
                  <c:v>0.20414232371272956</c:v>
                </c:pt>
                <c:pt idx="1475">
                  <c:v>0.1911954708047956</c:v>
                </c:pt>
                <c:pt idx="1476">
                  <c:v>0.19434124271045583</c:v>
                </c:pt>
                <c:pt idx="1477">
                  <c:v>0.20048535043257409</c:v>
                </c:pt>
                <c:pt idx="1478">
                  <c:v>0.20533663538448632</c:v>
                </c:pt>
                <c:pt idx="1479">
                  <c:v>0.20728489564274044</c:v>
                </c:pt>
                <c:pt idx="1480">
                  <c:v>0.2099778693210137</c:v>
                </c:pt>
                <c:pt idx="1481">
                  <c:v>0.20971743039211166</c:v>
                </c:pt>
                <c:pt idx="1482">
                  <c:v>0.21341609846116683</c:v>
                </c:pt>
                <c:pt idx="1483">
                  <c:v>0.23392478233542313</c:v>
                </c:pt>
                <c:pt idx="1484">
                  <c:v>0.24436769966107175</c:v>
                </c:pt>
                <c:pt idx="1485">
                  <c:v>0.24932476053038677</c:v>
                </c:pt>
                <c:pt idx="1486">
                  <c:v>0.24322306768459878</c:v>
                </c:pt>
                <c:pt idx="1487">
                  <c:v>0.23496943296918804</c:v>
                </c:pt>
                <c:pt idx="1488">
                  <c:v>0.24377842845356135</c:v>
                </c:pt>
                <c:pt idx="1489">
                  <c:v>0.21203978579615779</c:v>
                </c:pt>
                <c:pt idx="1490">
                  <c:v>0.17805787233025372</c:v>
                </c:pt>
                <c:pt idx="1491">
                  <c:v>0.15556230853050268</c:v>
                </c:pt>
                <c:pt idx="1492">
                  <c:v>0.14441816788408612</c:v>
                </c:pt>
                <c:pt idx="1493">
                  <c:v>0.17144854244334207</c:v>
                </c:pt>
                <c:pt idx="1494">
                  <c:v>0.20634076449612504</c:v>
                </c:pt>
                <c:pt idx="1495">
                  <c:v>0.16774335709767874</c:v>
                </c:pt>
                <c:pt idx="1496">
                  <c:v>0.15954480518216796</c:v>
                </c:pt>
                <c:pt idx="1497">
                  <c:v>0.16994570763605577</c:v>
                </c:pt>
                <c:pt idx="1498">
                  <c:v>0.15985347359938862</c:v>
                </c:pt>
                <c:pt idx="1499">
                  <c:v>0.16475877749783541</c:v>
                </c:pt>
                <c:pt idx="1500">
                  <c:v>0.16712482670895801</c:v>
                </c:pt>
                <c:pt idx="1501">
                  <c:v>0.1739074810944885</c:v>
                </c:pt>
                <c:pt idx="1502">
                  <c:v>0.11687294819452987</c:v>
                </c:pt>
                <c:pt idx="1503">
                  <c:v>0.17456157567029251</c:v>
                </c:pt>
                <c:pt idx="1504">
                  <c:v>0.15415615329807197</c:v>
                </c:pt>
                <c:pt idx="1505">
                  <c:v>0.16240896598344534</c:v>
                </c:pt>
                <c:pt idx="1506">
                  <c:v>0.18162000029860437</c:v>
                </c:pt>
                <c:pt idx="1507">
                  <c:v>0.1801248685395116</c:v>
                </c:pt>
                <c:pt idx="1508">
                  <c:v>0.17686576040808788</c:v>
                </c:pt>
                <c:pt idx="1509">
                  <c:v>0.17183205543460822</c:v>
                </c:pt>
                <c:pt idx="1510">
                  <c:v>0.17704016869245986</c:v>
                </c:pt>
                <c:pt idx="1511">
                  <c:v>0.17725191723209299</c:v>
                </c:pt>
                <c:pt idx="1512">
                  <c:v>0.18560401205819588</c:v>
                </c:pt>
                <c:pt idx="1513">
                  <c:v>0.17126506191543767</c:v>
                </c:pt>
                <c:pt idx="1514">
                  <c:v>0.16642860857357578</c:v>
                </c:pt>
                <c:pt idx="1515">
                  <c:v>0.14464675972797636</c:v>
                </c:pt>
                <c:pt idx="1516">
                  <c:v>0.15567379726464292</c:v>
                </c:pt>
                <c:pt idx="1517">
                  <c:v>0.16787384031020336</c:v>
                </c:pt>
                <c:pt idx="1518">
                  <c:v>0.15830367937242507</c:v>
                </c:pt>
                <c:pt idx="1519">
                  <c:v>0.1577486314840657</c:v>
                </c:pt>
                <c:pt idx="1520">
                  <c:v>0.1655710443538454</c:v>
                </c:pt>
                <c:pt idx="1521">
                  <c:v>0.15981802144536683</c:v>
                </c:pt>
                <c:pt idx="1522">
                  <c:v>0.15619287784911107</c:v>
                </c:pt>
                <c:pt idx="1523">
                  <c:v>0.15740404885697146</c:v>
                </c:pt>
                <c:pt idx="1524">
                  <c:v>0.16188551628303127</c:v>
                </c:pt>
                <c:pt idx="1525">
                  <c:v>0.1612650643006579</c:v>
                </c:pt>
                <c:pt idx="1526">
                  <c:v>0.15378492122600651</c:v>
                </c:pt>
                <c:pt idx="1527">
                  <c:v>0.15992484545475216</c:v>
                </c:pt>
                <c:pt idx="1528">
                  <c:v>0.20548527650734982</c:v>
                </c:pt>
                <c:pt idx="1529">
                  <c:v>0.20219118906824196</c:v>
                </c:pt>
                <c:pt idx="1530">
                  <c:v>0.20337011684070916</c:v>
                </c:pt>
                <c:pt idx="1531">
                  <c:v>0.20592281411165825</c:v>
                </c:pt>
                <c:pt idx="1532">
                  <c:v>0.2031549976729341</c:v>
                </c:pt>
                <c:pt idx="1533">
                  <c:v>0.19663456605946372</c:v>
                </c:pt>
                <c:pt idx="1534">
                  <c:v>0.19623661728563935</c:v>
                </c:pt>
                <c:pt idx="1535">
                  <c:v>0.19695442592195533</c:v>
                </c:pt>
                <c:pt idx="1536">
                  <c:v>0.19364291192237282</c:v>
                </c:pt>
                <c:pt idx="1537">
                  <c:v>0.19507313303707807</c:v>
                </c:pt>
                <c:pt idx="1538">
                  <c:v>0.19419964175661608</c:v>
                </c:pt>
                <c:pt idx="1539">
                  <c:v>0.20429079868821631</c:v>
                </c:pt>
                <c:pt idx="1540">
                  <c:v>0.20191070923202847</c:v>
                </c:pt>
                <c:pt idx="1541">
                  <c:v>0.1908954850094724</c:v>
                </c:pt>
                <c:pt idx="1542">
                  <c:v>0.19592315970767338</c:v>
                </c:pt>
                <c:pt idx="1543">
                  <c:v>0.19326535992996963</c:v>
                </c:pt>
                <c:pt idx="1544">
                  <c:v>0.19232034818054089</c:v>
                </c:pt>
                <c:pt idx="1545">
                  <c:v>0.19340530289726843</c:v>
                </c:pt>
                <c:pt idx="1546">
                  <c:v>0.191809456746455</c:v>
                </c:pt>
                <c:pt idx="1547">
                  <c:v>0.20750553588912624</c:v>
                </c:pt>
                <c:pt idx="1548">
                  <c:v>0.20122085564354464</c:v>
                </c:pt>
                <c:pt idx="1549">
                  <c:v>0.19689215014855588</c:v>
                </c:pt>
                <c:pt idx="1550">
                  <c:v>0.20241084312180835</c:v>
                </c:pt>
                <c:pt idx="1551">
                  <c:v>0.19795664850875827</c:v>
                </c:pt>
                <c:pt idx="1552">
                  <c:v>0.19581410844323788</c:v>
                </c:pt>
                <c:pt idx="1553">
                  <c:v>0.18656283133573881</c:v>
                </c:pt>
                <c:pt idx="1554">
                  <c:v>0.18945727852533212</c:v>
                </c:pt>
                <c:pt idx="1555">
                  <c:v>0.19416346369286153</c:v>
                </c:pt>
                <c:pt idx="1556">
                  <c:v>0.18433828205273795</c:v>
                </c:pt>
                <c:pt idx="1557">
                  <c:v>0.1836777251024877</c:v>
                </c:pt>
                <c:pt idx="1558">
                  <c:v>0.19679276467677109</c:v>
                </c:pt>
                <c:pt idx="1559">
                  <c:v>0.18269232069081376</c:v>
                </c:pt>
                <c:pt idx="1560">
                  <c:v>0.18264667572883475</c:v>
                </c:pt>
                <c:pt idx="1561">
                  <c:v>0.18150266042890939</c:v>
                </c:pt>
                <c:pt idx="1562">
                  <c:v>0.19568742888304502</c:v>
                </c:pt>
                <c:pt idx="1563">
                  <c:v>0.18645772304763319</c:v>
                </c:pt>
                <c:pt idx="1564">
                  <c:v>0.18895732460322279</c:v>
                </c:pt>
                <c:pt idx="1565">
                  <c:v>0.1853487779731342</c:v>
                </c:pt>
                <c:pt idx="1566">
                  <c:v>0.18453557394486353</c:v>
                </c:pt>
                <c:pt idx="1567">
                  <c:v>0.18610849853968681</c:v>
                </c:pt>
                <c:pt idx="1568">
                  <c:v>0.18729001062908956</c:v>
                </c:pt>
                <c:pt idx="1569">
                  <c:v>0.18533877778919372</c:v>
                </c:pt>
                <c:pt idx="1570">
                  <c:v>0.18456587953911363</c:v>
                </c:pt>
                <c:pt idx="1571">
                  <c:v>0.18607851401642161</c:v>
                </c:pt>
                <c:pt idx="1572">
                  <c:v>0.18211400261200517</c:v>
                </c:pt>
                <c:pt idx="1573">
                  <c:v>0.18933319679482352</c:v>
                </c:pt>
                <c:pt idx="1574">
                  <c:v>0.19348829298522308</c:v>
                </c:pt>
                <c:pt idx="1575">
                  <c:v>0.19453807046935889</c:v>
                </c:pt>
                <c:pt idx="1576">
                  <c:v>0.18420248157894381</c:v>
                </c:pt>
                <c:pt idx="1577">
                  <c:v>0.20415140045461388</c:v>
                </c:pt>
                <c:pt idx="1578">
                  <c:v>0.20510223089741064</c:v>
                </c:pt>
                <c:pt idx="1579">
                  <c:v>0.20130097683785753</c:v>
                </c:pt>
                <c:pt idx="1580">
                  <c:v>0.20318272036334584</c:v>
                </c:pt>
                <c:pt idx="1581">
                  <c:v>0.28182935510434515</c:v>
                </c:pt>
                <c:pt idx="1582">
                  <c:v>0.26789702662656723</c:v>
                </c:pt>
                <c:pt idx="1583">
                  <c:v>0.28964602320152721</c:v>
                </c:pt>
                <c:pt idx="1584">
                  <c:v>0.26997362718140216</c:v>
                </c:pt>
                <c:pt idx="1585">
                  <c:v>0.284041219122944</c:v>
                </c:pt>
                <c:pt idx="1586">
                  <c:v>0.20678073241570605</c:v>
                </c:pt>
                <c:pt idx="1587">
                  <c:v>0.1924891207009205</c:v>
                </c:pt>
                <c:pt idx="1588">
                  <c:v>0.20355456231535873</c:v>
                </c:pt>
                <c:pt idx="1589">
                  <c:v>0.19347359977298595</c:v>
                </c:pt>
                <c:pt idx="1590">
                  <c:v>0.19856259705709034</c:v>
                </c:pt>
                <c:pt idx="1591">
                  <c:v>0.29232359000862029</c:v>
                </c:pt>
                <c:pt idx="1592">
                  <c:v>0.29237074369522453</c:v>
                </c:pt>
                <c:pt idx="1593">
                  <c:v>0.26898840674305635</c:v>
                </c:pt>
                <c:pt idx="1594">
                  <c:v>0.17262685884329709</c:v>
                </c:pt>
                <c:pt idx="1595">
                  <c:v>0.13974313287448181</c:v>
                </c:pt>
                <c:pt idx="1596">
                  <c:v>0.17577928772646167</c:v>
                </c:pt>
                <c:pt idx="1597">
                  <c:v>0.16614476527065714</c:v>
                </c:pt>
                <c:pt idx="1598">
                  <c:v>0.17052720170460578</c:v>
                </c:pt>
                <c:pt idx="1599">
                  <c:v>0.15298644481782686</c:v>
                </c:pt>
                <c:pt idx="1600">
                  <c:v>0.16099586832315627</c:v>
                </c:pt>
                <c:pt idx="1601">
                  <c:v>0.16257293169278375</c:v>
                </c:pt>
                <c:pt idx="1602">
                  <c:v>0.15759964247502589</c:v>
                </c:pt>
                <c:pt idx="1603">
                  <c:v>0.17900259760719406</c:v>
                </c:pt>
                <c:pt idx="1604">
                  <c:v>0.17001971604202337</c:v>
                </c:pt>
                <c:pt idx="1605">
                  <c:v>0.17209265109133121</c:v>
                </c:pt>
                <c:pt idx="1606">
                  <c:v>0.18878769293104014</c:v>
                </c:pt>
                <c:pt idx="1607">
                  <c:v>0.17958514984550389</c:v>
                </c:pt>
                <c:pt idx="1608">
                  <c:v>0.17477142090185005</c:v>
                </c:pt>
                <c:pt idx="1609">
                  <c:v>0.13772200700410941</c:v>
                </c:pt>
                <c:pt idx="1610">
                  <c:v>0.15785941260521597</c:v>
                </c:pt>
                <c:pt idx="1611">
                  <c:v>0.14776277293624096</c:v>
                </c:pt>
                <c:pt idx="1612">
                  <c:v>0.14317325041048257</c:v>
                </c:pt>
                <c:pt idx="1613">
                  <c:v>0.1554633414366493</c:v>
                </c:pt>
                <c:pt idx="1614">
                  <c:v>0.15336702851167239</c:v>
                </c:pt>
                <c:pt idx="1615">
                  <c:v>0.16351454425002387</c:v>
                </c:pt>
                <c:pt idx="1616">
                  <c:v>0.16367577021332513</c:v>
                </c:pt>
                <c:pt idx="1617">
                  <c:v>0.17923371496392804</c:v>
                </c:pt>
                <c:pt idx="1618">
                  <c:v>0.15841500242115725</c:v>
                </c:pt>
                <c:pt idx="1619">
                  <c:v>0.18057794993502663</c:v>
                </c:pt>
                <c:pt idx="1620">
                  <c:v>0.16822484370148949</c:v>
                </c:pt>
                <c:pt idx="1621">
                  <c:v>0.17173700471179298</c:v>
                </c:pt>
                <c:pt idx="1622">
                  <c:v>0.16153997067475823</c:v>
                </c:pt>
                <c:pt idx="1623">
                  <c:v>0.17323069891631482</c:v>
                </c:pt>
                <c:pt idx="1624">
                  <c:v>0.19830763410680241</c:v>
                </c:pt>
                <c:pt idx="1625">
                  <c:v>0.19720115733975163</c:v>
                </c:pt>
                <c:pt idx="1626">
                  <c:v>0.19867485349250291</c:v>
                </c:pt>
                <c:pt idx="1627">
                  <c:v>0.19622702225034416</c:v>
                </c:pt>
                <c:pt idx="1628">
                  <c:v>0.20021758267234713</c:v>
                </c:pt>
                <c:pt idx="1629">
                  <c:v>0.207295407258834</c:v>
                </c:pt>
                <c:pt idx="1630">
                  <c:v>0.18809901644167493</c:v>
                </c:pt>
                <c:pt idx="1631">
                  <c:v>0.19856307127159756</c:v>
                </c:pt>
                <c:pt idx="1632">
                  <c:v>0.19700694711904188</c:v>
                </c:pt>
                <c:pt idx="1633">
                  <c:v>0.24242433998802682</c:v>
                </c:pt>
                <c:pt idx="1634">
                  <c:v>0.18965584482162878</c:v>
                </c:pt>
                <c:pt idx="1635">
                  <c:v>0.20216837008754318</c:v>
                </c:pt>
                <c:pt idx="1636">
                  <c:v>0.18591398796072012</c:v>
                </c:pt>
                <c:pt idx="1637">
                  <c:v>0.17251833341632272</c:v>
                </c:pt>
                <c:pt idx="1638">
                  <c:v>0.16860253739280218</c:v>
                </c:pt>
                <c:pt idx="1639">
                  <c:v>0.17952552802444544</c:v>
                </c:pt>
                <c:pt idx="1640">
                  <c:v>0.15838574923086446</c:v>
                </c:pt>
                <c:pt idx="1641">
                  <c:v>0.14492844591858489</c:v>
                </c:pt>
                <c:pt idx="1642">
                  <c:v>0.14680894697877722</c:v>
                </c:pt>
                <c:pt idx="1643">
                  <c:v>0.19445391397888079</c:v>
                </c:pt>
                <c:pt idx="1644">
                  <c:v>0.17878752197160308</c:v>
                </c:pt>
                <c:pt idx="1645">
                  <c:v>0.17832438266336892</c:v>
                </c:pt>
                <c:pt idx="1646">
                  <c:v>0.16696025008037907</c:v>
                </c:pt>
                <c:pt idx="1647">
                  <c:v>0.17771682228314001</c:v>
                </c:pt>
                <c:pt idx="1648">
                  <c:v>0.16839354769155213</c:v>
                </c:pt>
                <c:pt idx="1649">
                  <c:v>0.17050200467155108</c:v>
                </c:pt>
                <c:pt idx="1650">
                  <c:v>0.17284051198928374</c:v>
                </c:pt>
                <c:pt idx="1651">
                  <c:v>0.16992738595566381</c:v>
                </c:pt>
                <c:pt idx="1652">
                  <c:v>0.1733045958998316</c:v>
                </c:pt>
                <c:pt idx="1653">
                  <c:v>0.16743598918686819</c:v>
                </c:pt>
                <c:pt idx="1654">
                  <c:v>0.20097005305610338</c:v>
                </c:pt>
                <c:pt idx="1655">
                  <c:v>0.19201022739814011</c:v>
                </c:pt>
                <c:pt idx="1656">
                  <c:v>0.19889563037088287</c:v>
                </c:pt>
                <c:pt idx="1657">
                  <c:v>0.20192270649449728</c:v>
                </c:pt>
                <c:pt idx="1658">
                  <c:v>0.19134902019330813</c:v>
                </c:pt>
                <c:pt idx="1659">
                  <c:v>0.18994076409104022</c:v>
                </c:pt>
                <c:pt idx="1660">
                  <c:v>0.12993153053817741</c:v>
                </c:pt>
                <c:pt idx="1661">
                  <c:v>0.14002083494272766</c:v>
                </c:pt>
                <c:pt idx="1662">
                  <c:v>0.13249910923485331</c:v>
                </c:pt>
                <c:pt idx="1663">
                  <c:v>0.13868167462517045</c:v>
                </c:pt>
                <c:pt idx="1664">
                  <c:v>0.13601527985982642</c:v>
                </c:pt>
                <c:pt idx="1665">
                  <c:v>0.13940155761591111</c:v>
                </c:pt>
                <c:pt idx="1666">
                  <c:v>0.1374996459310136</c:v>
                </c:pt>
                <c:pt idx="1667">
                  <c:v>0.18269021191781709</c:v>
                </c:pt>
                <c:pt idx="1668">
                  <c:v>0.1950090765716781</c:v>
                </c:pt>
                <c:pt idx="1669">
                  <c:v>0.11292350680409724</c:v>
                </c:pt>
                <c:pt idx="1670">
                  <c:v>0.13683624093884283</c:v>
                </c:pt>
                <c:pt idx="1671">
                  <c:v>0.11437047397373279</c:v>
                </c:pt>
                <c:pt idx="1672">
                  <c:v>0.17855453633172713</c:v>
                </c:pt>
                <c:pt idx="1673">
                  <c:v>0.13537141400534658</c:v>
                </c:pt>
                <c:pt idx="1674">
                  <c:v>0.16311765592448024</c:v>
                </c:pt>
                <c:pt idx="1675">
                  <c:v>0.18464297052609657</c:v>
                </c:pt>
                <c:pt idx="1676">
                  <c:v>0.21023541053594608</c:v>
                </c:pt>
                <c:pt idx="1677">
                  <c:v>0.18480660214017863</c:v>
                </c:pt>
                <c:pt idx="1678">
                  <c:v>0.14640041695467954</c:v>
                </c:pt>
                <c:pt idx="1679">
                  <c:v>0.14178490088291884</c:v>
                </c:pt>
                <c:pt idx="1680">
                  <c:v>0.14416822565984466</c:v>
                </c:pt>
                <c:pt idx="1681">
                  <c:v>0.17466335985934789</c:v>
                </c:pt>
                <c:pt idx="1682">
                  <c:v>0.17503918281724618</c:v>
                </c:pt>
                <c:pt idx="1683">
                  <c:v>0.15466296802531065</c:v>
                </c:pt>
                <c:pt idx="1684">
                  <c:v>0.19061418600820978</c:v>
                </c:pt>
                <c:pt idx="1685">
                  <c:v>0.20178780787590078</c:v>
                </c:pt>
                <c:pt idx="1686">
                  <c:v>0.14847081321711908</c:v>
                </c:pt>
                <c:pt idx="1687">
                  <c:v>0.18030905674463416</c:v>
                </c:pt>
                <c:pt idx="1688">
                  <c:v>0.10814085480663049</c:v>
                </c:pt>
                <c:pt idx="1689">
                  <c:v>0.12315218549305129</c:v>
                </c:pt>
                <c:pt idx="1690">
                  <c:v>0.12163652567750027</c:v>
                </c:pt>
                <c:pt idx="1691">
                  <c:v>0.15245987358997937</c:v>
                </c:pt>
                <c:pt idx="1692">
                  <c:v>0.1743287848240529</c:v>
                </c:pt>
                <c:pt idx="1693">
                  <c:v>0.16519463551866753</c:v>
                </c:pt>
                <c:pt idx="1694">
                  <c:v>0.15982804745646373</c:v>
                </c:pt>
                <c:pt idx="1695">
                  <c:v>0.16175842269716112</c:v>
                </c:pt>
                <c:pt idx="1696">
                  <c:v>0.15895652403307903</c:v>
                </c:pt>
                <c:pt idx="1697">
                  <c:v>0.16347417308837775</c:v>
                </c:pt>
                <c:pt idx="1698">
                  <c:v>0.15836003935800314</c:v>
                </c:pt>
                <c:pt idx="1699">
                  <c:v>0.16715581999627549</c:v>
                </c:pt>
                <c:pt idx="1700">
                  <c:v>0.16978425597284508</c:v>
                </c:pt>
                <c:pt idx="1701">
                  <c:v>0.16200812252892449</c:v>
                </c:pt>
                <c:pt idx="1702">
                  <c:v>0.17693902656309657</c:v>
                </c:pt>
                <c:pt idx="1703">
                  <c:v>0.16674678501413043</c:v>
                </c:pt>
                <c:pt idx="1704">
                  <c:v>0.15720170571107328</c:v>
                </c:pt>
                <c:pt idx="1705">
                  <c:v>0.16080209570906545</c:v>
                </c:pt>
                <c:pt idx="1706">
                  <c:v>0.17170925491793332</c:v>
                </c:pt>
                <c:pt idx="1707">
                  <c:v>0.18190546169723776</c:v>
                </c:pt>
                <c:pt idx="1708">
                  <c:v>0.17099545313288678</c:v>
                </c:pt>
                <c:pt idx="1709">
                  <c:v>0.17861162566410416</c:v>
                </c:pt>
                <c:pt idx="1710">
                  <c:v>0.19389142402446158</c:v>
                </c:pt>
                <c:pt idx="1711">
                  <c:v>0.17828132623002624</c:v>
                </c:pt>
                <c:pt idx="1712">
                  <c:v>0.17864262891048455</c:v>
                </c:pt>
                <c:pt idx="1713">
                  <c:v>0.18265720232082039</c:v>
                </c:pt>
                <c:pt idx="1714">
                  <c:v>0.15971864299880112</c:v>
                </c:pt>
                <c:pt idx="1715">
                  <c:v>0.170870372173201</c:v>
                </c:pt>
                <c:pt idx="1716">
                  <c:v>0.16886302890160021</c:v>
                </c:pt>
                <c:pt idx="1717">
                  <c:v>0.20024754203150863</c:v>
                </c:pt>
                <c:pt idx="1718">
                  <c:v>0.15472906333338221</c:v>
                </c:pt>
                <c:pt idx="1719">
                  <c:v>0.21662817729532291</c:v>
                </c:pt>
                <c:pt idx="1720">
                  <c:v>0.26235175380181452</c:v>
                </c:pt>
                <c:pt idx="1721">
                  <c:v>0.24168160489839119</c:v>
                </c:pt>
                <c:pt idx="1722">
                  <c:v>0.2191791689677185</c:v>
                </c:pt>
                <c:pt idx="1723">
                  <c:v>0.22049989867344877</c:v>
                </c:pt>
                <c:pt idx="1724">
                  <c:v>0.19904680271631747</c:v>
                </c:pt>
                <c:pt idx="1725">
                  <c:v>0.2060430181619517</c:v>
                </c:pt>
                <c:pt idx="1726">
                  <c:v>0.1956550596568416</c:v>
                </c:pt>
                <c:pt idx="1727">
                  <c:v>0.29161624702500877</c:v>
                </c:pt>
                <c:pt idx="1728">
                  <c:v>0.23559407057695658</c:v>
                </c:pt>
                <c:pt idx="1729">
                  <c:v>0.20942221074680267</c:v>
                </c:pt>
                <c:pt idx="1730">
                  <c:v>0.20264082657781746</c:v>
                </c:pt>
                <c:pt idx="1731">
                  <c:v>0.25165231614998529</c:v>
                </c:pt>
                <c:pt idx="1732">
                  <c:v>0.21629087283893744</c:v>
                </c:pt>
                <c:pt idx="1733">
                  <c:v>0.18023235696336215</c:v>
                </c:pt>
                <c:pt idx="1734">
                  <c:v>0.19343618941235707</c:v>
                </c:pt>
                <c:pt idx="1735">
                  <c:v>0.22042757352070819</c:v>
                </c:pt>
                <c:pt idx="1736">
                  <c:v>0.25809246204129277</c:v>
                </c:pt>
                <c:pt idx="1737">
                  <c:v>0.35983371540224063</c:v>
                </c:pt>
                <c:pt idx="1738">
                  <c:v>0.27516733164624174</c:v>
                </c:pt>
                <c:pt idx="1739">
                  <c:v>0.25338874153909074</c:v>
                </c:pt>
                <c:pt idx="1740">
                  <c:v>0.29117947962241786</c:v>
                </c:pt>
                <c:pt idx="1741">
                  <c:v>0.26905732073097699</c:v>
                </c:pt>
                <c:pt idx="1742">
                  <c:v>0.26317088139970402</c:v>
                </c:pt>
                <c:pt idx="1743">
                  <c:v>0.40072542781949938</c:v>
                </c:pt>
                <c:pt idx="1744">
                  <c:v>0.29920328003442087</c:v>
                </c:pt>
                <c:pt idx="1745">
                  <c:v>0.26979536842858565</c:v>
                </c:pt>
                <c:pt idx="1746">
                  <c:v>0.40664180594250787</c:v>
                </c:pt>
                <c:pt idx="1747">
                  <c:v>0.26813395655522942</c:v>
                </c:pt>
                <c:pt idx="1748">
                  <c:v>0.28635663836107206</c:v>
                </c:pt>
                <c:pt idx="1749">
                  <c:v>0.10219706442840959</c:v>
                </c:pt>
                <c:pt idx="1750">
                  <c:v>0.17482482732729299</c:v>
                </c:pt>
                <c:pt idx="1751">
                  <c:v>0.13162923989830411</c:v>
                </c:pt>
                <c:pt idx="1752">
                  <c:v>0.12421395285208092</c:v>
                </c:pt>
                <c:pt idx="1753">
                  <c:v>0.13572015183041053</c:v>
                </c:pt>
                <c:pt idx="1754">
                  <c:v>0.12664429482502548</c:v>
                </c:pt>
                <c:pt idx="1755">
                  <c:v>0.12990097540090506</c:v>
                </c:pt>
                <c:pt idx="1756">
                  <c:v>0.12812636450754411</c:v>
                </c:pt>
                <c:pt idx="1757">
                  <c:v>0.14394197243031082</c:v>
                </c:pt>
                <c:pt idx="1758">
                  <c:v>0.14242686952383643</c:v>
                </c:pt>
                <c:pt idx="1759">
                  <c:v>0.1222441549361184</c:v>
                </c:pt>
                <c:pt idx="1760">
                  <c:v>0.12863994580460947</c:v>
                </c:pt>
                <c:pt idx="1761">
                  <c:v>0.12000621808198142</c:v>
                </c:pt>
                <c:pt idx="1762">
                  <c:v>0.13108569573446971</c:v>
                </c:pt>
                <c:pt idx="1763">
                  <c:v>0.11251639229435106</c:v>
                </c:pt>
                <c:pt idx="1764">
                  <c:v>0.10631547705129307</c:v>
                </c:pt>
                <c:pt idx="1765">
                  <c:v>0.10848742307996151</c:v>
                </c:pt>
                <c:pt idx="1766">
                  <c:v>0.11221828830025027</c:v>
                </c:pt>
                <c:pt idx="1767">
                  <c:v>0.1101833301143742</c:v>
                </c:pt>
                <c:pt idx="1768">
                  <c:v>0.1093354038771972</c:v>
                </c:pt>
                <c:pt idx="1769">
                  <c:v>0.12179389310310462</c:v>
                </c:pt>
                <c:pt idx="1770">
                  <c:v>0.12453519193467066</c:v>
                </c:pt>
                <c:pt idx="1771">
                  <c:v>0.11235230969216436</c:v>
                </c:pt>
                <c:pt idx="1772">
                  <c:v>0.13146979359123634</c:v>
                </c:pt>
                <c:pt idx="1773">
                  <c:v>0.11120247246301806</c:v>
                </c:pt>
                <c:pt idx="1774">
                  <c:v>0.1044284330607903</c:v>
                </c:pt>
                <c:pt idx="1775">
                  <c:v>0.11835792687958246</c:v>
                </c:pt>
                <c:pt idx="1776">
                  <c:v>0.12395794669032068</c:v>
                </c:pt>
                <c:pt idx="1777">
                  <c:v>0.11768435328151039</c:v>
                </c:pt>
                <c:pt idx="1778">
                  <c:v>0.12382934104127852</c:v>
                </c:pt>
                <c:pt idx="1779">
                  <c:v>0.17003840621543276</c:v>
                </c:pt>
                <c:pt idx="1780">
                  <c:v>0.12820621324890169</c:v>
                </c:pt>
                <c:pt idx="1781">
                  <c:v>0.12165720984050754</c:v>
                </c:pt>
                <c:pt idx="1782">
                  <c:v>0.12871218939830342</c:v>
                </c:pt>
                <c:pt idx="1783">
                  <c:v>0.10612385592368057</c:v>
                </c:pt>
                <c:pt idx="1784">
                  <c:v>0.14033047641335905</c:v>
                </c:pt>
                <c:pt idx="1785">
                  <c:v>0.1794917419379054</c:v>
                </c:pt>
                <c:pt idx="1786">
                  <c:v>0.23131870257616693</c:v>
                </c:pt>
                <c:pt idx="1787">
                  <c:v>0.20848394999553488</c:v>
                </c:pt>
                <c:pt idx="1788">
                  <c:v>0.1362312526710161</c:v>
                </c:pt>
                <c:pt idx="1789">
                  <c:v>0.13359203627804384</c:v>
                </c:pt>
                <c:pt idx="1790">
                  <c:v>0.14231887371774921</c:v>
                </c:pt>
                <c:pt idx="1791">
                  <c:v>0.12597478678422913</c:v>
                </c:pt>
                <c:pt idx="1792">
                  <c:v>0.13495782360981501</c:v>
                </c:pt>
                <c:pt idx="1793">
                  <c:v>0.13323357552444781</c:v>
                </c:pt>
                <c:pt idx="1794">
                  <c:v>0.20617397319323771</c:v>
                </c:pt>
                <c:pt idx="1795">
                  <c:v>0.14415616749312044</c:v>
                </c:pt>
                <c:pt idx="1796">
                  <c:v>0.1324608947368624</c:v>
                </c:pt>
                <c:pt idx="1797">
                  <c:v>0.29275660165966944</c:v>
                </c:pt>
                <c:pt idx="1798">
                  <c:v>0.2338650522680199</c:v>
                </c:pt>
                <c:pt idx="1799">
                  <c:v>0.15605041537411246</c:v>
                </c:pt>
                <c:pt idx="1800">
                  <c:v>0.15794652968946288</c:v>
                </c:pt>
                <c:pt idx="1801">
                  <c:v>0.16257314282562341</c:v>
                </c:pt>
                <c:pt idx="1802">
                  <c:v>0.15785858771938432</c:v>
                </c:pt>
                <c:pt idx="1803">
                  <c:v>0.14941855129854886</c:v>
                </c:pt>
                <c:pt idx="1804">
                  <c:v>0.1418474083681649</c:v>
                </c:pt>
                <c:pt idx="1805">
                  <c:v>0.14217168221961529</c:v>
                </c:pt>
                <c:pt idx="1806">
                  <c:v>0.14070290124160412</c:v>
                </c:pt>
                <c:pt idx="1807">
                  <c:v>0.14993610980084071</c:v>
                </c:pt>
                <c:pt idx="1808">
                  <c:v>0.25732309860577374</c:v>
                </c:pt>
                <c:pt idx="1809">
                  <c:v>0.20932857295553564</c:v>
                </c:pt>
                <c:pt idx="1810">
                  <c:v>0.1911105252612062</c:v>
                </c:pt>
                <c:pt idx="1811">
                  <c:v>0.3715311918446087</c:v>
                </c:pt>
                <c:pt idx="1812">
                  <c:v>0.25998358085816875</c:v>
                </c:pt>
                <c:pt idx="1813">
                  <c:v>0.16730093855434713</c:v>
                </c:pt>
                <c:pt idx="1814">
                  <c:v>0.16537857003441392</c:v>
                </c:pt>
                <c:pt idx="1815">
                  <c:v>0.34413778467724132</c:v>
                </c:pt>
                <c:pt idx="1816">
                  <c:v>0.16533675735363929</c:v>
                </c:pt>
                <c:pt idx="1817">
                  <c:v>0.15379835739586145</c:v>
                </c:pt>
                <c:pt idx="1818">
                  <c:v>0.3094496990662341</c:v>
                </c:pt>
                <c:pt idx="1819">
                  <c:v>0.26874473275041755</c:v>
                </c:pt>
                <c:pt idx="1820">
                  <c:v>0.24762163084912014</c:v>
                </c:pt>
                <c:pt idx="1821">
                  <c:v>0.24225048698202833</c:v>
                </c:pt>
                <c:pt idx="1822">
                  <c:v>0.20070576940744722</c:v>
                </c:pt>
                <c:pt idx="1823">
                  <c:v>0.20412316005257569</c:v>
                </c:pt>
                <c:pt idx="1824">
                  <c:v>0.11967965766184774</c:v>
                </c:pt>
                <c:pt idx="1825">
                  <c:v>0.12307698756429319</c:v>
                </c:pt>
                <c:pt idx="1826">
                  <c:v>0.1253394332355664</c:v>
                </c:pt>
                <c:pt idx="1827">
                  <c:v>0.13578110933357346</c:v>
                </c:pt>
                <c:pt idx="1828">
                  <c:v>0.1332138485320784</c:v>
                </c:pt>
                <c:pt idx="1829">
                  <c:v>0.20105249444182061</c:v>
                </c:pt>
                <c:pt idx="1830">
                  <c:v>0.29855703710999038</c:v>
                </c:pt>
                <c:pt idx="1831">
                  <c:v>0.21280820352248675</c:v>
                </c:pt>
                <c:pt idx="1832">
                  <c:v>0.28980340409232408</c:v>
                </c:pt>
                <c:pt idx="1833">
                  <c:v>0.17889989392373096</c:v>
                </c:pt>
                <c:pt idx="1834">
                  <c:v>0.29889225095558825</c:v>
                </c:pt>
                <c:pt idx="1835">
                  <c:v>0.19463434046092321</c:v>
                </c:pt>
                <c:pt idx="1836">
                  <c:v>0.25022503043698574</c:v>
                </c:pt>
                <c:pt idx="1837">
                  <c:v>0.24869407709360125</c:v>
                </c:pt>
                <c:pt idx="1838">
                  <c:v>0.22417472029356489</c:v>
                </c:pt>
                <c:pt idx="1839">
                  <c:v>0.20859356849324318</c:v>
                </c:pt>
                <c:pt idx="1840">
                  <c:v>0.22266848623689217</c:v>
                </c:pt>
                <c:pt idx="1841">
                  <c:v>0.21265367832214999</c:v>
                </c:pt>
                <c:pt idx="1842">
                  <c:v>0.21963132888865999</c:v>
                </c:pt>
                <c:pt idx="1843">
                  <c:v>0.22807682096273307</c:v>
                </c:pt>
                <c:pt idx="1844">
                  <c:v>0.19536281492999219</c:v>
                </c:pt>
                <c:pt idx="1845">
                  <c:v>0.18927014640523154</c:v>
                </c:pt>
                <c:pt idx="1846">
                  <c:v>0.27301045971537707</c:v>
                </c:pt>
                <c:pt idx="1847">
                  <c:v>0.20429547714053342</c:v>
                </c:pt>
                <c:pt idx="1848">
                  <c:v>0.23808647226033219</c:v>
                </c:pt>
                <c:pt idx="1849">
                  <c:v>0.18824504670079278</c:v>
                </c:pt>
                <c:pt idx="1850">
                  <c:v>0.29725056088983148</c:v>
                </c:pt>
                <c:pt idx="1851">
                  <c:v>0.22466073498382144</c:v>
                </c:pt>
                <c:pt idx="1852">
                  <c:v>0.22067544485205381</c:v>
                </c:pt>
                <c:pt idx="1853">
                  <c:v>0.17602655921715549</c:v>
                </c:pt>
                <c:pt idx="1854">
                  <c:v>0.23655722070548002</c:v>
                </c:pt>
                <c:pt idx="1855">
                  <c:v>0.18369461108882223</c:v>
                </c:pt>
                <c:pt idx="1856">
                  <c:v>0.16499422315677936</c:v>
                </c:pt>
                <c:pt idx="1857">
                  <c:v>0.1529551480157485</c:v>
                </c:pt>
                <c:pt idx="1858">
                  <c:v>0.16911196609492585</c:v>
                </c:pt>
                <c:pt idx="1859">
                  <c:v>0.16771195224713065</c:v>
                </c:pt>
                <c:pt idx="1860">
                  <c:v>0.14619687262982328</c:v>
                </c:pt>
                <c:pt idx="1861">
                  <c:v>0.15122575637730051</c:v>
                </c:pt>
                <c:pt idx="1862">
                  <c:v>0.15364464826922308</c:v>
                </c:pt>
                <c:pt idx="1863">
                  <c:v>0.15578357569277479</c:v>
                </c:pt>
                <c:pt idx="1864">
                  <c:v>0.16576527838695121</c:v>
                </c:pt>
                <c:pt idx="1865">
                  <c:v>0.16329595879874592</c:v>
                </c:pt>
                <c:pt idx="1866">
                  <c:v>0.15096669552882691</c:v>
                </c:pt>
                <c:pt idx="1867">
                  <c:v>0.12264906241595241</c:v>
                </c:pt>
                <c:pt idx="1868">
                  <c:v>0.14550438908772367</c:v>
                </c:pt>
                <c:pt idx="1869">
                  <c:v>0.16357521951565879</c:v>
                </c:pt>
                <c:pt idx="1870">
                  <c:v>0.14655273832819216</c:v>
                </c:pt>
                <c:pt idx="1871">
                  <c:v>0.14746122807696871</c:v>
                </c:pt>
                <c:pt idx="1872">
                  <c:v>0.15026284978946958</c:v>
                </c:pt>
                <c:pt idx="1873">
                  <c:v>0.14797099695786287</c:v>
                </c:pt>
                <c:pt idx="1874">
                  <c:v>0.14901460616304618</c:v>
                </c:pt>
                <c:pt idx="1875">
                  <c:v>0.14450422644117378</c:v>
                </c:pt>
                <c:pt idx="1876">
                  <c:v>0.15871665078240405</c:v>
                </c:pt>
                <c:pt idx="1877">
                  <c:v>0.16579300560448207</c:v>
                </c:pt>
                <c:pt idx="1878">
                  <c:v>0.13911476946982404</c:v>
                </c:pt>
                <c:pt idx="1879">
                  <c:v>0.14569825727971963</c:v>
                </c:pt>
                <c:pt idx="1880">
                  <c:v>0.14378837089658347</c:v>
                </c:pt>
                <c:pt idx="1881">
                  <c:v>0.14374687644832029</c:v>
                </c:pt>
                <c:pt idx="1882">
                  <c:v>0.15518188870254868</c:v>
                </c:pt>
                <c:pt idx="1883">
                  <c:v>0.14769698331200942</c:v>
                </c:pt>
                <c:pt idx="1884">
                  <c:v>0.14424547006506661</c:v>
                </c:pt>
                <c:pt idx="1885">
                  <c:v>0.13616102945047448</c:v>
                </c:pt>
                <c:pt idx="1886">
                  <c:v>0.10947251583401663</c:v>
                </c:pt>
                <c:pt idx="1887">
                  <c:v>0.12314568900452194</c:v>
                </c:pt>
                <c:pt idx="1888">
                  <c:v>0.1076418263303216</c:v>
                </c:pt>
                <c:pt idx="1889">
                  <c:v>0.16258472789868605</c:v>
                </c:pt>
                <c:pt idx="1890">
                  <c:v>0.15862422797420894</c:v>
                </c:pt>
                <c:pt idx="1891">
                  <c:v>0.17018249652305428</c:v>
                </c:pt>
                <c:pt idx="1892">
                  <c:v>0.16343122624013073</c:v>
                </c:pt>
                <c:pt idx="1893">
                  <c:v>0.16846015690226768</c:v>
                </c:pt>
                <c:pt idx="1894">
                  <c:v>0.14848585739719944</c:v>
                </c:pt>
                <c:pt idx="1895">
                  <c:v>0.15307375036879112</c:v>
                </c:pt>
                <c:pt idx="1896">
                  <c:v>0.15572450263470561</c:v>
                </c:pt>
                <c:pt idx="1897">
                  <c:v>0.15881447283947114</c:v>
                </c:pt>
                <c:pt idx="1898">
                  <c:v>0.16273683063898314</c:v>
                </c:pt>
                <c:pt idx="1899">
                  <c:v>0.16217701964643272</c:v>
                </c:pt>
                <c:pt idx="1900">
                  <c:v>0.16273300861725915</c:v>
                </c:pt>
                <c:pt idx="1901">
                  <c:v>0.1635057867798384</c:v>
                </c:pt>
                <c:pt idx="1902">
                  <c:v>0.16099387725318426</c:v>
                </c:pt>
                <c:pt idx="1903">
                  <c:v>0.18028680014105003</c:v>
                </c:pt>
                <c:pt idx="1904">
                  <c:v>0.13640195386013865</c:v>
                </c:pt>
                <c:pt idx="1905">
                  <c:v>0.1310748881869479</c:v>
                </c:pt>
                <c:pt idx="1906">
                  <c:v>0.13123884254166374</c:v>
                </c:pt>
                <c:pt idx="1907">
                  <c:v>0.14488922336370536</c:v>
                </c:pt>
                <c:pt idx="1908">
                  <c:v>0.17615812969856304</c:v>
                </c:pt>
                <c:pt idx="1909">
                  <c:v>0.13670306328827042</c:v>
                </c:pt>
                <c:pt idx="1910">
                  <c:v>0.15291598270235252</c:v>
                </c:pt>
                <c:pt idx="1911">
                  <c:v>0.13916587863392049</c:v>
                </c:pt>
                <c:pt idx="1912">
                  <c:v>0.14194256294589458</c:v>
                </c:pt>
                <c:pt idx="1913">
                  <c:v>0.15361352934646</c:v>
                </c:pt>
                <c:pt idx="1914">
                  <c:v>0.14075878844867695</c:v>
                </c:pt>
                <c:pt idx="1915">
                  <c:v>0.15252614336239301</c:v>
                </c:pt>
                <c:pt idx="1916">
                  <c:v>0.14192308268104448</c:v>
                </c:pt>
                <c:pt idx="1917">
                  <c:v>0.15428669894557956</c:v>
                </c:pt>
                <c:pt idx="1918">
                  <c:v>0.1293325486112078</c:v>
                </c:pt>
                <c:pt idx="1919">
                  <c:v>0.152398088484615</c:v>
                </c:pt>
                <c:pt idx="1920">
                  <c:v>0.14742048921350559</c:v>
                </c:pt>
                <c:pt idx="1921">
                  <c:v>0.13658908752824139</c:v>
                </c:pt>
                <c:pt idx="1922">
                  <c:v>0.13799302179104522</c:v>
                </c:pt>
                <c:pt idx="1923">
                  <c:v>0.15447446502022721</c:v>
                </c:pt>
                <c:pt idx="1924">
                  <c:v>0.12940637803633859</c:v>
                </c:pt>
                <c:pt idx="1925">
                  <c:v>0.12532645614923776</c:v>
                </c:pt>
                <c:pt idx="1926">
                  <c:v>0.14633433777536542</c:v>
                </c:pt>
                <c:pt idx="1927">
                  <c:v>0.15412565898618968</c:v>
                </c:pt>
                <c:pt idx="1928">
                  <c:v>0.15356299071398904</c:v>
                </c:pt>
                <c:pt idx="1929">
                  <c:v>0.14625338604772953</c:v>
                </c:pt>
                <c:pt idx="1930">
                  <c:v>0.15285473424742513</c:v>
                </c:pt>
                <c:pt idx="1931">
                  <c:v>0.15073290380510684</c:v>
                </c:pt>
                <c:pt idx="1932">
                  <c:v>0.14769715893150348</c:v>
                </c:pt>
                <c:pt idx="1933">
                  <c:v>0.15175259743105052</c:v>
                </c:pt>
                <c:pt idx="1934">
                  <c:v>0.15216848348733514</c:v>
                </c:pt>
                <c:pt idx="1935">
                  <c:v>0.14323260157864315</c:v>
                </c:pt>
                <c:pt idx="1936">
                  <c:v>0.15852149198007215</c:v>
                </c:pt>
                <c:pt idx="1937">
                  <c:v>0.15763334578651467</c:v>
                </c:pt>
                <c:pt idx="1938">
                  <c:v>0.13581955408748581</c:v>
                </c:pt>
                <c:pt idx="1939">
                  <c:v>0.11480872540265796</c:v>
                </c:pt>
                <c:pt idx="1940">
                  <c:v>0.12784307673471229</c:v>
                </c:pt>
                <c:pt idx="1941">
                  <c:v>0.13566975492650624</c:v>
                </c:pt>
                <c:pt idx="1942">
                  <c:v>0.11817676664948085</c:v>
                </c:pt>
                <c:pt idx="1943">
                  <c:v>0.13775183583706774</c:v>
                </c:pt>
                <c:pt idx="1944">
                  <c:v>0.14152141967422072</c:v>
                </c:pt>
                <c:pt idx="1945">
                  <c:v>0.13633787497124139</c:v>
                </c:pt>
                <c:pt idx="1946">
                  <c:v>0.14154159720677839</c:v>
                </c:pt>
                <c:pt idx="1947">
                  <c:v>0.12894352302327228</c:v>
                </c:pt>
                <c:pt idx="1948">
                  <c:v>0.14136513564391073</c:v>
                </c:pt>
                <c:pt idx="1949">
                  <c:v>0.14289293824055438</c:v>
                </c:pt>
                <c:pt idx="1950">
                  <c:v>0.14210879647165253</c:v>
                </c:pt>
                <c:pt idx="1951">
                  <c:v>0.14814841086196306</c:v>
                </c:pt>
                <c:pt idx="1952">
                  <c:v>0.14190607336877026</c:v>
                </c:pt>
                <c:pt idx="1953">
                  <c:v>0.13589164646766161</c:v>
                </c:pt>
                <c:pt idx="1954">
                  <c:v>0.11673153162187067</c:v>
                </c:pt>
                <c:pt idx="1955">
                  <c:v>0.15027707486080732</c:v>
                </c:pt>
                <c:pt idx="1956">
                  <c:v>0.15211998766394874</c:v>
                </c:pt>
                <c:pt idx="1957">
                  <c:v>0.16533596988112098</c:v>
                </c:pt>
                <c:pt idx="1958">
                  <c:v>0.14423332744323325</c:v>
                </c:pt>
                <c:pt idx="1959">
                  <c:v>0.14548192311015562</c:v>
                </c:pt>
                <c:pt idx="1960">
                  <c:v>0.13365832079523177</c:v>
                </c:pt>
                <c:pt idx="1961">
                  <c:v>0.14815859245942331</c:v>
                </c:pt>
                <c:pt idx="1962">
                  <c:v>0.13481741840608752</c:v>
                </c:pt>
                <c:pt idx="1963">
                  <c:v>0.1729965128302613</c:v>
                </c:pt>
                <c:pt idx="1964">
                  <c:v>0.15978910763650589</c:v>
                </c:pt>
                <c:pt idx="1965">
                  <c:v>0.14915386384341378</c:v>
                </c:pt>
                <c:pt idx="1966">
                  <c:v>0.14172589473582509</c:v>
                </c:pt>
                <c:pt idx="1967">
                  <c:v>0.1487172028083128</c:v>
                </c:pt>
                <c:pt idx="1968">
                  <c:v>0.15237192082091333</c:v>
                </c:pt>
                <c:pt idx="1969">
                  <c:v>0.15103131753192045</c:v>
                </c:pt>
                <c:pt idx="1970">
                  <c:v>0.13757015615035595</c:v>
                </c:pt>
                <c:pt idx="1971">
                  <c:v>0.12311433609237898</c:v>
                </c:pt>
                <c:pt idx="1972">
                  <c:v>0.15796740157335254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3E8-4616-BEF8-F13D1893E971}"/>
            </c:ext>
          </c:extLst>
        </c:ser>
        <c:ser>
          <c:idx val="5"/>
          <c:order val="1"/>
          <c:tx>
            <c:v>max PBF</c:v>
          </c:tx>
          <c:spPr>
            <a:ln w="44450">
              <a:solidFill>
                <a:srgbClr val="CC3300"/>
              </a:solidFill>
            </a:ln>
          </c:spPr>
          <c:marker>
            <c:symbol val="none"/>
          </c:marker>
          <c:xVal>
            <c:numRef>
              <c:f>Φύλλο2!$AJ$2:$AJ$8</c:f>
              <c:numCache>
                <c:formatCode>General</c:formatCode>
                <c:ptCount val="7"/>
                <c:pt idx="0">
                  <c:v>1E-4</c:v>
                </c:pt>
                <c:pt idx="1">
                  <c:v>4.0971630778905404E-3</c:v>
                </c:pt>
                <c:pt idx="2">
                  <c:v>2.5207492180941302E-2</c:v>
                </c:pt>
                <c:pt idx="3">
                  <c:v>6.9615454875817703E-2</c:v>
                </c:pt>
                <c:pt idx="4">
                  <c:v>0.160035815919818</c:v>
                </c:pt>
                <c:pt idx="5">
                  <c:v>0.42753732890094698</c:v>
                </c:pt>
                <c:pt idx="6">
                  <c:v>1.35299189541853</c:v>
                </c:pt>
              </c:numCache>
            </c:numRef>
          </c:xVal>
          <c:yVal>
            <c:numRef>
              <c:f>Φύλλο2!$AK$2:$AK$8</c:f>
              <c:numCache>
                <c:formatCode>General</c:formatCode>
                <c:ptCount val="7"/>
                <c:pt idx="0">
                  <c:v>1E-4</c:v>
                </c:pt>
                <c:pt idx="1">
                  <c:v>3.33650477555167E-2</c:v>
                </c:pt>
                <c:pt idx="2">
                  <c:v>8.4561678470782595E-2</c:v>
                </c:pt>
                <c:pt idx="3">
                  <c:v>0.14545049871180099</c:v>
                </c:pt>
                <c:pt idx="4">
                  <c:v>0.229938646778381</c:v>
                </c:pt>
                <c:pt idx="5">
                  <c:v>0.42782043196745101</c:v>
                </c:pt>
                <c:pt idx="6">
                  <c:v>1.0548198705738101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3E8-4616-BEF8-F13D1893E971}"/>
            </c:ext>
          </c:extLst>
        </c:ser>
        <c:ser>
          <c:idx val="4"/>
          <c:order val="2"/>
          <c:tx>
            <c:v>min PBF</c:v>
          </c:tx>
          <c:spPr>
            <a:ln w="44450">
              <a:solidFill>
                <a:srgbClr val="CC3300"/>
              </a:solidFill>
            </a:ln>
          </c:spPr>
          <c:marker>
            <c:symbol val="none"/>
          </c:marker>
          <c:xVal>
            <c:numRef>
              <c:f>Φύλλο2!$AH$3:$AH$13</c:f>
              <c:numCache>
                <c:formatCode>General</c:formatCode>
                <c:ptCount val="11"/>
                <c:pt idx="0">
                  <c:v>1.7170470795328401E-2</c:v>
                </c:pt>
                <c:pt idx="1">
                  <c:v>3.5394600319777501E-2</c:v>
                </c:pt>
                <c:pt idx="2">
                  <c:v>9.6376280138429304E-2</c:v>
                </c:pt>
                <c:pt idx="3">
                  <c:v>0.176490933750787</c:v>
                </c:pt>
                <c:pt idx="4">
                  <c:v>0.253716414085568</c:v>
                </c:pt>
                <c:pt idx="5">
                  <c:v>0.297800066098311</c:v>
                </c:pt>
                <c:pt idx="6">
                  <c:v>0.35913454782530901</c:v>
                </c:pt>
                <c:pt idx="7">
                  <c:v>0.447949618173071</c:v>
                </c:pt>
                <c:pt idx="8">
                  <c:v>0.59562600203356497</c:v>
                </c:pt>
                <c:pt idx="9">
                  <c:v>0.86222460838346304</c:v>
                </c:pt>
                <c:pt idx="10">
                  <c:v>1.49281552549751</c:v>
                </c:pt>
              </c:numCache>
            </c:numRef>
          </c:xVal>
          <c:yVal>
            <c:numRef>
              <c:f>Φύλλο2!$AI$3:$AI$13</c:f>
              <c:numCache>
                <c:formatCode>General</c:formatCode>
                <c:ptCount val="11"/>
                <c:pt idx="0">
                  <c:v>8.6568177095843208E-3</c:v>
                </c:pt>
                <c:pt idx="1">
                  <c:v>1.79999633786543E-2</c:v>
                </c:pt>
                <c:pt idx="2">
                  <c:v>5.01651033603107E-2</c:v>
                </c:pt>
                <c:pt idx="3">
                  <c:v>9.3821678550792695E-2</c:v>
                </c:pt>
                <c:pt idx="4">
                  <c:v>0.13761873189430099</c:v>
                </c:pt>
                <c:pt idx="5">
                  <c:v>0.16307388811668999</c:v>
                </c:pt>
                <c:pt idx="6">
                  <c:v>0.19889077673264499</c:v>
                </c:pt>
                <c:pt idx="7">
                  <c:v>0.253101474879461</c:v>
                </c:pt>
                <c:pt idx="8">
                  <c:v>0.344819687767983</c:v>
                </c:pt>
                <c:pt idx="9">
                  <c:v>0.51616585783081703</c:v>
                </c:pt>
                <c:pt idx="10">
                  <c:v>0.94672773696731505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3E8-4616-BEF8-F13D1893E971}"/>
            </c:ext>
          </c:extLst>
        </c:ser>
        <c:ser>
          <c:idx val="7"/>
          <c:order val="3"/>
          <c:tx>
            <c:v>Generalized Pareto</c:v>
          </c:tx>
          <c:spPr>
            <a:ln w="38100">
              <a:solidFill>
                <a:schemeClr val="tx2"/>
              </a:solidFill>
            </a:ln>
          </c:spPr>
          <c:marker>
            <c:symbol val="none"/>
          </c:marker>
          <c:xVal>
            <c:numRef>
              <c:f>Φύλλο2!$AQ$4:$AQ$13</c:f>
              <c:numCache>
                <c:formatCode>General</c:formatCode>
                <c:ptCount val="10"/>
                <c:pt idx="0">
                  <c:v>1E-4</c:v>
                </c:pt>
                <c:pt idx="1">
                  <c:v>1.0543761137003199E-2</c:v>
                </c:pt>
                <c:pt idx="2">
                  <c:v>3.8192722603831997E-2</c:v>
                </c:pt>
                <c:pt idx="3">
                  <c:v>7.0861563818942E-2</c:v>
                </c:pt>
                <c:pt idx="4">
                  <c:v>9.5085249580808301E-2</c:v>
                </c:pt>
                <c:pt idx="5">
                  <c:v>0.12606039504663799</c:v>
                </c:pt>
                <c:pt idx="6">
                  <c:v>0.166928933629306</c:v>
                </c:pt>
                <c:pt idx="7">
                  <c:v>0.221827101216901</c:v>
                </c:pt>
                <c:pt idx="8">
                  <c:v>0.29769680502745699</c:v>
                </c:pt>
                <c:pt idx="9">
                  <c:v>3.3594712547065302</c:v>
                </c:pt>
              </c:numCache>
            </c:numRef>
          </c:xVal>
          <c:yVal>
            <c:numRef>
              <c:f>Φύλλο2!$AR$4:$AR$13</c:f>
              <c:numCache>
                <c:formatCode>General</c:formatCode>
                <c:ptCount val="10"/>
                <c:pt idx="0" formatCode="0.00E+00">
                  <c:v>1E-4</c:v>
                </c:pt>
                <c:pt idx="1">
                  <c:v>2.6787476737144501E-3</c:v>
                </c:pt>
                <c:pt idx="2">
                  <c:v>1.2774027829485101E-2</c:v>
                </c:pt>
                <c:pt idx="3">
                  <c:v>2.7817470602831601E-2</c:v>
                </c:pt>
                <c:pt idx="4">
                  <c:v>4.0607584857466697E-2</c:v>
                </c:pt>
                <c:pt idx="5">
                  <c:v>5.83664424465795E-2</c:v>
                </c:pt>
                <c:pt idx="6">
                  <c:v>8.35353747832384E-2</c:v>
                </c:pt>
                <c:pt idx="7">
                  <c:v>0.119229390820738</c:v>
                </c:pt>
                <c:pt idx="8">
                  <c:v>0.17208449396532399</c:v>
                </c:pt>
                <c:pt idx="9">
                  <c:v>2.9363765861670301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3E8-4616-BEF8-F13D1893E971}"/>
            </c:ext>
          </c:extLst>
        </c:ser>
        <c:ser>
          <c:idx val="3"/>
          <c:order val="4"/>
          <c:tx>
            <c:v>Weibull</c:v>
          </c:tx>
          <c:spPr>
            <a:ln w="38100"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Φύλλο2!$AF$3:$AF$11</c:f>
              <c:numCache>
                <c:formatCode>General</c:formatCode>
                <c:ptCount val="9"/>
                <c:pt idx="0">
                  <c:v>-5.7329751939996197E-3</c:v>
                </c:pt>
                <c:pt idx="1">
                  <c:v>1.6644979712753701E-2</c:v>
                </c:pt>
                <c:pt idx="2">
                  <c:v>2.95322934794531E-2</c:v>
                </c:pt>
                <c:pt idx="3">
                  <c:v>0.16622657287649201</c:v>
                </c:pt>
                <c:pt idx="4">
                  <c:v>0.166795836457025</c:v>
                </c:pt>
                <c:pt idx="5">
                  <c:v>0.33311137734413898</c:v>
                </c:pt>
                <c:pt idx="6">
                  <c:v>0.83416990192117002</c:v>
                </c:pt>
                <c:pt idx="7">
                  <c:v>1.6613515004371799</c:v>
                </c:pt>
                <c:pt idx="8">
                  <c:v>3.32370630096398</c:v>
                </c:pt>
              </c:numCache>
            </c:numRef>
          </c:xVal>
          <c:yVal>
            <c:numRef>
              <c:f>Φύλλο2!$AG$3:$AG$11</c:f>
              <c:numCache>
                <c:formatCode>General</c:formatCode>
                <c:ptCount val="9"/>
                <c:pt idx="0">
                  <c:v>1.3619300689506701E-2</c:v>
                </c:pt>
                <c:pt idx="1">
                  <c:v>8.3330900506779892E-3</c:v>
                </c:pt>
                <c:pt idx="2">
                  <c:v>2.72590939003374E-2</c:v>
                </c:pt>
                <c:pt idx="3">
                  <c:v>8.3069436637779007E-2</c:v>
                </c:pt>
                <c:pt idx="4">
                  <c:v>8.3332426203264906E-2</c:v>
                </c:pt>
                <c:pt idx="5">
                  <c:v>0.16668660353109299</c:v>
                </c:pt>
                <c:pt idx="6">
                  <c:v>0.41757897705241298</c:v>
                </c:pt>
                <c:pt idx="7">
                  <c:v>0.83007262751301902</c:v>
                </c:pt>
                <c:pt idx="8">
                  <c:v>1.6582352687317301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3E8-4616-BEF8-F13D1893E971}"/>
            </c:ext>
          </c:extLst>
        </c:ser>
        <c:ser>
          <c:idx val="2"/>
          <c:order val="5"/>
          <c:tx>
            <c:v>Lognormal</c:v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Φύλλο2!$AD$3:$AD$10</c:f>
              <c:numCache>
                <c:formatCode>General</c:formatCode>
                <c:ptCount val="8"/>
                <c:pt idx="0">
                  <c:v>3.03190754832361E-3</c:v>
                </c:pt>
                <c:pt idx="1">
                  <c:v>7.5463833894398001E-3</c:v>
                </c:pt>
                <c:pt idx="2">
                  <c:v>0.123895508688898</c:v>
                </c:pt>
                <c:pt idx="3">
                  <c:v>0.39707432177788998</c:v>
                </c:pt>
                <c:pt idx="4">
                  <c:v>0.43703270582579101</c:v>
                </c:pt>
                <c:pt idx="5">
                  <c:v>0.49366152669191299</c:v>
                </c:pt>
                <c:pt idx="6">
                  <c:v>1.0807572741196001</c:v>
                </c:pt>
                <c:pt idx="7">
                  <c:v>8760.2282685969003</c:v>
                </c:pt>
              </c:numCache>
            </c:numRef>
          </c:xVal>
          <c:yVal>
            <c:numRef>
              <c:f>Φύλλο2!$AE$3:$AE$9</c:f>
              <c:numCache>
                <c:formatCode>General</c:formatCode>
                <c:ptCount val="7"/>
                <c:pt idx="0">
                  <c:v>7.7654537655593697E-3</c:v>
                </c:pt>
                <c:pt idx="1">
                  <c:v>1.92532074187159E-2</c:v>
                </c:pt>
                <c:pt idx="2">
                  <c:v>8.6718980944219898E-2</c:v>
                </c:pt>
                <c:pt idx="3">
                  <c:v>0.25169159613118802</c:v>
                </c:pt>
                <c:pt idx="4">
                  <c:v>0.27657868759989201</c:v>
                </c:pt>
                <c:pt idx="5">
                  <c:v>0.30801870201349502</c:v>
                </c:pt>
                <c:pt idx="6">
                  <c:v>0.68485735139916604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3E8-4616-BEF8-F13D1893E971}"/>
            </c:ext>
          </c:extLst>
        </c:ser>
        <c:ser>
          <c:idx val="0"/>
          <c:order val="6"/>
          <c:tx>
            <c:v>Gamma</c:v>
          </c:tx>
          <c:spPr>
            <a:ln w="25400">
              <a:solidFill>
                <a:srgbClr val="FF6699"/>
              </a:solidFill>
            </a:ln>
          </c:spPr>
          <c:marker>
            <c:symbol val="none"/>
          </c:marker>
          <c:xVal>
            <c:numRef>
              <c:f>Φύλλο2!$AB$2:$AB$8</c:f>
              <c:numCache>
                <c:formatCode>General</c:formatCode>
                <c:ptCount val="7"/>
                <c:pt idx="0">
                  <c:v>1.66131769000585E-2</c:v>
                </c:pt>
                <c:pt idx="1">
                  <c:v>1.8356216849353998E-2</c:v>
                </c:pt>
                <c:pt idx="2">
                  <c:v>0.16657674877637599</c:v>
                </c:pt>
                <c:pt idx="3">
                  <c:v>0.33308795430249599</c:v>
                </c:pt>
                <c:pt idx="4">
                  <c:v>0.69881308016164601</c:v>
                </c:pt>
                <c:pt idx="5">
                  <c:v>0.90146901699936399</c:v>
                </c:pt>
                <c:pt idx="6">
                  <c:v>1.67068600153832</c:v>
                </c:pt>
              </c:numCache>
            </c:numRef>
          </c:xVal>
          <c:yVal>
            <c:numRef>
              <c:f>Φύλλο2!$AC$2:$AC$8</c:f>
              <c:numCache>
                <c:formatCode>General</c:formatCode>
                <c:ptCount val="7"/>
                <c:pt idx="0">
                  <c:v>8.2747473618701699E-3</c:v>
                </c:pt>
                <c:pt idx="1">
                  <c:v>2.2180199742573101E-2</c:v>
                </c:pt>
                <c:pt idx="2">
                  <c:v>8.3554572993624093E-2</c:v>
                </c:pt>
                <c:pt idx="3">
                  <c:v>0.16610286779952699</c:v>
                </c:pt>
                <c:pt idx="4">
                  <c:v>0.50755191284767298</c:v>
                </c:pt>
                <c:pt idx="5">
                  <c:v>0.79659122986772302</c:v>
                </c:pt>
                <c:pt idx="6">
                  <c:v>0.83622743662400001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3E8-4616-BEF8-F13D1893E971}"/>
            </c:ext>
          </c:extLst>
        </c:ser>
        <c:ser>
          <c:idx val="6"/>
          <c:order val="7"/>
          <c:tx>
            <c:v>Rayleigh</c:v>
          </c:tx>
          <c:spPr>
            <a:ln w="19050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Φύλλο2!$AL$2:$AL$7</c:f>
              <c:numCache>
                <c:formatCode>General</c:formatCode>
                <c:ptCount val="6"/>
                <c:pt idx="0">
                  <c:v>4.1998222497702199E-3</c:v>
                </c:pt>
                <c:pt idx="1">
                  <c:v>4.1898382039379498E-2</c:v>
                </c:pt>
                <c:pt idx="2">
                  <c:v>0.41944621546233102</c:v>
                </c:pt>
                <c:pt idx="3">
                  <c:v>0.83368774351623598</c:v>
                </c:pt>
                <c:pt idx="4">
                  <c:v>2.0908128296277502</c:v>
                </c:pt>
                <c:pt idx="5">
                  <c:v>4.1729181980774497</c:v>
                </c:pt>
              </c:numCache>
            </c:numRef>
          </c:xVal>
          <c:yVal>
            <c:numRef>
              <c:f>Φύλλο2!$AM$2:$AM$7</c:f>
              <c:numCache>
                <c:formatCode>General</c:formatCode>
                <c:ptCount val="6"/>
                <c:pt idx="0">
                  <c:v>3.8720646455248598E-3</c:v>
                </c:pt>
                <c:pt idx="1">
                  <c:v>3.88699191603563E-2</c:v>
                </c:pt>
                <c:pt idx="2">
                  <c:v>0.38648306332413401</c:v>
                </c:pt>
                <c:pt idx="3">
                  <c:v>0.77368815542550395</c:v>
                </c:pt>
                <c:pt idx="4">
                  <c:v>1.93191009594663</c:v>
                </c:pt>
                <c:pt idx="5">
                  <c:v>3.8634060381413202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3E8-4616-BEF8-F13D1893E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998976"/>
        <c:axId val="148010496"/>
        <c:extLst/>
      </c:scatterChart>
      <c:valAx>
        <c:axId val="147998976"/>
        <c:scaling>
          <c:orientation val="minMax"/>
          <c:max val="1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T3</a:t>
                </a:r>
              </a:p>
            </c:rich>
          </c:tx>
          <c:layout>
            <c:manualLayout>
              <c:xMode val="edge"/>
              <c:yMode val="edge"/>
              <c:x val="0.48270314031598444"/>
              <c:y val="0.897713067028758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8010496"/>
        <c:crosses val="autoZero"/>
        <c:crossBetween val="midCat"/>
      </c:valAx>
      <c:valAx>
        <c:axId val="148010496"/>
        <c:scaling>
          <c:orientation val="minMax"/>
          <c:max val="0.6100000000000001"/>
          <c:min val="1.0000000000000002E-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T4</a:t>
                </a:r>
              </a:p>
            </c:rich>
          </c:tx>
          <c:layout>
            <c:manualLayout>
              <c:xMode val="edge"/>
              <c:yMode val="edge"/>
              <c:x val="0"/>
              <c:y val="0.50760584167841261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crossAx val="147998976"/>
        <c:crossesAt val="-10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8153180226418253"/>
          <c:y val="0.2333468625700138"/>
          <c:w val="0.29099939138958464"/>
          <c:h val="0.63169531175051086"/>
        </c:manualLayout>
      </c:layout>
      <c:overlay val="0"/>
      <c:spPr>
        <a:noFill/>
      </c:sp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Empirical and </a:t>
            </a:r>
            <a:r>
              <a:rPr lang="en-US"/>
              <a:t>all the others</a:t>
            </a:r>
            <a:r>
              <a:rPr lang="el-GR"/>
              <a:t> </a:t>
            </a:r>
            <a:r>
              <a:rPr lang="en-US"/>
              <a:t>P</a:t>
            </a:r>
            <a:r>
              <a:rPr lang="el-GR"/>
              <a:t>df</a:t>
            </a:r>
            <a:r>
              <a:rPr lang="en-US"/>
              <a:t>s </a:t>
            </a:r>
            <a:r>
              <a:rPr lang="el-GR"/>
              <a:t>Comparison</a:t>
            </a:r>
          </a:p>
        </c:rich>
      </c:tx>
      <c:layout>
        <c:manualLayout>
          <c:xMode val="edge"/>
          <c:yMode val="edge"/>
          <c:x val="0.187569000658405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3246510416666665"/>
          <c:y val="9.6659152341371166E-2"/>
          <c:w val="0.63806284722222217"/>
          <c:h val="0.872080183204191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Sheet1!$Y$5:$Y$54</c:f>
              <c:numCache>
                <c:formatCode>0.000</c:formatCode>
                <c:ptCount val="50"/>
                <c:pt idx="0">
                  <c:v>3.2746255969556375E-3</c:v>
                </c:pt>
                <c:pt idx="1">
                  <c:v>1.3324462314008977E-2</c:v>
                </c:pt>
                <c:pt idx="2">
                  <c:v>4.5034171955503827E-2</c:v>
                </c:pt>
                <c:pt idx="3">
                  <c:v>6.8361844335130817E-3</c:v>
                </c:pt>
                <c:pt idx="4">
                  <c:v>7.1923403171688299E-2</c:v>
                </c:pt>
                <c:pt idx="5">
                  <c:v>0.10228811325254966</c:v>
                </c:pt>
                <c:pt idx="6">
                  <c:v>0.1321973168155432</c:v>
                </c:pt>
                <c:pt idx="7">
                  <c:v>0.15728962861872126</c:v>
                </c:pt>
                <c:pt idx="8">
                  <c:v>0.17838639506044429</c:v>
                </c:pt>
                <c:pt idx="9">
                  <c:v>0.16748651862107067</c:v>
                </c:pt>
                <c:pt idx="10">
                  <c:v>0.20624761262577973</c:v>
                </c:pt>
                <c:pt idx="11">
                  <c:v>0.14704252529944184</c:v>
                </c:pt>
                <c:pt idx="12">
                  <c:v>0.15129631057653858</c:v>
                </c:pt>
                <c:pt idx="13">
                  <c:v>0.12450391932871963</c:v>
                </c:pt>
                <c:pt idx="14">
                  <c:v>0.10298392635858411</c:v>
                </c:pt>
                <c:pt idx="15">
                  <c:v>8.8845290977204838E-2</c:v>
                </c:pt>
                <c:pt idx="16">
                  <c:v>7.4061055806721843E-2</c:v>
                </c:pt>
                <c:pt idx="17">
                  <c:v>4.8771477401317487E-2</c:v>
                </c:pt>
                <c:pt idx="18">
                  <c:v>3.9528640420644079E-2</c:v>
                </c:pt>
                <c:pt idx="19">
                  <c:v>2.5006231831297576E-2</c:v>
                </c:pt>
                <c:pt idx="20">
                  <c:v>2.7172577790291141E-2</c:v>
                </c:pt>
                <c:pt idx="21">
                  <c:v>1.4145808712369146E-2</c:v>
                </c:pt>
                <c:pt idx="22">
                  <c:v>1.3464342268314944E-2</c:v>
                </c:pt>
                <c:pt idx="23">
                  <c:v>1.0993129742244312E-2</c:v>
                </c:pt>
                <c:pt idx="24">
                  <c:v>7.3526642647963047E-3</c:v>
                </c:pt>
                <c:pt idx="25">
                  <c:v>5.9682113837176143E-3</c:v>
                </c:pt>
                <c:pt idx="26">
                  <c:v>4.4151852243727863E-3</c:v>
                </c:pt>
                <c:pt idx="27">
                  <c:v>2.66847912829693E-3</c:v>
                </c:pt>
                <c:pt idx="28">
                  <c:v>2.4209992091401844E-3</c:v>
                </c:pt>
                <c:pt idx="29">
                  <c:v>1.3449995606333864E-3</c:v>
                </c:pt>
                <c:pt idx="30">
                  <c:v>1.872239388401864E-3</c:v>
                </c:pt>
                <c:pt idx="31">
                  <c:v>7.6037308494480982E-4</c:v>
                </c:pt>
                <c:pt idx="32">
                  <c:v>6.5635978558908903E-4</c:v>
                </c:pt>
                <c:pt idx="33">
                  <c:v>4.841998418281257E-4</c:v>
                </c:pt>
                <c:pt idx="34">
                  <c:v>3.6225321499738783E-4</c:v>
                </c:pt>
                <c:pt idx="35">
                  <c:v>3.0486656707684467E-4</c:v>
                </c:pt>
                <c:pt idx="36">
                  <c:v>2.0802659871121953E-4</c:v>
                </c:pt>
                <c:pt idx="37">
                  <c:v>1.43466619801913E-5</c:v>
                </c:pt>
                <c:pt idx="38">
                  <c:v>8.6079971880481665E-5</c:v>
                </c:pt>
                <c:pt idx="39">
                  <c:v>7.890664089060806E-5</c:v>
                </c:pt>
                <c:pt idx="40">
                  <c:v>6.0973313415368935E-5</c:v>
                </c:pt>
                <c:pt idx="41">
                  <c:v>8.249330638543384E-5</c:v>
                </c:pt>
                <c:pt idx="42">
                  <c:v>1.43466619801913E-5</c:v>
                </c:pt>
                <c:pt idx="43">
                  <c:v>6.0973313415368935E-5</c:v>
                </c:pt>
                <c:pt idx="44">
                  <c:v>4.6626651435177635E-5</c:v>
                </c:pt>
                <c:pt idx="45">
                  <c:v>3.227998945520838E-5</c:v>
                </c:pt>
                <c:pt idx="46">
                  <c:v>1.0759996485143475E-5</c:v>
                </c:pt>
                <c:pt idx="47">
                  <c:v>1.4346661979969255E-5</c:v>
                </c:pt>
                <c:pt idx="48">
                  <c:v>1.43466619801913E-5</c:v>
                </c:pt>
                <c:pt idx="49">
                  <c:v>1.0759996485143475E-5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BC-432E-B9DF-9BBBFAA35A41}"/>
            </c:ext>
          </c:extLst>
        </c:ser>
        <c:ser>
          <c:idx val="5"/>
          <c:order val="1"/>
          <c:tx>
            <c:strRef>
              <c:f>Sheet1!$AP$3</c:f>
              <c:strCache>
                <c:ptCount val="1"/>
                <c:pt idx="0">
                  <c:v>Rayleigh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Sheet1!$AS$5:$AS$54</c:f>
              <c:numCache>
                <c:formatCode>0.000</c:formatCode>
                <c:ptCount val="50"/>
                <c:pt idx="0">
                  <c:v>1.4255971488057025E-2</c:v>
                </c:pt>
                <c:pt idx="1">
                  <c:v>4.1779916440167118E-2</c:v>
                </c:pt>
                <c:pt idx="2">
                  <c:v>6.6783866432267136E-2</c:v>
                </c:pt>
                <c:pt idx="3">
                  <c:v>8.8915822168355668E-2</c:v>
                </c:pt>
                <c:pt idx="4">
                  <c:v>0.10901178197643602</c:v>
                </c:pt>
                <c:pt idx="5">
                  <c:v>0.12313175373649254</c:v>
                </c:pt>
                <c:pt idx="6">
                  <c:v>0.13472373055253889</c:v>
                </c:pt>
                <c:pt idx="7">
                  <c:v>0.14095971808056384</c:v>
                </c:pt>
                <c:pt idx="8">
                  <c:v>0.14385571228857541</c:v>
                </c:pt>
                <c:pt idx="9">
                  <c:v>0.14141171717656564</c:v>
                </c:pt>
                <c:pt idx="10">
                  <c:v>0.13583172833654333</c:v>
                </c:pt>
                <c:pt idx="11">
                  <c:v>0.12648774702450605</c:v>
                </c:pt>
                <c:pt idx="12">
                  <c:v>0.11823976352047283</c:v>
                </c:pt>
                <c:pt idx="13">
                  <c:v>0.10546378907242193</c:v>
                </c:pt>
                <c:pt idx="14">
                  <c:v>9.3447813104373667E-2</c:v>
                </c:pt>
                <c:pt idx="15">
                  <c:v>8.0659838680322782E-2</c:v>
                </c:pt>
                <c:pt idx="16">
                  <c:v>6.8879862240275536E-2</c:v>
                </c:pt>
                <c:pt idx="17">
                  <c:v>5.7227885544228752E-2</c:v>
                </c:pt>
                <c:pt idx="18">
                  <c:v>4.7331905336189362E-2</c:v>
                </c:pt>
                <c:pt idx="19">
                  <c:v>3.8967922064155891E-2</c:v>
                </c:pt>
                <c:pt idx="20">
                  <c:v>3.0591938816122433E-2</c:v>
                </c:pt>
                <c:pt idx="21">
                  <c:v>2.3587952824094316E-2</c:v>
                </c:pt>
                <c:pt idx="22">
                  <c:v>1.8331963336073454E-2</c:v>
                </c:pt>
                <c:pt idx="23">
                  <c:v>1.4051971896056115E-2</c:v>
                </c:pt>
                <c:pt idx="24">
                  <c:v>1.0319979360041254E-2</c:v>
                </c:pt>
                <c:pt idx="25">
                  <c:v>7.7759844480311813E-3</c:v>
                </c:pt>
                <c:pt idx="26">
                  <c:v>5.3799892400214766E-3</c:v>
                </c:pt>
                <c:pt idx="27">
                  <c:v>3.999992000015995E-3</c:v>
                </c:pt>
                <c:pt idx="28">
                  <c:v>2.8039943920112886E-3</c:v>
                </c:pt>
                <c:pt idx="29">
                  <c:v>1.963996072007701E-3</c:v>
                </c:pt>
                <c:pt idx="30">
                  <c:v>1.2959974080053449E-3</c:v>
                </c:pt>
                <c:pt idx="31">
                  <c:v>9.3199813600364223E-4</c:v>
                </c:pt>
                <c:pt idx="32">
                  <c:v>5.4399891200218597E-4</c:v>
                </c:pt>
                <c:pt idx="33">
                  <c:v>4.399991200016995E-4</c:v>
                </c:pt>
                <c:pt idx="34">
                  <c:v>2.5599948800114625E-4</c:v>
                </c:pt>
                <c:pt idx="35">
                  <c:v>1.4799970400058982E-4</c:v>
                </c:pt>
                <c:pt idx="36">
                  <c:v>9.1999816000276624E-5</c:v>
                </c:pt>
                <c:pt idx="37">
                  <c:v>5.199989600024324E-5</c:v>
                </c:pt>
                <c:pt idx="38">
                  <c:v>3.1999936000115525E-5</c:v>
                </c:pt>
                <c:pt idx="39">
                  <c:v>3.9999920000699518E-6</c:v>
                </c:pt>
                <c:pt idx="40">
                  <c:v>1.5999968000057763E-5</c:v>
                </c:pt>
                <c:pt idx="41">
                  <c:v>0</c:v>
                </c:pt>
                <c:pt idx="42">
                  <c:v>3.9999919998479072E-6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3.9999920000699518E-6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BC-432E-B9DF-9BBBFAA35A41}"/>
            </c:ext>
          </c:extLst>
        </c:ser>
        <c:ser>
          <c:idx val="4"/>
          <c:order val="2"/>
          <c:tx>
            <c:strRef>
              <c:f>Sheet1!$AL$3</c:f>
              <c:strCache>
                <c:ptCount val="1"/>
                <c:pt idx="0">
                  <c:v>Gamma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Sheet1!$AO$5:$AO$54</c:f>
              <c:numCache>
                <c:formatCode>0.000</c:formatCode>
                <c:ptCount val="50"/>
                <c:pt idx="0">
                  <c:v>3.1999936000127999E-4</c:v>
                </c:pt>
                <c:pt idx="1">
                  <c:v>5.9479881040237917E-3</c:v>
                </c:pt>
                <c:pt idx="2">
                  <c:v>2.4167951664096674E-2</c:v>
                </c:pt>
                <c:pt idx="3">
                  <c:v>5.5307889384221237E-2</c:v>
                </c:pt>
                <c:pt idx="4">
                  <c:v>9.1767816464367061E-2</c:v>
                </c:pt>
                <c:pt idx="5">
                  <c:v>0.12597974804050391</c:v>
                </c:pt>
                <c:pt idx="6">
                  <c:v>0.15276369447261107</c:v>
                </c:pt>
                <c:pt idx="7">
                  <c:v>0.17065965868068267</c:v>
                </c:pt>
                <c:pt idx="8">
                  <c:v>0.17652764694470613</c:v>
                </c:pt>
                <c:pt idx="9">
                  <c:v>0.17267165465669065</c:v>
                </c:pt>
                <c:pt idx="10">
                  <c:v>0.16255167489665012</c:v>
                </c:pt>
                <c:pt idx="11">
                  <c:v>0.14859970280059454</c:v>
                </c:pt>
                <c:pt idx="12">
                  <c:v>0.13057173885652218</c:v>
                </c:pt>
                <c:pt idx="13">
                  <c:v>0.11295577408845192</c:v>
                </c:pt>
                <c:pt idx="14">
                  <c:v>9.6443807112385649E-2</c:v>
                </c:pt>
                <c:pt idx="15">
                  <c:v>7.8963842072315993E-2</c:v>
                </c:pt>
                <c:pt idx="16">
                  <c:v>6.48038703922591E-2</c:v>
                </c:pt>
                <c:pt idx="17">
                  <c:v>5.203989592020819E-2</c:v>
                </c:pt>
                <c:pt idx="18">
                  <c:v>4.1423917152165757E-2</c:v>
                </c:pt>
                <c:pt idx="19">
                  <c:v>3.2051935896128203E-2</c:v>
                </c:pt>
                <c:pt idx="20">
                  <c:v>2.5235949528100932E-2</c:v>
                </c:pt>
                <c:pt idx="21">
                  <c:v>1.9131961736076564E-2</c:v>
                </c:pt>
                <c:pt idx="22">
                  <c:v>1.5055969888060128E-2</c:v>
                </c:pt>
                <c:pt idx="23">
                  <c:v>1.1255977488044966E-2</c:v>
                </c:pt>
                <c:pt idx="24">
                  <c:v>8.4839830320340148E-3</c:v>
                </c:pt>
                <c:pt idx="25">
                  <c:v>6.3239873520253287E-3</c:v>
                </c:pt>
                <c:pt idx="26">
                  <c:v>4.8879902240195339E-3</c:v>
                </c:pt>
                <c:pt idx="27">
                  <c:v>3.6039927920143988E-3</c:v>
                </c:pt>
                <c:pt idx="28">
                  <c:v>2.6279947440104312E-3</c:v>
                </c:pt>
                <c:pt idx="29">
                  <c:v>1.8239963520074731E-3</c:v>
                </c:pt>
                <c:pt idx="30">
                  <c:v>1.3719972560053417E-3</c:v>
                </c:pt>
                <c:pt idx="31">
                  <c:v>1.0359979280041287E-3</c:v>
                </c:pt>
                <c:pt idx="32">
                  <c:v>7.2399855200289132E-4</c:v>
                </c:pt>
                <c:pt idx="33">
                  <c:v>5.3999892000233807E-4</c:v>
                </c:pt>
                <c:pt idx="34">
                  <c:v>4.0399919200151402E-4</c:v>
                </c:pt>
                <c:pt idx="35">
                  <c:v>2.9999940000124958E-4</c:v>
                </c:pt>
                <c:pt idx="36">
                  <c:v>2.2399955200080868E-4</c:v>
                </c:pt>
                <c:pt idx="37">
                  <c:v>1.1999976000054424E-4</c:v>
                </c:pt>
                <c:pt idx="38">
                  <c:v>8.7999824000428717E-5</c:v>
                </c:pt>
                <c:pt idx="39">
                  <c:v>8.399983200013672E-5</c:v>
                </c:pt>
                <c:pt idx="40">
                  <c:v>4.3999912000325381E-5</c:v>
                </c:pt>
                <c:pt idx="41">
                  <c:v>3.5999928000185477E-5</c:v>
                </c:pt>
                <c:pt idx="42">
                  <c:v>1.5999968000057763E-5</c:v>
                </c:pt>
                <c:pt idx="43">
                  <c:v>1.999995999990567E-5</c:v>
                </c:pt>
                <c:pt idx="44">
                  <c:v>2.3999952000197666E-5</c:v>
                </c:pt>
                <c:pt idx="45">
                  <c:v>0</c:v>
                </c:pt>
                <c:pt idx="46">
                  <c:v>3.9999920000699518E-6</c:v>
                </c:pt>
                <c:pt idx="47">
                  <c:v>0</c:v>
                </c:pt>
                <c:pt idx="48">
                  <c:v>7.999983999917859E-6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BC-432E-B9DF-9BBBFAA35A41}"/>
            </c:ext>
          </c:extLst>
        </c:ser>
        <c:ser>
          <c:idx val="3"/>
          <c:order val="3"/>
          <c:tx>
            <c:strRef>
              <c:f>Sheet1!$AH$3</c:f>
              <c:strCache>
                <c:ptCount val="1"/>
                <c:pt idx="0">
                  <c:v>Lognormal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Sheet1!$AK$5:$AK$54</c:f>
              <c:numCache>
                <c:formatCode>0.000</c:formatCode>
                <c:ptCount val="50"/>
                <c:pt idx="0">
                  <c:v>3.9999920000160001E-6</c:v>
                </c:pt>
                <c:pt idx="1">
                  <c:v>8.67998264003472E-4</c:v>
                </c:pt>
                <c:pt idx="2">
                  <c:v>1.2127975744048511E-2</c:v>
                </c:pt>
                <c:pt idx="3">
                  <c:v>4.7395905208189586E-2</c:v>
                </c:pt>
                <c:pt idx="4">
                  <c:v>9.5851808296383401E-2</c:v>
                </c:pt>
                <c:pt idx="5">
                  <c:v>0.1419197161605677</c:v>
                </c:pt>
                <c:pt idx="6">
                  <c:v>0.17394765210469576</c:v>
                </c:pt>
                <c:pt idx="7">
                  <c:v>0.18724762550474905</c:v>
                </c:pt>
                <c:pt idx="8">
                  <c:v>0.18570762858474277</c:v>
                </c:pt>
                <c:pt idx="9">
                  <c:v>0.17119165761668487</c:v>
                </c:pt>
                <c:pt idx="10">
                  <c:v>0.15626768746462494</c:v>
                </c:pt>
                <c:pt idx="11">
                  <c:v>0.13674372651254707</c:v>
                </c:pt>
                <c:pt idx="12">
                  <c:v>0.11926376147247697</c:v>
                </c:pt>
                <c:pt idx="13">
                  <c:v>9.96038007923985E-2</c:v>
                </c:pt>
                <c:pt idx="14">
                  <c:v>8.3067833864332252E-2</c:v>
                </c:pt>
                <c:pt idx="15">
                  <c:v>6.965586068827867E-2</c:v>
                </c:pt>
                <c:pt idx="16">
                  <c:v>5.8155883688232546E-2</c:v>
                </c:pt>
                <c:pt idx="17">
                  <c:v>4.6979906040187869E-2</c:v>
                </c:pt>
                <c:pt idx="18">
                  <c:v>3.9455921088157986E-2</c:v>
                </c:pt>
                <c:pt idx="19">
                  <c:v>3.1239937520124883E-2</c:v>
                </c:pt>
                <c:pt idx="20">
                  <c:v>2.5415949168101637E-2</c:v>
                </c:pt>
                <c:pt idx="21">
                  <c:v>2.1671956656086788E-2</c:v>
                </c:pt>
                <c:pt idx="22">
                  <c:v>1.6619966760066385E-2</c:v>
                </c:pt>
                <c:pt idx="23">
                  <c:v>1.3739972520054877E-2</c:v>
                </c:pt>
                <c:pt idx="24">
                  <c:v>1.1603976792046611E-2</c:v>
                </c:pt>
                <c:pt idx="25">
                  <c:v>9.2559814880368574E-3</c:v>
                </c:pt>
                <c:pt idx="26">
                  <c:v>7.5759848480303482E-3</c:v>
                </c:pt>
                <c:pt idx="27">
                  <c:v>6.4519870960257908E-3</c:v>
                </c:pt>
                <c:pt idx="28">
                  <c:v>5.0639898720203913E-3</c:v>
                </c:pt>
                <c:pt idx="29">
                  <c:v>4.2799914400171168E-3</c:v>
                </c:pt>
                <c:pt idx="30">
                  <c:v>3.6999926000147454E-3</c:v>
                </c:pt>
                <c:pt idx="31">
                  <c:v>2.9359941280115986E-3</c:v>
                </c:pt>
                <c:pt idx="32">
                  <c:v>2.3799952400096469E-3</c:v>
                </c:pt>
                <c:pt idx="33">
                  <c:v>1.9559960880077831E-3</c:v>
                </c:pt>
                <c:pt idx="34">
                  <c:v>1.7879964240070656E-3</c:v>
                </c:pt>
                <c:pt idx="35">
                  <c:v>1.2399975200050317E-3</c:v>
                </c:pt>
                <c:pt idx="36">
                  <c:v>1.2159975680048341E-3</c:v>
                </c:pt>
                <c:pt idx="37">
                  <c:v>9.9599800800409533E-4</c:v>
                </c:pt>
                <c:pt idx="38">
                  <c:v>8.319983360032257E-4</c:v>
                </c:pt>
                <c:pt idx="39">
                  <c:v>7.0799858400283355E-4</c:v>
                </c:pt>
                <c:pt idx="40">
                  <c:v>5.8799882400228931E-4</c:v>
                </c:pt>
                <c:pt idx="41">
                  <c:v>4.7599904800210702E-4</c:v>
                </c:pt>
                <c:pt idx="42">
                  <c:v>4.1199917600165392E-4</c:v>
                </c:pt>
                <c:pt idx="43">
                  <c:v>3.5999928000141068E-4</c:v>
                </c:pt>
                <c:pt idx="44">
                  <c:v>2.5999948000099415E-4</c:v>
                </c:pt>
                <c:pt idx="45">
                  <c:v>2.559994880009242E-4</c:v>
                </c:pt>
                <c:pt idx="46">
                  <c:v>2.0799958400097296E-4</c:v>
                </c:pt>
                <c:pt idx="47">
                  <c:v>1.8399963200077529E-4</c:v>
                </c:pt>
                <c:pt idx="48">
                  <c:v>1.5199969600043772E-4</c:v>
                </c:pt>
                <c:pt idx="49">
                  <c:v>1.1599976800047429E-4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3BC-432E-B9DF-9BBBFAA35A41}"/>
            </c:ext>
          </c:extLst>
        </c:ser>
        <c:ser>
          <c:idx val="2"/>
          <c:order val="4"/>
          <c:tx>
            <c:strRef>
              <c:f>Sheet1!$AD$3</c:f>
              <c:strCache>
                <c:ptCount val="1"/>
                <c:pt idx="0">
                  <c:v>Weibull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Sheet1!$AG$5:$AG$54</c:f>
              <c:numCache>
                <c:formatCode>0.000</c:formatCode>
                <c:ptCount val="50"/>
                <c:pt idx="0">
                  <c:v>4.8239903520192959E-3</c:v>
                </c:pt>
                <c:pt idx="1">
                  <c:v>2.100795798408403E-2</c:v>
                </c:pt>
                <c:pt idx="2">
                  <c:v>4.1815916368167262E-2</c:v>
                </c:pt>
                <c:pt idx="3">
                  <c:v>6.3439873120253759E-2</c:v>
                </c:pt>
                <c:pt idx="4">
                  <c:v>8.5923828152343701E-2</c:v>
                </c:pt>
                <c:pt idx="5">
                  <c:v>0.10830778338443325</c:v>
                </c:pt>
                <c:pt idx="6">
                  <c:v>0.12680374639250719</c:v>
                </c:pt>
                <c:pt idx="7">
                  <c:v>0.14174771650456697</c:v>
                </c:pt>
                <c:pt idx="8">
                  <c:v>0.1518676962646075</c:v>
                </c:pt>
                <c:pt idx="9">
                  <c:v>0.155991688016624</c:v>
                </c:pt>
                <c:pt idx="10">
                  <c:v>0.15539568920862146</c:v>
                </c:pt>
                <c:pt idx="11">
                  <c:v>0.14979570040859924</c:v>
                </c:pt>
                <c:pt idx="12">
                  <c:v>0.13905572188855619</c:v>
                </c:pt>
                <c:pt idx="13">
                  <c:v>0.12629174741650528</c:v>
                </c:pt>
                <c:pt idx="14">
                  <c:v>0.11164777670444659</c:v>
                </c:pt>
                <c:pt idx="15">
                  <c:v>9.445581108837775E-2</c:v>
                </c:pt>
                <c:pt idx="16">
                  <c:v>7.9119841760316501E-2</c:v>
                </c:pt>
                <c:pt idx="17">
                  <c:v>6.4647870704258592E-2</c:v>
                </c:pt>
                <c:pt idx="18">
                  <c:v>5.0699898600202742E-2</c:v>
                </c:pt>
                <c:pt idx="19">
                  <c:v>3.8507922984154064E-2</c:v>
                </c:pt>
                <c:pt idx="20">
                  <c:v>2.8091943816112463E-2</c:v>
                </c:pt>
                <c:pt idx="21">
                  <c:v>2.0123959752080367E-2</c:v>
                </c:pt>
                <c:pt idx="22">
                  <c:v>1.439197121605762E-2</c:v>
                </c:pt>
                <c:pt idx="23">
                  <c:v>9.7519804960390921E-3</c:v>
                </c:pt>
                <c:pt idx="24">
                  <c:v>6.5919868160262407E-3</c:v>
                </c:pt>
                <c:pt idx="25">
                  <c:v>4.1479917040165848E-3</c:v>
                </c:pt>
                <c:pt idx="26">
                  <c:v>2.5319949360100846E-3</c:v>
                </c:pt>
                <c:pt idx="27">
                  <c:v>1.3439973120055182E-3</c:v>
                </c:pt>
                <c:pt idx="28">
                  <c:v>8.0799838400325008E-4</c:v>
                </c:pt>
                <c:pt idx="29">
                  <c:v>4.5999908000182721E-4</c:v>
                </c:pt>
                <c:pt idx="30">
                  <c:v>1.959996080007631E-4</c:v>
                </c:pt>
                <c:pt idx="31">
                  <c:v>8.3999832000358765E-5</c:v>
                </c:pt>
                <c:pt idx="32">
                  <c:v>6.7999864000301002E-5</c:v>
                </c:pt>
                <c:pt idx="33">
                  <c:v>2.3999951999975622E-5</c:v>
                </c:pt>
                <c:pt idx="34">
                  <c:v>2.7999944000045573E-5</c:v>
                </c:pt>
                <c:pt idx="35">
                  <c:v>0</c:v>
                </c:pt>
                <c:pt idx="36">
                  <c:v>3.9999920000699518E-6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3BC-432E-B9DF-9BBBFAA35A41}"/>
            </c:ext>
          </c:extLst>
        </c:ser>
        <c:ser>
          <c:idx val="6"/>
          <c:order val="5"/>
          <c:tx>
            <c:v>Generalized Pareto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Sheet1!$AW$5:$AW$54</c:f>
              <c:numCache>
                <c:formatCode>0.000</c:formatCode>
                <c:ptCount val="50"/>
                <c:pt idx="0">
                  <c:v>0.14753970492059015</c:v>
                </c:pt>
                <c:pt idx="1">
                  <c:v>0.13999172001655996</c:v>
                </c:pt>
                <c:pt idx="2">
                  <c:v>0.13199173601652797</c:v>
                </c:pt>
                <c:pt idx="3">
                  <c:v>0.12367975264049474</c:v>
                </c:pt>
                <c:pt idx="4">
                  <c:v>0.11775176449647096</c:v>
                </c:pt>
                <c:pt idx="5">
                  <c:v>0.11135577728844548</c:v>
                </c:pt>
                <c:pt idx="6">
                  <c:v>0.10328379343241312</c:v>
                </c:pt>
                <c:pt idx="7">
                  <c:v>9.8551802896394203E-2</c:v>
                </c:pt>
                <c:pt idx="8">
                  <c:v>9.1371817256365562E-2</c:v>
                </c:pt>
                <c:pt idx="9">
                  <c:v>8.6659826680346663E-2</c:v>
                </c:pt>
                <c:pt idx="10">
                  <c:v>7.9511840976318027E-2</c:v>
                </c:pt>
                <c:pt idx="11">
                  <c:v>7.4911850176299533E-2</c:v>
                </c:pt>
                <c:pt idx="12">
                  <c:v>7.0059859880280184E-2</c:v>
                </c:pt>
                <c:pt idx="13">
                  <c:v>6.3779872440255181E-2</c:v>
                </c:pt>
                <c:pt idx="14">
                  <c:v>5.9111881776236386E-2</c:v>
                </c:pt>
                <c:pt idx="15">
                  <c:v>5.4799890400219375E-2</c:v>
                </c:pt>
                <c:pt idx="16">
                  <c:v>5.0795898408203088E-2</c:v>
                </c:pt>
                <c:pt idx="17">
                  <c:v>4.5967908064183938E-2</c:v>
                </c:pt>
                <c:pt idx="18">
                  <c:v>4.2259915480169052E-2</c:v>
                </c:pt>
                <c:pt idx="19">
                  <c:v>3.8451923096153751E-2</c:v>
                </c:pt>
                <c:pt idx="20">
                  <c:v>3.5183929632140787E-2</c:v>
                </c:pt>
                <c:pt idx="21">
                  <c:v>3.2259935480128954E-2</c:v>
                </c:pt>
                <c:pt idx="22">
                  <c:v>2.8811942376115285E-2</c:v>
                </c:pt>
                <c:pt idx="23">
                  <c:v>2.4891950216099579E-2</c:v>
                </c:pt>
                <c:pt idx="24">
                  <c:v>2.2831954336091309E-2</c:v>
                </c:pt>
                <c:pt idx="25">
                  <c:v>2.0243959512080911E-2</c:v>
                </c:pt>
                <c:pt idx="26">
                  <c:v>1.791596416807173E-2</c:v>
                </c:pt>
                <c:pt idx="27">
                  <c:v>1.5171969656060602E-2</c:v>
                </c:pt>
                <c:pt idx="28">
                  <c:v>1.329197341605326E-2</c:v>
                </c:pt>
                <c:pt idx="29">
                  <c:v>1.181597636804721E-2</c:v>
                </c:pt>
                <c:pt idx="30">
                  <c:v>1.0207979584040849E-2</c:v>
                </c:pt>
                <c:pt idx="31">
                  <c:v>8.067983864032291E-3</c:v>
                </c:pt>
                <c:pt idx="32">
                  <c:v>6.3599872800255142E-3</c:v>
                </c:pt>
                <c:pt idx="33">
                  <c:v>5.687988624022644E-3</c:v>
                </c:pt>
                <c:pt idx="34">
                  <c:v>4.3399913200175E-3</c:v>
                </c:pt>
                <c:pt idx="35">
                  <c:v>3.5399929200139457E-3</c:v>
                </c:pt>
                <c:pt idx="36">
                  <c:v>2.6559946880106988E-3</c:v>
                </c:pt>
                <c:pt idx="37">
                  <c:v>1.8479963040074487E-3</c:v>
                </c:pt>
                <c:pt idx="38">
                  <c:v>1.3239973520051684E-3</c:v>
                </c:pt>
                <c:pt idx="39">
                  <c:v>8.4799830400350551E-4</c:v>
                </c:pt>
                <c:pt idx="40">
                  <c:v>4.5999908000182721E-4</c:v>
                </c:pt>
                <c:pt idx="41">
                  <c:v>2.9999940000124958E-4</c:v>
                </c:pt>
                <c:pt idx="42">
                  <c:v>9.1999816000276624E-5</c:v>
                </c:pt>
                <c:pt idx="43">
                  <c:v>1.5999968000057763E-5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-1.9999960000079999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3BC-432E-B9DF-9BBBFAA35A41}"/>
            </c:ext>
          </c:extLst>
        </c:ser>
        <c:ser>
          <c:idx val="1"/>
          <c:order val="6"/>
          <c:tx>
            <c:strRef>
              <c:f>Sheet1!$Z$3</c:f>
              <c:strCache>
                <c:ptCount val="1"/>
                <c:pt idx="0">
                  <c:v>PBF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Sheet1!$T$5:$T$55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Sheet1!$AC$5:$AC$54</c:f>
              <c:numCache>
                <c:formatCode>0.000</c:formatCode>
                <c:ptCount val="50"/>
                <c:pt idx="0">
                  <c:v>1.5599968800062399E-3</c:v>
                </c:pt>
                <c:pt idx="1">
                  <c:v>1.0271979456041087E-2</c:v>
                </c:pt>
                <c:pt idx="2">
                  <c:v>2.7067945864108267E-2</c:v>
                </c:pt>
                <c:pt idx="3">
                  <c:v>5.0551898896202214E-2</c:v>
                </c:pt>
                <c:pt idx="4">
                  <c:v>7.9719840560318875E-2</c:v>
                </c:pt>
                <c:pt idx="5">
                  <c:v>0.10757578484843028</c:v>
                </c:pt>
                <c:pt idx="6">
                  <c:v>0.13688372623254758</c:v>
                </c:pt>
                <c:pt idx="7">
                  <c:v>0.15954768090463817</c:v>
                </c:pt>
                <c:pt idx="8">
                  <c:v>0.17422365155269692</c:v>
                </c:pt>
                <c:pt idx="9">
                  <c:v>0.1810276379447241</c:v>
                </c:pt>
                <c:pt idx="10">
                  <c:v>0.17324365351269289</c:v>
                </c:pt>
                <c:pt idx="11">
                  <c:v>0.16147967704064592</c:v>
                </c:pt>
                <c:pt idx="12">
                  <c:v>0.14347971304057405</c:v>
                </c:pt>
                <c:pt idx="13">
                  <c:v>0.12351975296049411</c:v>
                </c:pt>
                <c:pt idx="14">
                  <c:v>0.10375579248841493</c:v>
                </c:pt>
                <c:pt idx="15">
                  <c:v>8.3847832304335457E-2</c:v>
                </c:pt>
                <c:pt idx="16">
                  <c:v>6.5727868544262824E-2</c:v>
                </c:pt>
                <c:pt idx="17">
                  <c:v>5.1911896176207728E-2</c:v>
                </c:pt>
                <c:pt idx="18">
                  <c:v>3.9455921088157764E-2</c:v>
                </c:pt>
                <c:pt idx="19">
                  <c:v>2.9971940056119806E-2</c:v>
                </c:pt>
                <c:pt idx="20">
                  <c:v>2.3667952664094827E-2</c:v>
                </c:pt>
                <c:pt idx="21">
                  <c:v>1.7639964720070456E-2</c:v>
                </c:pt>
                <c:pt idx="22">
                  <c:v>1.2963974072051965E-2</c:v>
                </c:pt>
                <c:pt idx="23">
                  <c:v>9.8799802400395542E-3</c:v>
                </c:pt>
                <c:pt idx="24">
                  <c:v>7.3999852000294908E-3</c:v>
                </c:pt>
                <c:pt idx="25">
                  <c:v>5.7519884960230971E-3</c:v>
                </c:pt>
                <c:pt idx="26">
                  <c:v>4.2039915920166759E-3</c:v>
                </c:pt>
                <c:pt idx="27">
                  <c:v>3.2079935840128027E-3</c:v>
                </c:pt>
                <c:pt idx="28">
                  <c:v>2.3919952160096347E-3</c:v>
                </c:pt>
                <c:pt idx="29">
                  <c:v>1.8159963680073332E-3</c:v>
                </c:pt>
                <c:pt idx="30">
                  <c:v>1.4559970880057005E-3</c:v>
                </c:pt>
                <c:pt idx="31">
                  <c:v>1.015997968004223E-3</c:v>
                </c:pt>
                <c:pt idx="32">
                  <c:v>7.8799842400312237E-4</c:v>
                </c:pt>
                <c:pt idx="33">
                  <c:v>6.3999872000253255E-4</c:v>
                </c:pt>
                <c:pt idx="34">
                  <c:v>4.5599908800175726E-4</c:v>
                </c:pt>
                <c:pt idx="35">
                  <c:v>4.0799918400158397E-4</c:v>
                </c:pt>
                <c:pt idx="36">
                  <c:v>3.5999928000163273E-4</c:v>
                </c:pt>
                <c:pt idx="37">
                  <c:v>1.959996080007631E-4</c:v>
                </c:pt>
                <c:pt idx="38">
                  <c:v>1.5999968000057763E-4</c:v>
                </c:pt>
                <c:pt idx="39">
                  <c:v>1.5599968800050767E-4</c:v>
                </c:pt>
                <c:pt idx="40">
                  <c:v>1.1999976000054424E-4</c:v>
                </c:pt>
                <c:pt idx="41">
                  <c:v>8.3999832000358765E-5</c:v>
                </c:pt>
                <c:pt idx="42">
                  <c:v>8.3999832000358765E-5</c:v>
                </c:pt>
                <c:pt idx="43">
                  <c:v>6.3999872000231051E-5</c:v>
                </c:pt>
                <c:pt idx="44">
                  <c:v>5.5999888000313192E-5</c:v>
                </c:pt>
                <c:pt idx="45">
                  <c:v>3.5999927999963433E-5</c:v>
                </c:pt>
                <c:pt idx="46">
                  <c:v>2.7999944000267618E-5</c:v>
                </c:pt>
                <c:pt idx="47">
                  <c:v>1.9999960000127714E-5</c:v>
                </c:pt>
                <c:pt idx="48">
                  <c:v>3.9999919998479072E-6</c:v>
                </c:pt>
                <c:pt idx="49">
                  <c:v>2.7999944000267618E-5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3BC-432E-B9DF-9BBBFAA35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15744"/>
        <c:axId val="91616320"/>
      </c:scatterChart>
      <c:valAx>
        <c:axId val="91615744"/>
        <c:scaling>
          <c:logBase val="10"/>
          <c:orientation val="minMax"/>
          <c:max val="40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34693072916666667"/>
              <c:y val="0.920524387816860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616320"/>
        <c:crosses val="autoZero"/>
        <c:crossBetween val="midCat"/>
      </c:valAx>
      <c:valAx>
        <c:axId val="9161632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Pdf - f(x)</a:t>
                </a:r>
                <a:endParaRPr lang="el-GR" sz="1050"/>
              </a:p>
            </c:rich>
          </c:tx>
          <c:layout>
            <c:manualLayout>
              <c:xMode val="edge"/>
              <c:yMode val="edge"/>
              <c:x val="1.3411458333333337E-3"/>
              <c:y val="0.404733902859031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6157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163298548636372"/>
          <c:y val="0.20268666615876205"/>
          <c:w val="0.22601490349399611"/>
          <c:h val="0.74630521782386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Empirical and</a:t>
            </a:r>
            <a:r>
              <a:rPr lang="en-US"/>
              <a:t> all the other</a:t>
            </a:r>
            <a:r>
              <a:rPr lang="el-GR"/>
              <a:t> </a:t>
            </a:r>
            <a:r>
              <a:rPr lang="en-US"/>
              <a:t>Survivals </a:t>
            </a:r>
            <a:r>
              <a:rPr lang="el-GR"/>
              <a:t>Comparison</a:t>
            </a:r>
          </a:p>
        </c:rich>
      </c:tx>
      <c:layout>
        <c:manualLayout>
          <c:xMode val="edge"/>
          <c:yMode val="edge"/>
          <c:x val="0.202612474427934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11696164995989997"/>
          <c:y val="0.1175033921302578"/>
          <c:w val="0.64571593251060333"/>
          <c:h val="0.851235776802800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Sheet1!$V$3</c:f>
              <c:strCache>
                <c:ptCount val="1"/>
                <c:pt idx="0">
                  <c:v>Empirical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Sheet1!$BE$5:$BE$55</c:f>
              <c:numCache>
                <c:formatCode>General</c:formatCode>
                <c:ptCount val="51"/>
                <c:pt idx="0">
                  <c:v>0.99074998968833672</c:v>
                </c:pt>
                <c:pt idx="1">
                  <c:v>0.98911267688985893</c:v>
                </c:pt>
                <c:pt idx="2">
                  <c:v>0.98245044573285445</c:v>
                </c:pt>
                <c:pt idx="3">
                  <c:v>0.95993335975510252</c:v>
                </c:pt>
                <c:pt idx="4">
                  <c:v>0.95651526753834593</c:v>
                </c:pt>
                <c:pt idx="5">
                  <c:v>0.92055356595250182</c:v>
                </c:pt>
                <c:pt idx="6">
                  <c:v>0.86940950932622696</c:v>
                </c:pt>
                <c:pt idx="7">
                  <c:v>0.80331085091845533</c:v>
                </c:pt>
                <c:pt idx="8">
                  <c:v>0.72466603660909468</c:v>
                </c:pt>
                <c:pt idx="9">
                  <c:v>0.63547283907887264</c:v>
                </c:pt>
                <c:pt idx="10">
                  <c:v>0.55172957976833725</c:v>
                </c:pt>
                <c:pt idx="11">
                  <c:v>0.44860577345544739</c:v>
                </c:pt>
                <c:pt idx="12">
                  <c:v>0.37508451080572647</c:v>
                </c:pt>
                <c:pt idx="13">
                  <c:v>0.29943635551745718</c:v>
                </c:pt>
                <c:pt idx="14">
                  <c:v>0.23718439585309736</c:v>
                </c:pt>
                <c:pt idx="15">
                  <c:v>0.18569243267380531</c:v>
                </c:pt>
                <c:pt idx="16">
                  <c:v>0.14126978718520289</c:v>
                </c:pt>
                <c:pt idx="17">
                  <c:v>0.10423925928184197</c:v>
                </c:pt>
                <c:pt idx="18">
                  <c:v>7.9853520581183224E-2</c:v>
                </c:pt>
                <c:pt idx="19">
                  <c:v>6.0089200370861184E-2</c:v>
                </c:pt>
                <c:pt idx="20">
                  <c:v>4.7586084455212396E-2</c:v>
                </c:pt>
                <c:pt idx="21">
                  <c:v>3.3999795560066826E-2</c:v>
                </c:pt>
                <c:pt idx="22">
                  <c:v>2.6926891203882253E-2</c:v>
                </c:pt>
                <c:pt idx="23">
                  <c:v>2.0194720069724781E-2</c:v>
                </c:pt>
                <c:pt idx="24">
                  <c:v>1.4698155198602625E-2</c:v>
                </c:pt>
                <c:pt idx="25">
                  <c:v>1.1021823066204472E-2</c:v>
                </c:pt>
                <c:pt idx="26">
                  <c:v>8.0377173743456654E-3</c:v>
                </c:pt>
                <c:pt idx="27">
                  <c:v>5.8301247621592722E-3</c:v>
                </c:pt>
                <c:pt idx="28">
                  <c:v>4.4958851980108072E-3</c:v>
                </c:pt>
                <c:pt idx="29">
                  <c:v>3.285385593440715E-3</c:v>
                </c:pt>
                <c:pt idx="30">
                  <c:v>2.6128858131240218E-3</c:v>
                </c:pt>
                <c:pt idx="31">
                  <c:v>1.6767661189230898E-3</c:v>
                </c:pt>
                <c:pt idx="32">
                  <c:v>1.2965795764506849E-3</c:v>
                </c:pt>
                <c:pt idx="33">
                  <c:v>9.6839968365614038E-4</c:v>
                </c:pt>
                <c:pt idx="34">
                  <c:v>7.2629976274207753E-4</c:v>
                </c:pt>
                <c:pt idx="35">
                  <c:v>5.4517315524338361E-4</c:v>
                </c:pt>
                <c:pt idx="36">
                  <c:v>3.9273987170496127E-4</c:v>
                </c:pt>
                <c:pt idx="37">
                  <c:v>2.8872657234935151E-4</c:v>
                </c:pt>
                <c:pt idx="38">
                  <c:v>2.8155324135925586E-4</c:v>
                </c:pt>
                <c:pt idx="39">
                  <c:v>2.3851325541901502E-4</c:v>
                </c:pt>
                <c:pt idx="40">
                  <c:v>1.9905993497371099E-4</c:v>
                </c:pt>
                <c:pt idx="41">
                  <c:v>1.6857327826602653E-4</c:v>
                </c:pt>
                <c:pt idx="42">
                  <c:v>1.2732662507330961E-4</c:v>
                </c:pt>
                <c:pt idx="43">
                  <c:v>1.2015329408321396E-4</c:v>
                </c:pt>
                <c:pt idx="44">
                  <c:v>8.966663737552949E-5</c:v>
                </c:pt>
                <c:pt idx="45">
                  <c:v>6.6353311657940672E-5</c:v>
                </c:pt>
                <c:pt idx="46">
                  <c:v>5.0213316930336482E-5</c:v>
                </c:pt>
                <c:pt idx="47">
                  <c:v>4.4833318687764745E-5</c:v>
                </c:pt>
                <c:pt idx="48">
                  <c:v>3.7659987697780117E-5</c:v>
                </c:pt>
                <c:pt idx="49">
                  <c:v>3.0486656707684467E-5</c:v>
                </c:pt>
                <c:pt idx="50">
                  <c:v>2.510665846511273E-5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8A-460E-B27A-7E244424A1B2}"/>
            </c:ext>
          </c:extLst>
        </c:ser>
        <c:ser>
          <c:idx val="5"/>
          <c:order val="1"/>
          <c:tx>
            <c:strRef>
              <c:f>Sheet1!$AP$3</c:f>
              <c:strCache>
                <c:ptCount val="1"/>
                <c:pt idx="0">
                  <c:v>Rayleigh</c:v>
                </c:pt>
              </c:strCache>
            </c:strRef>
          </c:tx>
          <c:spPr>
            <a:ln w="1524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Sheet1!$BJ$5:$BJ$55</c:f>
              <c:numCache>
                <c:formatCode>General</c:formatCode>
                <c:ptCount val="51"/>
                <c:pt idx="0">
                  <c:v>1</c:v>
                </c:pt>
                <c:pt idx="1">
                  <c:v>0.99287201425597149</c:v>
                </c:pt>
                <c:pt idx="2">
                  <c:v>0.97198205603588794</c:v>
                </c:pt>
                <c:pt idx="3">
                  <c:v>0.9385901228197544</c:v>
                </c:pt>
                <c:pt idx="4">
                  <c:v>0.89413221173557655</c:v>
                </c:pt>
                <c:pt idx="5">
                  <c:v>0.83962632074735855</c:v>
                </c:pt>
                <c:pt idx="6">
                  <c:v>0.77806044387911222</c:v>
                </c:pt>
                <c:pt idx="7">
                  <c:v>0.7106985786028428</c:v>
                </c:pt>
                <c:pt idx="8">
                  <c:v>0.64021871956256082</c:v>
                </c:pt>
                <c:pt idx="9">
                  <c:v>0.56829086341827317</c:v>
                </c:pt>
                <c:pt idx="10">
                  <c:v>0.49758500482999035</c:v>
                </c:pt>
                <c:pt idx="11">
                  <c:v>0.42966914066171868</c:v>
                </c:pt>
                <c:pt idx="12">
                  <c:v>0.36642526714946566</c:v>
                </c:pt>
                <c:pt idx="13">
                  <c:v>0.30730538538922925</c:v>
                </c:pt>
                <c:pt idx="14">
                  <c:v>0.25457349085301828</c:v>
                </c:pt>
                <c:pt idx="15">
                  <c:v>0.20784958430083145</c:v>
                </c:pt>
                <c:pt idx="16">
                  <c:v>0.16751966496067006</c:v>
                </c:pt>
                <c:pt idx="17">
                  <c:v>0.13307973384053229</c:v>
                </c:pt>
                <c:pt idx="18">
                  <c:v>0.10446579106841791</c:v>
                </c:pt>
                <c:pt idx="19">
                  <c:v>8.0799838400323232E-2</c:v>
                </c:pt>
                <c:pt idx="20">
                  <c:v>6.1315877368245286E-2</c:v>
                </c:pt>
                <c:pt idx="21">
                  <c:v>4.601990796018407E-2</c:v>
                </c:pt>
                <c:pt idx="22">
                  <c:v>3.4225931548136912E-2</c:v>
                </c:pt>
                <c:pt idx="23">
                  <c:v>2.5059949880100185E-2</c:v>
                </c:pt>
                <c:pt idx="24">
                  <c:v>1.8033963932072128E-2</c:v>
                </c:pt>
                <c:pt idx="25">
                  <c:v>1.2873974252051501E-2</c:v>
                </c:pt>
                <c:pt idx="26">
                  <c:v>8.9859820280359104E-3</c:v>
                </c:pt>
                <c:pt idx="27">
                  <c:v>6.2959874080251721E-3</c:v>
                </c:pt>
                <c:pt idx="28">
                  <c:v>4.2959914080171746E-3</c:v>
                </c:pt>
                <c:pt idx="29">
                  <c:v>2.8939942120115303E-3</c:v>
                </c:pt>
                <c:pt idx="30">
                  <c:v>1.9119961760076798E-3</c:v>
                </c:pt>
                <c:pt idx="31">
                  <c:v>1.2639974720050073E-3</c:v>
                </c:pt>
                <c:pt idx="32">
                  <c:v>7.9799840400318622E-4</c:v>
                </c:pt>
                <c:pt idx="33">
                  <c:v>5.2599894800209324E-4</c:v>
                </c:pt>
                <c:pt idx="34">
                  <c:v>3.0599938800124349E-4</c:v>
                </c:pt>
                <c:pt idx="35">
                  <c:v>1.7799964400067037E-4</c:v>
                </c:pt>
                <c:pt idx="36">
                  <c:v>1.0399979200037546E-4</c:v>
                </c:pt>
                <c:pt idx="37">
                  <c:v>5.7999884000237145E-5</c:v>
                </c:pt>
                <c:pt idx="38">
                  <c:v>3.1999936000115525E-5</c:v>
                </c:pt>
                <c:pt idx="39">
                  <c:v>1.5999968000057763E-5</c:v>
                </c:pt>
                <c:pt idx="40">
                  <c:v>1.3999972000022787E-5</c:v>
                </c:pt>
                <c:pt idx="41">
                  <c:v>5.9999879999939054E-6</c:v>
                </c:pt>
                <c:pt idx="42">
                  <c:v>5.9999879999939054E-6</c:v>
                </c:pt>
                <c:pt idx="43">
                  <c:v>3.9999920000699518E-6</c:v>
                </c:pt>
                <c:pt idx="44">
                  <c:v>3.9999920000699518E-6</c:v>
                </c:pt>
                <c:pt idx="45">
                  <c:v>3.9999920000699518E-6</c:v>
                </c:pt>
                <c:pt idx="46">
                  <c:v>3.9999920000699518E-6</c:v>
                </c:pt>
                <c:pt idx="47">
                  <c:v>1.9999960000349759E-6</c:v>
                </c:pt>
                <c:pt idx="48">
                  <c:v>1.9999960000349759E-6</c:v>
                </c:pt>
                <c:pt idx="49">
                  <c:v>1.9999960000349759E-6</c:v>
                </c:pt>
                <c:pt idx="50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8A-460E-B27A-7E244424A1B2}"/>
            </c:ext>
          </c:extLst>
        </c:ser>
        <c:ser>
          <c:idx val="4"/>
          <c:order val="2"/>
          <c:tx>
            <c:strRef>
              <c:f>Sheet1!$AL$3</c:f>
              <c:strCache>
                <c:ptCount val="1"/>
                <c:pt idx="0">
                  <c:v>Gamma</c:v>
                </c:pt>
              </c:strCache>
            </c:strRef>
          </c:tx>
          <c:spPr>
            <a:ln w="15240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Sheet1!$BI$5:$BI$55</c:f>
              <c:numCache>
                <c:formatCode>General</c:formatCode>
                <c:ptCount val="51"/>
                <c:pt idx="0">
                  <c:v>1</c:v>
                </c:pt>
                <c:pt idx="1">
                  <c:v>0.99984000031999931</c:v>
                </c:pt>
                <c:pt idx="2">
                  <c:v>0.99686600626798749</c:v>
                </c:pt>
                <c:pt idx="3">
                  <c:v>0.98478203043593915</c:v>
                </c:pt>
                <c:pt idx="4">
                  <c:v>0.95712808574382846</c:v>
                </c:pt>
                <c:pt idx="5">
                  <c:v>0.91124417751164499</c:v>
                </c:pt>
                <c:pt idx="6">
                  <c:v>0.84825430349139297</c:v>
                </c:pt>
                <c:pt idx="7">
                  <c:v>0.77187245625508749</c:v>
                </c:pt>
                <c:pt idx="8">
                  <c:v>0.6865426269147461</c:v>
                </c:pt>
                <c:pt idx="9">
                  <c:v>0.59827880344239315</c:v>
                </c:pt>
                <c:pt idx="10">
                  <c:v>0.51194297611404771</c:v>
                </c:pt>
                <c:pt idx="11">
                  <c:v>0.4306671386657227</c:v>
                </c:pt>
                <c:pt idx="12">
                  <c:v>0.35636728726542544</c:v>
                </c:pt>
                <c:pt idx="13">
                  <c:v>0.29108141783716435</c:v>
                </c:pt>
                <c:pt idx="14">
                  <c:v>0.23460353079293839</c:v>
                </c:pt>
                <c:pt idx="15">
                  <c:v>0.18638162723674556</c:v>
                </c:pt>
                <c:pt idx="16">
                  <c:v>0.14689970620058757</c:v>
                </c:pt>
                <c:pt idx="17">
                  <c:v>0.11449777100445802</c:v>
                </c:pt>
                <c:pt idx="18">
                  <c:v>8.847782304435392E-2</c:v>
                </c:pt>
                <c:pt idx="19">
                  <c:v>6.7765864468271042E-2</c:v>
                </c:pt>
                <c:pt idx="20">
                  <c:v>5.1739896520206941E-2</c:v>
                </c:pt>
                <c:pt idx="21">
                  <c:v>3.9121921756156475E-2</c:v>
                </c:pt>
                <c:pt idx="22">
                  <c:v>2.9555940888118193E-2</c:v>
                </c:pt>
                <c:pt idx="23">
                  <c:v>2.2027955944088129E-2</c:v>
                </c:pt>
                <c:pt idx="24">
                  <c:v>1.6399967200065646E-2</c:v>
                </c:pt>
                <c:pt idx="25">
                  <c:v>1.2157975684048639E-2</c:v>
                </c:pt>
                <c:pt idx="26">
                  <c:v>8.9959820080359743E-3</c:v>
                </c:pt>
                <c:pt idx="27">
                  <c:v>6.5519868960262073E-3</c:v>
                </c:pt>
                <c:pt idx="28">
                  <c:v>4.7499905000190079E-3</c:v>
                </c:pt>
                <c:pt idx="29">
                  <c:v>3.4359931280137923E-3</c:v>
                </c:pt>
                <c:pt idx="30">
                  <c:v>2.5239949520100557E-3</c:v>
                </c:pt>
                <c:pt idx="31">
                  <c:v>1.8379963240073849E-3</c:v>
                </c:pt>
                <c:pt idx="32">
                  <c:v>1.3199973600053205E-3</c:v>
                </c:pt>
                <c:pt idx="33">
                  <c:v>9.5799808400387487E-4</c:v>
                </c:pt>
                <c:pt idx="34">
                  <c:v>6.8799862400270584E-4</c:v>
                </c:pt>
                <c:pt idx="35">
                  <c:v>4.8599902800194883E-4</c:v>
                </c:pt>
                <c:pt idx="36">
                  <c:v>3.3599932800132404E-4</c:v>
                </c:pt>
                <c:pt idx="37">
                  <c:v>2.239995520009197E-4</c:v>
                </c:pt>
                <c:pt idx="38">
                  <c:v>1.6399967200064758E-4</c:v>
                </c:pt>
                <c:pt idx="39">
                  <c:v>1.1999976000043322E-4</c:v>
                </c:pt>
                <c:pt idx="40">
                  <c:v>7.799984400036486E-5</c:v>
                </c:pt>
                <c:pt idx="41">
                  <c:v>5.5999888000202169E-5</c:v>
                </c:pt>
                <c:pt idx="42">
                  <c:v>3.7999924000109431E-5</c:v>
                </c:pt>
                <c:pt idx="43">
                  <c:v>2.9999940000080549E-5</c:v>
                </c:pt>
                <c:pt idx="44">
                  <c:v>1.9999960000127714E-5</c:v>
                </c:pt>
                <c:pt idx="45">
                  <c:v>7.9999840000288813E-6</c:v>
                </c:pt>
                <c:pt idx="46">
                  <c:v>7.9999840000288813E-6</c:v>
                </c:pt>
                <c:pt idx="47">
                  <c:v>5.9999879999939054E-6</c:v>
                </c:pt>
                <c:pt idx="48">
                  <c:v>5.9999879999939054E-6</c:v>
                </c:pt>
                <c:pt idx="49">
                  <c:v>1.9999960000349759E-6</c:v>
                </c:pt>
                <c:pt idx="50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8A-460E-B27A-7E244424A1B2}"/>
            </c:ext>
          </c:extLst>
        </c:ser>
        <c:ser>
          <c:idx val="3"/>
          <c:order val="3"/>
          <c:tx>
            <c:strRef>
              <c:f>Sheet1!$AH$3</c:f>
              <c:strCache>
                <c:ptCount val="1"/>
                <c:pt idx="0">
                  <c:v>Lognormal</c:v>
                </c:pt>
              </c:strCache>
            </c:strRef>
          </c:tx>
          <c:spPr>
            <a:ln w="1524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Sheet1!$BH$5:$BH$55</c:f>
              <c:numCache>
                <c:formatCode>General</c:formatCode>
                <c:ptCount val="51"/>
                <c:pt idx="0">
                  <c:v>1</c:v>
                </c:pt>
                <c:pt idx="1">
                  <c:v>0.99999800000399997</c:v>
                </c:pt>
                <c:pt idx="2">
                  <c:v>0.99956400087199826</c:v>
                </c:pt>
                <c:pt idx="3">
                  <c:v>0.99350001299997404</c:v>
                </c:pt>
                <c:pt idx="4">
                  <c:v>0.96980206039587924</c:v>
                </c:pt>
                <c:pt idx="5">
                  <c:v>0.92187615624768748</c:v>
                </c:pt>
                <c:pt idx="6">
                  <c:v>0.85091629816740366</c:v>
                </c:pt>
                <c:pt idx="7">
                  <c:v>0.76394247211505584</c:v>
                </c:pt>
                <c:pt idx="8">
                  <c:v>0.67031865936268131</c:v>
                </c:pt>
                <c:pt idx="9">
                  <c:v>0.57746484507030993</c:v>
                </c:pt>
                <c:pt idx="10">
                  <c:v>0.49186901626196744</c:v>
                </c:pt>
                <c:pt idx="11">
                  <c:v>0.41373517252965497</c:v>
                </c:pt>
                <c:pt idx="12">
                  <c:v>0.34536330927338144</c:v>
                </c:pt>
                <c:pt idx="13">
                  <c:v>0.28573142853714295</c:v>
                </c:pt>
                <c:pt idx="14">
                  <c:v>0.2359295281409437</c:v>
                </c:pt>
                <c:pt idx="15">
                  <c:v>0.19439561120877757</c:v>
                </c:pt>
                <c:pt idx="16">
                  <c:v>0.15956768086463824</c:v>
                </c:pt>
                <c:pt idx="17">
                  <c:v>0.13048973902052197</c:v>
                </c:pt>
                <c:pt idx="18">
                  <c:v>0.10699978600042803</c:v>
                </c:pt>
                <c:pt idx="19">
                  <c:v>8.7271825456349039E-2</c:v>
                </c:pt>
                <c:pt idx="20">
                  <c:v>7.1651856696286598E-2</c:v>
                </c:pt>
                <c:pt idx="21">
                  <c:v>5.8943882112235779E-2</c:v>
                </c:pt>
                <c:pt idx="22">
                  <c:v>4.8107903784192385E-2</c:v>
                </c:pt>
                <c:pt idx="23">
                  <c:v>3.9797920404159193E-2</c:v>
                </c:pt>
                <c:pt idx="24">
                  <c:v>3.2927934144131754E-2</c:v>
                </c:pt>
                <c:pt idx="25">
                  <c:v>2.7125945748108449E-2</c:v>
                </c:pt>
                <c:pt idx="26">
                  <c:v>2.249795500409002E-2</c:v>
                </c:pt>
                <c:pt idx="27">
                  <c:v>1.8709962580074846E-2</c:v>
                </c:pt>
                <c:pt idx="28">
                  <c:v>1.5483969032061951E-2</c:v>
                </c:pt>
                <c:pt idx="29">
                  <c:v>1.2951974096051755E-2</c:v>
                </c:pt>
                <c:pt idx="30">
                  <c:v>1.0811978376043196E-2</c:v>
                </c:pt>
                <c:pt idx="31">
                  <c:v>8.9619820760358238E-3</c:v>
                </c:pt>
                <c:pt idx="32">
                  <c:v>7.4939850120300244E-3</c:v>
                </c:pt>
                <c:pt idx="33">
                  <c:v>6.303987392025201E-3</c:v>
                </c:pt>
                <c:pt idx="34">
                  <c:v>5.3259893480213094E-3</c:v>
                </c:pt>
                <c:pt idx="35">
                  <c:v>4.4319911360177766E-3</c:v>
                </c:pt>
                <c:pt idx="36">
                  <c:v>3.8119923760152608E-3</c:v>
                </c:pt>
                <c:pt idx="37">
                  <c:v>3.2039935920128437E-3</c:v>
                </c:pt>
                <c:pt idx="38">
                  <c:v>2.7059945880107961E-3</c:v>
                </c:pt>
                <c:pt idx="39">
                  <c:v>2.2899954200091832E-3</c:v>
                </c:pt>
                <c:pt idx="40">
                  <c:v>1.9359961280077664E-3</c:v>
                </c:pt>
                <c:pt idx="41">
                  <c:v>1.6419967160066218E-3</c:v>
                </c:pt>
                <c:pt idx="42">
                  <c:v>1.4039971920055683E-3</c:v>
                </c:pt>
                <c:pt idx="43">
                  <c:v>1.1979976040047413E-3</c:v>
                </c:pt>
                <c:pt idx="44">
                  <c:v>1.017997964004036E-3</c:v>
                </c:pt>
                <c:pt idx="45">
                  <c:v>8.8799822400353889E-4</c:v>
                </c:pt>
                <c:pt idx="46">
                  <c:v>7.5999848000307679E-4</c:v>
                </c:pt>
                <c:pt idx="47">
                  <c:v>6.5599868800259031E-4</c:v>
                </c:pt>
                <c:pt idx="48">
                  <c:v>5.6399887200220267E-4</c:v>
                </c:pt>
                <c:pt idx="49">
                  <c:v>4.8799902400198381E-4</c:v>
                </c:pt>
                <c:pt idx="50">
                  <c:v>4.2999914000174666E-4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68A-460E-B27A-7E244424A1B2}"/>
            </c:ext>
          </c:extLst>
        </c:ser>
        <c:ser>
          <c:idx val="2"/>
          <c:order val="4"/>
          <c:tx>
            <c:strRef>
              <c:f>Sheet1!$AD$3</c:f>
              <c:strCache>
                <c:ptCount val="1"/>
                <c:pt idx="0">
                  <c:v>Weibull</c:v>
                </c:pt>
              </c:strCache>
            </c:strRef>
          </c:tx>
          <c:spPr>
            <a:ln w="1524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Sheet1!$BG$5:$BG$55</c:f>
              <c:numCache>
                <c:formatCode>General</c:formatCode>
                <c:ptCount val="51"/>
                <c:pt idx="0">
                  <c:v>1</c:v>
                </c:pt>
                <c:pt idx="1">
                  <c:v>0.99758800482399035</c:v>
                </c:pt>
                <c:pt idx="2">
                  <c:v>0.98708402583194832</c:v>
                </c:pt>
                <c:pt idx="3">
                  <c:v>0.96617606764786468</c:v>
                </c:pt>
                <c:pt idx="4">
                  <c:v>0.93445613108773784</c:v>
                </c:pt>
                <c:pt idx="5">
                  <c:v>0.89149421701156595</c:v>
                </c:pt>
                <c:pt idx="6">
                  <c:v>0.83734032531934932</c:v>
                </c:pt>
                <c:pt idx="7">
                  <c:v>0.77393845212309575</c:v>
                </c:pt>
                <c:pt idx="8">
                  <c:v>0.70306459387081222</c:v>
                </c:pt>
                <c:pt idx="9">
                  <c:v>0.62713074573850847</c:v>
                </c:pt>
                <c:pt idx="10">
                  <c:v>0.54913490173019652</c:v>
                </c:pt>
                <c:pt idx="11">
                  <c:v>0.47143705712588579</c:v>
                </c:pt>
                <c:pt idx="12">
                  <c:v>0.39653920692158617</c:v>
                </c:pt>
                <c:pt idx="13">
                  <c:v>0.32701134597730808</c:v>
                </c:pt>
                <c:pt idx="14">
                  <c:v>0.26386547226905543</c:v>
                </c:pt>
                <c:pt idx="15">
                  <c:v>0.20804158391683214</c:v>
                </c:pt>
                <c:pt idx="16">
                  <c:v>0.16081367837264327</c:v>
                </c:pt>
                <c:pt idx="17">
                  <c:v>0.12125375749248501</c:v>
                </c:pt>
                <c:pt idx="18">
                  <c:v>8.8929822140355719E-2</c:v>
                </c:pt>
                <c:pt idx="19">
                  <c:v>6.3579872840254348E-2</c:v>
                </c:pt>
                <c:pt idx="20">
                  <c:v>4.4325911348177316E-2</c:v>
                </c:pt>
                <c:pt idx="21">
                  <c:v>3.0279939440121084E-2</c:v>
                </c:pt>
                <c:pt idx="22">
                  <c:v>2.0217959564080901E-2</c:v>
                </c:pt>
                <c:pt idx="23">
                  <c:v>1.3021973956052091E-2</c:v>
                </c:pt>
                <c:pt idx="24">
                  <c:v>8.1459837080325448E-3</c:v>
                </c:pt>
                <c:pt idx="25">
                  <c:v>4.8499903000194244E-3</c:v>
                </c:pt>
                <c:pt idx="26">
                  <c:v>2.775994448011132E-3</c:v>
                </c:pt>
                <c:pt idx="27">
                  <c:v>1.5099969800060897E-3</c:v>
                </c:pt>
                <c:pt idx="28">
                  <c:v>8.3799832400333063E-4</c:v>
                </c:pt>
                <c:pt idx="29">
                  <c:v>4.3399913200170559E-4</c:v>
                </c:pt>
                <c:pt idx="30">
                  <c:v>2.0399959200079198E-4</c:v>
                </c:pt>
                <c:pt idx="31">
                  <c:v>1.0599978800041043E-4</c:v>
                </c:pt>
                <c:pt idx="32">
                  <c:v>6.3999872000231051E-5</c:v>
                </c:pt>
                <c:pt idx="33">
                  <c:v>2.9999940000080549E-5</c:v>
                </c:pt>
                <c:pt idx="34">
                  <c:v>1.7999964000092739E-5</c:v>
                </c:pt>
                <c:pt idx="35">
                  <c:v>3.9999920000699518E-6</c:v>
                </c:pt>
                <c:pt idx="36">
                  <c:v>3.9999920000699518E-6</c:v>
                </c:pt>
                <c:pt idx="37">
                  <c:v>1.9999960000349759E-6</c:v>
                </c:pt>
                <c:pt idx="38">
                  <c:v>1.9999960000349759E-6</c:v>
                </c:pt>
                <c:pt idx="39">
                  <c:v>1.9999960000349759E-6</c:v>
                </c:pt>
                <c:pt idx="40">
                  <c:v>1.9999960000349759E-6</c:v>
                </c:pt>
                <c:pt idx="41">
                  <c:v>1.9999960000349759E-6</c:v>
                </c:pt>
                <c:pt idx="42">
                  <c:v>1.9999960000349759E-6</c:v>
                </c:pt>
                <c:pt idx="43">
                  <c:v>1.9999960000349759E-6</c:v>
                </c:pt>
                <c:pt idx="44">
                  <c:v>1.9999960000349759E-6</c:v>
                </c:pt>
                <c:pt idx="45">
                  <c:v>1.9999960000349759E-6</c:v>
                </c:pt>
                <c:pt idx="46">
                  <c:v>1.9999960000349759E-6</c:v>
                </c:pt>
                <c:pt idx="47">
                  <c:v>1.9999960000349759E-6</c:v>
                </c:pt>
                <c:pt idx="48">
                  <c:v>1.9999960000349759E-6</c:v>
                </c:pt>
                <c:pt idx="49">
                  <c:v>1.9999960000349759E-6</c:v>
                </c:pt>
                <c:pt idx="50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68A-460E-B27A-7E244424A1B2}"/>
            </c:ext>
          </c:extLst>
        </c:ser>
        <c:ser>
          <c:idx val="6"/>
          <c:order val="5"/>
          <c:tx>
            <c:v>Generalized Pareto</c:v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Sheet1!$BK$5:$BK$55</c:f>
              <c:numCache>
                <c:formatCode>General</c:formatCode>
                <c:ptCount val="51"/>
                <c:pt idx="0">
                  <c:v>1</c:v>
                </c:pt>
                <c:pt idx="1">
                  <c:v>0.9262301475397049</c:v>
                </c:pt>
                <c:pt idx="2">
                  <c:v>0.85623428753142494</c:v>
                </c:pt>
                <c:pt idx="3">
                  <c:v>0.79023841952316098</c:v>
                </c:pt>
                <c:pt idx="4">
                  <c:v>0.72839854320291364</c:v>
                </c:pt>
                <c:pt idx="5">
                  <c:v>0.66952266095467805</c:v>
                </c:pt>
                <c:pt idx="6">
                  <c:v>0.61384477231045542</c:v>
                </c:pt>
                <c:pt idx="7">
                  <c:v>0.56220287559424875</c:v>
                </c:pt>
                <c:pt idx="8">
                  <c:v>0.51292697414605171</c:v>
                </c:pt>
                <c:pt idx="9">
                  <c:v>0.46724106551786893</c:v>
                </c:pt>
                <c:pt idx="10">
                  <c:v>0.42391115217769559</c:v>
                </c:pt>
                <c:pt idx="11">
                  <c:v>0.38415523168953658</c:v>
                </c:pt>
                <c:pt idx="12">
                  <c:v>0.34669930660138681</c:v>
                </c:pt>
                <c:pt idx="13">
                  <c:v>0.31166937666124672</c:v>
                </c:pt>
                <c:pt idx="14">
                  <c:v>0.27977944044111913</c:v>
                </c:pt>
                <c:pt idx="15">
                  <c:v>0.25022349955300094</c:v>
                </c:pt>
                <c:pt idx="16">
                  <c:v>0.22282355435289125</c:v>
                </c:pt>
                <c:pt idx="17">
                  <c:v>0.19742560514878971</c:v>
                </c:pt>
                <c:pt idx="18">
                  <c:v>0.17444165111669774</c:v>
                </c:pt>
                <c:pt idx="19">
                  <c:v>0.15331169337661321</c:v>
                </c:pt>
                <c:pt idx="20">
                  <c:v>0.13408573182853634</c:v>
                </c:pt>
                <c:pt idx="21">
                  <c:v>0.11649376701246594</c:v>
                </c:pt>
                <c:pt idx="22">
                  <c:v>0.10036379927240147</c:v>
                </c:pt>
                <c:pt idx="23">
                  <c:v>8.5957828084343824E-2</c:v>
                </c:pt>
                <c:pt idx="24">
                  <c:v>7.3511852976294034E-2</c:v>
                </c:pt>
                <c:pt idx="25">
                  <c:v>6.209587580824838E-2</c:v>
                </c:pt>
                <c:pt idx="26">
                  <c:v>5.1973896052207924E-2</c:v>
                </c:pt>
                <c:pt idx="27">
                  <c:v>4.3015913968172059E-2</c:v>
                </c:pt>
                <c:pt idx="28">
                  <c:v>3.5429929140141758E-2</c:v>
                </c:pt>
                <c:pt idx="29">
                  <c:v>2.8783942432115128E-2</c:v>
                </c:pt>
                <c:pt idx="30">
                  <c:v>2.2875954248091523E-2</c:v>
                </c:pt>
                <c:pt idx="31">
                  <c:v>1.7771964456071099E-2</c:v>
                </c:pt>
                <c:pt idx="32">
                  <c:v>1.3737972524054953E-2</c:v>
                </c:pt>
                <c:pt idx="33">
                  <c:v>1.0557978884042196E-2</c:v>
                </c:pt>
                <c:pt idx="34">
                  <c:v>7.7139845720308742E-3</c:v>
                </c:pt>
                <c:pt idx="35">
                  <c:v>5.5439889120221242E-3</c:v>
                </c:pt>
                <c:pt idx="36">
                  <c:v>3.7739924520151513E-3</c:v>
                </c:pt>
                <c:pt idx="37">
                  <c:v>2.4459951080098019E-3</c:v>
                </c:pt>
                <c:pt idx="38">
                  <c:v>1.5219969560060775E-3</c:v>
                </c:pt>
                <c:pt idx="39">
                  <c:v>8.5999828000349332E-4</c:v>
                </c:pt>
                <c:pt idx="40">
                  <c:v>4.3599912800174057E-4</c:v>
                </c:pt>
                <c:pt idx="41">
                  <c:v>2.0599958800082696E-4</c:v>
                </c:pt>
                <c:pt idx="42">
                  <c:v>5.5999888000202169E-5</c:v>
                </c:pt>
                <c:pt idx="43">
                  <c:v>9.9999800000638572E-6</c:v>
                </c:pt>
                <c:pt idx="44">
                  <c:v>1.9999960000349759E-6</c:v>
                </c:pt>
                <c:pt idx="45">
                  <c:v>1.9999960000349759E-6</c:v>
                </c:pt>
                <c:pt idx="46">
                  <c:v>1.9999960000349759E-6</c:v>
                </c:pt>
                <c:pt idx="47">
                  <c:v>1.9999960000349759E-6</c:v>
                </c:pt>
                <c:pt idx="48">
                  <c:v>1.9999960000349759E-6</c:v>
                </c:pt>
                <c:pt idx="49">
                  <c:v>1.9999960000349759E-6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68A-460E-B27A-7E244424A1B2}"/>
            </c:ext>
          </c:extLst>
        </c:ser>
        <c:ser>
          <c:idx val="1"/>
          <c:order val="6"/>
          <c:tx>
            <c:strRef>
              <c:f>Sheet1!$Z$3</c:f>
              <c:strCache>
                <c:ptCount val="1"/>
                <c:pt idx="0">
                  <c:v>PBF</c:v>
                </c:pt>
              </c:strCache>
            </c:strRef>
          </c:tx>
          <c:spPr>
            <a:ln w="1524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Sheet1!$BD$5:$BD$55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</c:numCache>
            </c:numRef>
          </c:xVal>
          <c:yVal>
            <c:numRef>
              <c:f>Sheet1!$BF$5:$BF$55</c:f>
              <c:numCache>
                <c:formatCode>General</c:formatCode>
                <c:ptCount val="51"/>
                <c:pt idx="0">
                  <c:v>1</c:v>
                </c:pt>
                <c:pt idx="1">
                  <c:v>0.99922000155999691</c:v>
                </c:pt>
                <c:pt idx="2">
                  <c:v>0.99408401183197637</c:v>
                </c:pt>
                <c:pt idx="3">
                  <c:v>0.98055003889992221</c:v>
                </c:pt>
                <c:pt idx="4">
                  <c:v>0.95527408945182113</c:v>
                </c:pt>
                <c:pt idx="5">
                  <c:v>0.91541416917166163</c:v>
                </c:pt>
                <c:pt idx="6">
                  <c:v>0.86162627674744652</c:v>
                </c:pt>
                <c:pt idx="7">
                  <c:v>0.79318441363117276</c:v>
                </c:pt>
                <c:pt idx="8">
                  <c:v>0.71341057317885359</c:v>
                </c:pt>
                <c:pt idx="9">
                  <c:v>0.62629874740250524</c:v>
                </c:pt>
                <c:pt idx="10">
                  <c:v>0.53578492843014314</c:v>
                </c:pt>
                <c:pt idx="11">
                  <c:v>0.44916310167379669</c:v>
                </c:pt>
                <c:pt idx="12">
                  <c:v>0.36842326315347373</c:v>
                </c:pt>
                <c:pt idx="13">
                  <c:v>0.29668340663318671</c:v>
                </c:pt>
                <c:pt idx="14">
                  <c:v>0.23492353015293965</c:v>
                </c:pt>
                <c:pt idx="15">
                  <c:v>0.18304563390873219</c:v>
                </c:pt>
                <c:pt idx="16">
                  <c:v>0.14112171775656446</c:v>
                </c:pt>
                <c:pt idx="17">
                  <c:v>0.10825778348443305</c:v>
                </c:pt>
                <c:pt idx="18">
                  <c:v>8.2301835396329182E-2</c:v>
                </c:pt>
                <c:pt idx="19">
                  <c:v>6.25738748522503E-2</c:v>
                </c:pt>
                <c:pt idx="20">
                  <c:v>4.7587904824190397E-2</c:v>
                </c:pt>
                <c:pt idx="21">
                  <c:v>3.5753928492142983E-2</c:v>
                </c:pt>
                <c:pt idx="22">
                  <c:v>2.6933946132107756E-2</c:v>
                </c:pt>
                <c:pt idx="23">
                  <c:v>2.0451959096081773E-2</c:v>
                </c:pt>
                <c:pt idx="24">
                  <c:v>1.5511968976061996E-2</c:v>
                </c:pt>
                <c:pt idx="25">
                  <c:v>1.1811976376047251E-2</c:v>
                </c:pt>
                <c:pt idx="26">
                  <c:v>8.9359821280357021E-3</c:v>
                </c:pt>
                <c:pt idx="27">
                  <c:v>6.8339863320273642E-3</c:v>
                </c:pt>
                <c:pt idx="28">
                  <c:v>5.2299895400209628E-3</c:v>
                </c:pt>
                <c:pt idx="29">
                  <c:v>4.0339919320161455E-3</c:v>
                </c:pt>
                <c:pt idx="30">
                  <c:v>3.1259937480124789E-3</c:v>
                </c:pt>
                <c:pt idx="31">
                  <c:v>2.3979952040096286E-3</c:v>
                </c:pt>
                <c:pt idx="32">
                  <c:v>1.8899962200075171E-3</c:v>
                </c:pt>
                <c:pt idx="33">
                  <c:v>1.4959970080059559E-3</c:v>
                </c:pt>
                <c:pt idx="34">
                  <c:v>1.1759976480046896E-3</c:v>
                </c:pt>
                <c:pt idx="35">
                  <c:v>9.4799810400381102E-4</c:v>
                </c:pt>
                <c:pt idx="36">
                  <c:v>7.4399851200301903E-4</c:v>
                </c:pt>
                <c:pt idx="37">
                  <c:v>5.6399887200220267E-4</c:v>
                </c:pt>
                <c:pt idx="38">
                  <c:v>4.6599906800182112E-4</c:v>
                </c:pt>
                <c:pt idx="39">
                  <c:v>3.859992280015323E-4</c:v>
                </c:pt>
                <c:pt idx="40">
                  <c:v>3.0799938400127846E-4</c:v>
                </c:pt>
                <c:pt idx="41">
                  <c:v>2.4799950400100634E-4</c:v>
                </c:pt>
                <c:pt idx="42">
                  <c:v>2.0599958800082696E-4</c:v>
                </c:pt>
                <c:pt idx="43">
                  <c:v>1.6399967200064758E-4</c:v>
                </c:pt>
                <c:pt idx="44">
                  <c:v>1.3199973600053205E-4</c:v>
                </c:pt>
                <c:pt idx="45">
                  <c:v>1.0399979200037546E-4</c:v>
                </c:pt>
                <c:pt idx="46">
                  <c:v>8.5999828000393741E-5</c:v>
                </c:pt>
                <c:pt idx="47">
                  <c:v>7.1999856000259932E-5</c:v>
                </c:pt>
                <c:pt idx="48">
                  <c:v>6.1999876000196075E-5</c:v>
                </c:pt>
                <c:pt idx="49">
                  <c:v>5.9999880000272121E-5</c:v>
                </c:pt>
                <c:pt idx="50">
                  <c:v>4.5999908000138312E-5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68A-460E-B27A-7E244424A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18048"/>
        <c:axId val="91618624"/>
      </c:scatterChart>
      <c:valAx>
        <c:axId val="91618048"/>
        <c:scaling>
          <c:orientation val="minMax"/>
          <c:max val="25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Wind Speed (m/s)</a:t>
                </a:r>
                <a:endParaRPr lang="el-GR" sz="1000"/>
              </a:p>
            </c:rich>
          </c:tx>
          <c:layout>
            <c:manualLayout>
              <c:xMode val="edge"/>
              <c:yMode val="edge"/>
              <c:x val="0.34746128472222226"/>
              <c:y val="0.184606825277337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618624"/>
        <c:crosses val="autoZero"/>
        <c:crossBetween val="midCat"/>
      </c:valAx>
      <c:valAx>
        <c:axId val="9161862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Survival - 1-F(x)</a:t>
                </a:r>
                <a:endParaRPr lang="el-GR" sz="1000"/>
              </a:p>
            </c:rich>
          </c:tx>
          <c:layout>
            <c:manualLayout>
              <c:xMode val="edge"/>
              <c:yMode val="edge"/>
              <c:x val="2.029513888888888E-4"/>
              <c:y val="0.41707038473181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1618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862452150139071"/>
          <c:y val="0.17992058761579108"/>
          <c:w val="0.23137547849860929"/>
          <c:h val="0.73492217855238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61523-093B-446A-98B4-8CA5D2D7EEE8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50AC6-8694-4C00-9CEB-5C25CC057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899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5.000 χρόνια πριν, οι αρχαίοι Αιγύπτιοι εκμεταλλεύθηκαν τον άνεμο για να μπορέσουν να πλεύσουν πλοία στον ποταμό Νείλο.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215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 – 4 </a:t>
            </a:r>
            <a:r>
              <a:rPr lang="el-GR" dirty="0" err="1"/>
              <a:t>πρωτες</a:t>
            </a:r>
            <a:r>
              <a:rPr lang="el-GR" dirty="0"/>
              <a:t> </a:t>
            </a:r>
            <a:r>
              <a:rPr lang="el-GR" dirty="0" err="1"/>
              <a:t>ροπες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072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Με στοιχεία από το ΔΝΤ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99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Προάγγελος της σύγχρονης ανεμογεννήτριας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38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Για να μπορέσει να αξιοποιηθεί η αιολική ενέργεια βέλτιστα πρέπει πρώτα να μελετηθεί.</a:t>
            </a:r>
            <a:r>
              <a:rPr lang="en-US" dirty="0"/>
              <a:t> </a:t>
            </a:r>
            <a:r>
              <a:rPr lang="el-GR" dirty="0"/>
              <a:t>Πως? Με στατιστική ανάλυση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492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15% μηδενικών – ΓΙΑΤΙ? - βέλτιστος συνδυασμός για να υπάρχουν τόσο αρκετοί όσο και καλοί σταθμοί -&gt; περίπου 80% των σταθμών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111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Fit</a:t>
            </a:r>
            <a:r>
              <a:rPr lang="el-GR" dirty="0"/>
              <a:t> των </a:t>
            </a:r>
            <a:r>
              <a:rPr lang="el-GR" dirty="0" err="1"/>
              <a:t>χρονοσειρών</a:t>
            </a:r>
            <a:r>
              <a:rPr lang="el-GR" dirty="0"/>
              <a:t> για κάθε κατανομή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916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Οι 2 δείκτες που χρησιμοποιήθηκαν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066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Καλύτερη η </a:t>
            </a:r>
            <a:r>
              <a:rPr lang="en-US" dirty="0"/>
              <a:t>Burr </a:t>
            </a:r>
            <a:r>
              <a:rPr lang="el-GR" dirty="0"/>
              <a:t>αφού μεγαλύτερο ποσοστό υποπεριόδων δίνουν μικρότερο </a:t>
            </a:r>
            <a:r>
              <a:rPr lang="el-GR" dirty="0" err="1"/>
              <a:t>ερορ</a:t>
            </a:r>
            <a:r>
              <a:rPr lang="el-GR" dirty="0"/>
              <a:t> – με τον δείκτη Νας δεν φαίνεται κάτι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28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Τι </a:t>
            </a:r>
            <a:r>
              <a:rPr lang="el-GR" dirty="0" err="1"/>
              <a:t>κανουμε</a:t>
            </a:r>
            <a:r>
              <a:rPr lang="el-GR" dirty="0"/>
              <a:t> εδώ? -&gt;….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3744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Σε διπλά λογαριθμικούς άξονες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50AC6-8694-4C00-9CEB-5C25CC0573B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919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819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177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0201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3777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2080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0019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25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4425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812BC-D199-4A9B-A1EF-A1422B6AD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47327-C491-466B-8A43-AA98428DB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8EA5D-4F79-42F1-9146-2E4DFF11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0B2E-C2C7-4BD3-83B4-587DA50E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60D08-D67F-49E8-8D0E-2653102B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7723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EC1F-1DC1-4EF6-A0B5-7DF5925E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D1DA-2F79-4357-86E7-326069BE2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ADD93-9F1B-4684-8DDB-2A72B210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53B6B-4B9D-41A9-A625-BC662C11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15037-718E-47C0-8AFC-FDC76E6C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6713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5C46-1B3E-4A30-8702-9F92B866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CCD56-B2F5-4FFE-815C-EFC1A6300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46BD7-9CB4-4D47-8A86-E0C51E1C4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F777A-2CC4-469C-956E-892CFB99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13B8-1BE3-4DB5-8A94-480C8211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797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7488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2540-E6EF-41DA-883C-59F3C6CA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4251C-4A60-457D-ABC6-7C01DD861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FD4C8-A1B3-4BD9-B30F-3B8D9F79D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326C2-F76D-4ADC-AA7D-8DB495F9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F83F5-3369-4150-B13B-485073E8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020BA-A077-4190-B70D-3F1AD2CD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2901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DF11-5FD4-4324-9F4A-79CADEFF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55E1B-76FC-43D1-9333-0388B0424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341E3-3F01-4BAF-9589-22F9A6B54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37302-4075-48CB-9D9F-39BD50788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818DD-6F29-41C9-8F0C-BA3650728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B5858E-C1F5-4EA0-A816-6653D546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5A770E-7705-48C2-B4BC-19BA7AC9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6926C-556A-4E8D-BC41-F089B43F2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793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6C62-2110-4567-814D-EECA71AB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B78F2-9FF4-406E-AC15-FC0689DD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10EF4-6B77-46B5-A472-5E872981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38714-8E3E-4F2E-B8F9-06B1FACA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8939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BDAEC0-CA27-4AAC-9B9B-8538B33E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002C6-5E33-48CA-9933-06839310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CA093-1AC5-49F6-99DA-00FC7E5C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1882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CE48-02FE-4BF3-9806-B6A68058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063F1-AF3E-4113-B84D-4CB970EEF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2E179-3005-4699-97C1-1B01397C2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B785D-0915-4663-999D-E12D2646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B2E96-A9CA-44A6-A57B-2AF1BACA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C9CB6-5843-4E59-9A86-EF2D4EAE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4808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143D5-144A-4FA8-9EB7-C5AAAB93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C259A-A83F-4B5D-897C-DB18FB1FA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FB48B-03CD-44D6-9C67-84375CD63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B977D-9327-4D11-9F14-3101CF30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5D0DE-4752-4309-B5CF-98C4A10E1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5858F-63FA-429A-8712-CAF10EEA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899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2045-5DF0-4143-A454-97371307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E08EC-EFF0-4B90-B435-1CD7C522A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101C3-5D6C-4C78-9679-B6F7A1F1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A3A51-B2CE-489B-B9EB-E59FB7F7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12FBC-14C9-466F-ACA3-2A9C62CC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850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97BA3-B8FF-4BE5-9F29-FCFA91D32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04F30-930F-428B-9F19-EC469550C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48AB3-234D-428D-8C6C-FFC41E8E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D0EB2-3E9C-4AEA-9D04-061D1358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054E8-9ED5-4BA6-AAC9-9236474B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852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506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585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131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621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21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248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65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866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19433-566F-496B-B3BF-0AFABA97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E21FF-891B-45D9-AB1A-4D2986F8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3D733-13E1-4B5A-BCA0-E651F8F42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3A3C4-9A09-4ACA-9369-4C1BDF74F794}" type="datetimeFigureOut">
              <a:rPr lang="el-GR" smtClean="0"/>
              <a:t>19/5/2019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BA99C-1BF0-435F-913C-2A835FE03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6B75B-2BC6-42D5-ADAA-F91456239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4C27-2602-4FDD-8156-05163C6FD4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16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8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0.png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Δομή Παρουσίασης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(1/1)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F7ED8-ED33-45B0-B9A9-E2077650FF88}"/>
              </a:ext>
            </a:extLst>
          </p:cNvPr>
          <p:cNvSpPr txBox="1"/>
          <p:nvPr/>
        </p:nvSpPr>
        <p:spPr>
          <a:xfrm>
            <a:off x="753378" y="621175"/>
            <a:ext cx="1068074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</a:rPr>
              <a:t>Ιστορική αναδρομή</a:t>
            </a:r>
            <a:endParaRPr lang="en-US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en-US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</a:rPr>
              <a:t>Η εισαγωγή μιας κατανομής για την διεργασία της ταχύτητας του ανέμου σε ωριαία και μηνιαία χρονική κλίμακα.</a:t>
            </a:r>
            <a:endParaRPr lang="en-US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el-GR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</a:rPr>
              <a:t>Ο στατιστικός έλεγχος των προηγούμενων κατανομών. </a:t>
            </a:r>
            <a:endParaRPr lang="en-US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el-GR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</a:rPr>
              <a:t>Η μελέτη της στοχαστικής φύσης και δομής της ταχύτητας του ανέμου.</a:t>
            </a:r>
            <a:endParaRPr lang="en-US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el-GR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</a:rPr>
              <a:t>Η δημιουργία ενός ψευδο-κυκλοστάσιμου μοντέλου μακροπρόθεσμης εμμονής με σκοπό την αναπαραγωγή της ταχύτητας του ανέμου.</a:t>
            </a:r>
            <a:endParaRPr lang="en-US" sz="2400" dirty="0">
              <a:latin typeface="Garamond" panose="02020404030301010803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el-GR" sz="2400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</a:rPr>
              <a:t>Η εφαρμογή του μοντέλου και η σύγκριση των παραχθέντων αποτελεσμάτων με τα εμπειρικά </a:t>
            </a:r>
            <a:r>
              <a:rPr lang="el-GR" sz="2400" dirty="0" err="1">
                <a:latin typeface="Garamond" panose="02020404030301010803" pitchFamily="18" charset="0"/>
              </a:rPr>
              <a:t>παρατηρημένα</a:t>
            </a:r>
            <a:r>
              <a:rPr lang="el-GR" sz="2400" dirty="0">
                <a:latin typeface="Garamond" panose="02020404030301010803" pitchFamily="18" charset="0"/>
              </a:rPr>
              <a:t> δεδομένα.</a:t>
            </a:r>
            <a:endParaRPr lang="en-US" sz="2400" dirty="0"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l-GR" sz="2400" dirty="0">
              <a:latin typeface="Garamond" panose="020204040303010108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</a:rPr>
              <a:t>Τέλος, η αξιοποίηση των συνθετικών χρονοσειρών που παρήχθησαν με σκοπό την οικονομική διαχείριση μιας αιολικής εγκατάστασης.</a:t>
            </a:r>
          </a:p>
          <a:p>
            <a:pPr lvl="0"/>
            <a:endParaRPr lang="el-GR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911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Προσαρμογή της εμπειρικής </a:t>
            </a:r>
            <a:r>
              <a:rPr lang="el-GR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Cdf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Survival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και </a:t>
            </a:r>
            <a:r>
              <a:rPr lang="el-GR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Pdf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σε καθεμία από τις μελετώμενες κατανομές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(1/1)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Γράφημα 7">
            <a:extLst>
              <a:ext uri="{FF2B5EF4-FFF2-40B4-BE49-F238E27FC236}">
                <a16:creationId xmlns:a16="http://schemas.microsoft.com/office/drawing/2014/main" id="{BE339DA7-4953-41F8-8C15-81DCB3CCC5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874563"/>
              </p:ext>
            </p:extLst>
          </p:nvPr>
        </p:nvGraphicFramePr>
        <p:xfrm>
          <a:off x="362678" y="718397"/>
          <a:ext cx="5399405" cy="3515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2">
            <a:extLst>
              <a:ext uri="{FF2B5EF4-FFF2-40B4-BE49-F238E27FC236}">
                <a16:creationId xmlns:a16="http://schemas.microsoft.com/office/drawing/2014/main" id="{08E83DB8-81E3-4BC7-90CD-3527CF4E43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660939"/>
              </p:ext>
            </p:extLst>
          </p:nvPr>
        </p:nvGraphicFramePr>
        <p:xfrm>
          <a:off x="1862835" y="4240999"/>
          <a:ext cx="6870320" cy="261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Γράφημα 82">
            <a:extLst>
              <a:ext uri="{FF2B5EF4-FFF2-40B4-BE49-F238E27FC236}">
                <a16:creationId xmlns:a16="http://schemas.microsoft.com/office/drawing/2014/main" id="{2272C7D7-AAD9-410B-965E-9A755FBA0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479680"/>
              </p:ext>
            </p:extLst>
          </p:nvPr>
        </p:nvGraphicFramePr>
        <p:xfrm>
          <a:off x="5816578" y="725004"/>
          <a:ext cx="5610881" cy="3515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31866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714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Δείκτες στατιστικής ανάλυσης αποτελεσμάτων προσαρμογής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(1/2)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FF215CE-E252-4F4E-8DB5-4A89C0E8D4B9}"/>
              </a:ext>
            </a:extLst>
          </p:cNvPr>
          <p:cNvSpPr/>
          <p:nvPr/>
        </p:nvSpPr>
        <p:spPr>
          <a:xfrm>
            <a:off x="2540339" y="748896"/>
            <a:ext cx="6822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Χρησιμοποιήθηκαν 2 διαφορετικοί δείκτες αξιολόγησης</a:t>
            </a:r>
            <a:endParaRPr lang="el-GR" sz="24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Ορθογώνιο 8">
                <a:extLst>
                  <a:ext uri="{FF2B5EF4-FFF2-40B4-BE49-F238E27FC236}">
                    <a16:creationId xmlns:a16="http://schemas.microsoft.com/office/drawing/2014/main" id="{9AC5A78E-8434-4DC2-97B0-9F128706E3B7}"/>
                  </a:ext>
                </a:extLst>
              </p:cNvPr>
              <p:cNvSpPr/>
              <p:nvPr/>
            </p:nvSpPr>
            <p:spPr>
              <a:xfrm>
                <a:off x="122930" y="1282172"/>
                <a:ext cx="10463975" cy="1686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i="1" u="sng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Δείκτης </a:t>
                </a:r>
                <a:r>
                  <a:rPr lang="el-GR" i="1" u="sng" dirty="0" err="1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Nash-Sutcliffe</a:t>
                </a:r>
                <a:r>
                  <a:rPr lang="el-GR" i="1" u="sng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(NSE)</a:t>
                </a:r>
                <a:r>
                  <a:rPr lang="el-GR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Ο δείκτης NSE κυμαίνεται μεταξύ -∞ και 1, με NSE = 1 να είναι η βέλτιστη τιμή, όπου υποδηλώνει τέλεια αντιστοίχιση των τιμών του μοντέλου με τις παρατηρημένες τιμές</a:t>
                </a:r>
                <a:r>
                  <a:rPr lang="en-US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𝑁𝑆𝐸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bar>
                                    <m:barPr>
                                      <m:pos m:val="top"/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sSub>
                                        <m:sSub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</m:e>
                                  </m:ba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l-GR" dirty="0">
                  <a:latin typeface="Garamond" panose="02020404030301010803" pitchFamily="18" charset="0"/>
                </a:endParaRPr>
              </a:p>
              <a:p>
                <a:endParaRPr lang="el-GR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9" name="Ορθογώνιο 8">
                <a:extLst>
                  <a:ext uri="{FF2B5EF4-FFF2-40B4-BE49-F238E27FC236}">
                    <a16:creationId xmlns:a16="http://schemas.microsoft.com/office/drawing/2014/main" id="{9AC5A78E-8434-4DC2-97B0-9F128706E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0" y="1282172"/>
                <a:ext cx="10463975" cy="1686424"/>
              </a:xfrm>
              <a:prstGeom prst="rect">
                <a:avLst/>
              </a:prstGeom>
              <a:blipFill>
                <a:blip r:embed="rId4"/>
                <a:stretch>
                  <a:fillRect l="-466" t="-180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Ορθογώνιο 11">
                <a:extLst>
                  <a:ext uri="{FF2B5EF4-FFF2-40B4-BE49-F238E27FC236}">
                    <a16:creationId xmlns:a16="http://schemas.microsoft.com/office/drawing/2014/main" id="{0C91CABA-0520-448E-A398-95461CE5FA97}"/>
                  </a:ext>
                </a:extLst>
              </p:cNvPr>
              <p:cNvSpPr/>
              <p:nvPr/>
            </p:nvSpPr>
            <p:spPr>
              <a:xfrm>
                <a:off x="26224" y="3056415"/>
                <a:ext cx="10463975" cy="4046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i="1" u="sng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Δείκτης </a:t>
                </a:r>
                <a:r>
                  <a:rPr lang="en-US" i="1" u="sng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el-GR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l-GR" dirty="0">
                    <a:latin typeface="Garamond" panose="02020404030301010803" pitchFamily="18" charset="0"/>
                  </a:rPr>
                  <a:t>Λαμβάνει τιμές από 0 ως ∞ με τιμές κοντά στο 0 να δίνουν την τέλεια προσαρμογή. Η βασική ιδέα, είναι ότι υπολογίζεται η απόλυτη τιμή της διαφοράς μεταξύ του κύριου σώματος της εμπειρικής και της μοντελοποιημένης κατανομής μαζί με τις αριστερές και τις δεξιές ουρές τους. </a:t>
                </a:r>
                <a:endParaRPr lang="en-US" dirty="0">
                  <a:latin typeface="Garamond" panose="020204040303010108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l-GR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nary>
                      <m:r>
                        <a:rPr lang="el-GR" i="1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latin typeface="Garamond" panose="02020404030301010803" pitchFamily="18" charset="0"/>
                </a:endParaRPr>
              </a:p>
              <a:p>
                <a:endParaRPr lang="en-US" i="1" dirty="0">
                  <a:latin typeface="Garamond" panose="02020404030301010803" pitchFamily="18" charset="0"/>
                </a:endParaRPr>
              </a:p>
              <a:p>
                <a:endParaRPr lang="en-US" i="1" dirty="0">
                  <a:latin typeface="Garamond" panose="02020404030301010803" pitchFamily="18" charset="0"/>
                </a:endParaRPr>
              </a:p>
              <a:p>
                <a:endParaRPr lang="en-US" i="1" dirty="0">
                  <a:latin typeface="Garamond" panose="02020404030301010803" pitchFamily="18" charset="0"/>
                </a:endParaRPr>
              </a:p>
              <a:p>
                <a:r>
                  <a:rPr lang="el-GR" dirty="0">
                    <a:latin typeface="Garamond" panose="02020404030301010803" pitchFamily="18" charset="0"/>
                  </a:rPr>
                  <a:t>όπου :</a:t>
                </a:r>
              </a:p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bar>
                  </m:oMath>
                </a14:m>
                <a:r>
                  <a:rPr lang="el-GR" dirty="0">
                    <a:latin typeface="Garamond" panose="02020404030301010803" pitchFamily="18" charset="0"/>
                  </a:rPr>
                  <a:t>: είναι η μέση τιμή των μετρήσεων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l-GR" dirty="0">
                    <a:latin typeface="Garamond" panose="02020404030301010803" pitchFamily="18" charset="0"/>
                  </a:rPr>
                  <a:t>: είναι η τιμή της μέτρηση την χρονική στιγμή </a:t>
                </a:r>
                <a:r>
                  <a:rPr lang="en-US" dirty="0">
                    <a:latin typeface="Garamond" panose="02020404030301010803" pitchFamily="18" charset="0"/>
                  </a:rPr>
                  <a:t>t</a:t>
                </a:r>
                <a:endParaRPr lang="el-GR" dirty="0"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l-GR" dirty="0">
                    <a:latin typeface="Garamond" panose="02020404030301010803" pitchFamily="18" charset="0"/>
                  </a:rPr>
                  <a:t>: είναι η τιμή του μοντέλου για την χρονική στιγμή </a:t>
                </a:r>
                <a:r>
                  <a:rPr lang="en-US" dirty="0">
                    <a:latin typeface="Garamond" panose="02020404030301010803" pitchFamily="18" charset="0"/>
                  </a:rPr>
                  <a:t>t</a:t>
                </a:r>
                <a:r>
                  <a:rPr lang="el-GR" dirty="0">
                    <a:latin typeface="Garamond" panose="02020404030301010803" pitchFamily="18" charset="0"/>
                  </a:rPr>
                  <a:t>. </a:t>
                </a:r>
              </a:p>
              <a:p>
                <a:endParaRPr lang="el-GR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Ορθογώνιο 11">
                <a:extLst>
                  <a:ext uri="{FF2B5EF4-FFF2-40B4-BE49-F238E27FC236}">
                    <a16:creationId xmlns:a16="http://schemas.microsoft.com/office/drawing/2014/main" id="{0C91CABA-0520-448E-A398-95461CE5F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4" y="3056415"/>
                <a:ext cx="10463975" cy="4046749"/>
              </a:xfrm>
              <a:prstGeom prst="rect">
                <a:avLst/>
              </a:prstGeom>
              <a:blipFill>
                <a:blip r:embed="rId5"/>
                <a:stretch>
                  <a:fillRect l="-466" t="-75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9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714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Δείκτες στατιστικής ανάλυσης αποτελεσμάτων προσαρμογής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(2/2)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C5D9FF0-DD59-4AEF-9293-A3D2528F4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" y="1404114"/>
            <a:ext cx="5760000" cy="543806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259717A-B2F9-4A0F-8ADC-3D6C3DCE5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92" y="1404114"/>
            <a:ext cx="5760000" cy="54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Στατιστικές ροπές για τους σταθμούς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(1/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9E8C2-8188-4A11-8320-12EC34C266FA}"/>
              </a:ext>
            </a:extLst>
          </p:cNvPr>
          <p:cNvSpPr txBox="1"/>
          <p:nvPr/>
        </p:nvSpPr>
        <p:spPr>
          <a:xfrm>
            <a:off x="1233183" y="718397"/>
            <a:ext cx="874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Υπολογίστηκαν οι </a:t>
            </a:r>
            <a:r>
              <a:rPr lang="en-US" sz="2400" dirty="0">
                <a:latin typeface="Garamond" panose="02020404030301010803" pitchFamily="18" charset="0"/>
              </a:rPr>
              <a:t>C </a:t>
            </a:r>
            <a:r>
              <a:rPr lang="el-GR" sz="2400" dirty="0">
                <a:latin typeface="Garamond" panose="02020404030301010803" pitchFamily="18" charset="0"/>
              </a:rPr>
              <a:t>και </a:t>
            </a:r>
            <a:r>
              <a:rPr lang="en-US" sz="2400" dirty="0">
                <a:latin typeface="Garamond" panose="02020404030301010803" pitchFamily="18" charset="0"/>
              </a:rPr>
              <a:t>L </a:t>
            </a:r>
            <a:r>
              <a:rPr lang="el-GR" sz="2400" dirty="0">
                <a:latin typeface="Garamond" panose="02020404030301010803" pitchFamily="18" charset="0"/>
              </a:rPr>
              <a:t>ροπές μέχρι και 4</a:t>
            </a:r>
            <a:r>
              <a:rPr lang="el-GR" sz="2400" baseline="30000" dirty="0">
                <a:latin typeface="Garamond" panose="02020404030301010803" pitchFamily="18" charset="0"/>
              </a:rPr>
              <a:t>ης</a:t>
            </a:r>
            <a:r>
              <a:rPr lang="el-GR" sz="2400" dirty="0">
                <a:latin typeface="Garamond" panose="02020404030301010803" pitchFamily="18" charset="0"/>
              </a:rPr>
              <a:t> τάξης για κάθε σταθμό</a:t>
            </a:r>
            <a:r>
              <a:rPr lang="en-US" sz="2400" dirty="0">
                <a:latin typeface="Garamond" panose="02020404030301010803" pitchFamily="18" charset="0"/>
              </a:rPr>
              <a:t>.</a:t>
            </a:r>
            <a:endParaRPr lang="el-GR" sz="2400" dirty="0">
              <a:latin typeface="Garamond" panose="02020404030301010803" pitchFamily="18" charset="0"/>
            </a:endParaRPr>
          </a:p>
        </p:txBody>
      </p:sp>
      <p:graphicFrame>
        <p:nvGraphicFramePr>
          <p:cNvPr id="9" name="Γράφημα 8">
            <a:extLst>
              <a:ext uri="{FF2B5EF4-FFF2-40B4-BE49-F238E27FC236}">
                <a16:creationId xmlns:a16="http://schemas.microsoft.com/office/drawing/2014/main" id="{325D7BCA-DCF4-4059-AEAD-A0EBB21967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398025"/>
              </p:ext>
            </p:extLst>
          </p:nvPr>
        </p:nvGraphicFramePr>
        <p:xfrm>
          <a:off x="2083" y="1706412"/>
          <a:ext cx="5760000" cy="5072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Γράφημα 9">
            <a:extLst>
              <a:ext uri="{FF2B5EF4-FFF2-40B4-BE49-F238E27FC236}">
                <a16:creationId xmlns:a16="http://schemas.microsoft.com/office/drawing/2014/main" id="{6A9C0040-4B90-4390-908F-CAFEE415F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3941538"/>
              </p:ext>
            </p:extLst>
          </p:nvPr>
        </p:nvGraphicFramePr>
        <p:xfrm>
          <a:off x="5781985" y="1706412"/>
          <a:ext cx="5760000" cy="5072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AEAF934-A2FE-4F31-ADB9-FA42CBA1CE0B}"/>
              </a:ext>
            </a:extLst>
          </p:cNvPr>
          <p:cNvSpPr txBox="1"/>
          <p:nvPr/>
        </p:nvSpPr>
        <p:spPr>
          <a:xfrm>
            <a:off x="939567" y="1128191"/>
            <a:ext cx="941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Υπάρχει μια αρκετά καλά ορισμένη σχέση μεταξύ της 1</a:t>
            </a:r>
            <a:r>
              <a:rPr lang="el-GR" sz="2400" baseline="30000" dirty="0">
                <a:latin typeface="Garamond" panose="02020404030301010803" pitchFamily="18" charset="0"/>
              </a:rPr>
              <a:t>ης</a:t>
            </a:r>
            <a:r>
              <a:rPr lang="el-GR" sz="2400" dirty="0">
                <a:latin typeface="Garamond" panose="02020404030301010803" pitchFamily="18" charset="0"/>
              </a:rPr>
              <a:t> και της 2</a:t>
            </a:r>
            <a:r>
              <a:rPr lang="el-GR" sz="2400" baseline="30000" dirty="0">
                <a:latin typeface="Garamond" panose="02020404030301010803" pitchFamily="18" charset="0"/>
              </a:rPr>
              <a:t>ης</a:t>
            </a:r>
            <a:r>
              <a:rPr lang="el-GR" sz="2400" dirty="0">
                <a:latin typeface="Garamond" panose="02020404030301010803" pitchFamily="18" charset="0"/>
              </a:rPr>
              <a:t> ροπής.</a:t>
            </a:r>
          </a:p>
        </p:txBody>
      </p:sp>
    </p:spTree>
    <p:extLst>
      <p:ext uri="{BB962C8B-B14F-4D97-AF65-F5344CB8AC3E}">
        <p14:creationId xmlns:p14="http://schemas.microsoft.com/office/powerpoint/2010/main" val="31645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9" grpId="0">
        <p:bldAsOne/>
      </p:bldGraphic>
      <p:bldGraphic spid="10" grpId="0">
        <p:bldAsOne/>
      </p:bldGraphic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Στατιστικές ροπές για τους σταθμούς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9E8C2-8188-4A11-8320-12EC34C266FA}"/>
              </a:ext>
            </a:extLst>
          </p:cNvPr>
          <p:cNvSpPr txBox="1"/>
          <p:nvPr/>
        </p:nvSpPr>
        <p:spPr>
          <a:xfrm>
            <a:off x="1585521" y="764486"/>
            <a:ext cx="874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Φαίνεται πως τα σημεία βρίσκονται μέσα στα όρια της PBF.</a:t>
            </a:r>
          </a:p>
        </p:txBody>
      </p:sp>
      <p:graphicFrame>
        <p:nvGraphicFramePr>
          <p:cNvPr id="12" name="Γράφημα 11">
            <a:extLst>
              <a:ext uri="{FF2B5EF4-FFF2-40B4-BE49-F238E27FC236}">
                <a16:creationId xmlns:a16="http://schemas.microsoft.com/office/drawing/2014/main" id="{13F67617-219C-4A0D-8168-81192760D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0035319"/>
              </p:ext>
            </p:extLst>
          </p:nvPr>
        </p:nvGraphicFramePr>
        <p:xfrm>
          <a:off x="2083" y="1426129"/>
          <a:ext cx="5760000" cy="5431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Γράφημα 75">
            <a:extLst>
              <a:ext uri="{FF2B5EF4-FFF2-40B4-BE49-F238E27FC236}">
                <a16:creationId xmlns:a16="http://schemas.microsoft.com/office/drawing/2014/main" id="{EC0F0E6B-8A8C-48CC-ABB4-385B30C40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769442"/>
              </p:ext>
            </p:extLst>
          </p:nvPr>
        </p:nvGraphicFramePr>
        <p:xfrm>
          <a:off x="5762082" y="1426129"/>
          <a:ext cx="5759999" cy="5431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97854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Τεστ προσαρμογής της ουράς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(1/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052FF2B3-41B1-4EF5-82F7-2566E48533EC}"/>
                  </a:ext>
                </a:extLst>
              </p:cNvPr>
              <p:cNvSpPr/>
              <p:nvPr/>
            </p:nvSpPr>
            <p:spPr>
              <a:xfrm>
                <a:off x="3217431" y="4144353"/>
                <a:ext cx="3564950" cy="885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  <m:sup>
                          <m:r>
                            <a:rPr lang="el-GR" sz="24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l-GR" sz="2400" i="0"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  <m:r>
                        <a:rPr lang="el-GR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>
                                  <m:r>
                                    <a:rPr lang="el-GR" sz="24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l-GR" sz="24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l-GR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>
                                  <m:r>
                                    <a:rPr lang="el-GR" sz="24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l-GR" sz="24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052FF2B3-41B1-4EF5-82F7-2566E4853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431" y="4144353"/>
                <a:ext cx="3564950" cy="885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Ορθογώνιο 8">
                <a:extLst>
                  <a:ext uri="{FF2B5EF4-FFF2-40B4-BE49-F238E27FC236}">
                    <a16:creationId xmlns:a16="http://schemas.microsoft.com/office/drawing/2014/main" id="{97A87654-3C9B-4EF9-8D62-FA551A55BD2D}"/>
                  </a:ext>
                </a:extLst>
              </p:cNvPr>
              <p:cNvSpPr/>
              <p:nvPr/>
            </p:nvSpPr>
            <p:spPr>
              <a:xfrm>
                <a:off x="397320" y="5031495"/>
                <a:ext cx="10365751" cy="1574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όπου : </a:t>
                </a:r>
                <a:endParaRPr lang="el-GR" dirty="0">
                  <a:effectLst/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l-GR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:r>
                  <a:rPr lang="en-US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l-GR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el-GR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είναι δηλαδή η κάθε νέα τιμή που προκύπτει, αν από την παρατηρημένη τιμή αφαιρεθεί το </a:t>
                </a:r>
                <a:r>
                  <a:rPr lang="en-US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threshold c</a:t>
                </a:r>
                <a:r>
                  <a:rPr lang="el-GR" dirty="0"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l-GR" dirty="0">
                  <a:effectLst/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  <m:sup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l-GR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είναι η συνάρτηση επιβίωσης ή </a:t>
                </a:r>
                <a:r>
                  <a:rPr lang="en-US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Survival function</a:t>
                </a:r>
                <a:r>
                  <a:rPr lang="el-GR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του </a:t>
                </a:r>
                <a:r>
                  <a:rPr lang="en-US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l-GR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υπό τον όρο ότι το Υ είναι θετικό.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  <m:sup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&gt;0</m:t>
                        </m:r>
                      </m:e>
                    </m:d>
                  </m:oMath>
                </a14:m>
                <a:endParaRPr lang="el-GR" dirty="0">
                  <a:effectLst/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  <m:sup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l-GR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είναι η συνάρτηση επιβίωσης ή </a:t>
                </a:r>
                <a:r>
                  <a:rPr lang="en-US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Survival function</a:t>
                </a:r>
                <a:r>
                  <a:rPr lang="el-GR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του Χ.</a:t>
                </a:r>
                <a:endParaRPr lang="el-GR" dirty="0">
                  <a:effectLst/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Ορθογώνιο 8">
                <a:extLst>
                  <a:ext uri="{FF2B5EF4-FFF2-40B4-BE49-F238E27FC236}">
                    <a16:creationId xmlns:a16="http://schemas.microsoft.com/office/drawing/2014/main" id="{97A87654-3C9B-4EF9-8D62-FA551A55BD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20" y="5031495"/>
                <a:ext cx="10365751" cy="1574662"/>
              </a:xfrm>
              <a:prstGeom prst="rect">
                <a:avLst/>
              </a:prstGeom>
              <a:blipFill>
                <a:blip r:embed="rId5"/>
                <a:stretch>
                  <a:fillRect l="-470" t="-1158" b="-540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CF98394-1576-46E9-9BB8-9A05A0F0F445}"/>
              </a:ext>
            </a:extLst>
          </p:cNvPr>
          <p:cNvSpPr/>
          <p:nvPr/>
        </p:nvSpPr>
        <p:spPr>
          <a:xfrm>
            <a:off x="1250631" y="795341"/>
            <a:ext cx="8659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Τελευταίο, αλλά εξίσου σημαντικό είναι το τεστ προσαρμογής της ουράς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l-G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714B82-E660-483A-B125-C12E252E2F9A}"/>
              </a:ext>
            </a:extLst>
          </p:cNvPr>
          <p:cNvSpPr/>
          <p:nvPr/>
        </p:nvSpPr>
        <p:spPr>
          <a:xfrm>
            <a:off x="3724901" y="1696866"/>
            <a:ext cx="7465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Κάθε φορά ορίζουμε κάποιο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</a:rPr>
              <a:t>κατώφλι (</a:t>
            </a:r>
            <a:r>
              <a:rPr lang="en-US" sz="2400" i="1" dirty="0">
                <a:latin typeface="Garamond" panose="02020404030301010803" pitchFamily="18" charset="0"/>
              </a:rPr>
              <a:t>threshold</a:t>
            </a:r>
            <a:r>
              <a:rPr lang="el-GR" sz="2400" i="1" dirty="0">
                <a:latin typeface="Garamond" panose="02020404030301010803" pitchFamily="18" charset="0"/>
              </a:rPr>
              <a:t>)</a:t>
            </a:r>
            <a:endParaRPr lang="el-GR" sz="2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478ADA-61D8-4240-8DB2-9FB1879E4B2B}"/>
              </a:ext>
            </a:extLst>
          </p:cNvPr>
          <p:cNvCxnSpPr>
            <a:cxnSpLocks/>
          </p:cNvCxnSpPr>
          <p:nvPr/>
        </p:nvCxnSpPr>
        <p:spPr>
          <a:xfrm>
            <a:off x="6816392" y="2158531"/>
            <a:ext cx="0" cy="45591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BD31C-F8D4-41D1-984D-A2E4163E0B07}"/>
              </a:ext>
            </a:extLst>
          </p:cNvPr>
          <p:cNvSpPr/>
          <p:nvPr/>
        </p:nvSpPr>
        <p:spPr>
          <a:xfrm>
            <a:off x="397320" y="1696866"/>
            <a:ext cx="2398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Πως γίνεται ???</a:t>
            </a:r>
            <a:endParaRPr lang="el-GR" sz="2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75A82E-89C8-4BA7-ABA1-1754145AD5EF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796110" y="1927698"/>
            <a:ext cx="815591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9E46D-1AFD-4E5A-A06A-3C5F90807E9E}"/>
              </a:ext>
            </a:extLst>
          </p:cNvPr>
          <p:cNvSpPr/>
          <p:nvPr/>
        </p:nvSpPr>
        <p:spPr>
          <a:xfrm>
            <a:off x="1731900" y="2851359"/>
            <a:ext cx="7465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</a:rPr>
              <a:t>Προσαρμόζουμε από την τιμή του κατωφλιού (</a:t>
            </a:r>
            <a:r>
              <a:rPr lang="en-US" sz="2400" dirty="0">
                <a:latin typeface="Garamond" panose="02020404030301010803" pitchFamily="18" charset="0"/>
              </a:rPr>
              <a:t>threshold</a:t>
            </a:r>
            <a:r>
              <a:rPr lang="el-GR" sz="2400" dirty="0">
                <a:latin typeface="Garamond" panose="02020404030301010803" pitchFamily="18" charset="0"/>
              </a:rPr>
              <a:t>) και πέρα τις κατανομές σύμφωνα με την σχέση: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89765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5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Τεστ προσαρμογής της ουράς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(2/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0F28929-F491-44D4-BA90-DA8CF463E729}"/>
              </a:ext>
            </a:extLst>
          </p:cNvPr>
          <p:cNvSpPr/>
          <p:nvPr/>
        </p:nvSpPr>
        <p:spPr>
          <a:xfrm>
            <a:off x="1171662" y="795341"/>
            <a:ext cx="9848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 κατανομές ελέγχονται για 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thresholds 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από 1 έως 2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ανά 1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π.χ. για 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=4 </a:t>
            </a:r>
            <a:endParaRPr lang="el-GR" sz="2400" dirty="0">
              <a:latin typeface="Garamond" panose="02020404030301010803" pitchFamily="18" charset="0"/>
            </a:endParaRPr>
          </a:p>
        </p:txBody>
      </p:sp>
      <p:graphicFrame>
        <p:nvGraphicFramePr>
          <p:cNvPr id="9" name="Γράφημα 8">
            <a:extLst>
              <a:ext uri="{FF2B5EF4-FFF2-40B4-BE49-F238E27FC236}">
                <a16:creationId xmlns:a16="http://schemas.microsoft.com/office/drawing/2014/main" id="{BE339DA7-4953-41F8-8C15-81DCB3CCC5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218024"/>
              </p:ext>
            </p:extLst>
          </p:nvPr>
        </p:nvGraphicFramePr>
        <p:xfrm>
          <a:off x="0" y="1476560"/>
          <a:ext cx="5760000" cy="53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Γράφημα 9">
            <a:extLst>
              <a:ext uri="{FF2B5EF4-FFF2-40B4-BE49-F238E27FC236}">
                <a16:creationId xmlns:a16="http://schemas.microsoft.com/office/drawing/2014/main" id="{08E83DB8-81E3-4BC7-90CD-3527CF4E4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8798029"/>
              </p:ext>
            </p:extLst>
          </p:nvPr>
        </p:nvGraphicFramePr>
        <p:xfrm>
          <a:off x="5789576" y="1476561"/>
          <a:ext cx="5760000" cy="53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51217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903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Θεωρητικό Υπόβαθρο για την </a:t>
            </a:r>
            <a:r>
              <a:rPr lang="el-GR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Μοντελοποίηση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και την αξιοποίηση της αιολικής Ενέργειας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(1/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056C16-3806-40E3-9BDE-76DB96ACB46F}"/>
              </a:ext>
            </a:extLst>
          </p:cNvPr>
          <p:cNvSpPr/>
          <p:nvPr/>
        </p:nvSpPr>
        <p:spPr>
          <a:xfrm>
            <a:off x="503582" y="881680"/>
            <a:ext cx="9740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Κάθε φαινόμενο μπορεί να μελετηθεί είτε ως </a:t>
            </a:r>
            <a:r>
              <a:rPr lang="el-GR" sz="2400" b="1" dirty="0">
                <a:latin typeface="Garamond" panose="02020404030301010803" pitchFamily="18" charset="0"/>
              </a:rPr>
              <a:t>ντετερμινιστικό</a:t>
            </a:r>
            <a:r>
              <a:rPr lang="el-GR" sz="2400" dirty="0">
                <a:latin typeface="Garamond" panose="02020404030301010803" pitchFamily="18" charset="0"/>
              </a:rPr>
              <a:t> είτε ως </a:t>
            </a:r>
            <a:r>
              <a:rPr lang="el-GR" sz="2400" b="1" dirty="0">
                <a:latin typeface="Garamond" panose="02020404030301010803" pitchFamily="18" charset="0"/>
              </a:rPr>
              <a:t>στοχαστικό</a:t>
            </a:r>
            <a:r>
              <a:rPr lang="el-GR" sz="24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680C3-A670-4E93-AB0D-002ADEFB7636}"/>
              </a:ext>
            </a:extLst>
          </p:cNvPr>
          <p:cNvSpPr txBox="1"/>
          <p:nvPr/>
        </p:nvSpPr>
        <p:spPr>
          <a:xfrm>
            <a:off x="129617" y="2118777"/>
            <a:ext cx="532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Αν η επιστήμη μπορεί να περιγράψει όλους τους παράγοντες που επηρεάζουν ένα φαινόμενο με απόλυτη ακρίβεια.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3C974-9188-4BA5-B617-975898D99C79}"/>
              </a:ext>
            </a:extLst>
          </p:cNvPr>
          <p:cNvSpPr txBox="1"/>
          <p:nvPr/>
        </p:nvSpPr>
        <p:spPr>
          <a:xfrm>
            <a:off x="327894" y="4777637"/>
            <a:ext cx="5126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Τότε το φαινόμενο μελετάται ως </a:t>
            </a:r>
            <a:r>
              <a:rPr lang="el-GR" sz="2400" b="1" dirty="0">
                <a:latin typeface="Garamond" panose="02020404030301010803" pitchFamily="18" charset="0"/>
              </a:rPr>
              <a:t>ντετερμινιστικό</a:t>
            </a:r>
            <a:r>
              <a:rPr lang="el-GR" sz="2400" dirty="0">
                <a:latin typeface="Garamond" panose="02020404030301010803" pitchFamily="18" charset="0"/>
              </a:rPr>
              <a:t>. Θεωρείται</a:t>
            </a:r>
          </a:p>
          <a:p>
            <a:r>
              <a:rPr lang="el-GR" sz="2400" dirty="0">
                <a:latin typeface="Garamond" panose="02020404030301010803" pitchFamily="18" charset="0"/>
              </a:rPr>
              <a:t>απόλυτα προβλέψιμο, αν το προσομοιάσουμε με ένα πείραμα θα δίνει συνεχόμενα τα ίδια αποτελέσματα.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70983C-589E-40CC-9081-C96670470439}"/>
              </a:ext>
            </a:extLst>
          </p:cNvPr>
          <p:cNvCxnSpPr>
            <a:cxnSpLocks/>
          </p:cNvCxnSpPr>
          <p:nvPr/>
        </p:nvCxnSpPr>
        <p:spPr>
          <a:xfrm>
            <a:off x="2480558" y="3688437"/>
            <a:ext cx="0" cy="10892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04A625A-AEB8-4396-9088-0F228C749F2C}"/>
              </a:ext>
            </a:extLst>
          </p:cNvPr>
          <p:cNvSpPr txBox="1"/>
          <p:nvPr/>
        </p:nvSpPr>
        <p:spPr>
          <a:xfrm>
            <a:off x="6096000" y="2118777"/>
            <a:ext cx="405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</a:rPr>
              <a:t>Αν η επιστήμη δεν μπορεί να το περιγράψει με σχετική ακρίβεια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D05B03-412A-4CB5-A24B-79CFE3AB638D}"/>
              </a:ext>
            </a:extLst>
          </p:cNvPr>
          <p:cNvSpPr txBox="1"/>
          <p:nvPr/>
        </p:nvSpPr>
        <p:spPr>
          <a:xfrm>
            <a:off x="5953275" y="4797744"/>
            <a:ext cx="3946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Τότε το φαινόμενο μελετάται ως </a:t>
            </a:r>
            <a:r>
              <a:rPr lang="el-GR" sz="2400" b="1" dirty="0">
                <a:latin typeface="Garamond" panose="02020404030301010803" pitchFamily="18" charset="0"/>
              </a:rPr>
              <a:t>στοχαστικό</a:t>
            </a:r>
            <a:r>
              <a:rPr lang="el-GR" sz="2400" dirty="0">
                <a:latin typeface="Garamond" panose="02020404030301010803" pitchFamily="18" charset="0"/>
              </a:rPr>
              <a:t>. Όσες φορές και αν πραγματοποιήσουμε, το πείραμα ΔΕΝ θα δίνει ίδια αποτελέσματα.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4E787-FF56-4447-9F08-5A28B1B39576}"/>
              </a:ext>
            </a:extLst>
          </p:cNvPr>
          <p:cNvCxnSpPr>
            <a:cxnSpLocks/>
          </p:cNvCxnSpPr>
          <p:nvPr/>
        </p:nvCxnSpPr>
        <p:spPr>
          <a:xfrm>
            <a:off x="8145863" y="3428999"/>
            <a:ext cx="0" cy="13486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A45399DA-6804-4859-8468-1DE78092BBEC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3695280" y="440301"/>
            <a:ext cx="775432" cy="2581520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7A129FFD-3037-4B98-9E43-1D5DD9A159EB}"/>
              </a:ext>
            </a:extLst>
          </p:cNvPr>
          <p:cNvCxnSpPr>
            <a:cxnSpLocks/>
            <a:stCxn id="8" idx="2"/>
            <a:endCxn id="24" idx="0"/>
          </p:cNvCxnSpPr>
          <p:nvPr/>
        </p:nvCxnSpPr>
        <p:spPr>
          <a:xfrm rot="16200000" flipH="1">
            <a:off x="6359690" y="357410"/>
            <a:ext cx="775432" cy="2747301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45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918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Θεωρητικό Υπόβαθρο για την </a:t>
            </a:r>
            <a:r>
              <a:rPr lang="el-GR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Μοντελοποίηση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και την αξιοποίηση της αιολικής Ενέργειας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28C2EC-1074-4121-9B53-0FA9A6F4CA8E}"/>
              </a:ext>
            </a:extLst>
          </p:cNvPr>
          <p:cNvSpPr/>
          <p:nvPr/>
        </p:nvSpPr>
        <p:spPr>
          <a:xfrm>
            <a:off x="-1" y="795341"/>
            <a:ext cx="10923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Στο </a:t>
            </a:r>
            <a:r>
              <a:rPr lang="el-GR" sz="2400" b="1" dirty="0">
                <a:latin typeface="Garamond" panose="02020404030301010803" pitchFamily="18" charset="0"/>
              </a:rPr>
              <a:t>στοχαστικό </a:t>
            </a:r>
            <a:r>
              <a:rPr lang="el-GR" sz="2400" dirty="0">
                <a:latin typeface="Garamond" panose="02020404030301010803" pitchFamily="18" charset="0"/>
              </a:rPr>
              <a:t>μοντέλο που φτιάχνουμε χρησιμοποιούμε </a:t>
            </a:r>
            <a:r>
              <a:rPr lang="el-GR" sz="2400" b="1" dirty="0">
                <a:latin typeface="Garamond" panose="02020404030301010803" pitchFamily="18" charset="0"/>
              </a:rPr>
              <a:t>ντετερμινιστικές</a:t>
            </a:r>
            <a:r>
              <a:rPr lang="el-GR" sz="2400" dirty="0">
                <a:latin typeface="Garamond" panose="02020404030301010803" pitchFamily="18" charset="0"/>
              </a:rPr>
              <a:t> συναρτήσεις.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B1981-6C47-449E-BFCA-72755FDC9B0D}"/>
              </a:ext>
            </a:extLst>
          </p:cNvPr>
          <p:cNvSpPr/>
          <p:nvPr/>
        </p:nvSpPr>
        <p:spPr>
          <a:xfrm>
            <a:off x="139147" y="1431172"/>
            <a:ext cx="5234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</a:rPr>
              <a:t>Άνεμος </a:t>
            </a:r>
            <a:r>
              <a:rPr lang="el-GR" sz="2400" dirty="0">
                <a:latin typeface="Garamond" panose="02020404030301010803" pitchFamily="18" charset="0"/>
                <a:sym typeface="Wingdings" panose="05000000000000000000" pitchFamily="2" charset="2"/>
              </a:rPr>
              <a:t> </a:t>
            </a:r>
            <a:r>
              <a:rPr lang="el-GR" sz="2400" dirty="0">
                <a:latin typeface="Garamond" panose="02020404030301010803" pitchFamily="18" charset="0"/>
              </a:rPr>
              <a:t>Διπλή Περιοδικότητα </a:t>
            </a:r>
            <a:br>
              <a:rPr lang="el-GR" sz="2400" dirty="0">
                <a:latin typeface="Garamond" panose="02020404030301010803" pitchFamily="18" charset="0"/>
              </a:rPr>
            </a:br>
            <a:r>
              <a:rPr lang="el-GR" sz="2400" dirty="0">
                <a:latin typeface="Garamond" panose="02020404030301010803" pitchFamily="18" charset="0"/>
              </a:rPr>
              <a:t>Ημερήσια + Εποχιακή = </a:t>
            </a:r>
            <a:r>
              <a:rPr lang="el-GR" sz="2400" b="1" dirty="0">
                <a:latin typeface="Garamond" panose="02020404030301010803" pitchFamily="18" charset="0"/>
              </a:rPr>
              <a:t>Ντετερμινιστικό</a:t>
            </a:r>
            <a:r>
              <a:rPr lang="el-GR" sz="2400" dirty="0">
                <a:latin typeface="Garamond" panose="02020404030301010803" pitchFamily="18" charset="0"/>
              </a:rPr>
              <a:t> μέρος της ανέλιξης.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6478F6-4F77-4F49-ADD2-6B3C2C42DDC9}"/>
              </a:ext>
            </a:extLst>
          </p:cNvPr>
          <p:cNvSpPr/>
          <p:nvPr/>
        </p:nvSpPr>
        <p:spPr>
          <a:xfrm>
            <a:off x="6293772" y="1431172"/>
            <a:ext cx="4490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Άνεμος  + προσαρμογή Διπλής Περιοδικότητας  =  </a:t>
            </a:r>
            <a:r>
              <a:rPr lang="el-GR" sz="2400" b="1" dirty="0">
                <a:latin typeface="Garamond" panose="02020404030301010803" pitchFamily="18" charset="0"/>
              </a:rPr>
              <a:t>Στοχαστικό</a:t>
            </a:r>
            <a:r>
              <a:rPr lang="el-GR" sz="2400" dirty="0">
                <a:latin typeface="Garamond" panose="02020404030301010803" pitchFamily="18" charset="0"/>
              </a:rPr>
              <a:t> </a:t>
            </a:r>
            <a:br>
              <a:rPr lang="el-GR" sz="2400" dirty="0">
                <a:latin typeface="Garamond" panose="02020404030301010803" pitchFamily="18" charset="0"/>
              </a:rPr>
            </a:br>
            <a:r>
              <a:rPr lang="el-GR" sz="2400" dirty="0">
                <a:latin typeface="Garamond" panose="02020404030301010803" pitchFamily="18" charset="0"/>
              </a:rPr>
              <a:t>μέρος της ανέλιξης.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D46F07-0B95-4AE2-961C-A0389232582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373858" y="2031337"/>
            <a:ext cx="772628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933C4-B096-4E1D-82FC-BF36D7884EEB}"/>
              </a:ext>
            </a:extLst>
          </p:cNvPr>
          <p:cNvSpPr/>
          <p:nvPr/>
        </p:nvSpPr>
        <p:spPr>
          <a:xfrm>
            <a:off x="641803" y="4972171"/>
            <a:ext cx="9966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</a:rPr>
              <a:t>Χωρισμός σε υποπεριόδους </a:t>
            </a:r>
            <a:r>
              <a:rPr lang="el-GR" sz="2400" dirty="0">
                <a:latin typeface="Garamond" panose="02020404030301010803" pitchFamily="18" charset="0"/>
                <a:sym typeface="Wingdings" panose="05000000000000000000" pitchFamily="2" charset="2"/>
              </a:rPr>
              <a:t> </a:t>
            </a:r>
            <a:r>
              <a:rPr lang="el-GR" sz="2400" dirty="0">
                <a:latin typeface="Garamond" panose="02020404030301010803" pitchFamily="18" charset="0"/>
              </a:rPr>
              <a:t>3-μηνα και	3-ωρα </a:t>
            </a:r>
            <a:r>
              <a:rPr lang="el-GR" sz="2400" dirty="0">
                <a:latin typeface="Garamond" panose="02020404030301010803" pitchFamily="18" charset="0"/>
                <a:sym typeface="Wingdings" panose="05000000000000000000" pitchFamily="2" charset="2"/>
              </a:rPr>
              <a:t> </a:t>
            </a:r>
            <a:r>
              <a:rPr lang="el-GR" sz="2400" dirty="0">
                <a:latin typeface="Garamond" panose="02020404030301010803" pitchFamily="18" charset="0"/>
              </a:rPr>
              <a:t>ίδια συμπεριφορά ανέμου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C4CE69-9207-4E85-9D9C-853330F9F077}"/>
              </a:ext>
            </a:extLst>
          </p:cNvPr>
          <p:cNvCxnSpPr>
            <a:cxnSpLocks/>
          </p:cNvCxnSpPr>
          <p:nvPr/>
        </p:nvCxnSpPr>
        <p:spPr>
          <a:xfrm>
            <a:off x="5946921" y="4185053"/>
            <a:ext cx="0" cy="6356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2E81E69-5742-4CD4-AF61-5B9D448B2DC2}"/>
              </a:ext>
            </a:extLst>
          </p:cNvPr>
          <p:cNvSpPr/>
          <p:nvPr/>
        </p:nvSpPr>
        <p:spPr>
          <a:xfrm>
            <a:off x="139147" y="3428999"/>
            <a:ext cx="113850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400" dirty="0">
                <a:latin typeface="Garamond" panose="02020404030301010803" pitchFamily="18" charset="0"/>
              </a:rPr>
              <a:t>Πώς όμως θα προσαρμόσουμε το ντετερμινιστικό τμήμα της ανέλιξης ???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C635A34-A3DD-4149-8EC7-504A66F7E3C2}"/>
              </a:ext>
            </a:extLst>
          </p:cNvPr>
          <p:cNvCxnSpPr>
            <a:cxnSpLocks/>
          </p:cNvCxnSpPr>
          <p:nvPr/>
        </p:nvCxnSpPr>
        <p:spPr>
          <a:xfrm>
            <a:off x="5928520" y="5740130"/>
            <a:ext cx="0" cy="50747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0481463-A63D-4C73-9D43-EDE8F26C7492}"/>
              </a:ext>
            </a:extLst>
          </p:cNvPr>
          <p:cNvSpPr/>
          <p:nvPr/>
        </p:nvSpPr>
        <p:spPr>
          <a:xfrm>
            <a:off x="1085129" y="6215500"/>
            <a:ext cx="11106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Έπειτα, για κάθε υποπερίοδο, εφαρμόζεται η διαδικασία της ομογενοποίησης</a:t>
            </a:r>
          </a:p>
        </p:txBody>
      </p:sp>
    </p:spTree>
    <p:extLst>
      <p:ext uri="{BB962C8B-B14F-4D97-AF65-F5344CB8AC3E}">
        <p14:creationId xmlns:p14="http://schemas.microsoft.com/office/powerpoint/2010/main" val="31631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8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918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Περιοδικότητα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/4)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FCEDC7-8C38-4E6F-86D8-7BF45684596D}"/>
              </a:ext>
            </a:extLst>
          </p:cNvPr>
          <p:cNvSpPr/>
          <p:nvPr/>
        </p:nvSpPr>
        <p:spPr>
          <a:xfrm>
            <a:off x="225287" y="718397"/>
            <a:ext cx="10561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Μία ανέλιξη είναι </a:t>
            </a:r>
            <a:r>
              <a:rPr lang="el-GR" sz="24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στάσιμη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όταν οι στατιστικές παράμετροί της δε μεταβάλλονται συναρτήσει του χρόνου. </a:t>
            </a:r>
            <a:r>
              <a:rPr lang="el-GR" sz="24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Κυκλοστάσιμη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ονομάζεται η ανέλιξη της οποίας οι στατιστικές παράμετροι είναι περιοδικές συναρτήσεις του χρόνου. </a:t>
            </a:r>
            <a:endParaRPr lang="el-GR" sz="2400" dirty="0">
              <a:latin typeface="Garamond" panose="02020404030301010803" pitchFamily="18" charset="0"/>
            </a:endParaRPr>
          </a:p>
        </p:txBody>
      </p:sp>
      <p:grpSp>
        <p:nvGrpSpPr>
          <p:cNvPr id="19" name="Ομάδα 160">
            <a:extLst>
              <a:ext uri="{FF2B5EF4-FFF2-40B4-BE49-F238E27FC236}">
                <a16:creationId xmlns:a16="http://schemas.microsoft.com/office/drawing/2014/main" id="{45E7E7E5-CF5D-4785-8B40-895C24EDE06A}"/>
              </a:ext>
            </a:extLst>
          </p:cNvPr>
          <p:cNvGrpSpPr/>
          <p:nvPr/>
        </p:nvGrpSpPr>
        <p:grpSpPr>
          <a:xfrm>
            <a:off x="381000" y="1989136"/>
            <a:ext cx="10406270" cy="4617021"/>
            <a:chOff x="0" y="0"/>
            <a:chExt cx="5256056" cy="2879725"/>
          </a:xfrm>
        </p:grpSpPr>
        <p:graphicFrame>
          <p:nvGraphicFramePr>
            <p:cNvPr id="20" name="Γράφημα 49">
              <a:extLst>
                <a:ext uri="{FF2B5EF4-FFF2-40B4-BE49-F238E27FC236}">
                  <a16:creationId xmlns:a16="http://schemas.microsoft.com/office/drawing/2014/main" id="{51019005-4109-48F7-AFBC-2F0A27737146}"/>
                </a:ext>
              </a:extLst>
            </p:cNvPr>
            <p:cNvGraphicFramePr/>
            <p:nvPr>
              <p:extLst/>
            </p:nvPr>
          </p:nvGraphicFramePr>
          <p:xfrm>
            <a:off x="0" y="0"/>
            <a:ext cx="2699385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2" name="Γράφημα 50">
              <a:extLst>
                <a:ext uri="{FF2B5EF4-FFF2-40B4-BE49-F238E27FC236}">
                  <a16:creationId xmlns:a16="http://schemas.microsoft.com/office/drawing/2014/main" id="{29592F98-A7B0-447F-84C0-7550CE5F158E}"/>
                </a:ext>
              </a:extLst>
            </p:cNvPr>
            <p:cNvGraphicFramePr/>
            <p:nvPr>
              <p:extLst/>
            </p:nvPr>
          </p:nvGraphicFramePr>
          <p:xfrm>
            <a:off x="2736376" y="0"/>
            <a:ext cx="2519680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419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D70DC9-7A22-4CD7-AA6D-B68A030EB1C4}"/>
              </a:ext>
            </a:extLst>
          </p:cNvPr>
          <p:cNvSpPr txBox="1"/>
          <p:nvPr/>
        </p:nvSpPr>
        <p:spPr>
          <a:xfrm>
            <a:off x="1404730" y="1259175"/>
            <a:ext cx="1019092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800" dirty="0">
                <a:latin typeface="Garamond" panose="02020404030301010803" pitchFamily="18" charset="0"/>
              </a:rPr>
              <a:t>Γιατί μελετάμε τον άνεμο ;;;</a:t>
            </a:r>
          </a:p>
        </p:txBody>
      </p:sp>
    </p:spTree>
    <p:extLst>
      <p:ext uri="{BB962C8B-B14F-4D97-AF65-F5344CB8AC3E}">
        <p14:creationId xmlns:p14="http://schemas.microsoft.com/office/powerpoint/2010/main" val="1599281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918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Περιοδικότητα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/4)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Ομάδα 161">
            <a:extLst>
              <a:ext uri="{FF2B5EF4-FFF2-40B4-BE49-F238E27FC236}">
                <a16:creationId xmlns:a16="http://schemas.microsoft.com/office/drawing/2014/main" id="{24DD0A90-F54E-4D82-98EB-D06E487E40CF}"/>
              </a:ext>
            </a:extLst>
          </p:cNvPr>
          <p:cNvGrpSpPr/>
          <p:nvPr/>
        </p:nvGrpSpPr>
        <p:grpSpPr>
          <a:xfrm>
            <a:off x="825500" y="826397"/>
            <a:ext cx="9842500" cy="5779760"/>
            <a:chOff x="0" y="0"/>
            <a:chExt cx="5218629" cy="3239770"/>
          </a:xfrm>
        </p:grpSpPr>
        <p:graphicFrame>
          <p:nvGraphicFramePr>
            <p:cNvPr id="13" name="Γράφημα 52">
              <a:extLst>
                <a:ext uri="{FF2B5EF4-FFF2-40B4-BE49-F238E27FC236}">
                  <a16:creationId xmlns:a16="http://schemas.microsoft.com/office/drawing/2014/main" id="{5E26E6F8-AFB3-4015-AF5E-247C460FCC11}"/>
                </a:ext>
              </a:extLst>
            </p:cNvPr>
            <p:cNvGraphicFramePr/>
            <p:nvPr>
              <p:extLst/>
            </p:nvPr>
          </p:nvGraphicFramePr>
          <p:xfrm>
            <a:off x="0" y="0"/>
            <a:ext cx="2627630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Γράφημα 53">
              <a:extLst>
                <a:ext uri="{FF2B5EF4-FFF2-40B4-BE49-F238E27FC236}">
                  <a16:creationId xmlns:a16="http://schemas.microsoft.com/office/drawing/2014/main" id="{10402833-7959-4FE7-9E35-0557A519DE33}"/>
                </a:ext>
              </a:extLst>
            </p:cNvPr>
            <p:cNvGraphicFramePr/>
            <p:nvPr>
              <p:extLst/>
            </p:nvPr>
          </p:nvGraphicFramePr>
          <p:xfrm>
            <a:off x="2627194" y="0"/>
            <a:ext cx="2591435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65105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Περιοδικότητα</a:t>
            </a:r>
            <a:r>
              <a:rPr lang="el-GR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Ομάδα 162">
            <a:extLst>
              <a:ext uri="{FF2B5EF4-FFF2-40B4-BE49-F238E27FC236}">
                <a16:creationId xmlns:a16="http://schemas.microsoft.com/office/drawing/2014/main" id="{EFE7055B-8100-48FC-9F19-7245445F4A21}"/>
              </a:ext>
            </a:extLst>
          </p:cNvPr>
          <p:cNvGrpSpPr/>
          <p:nvPr/>
        </p:nvGrpSpPr>
        <p:grpSpPr>
          <a:xfrm>
            <a:off x="558800" y="718397"/>
            <a:ext cx="10375900" cy="5887760"/>
            <a:chOff x="0" y="0"/>
            <a:chExt cx="5268472" cy="2879725"/>
          </a:xfrm>
        </p:grpSpPr>
        <p:graphicFrame>
          <p:nvGraphicFramePr>
            <p:cNvPr id="17" name="Γράφημα 54">
              <a:extLst>
                <a:ext uri="{FF2B5EF4-FFF2-40B4-BE49-F238E27FC236}">
                  <a16:creationId xmlns:a16="http://schemas.microsoft.com/office/drawing/2014/main" id="{6434174C-44FE-468F-A8BD-90AC631CA5EE}"/>
                </a:ext>
              </a:extLst>
            </p:cNvPr>
            <p:cNvGraphicFramePr/>
            <p:nvPr>
              <p:extLst/>
            </p:nvPr>
          </p:nvGraphicFramePr>
          <p:xfrm>
            <a:off x="0" y="0"/>
            <a:ext cx="2591435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8" name="Γράφημα 55">
              <a:extLst>
                <a:ext uri="{FF2B5EF4-FFF2-40B4-BE49-F238E27FC236}">
                  <a16:creationId xmlns:a16="http://schemas.microsoft.com/office/drawing/2014/main" id="{1EAB318B-7D67-4E9C-B38B-6ED35462F09A}"/>
                </a:ext>
              </a:extLst>
            </p:cNvPr>
            <p:cNvGraphicFramePr/>
            <p:nvPr>
              <p:extLst/>
            </p:nvPr>
          </p:nvGraphicFramePr>
          <p:xfrm>
            <a:off x="2640842" y="0"/>
            <a:ext cx="2627630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809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Περιοδικότητα</a:t>
            </a:r>
            <a:r>
              <a:rPr lang="el-GR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Ομάδα 163">
            <a:extLst>
              <a:ext uri="{FF2B5EF4-FFF2-40B4-BE49-F238E27FC236}">
                <a16:creationId xmlns:a16="http://schemas.microsoft.com/office/drawing/2014/main" id="{9B3C2D2B-6A25-4A64-A5DA-BE904D13C7C1}"/>
              </a:ext>
            </a:extLst>
          </p:cNvPr>
          <p:cNvGrpSpPr/>
          <p:nvPr/>
        </p:nvGrpSpPr>
        <p:grpSpPr>
          <a:xfrm>
            <a:off x="508000" y="812800"/>
            <a:ext cx="10287000" cy="6045200"/>
            <a:chOff x="0" y="0"/>
            <a:chExt cx="5268472" cy="3239770"/>
          </a:xfrm>
        </p:grpSpPr>
        <p:graphicFrame>
          <p:nvGraphicFramePr>
            <p:cNvPr id="12" name="Γράφημα 57">
              <a:extLst>
                <a:ext uri="{FF2B5EF4-FFF2-40B4-BE49-F238E27FC236}">
                  <a16:creationId xmlns:a16="http://schemas.microsoft.com/office/drawing/2014/main" id="{FB7A17B8-EF36-4552-B0A8-FD2299A82200}"/>
                </a:ext>
              </a:extLst>
            </p:cNvPr>
            <p:cNvGraphicFramePr/>
            <p:nvPr>
              <p:extLst/>
            </p:nvPr>
          </p:nvGraphicFramePr>
          <p:xfrm>
            <a:off x="2640842" y="0"/>
            <a:ext cx="2627630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Γράφημα 56">
              <a:extLst>
                <a:ext uri="{FF2B5EF4-FFF2-40B4-BE49-F238E27FC236}">
                  <a16:creationId xmlns:a16="http://schemas.microsoft.com/office/drawing/2014/main" id="{0922B257-670F-4644-8A5E-4724AC3DCDAD}"/>
                </a:ext>
              </a:extLst>
            </p:cNvPr>
            <p:cNvGraphicFramePr/>
            <p:nvPr>
              <p:extLst/>
            </p:nvPr>
          </p:nvGraphicFramePr>
          <p:xfrm>
            <a:off x="0" y="0"/>
            <a:ext cx="2591435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53732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Στοιχεία δυναμικής φαινομένου Hurst – Kolmogorov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(1/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8A7337F-00D8-46B0-B8B5-C3F98A304176}"/>
              </a:ext>
            </a:extLst>
          </p:cNvPr>
          <p:cNvSpPr/>
          <p:nvPr/>
        </p:nvSpPr>
        <p:spPr>
          <a:xfrm>
            <a:off x="564855" y="780971"/>
            <a:ext cx="10047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Φαινόμενο μακροπρόθεσμης εμμονής = Φαινόμενο </a:t>
            </a:r>
            <a:r>
              <a:rPr lang="el-GR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Hurst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Παρατηρήθηκε από τον υδρολόγο </a:t>
            </a:r>
            <a:r>
              <a:rPr lang="el-GR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Harold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Edwin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Hurst (1880-1978) 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Μελέτη της διακύμανσης της στάθμης του νερού του ποταμού Νείλου</a:t>
            </a:r>
            <a:r>
              <a:rPr lang="el-GR" sz="2400" dirty="0">
                <a:latin typeface="Garamond" panose="02020404030301010803" pitchFamily="18" charset="0"/>
              </a:rPr>
              <a:t> </a:t>
            </a:r>
            <a:br>
              <a:rPr lang="el-GR" sz="2400" dirty="0">
                <a:latin typeface="Garamond" panose="02020404030301010803" pitchFamily="18" charset="0"/>
              </a:rPr>
            </a:br>
            <a:r>
              <a:rPr lang="el-GR" sz="2400" dirty="0">
                <a:latin typeface="Garamond" panose="02020404030301010803" pitchFamily="18" charset="0"/>
              </a:rPr>
              <a:t>Διαπίστωση και από τον </a:t>
            </a:r>
            <a:r>
              <a:rPr lang="el-GR" sz="2400" dirty="0" err="1">
                <a:latin typeface="Garamond" panose="02020404030301010803" pitchFamily="18" charset="0"/>
              </a:rPr>
              <a:t>Andrey</a:t>
            </a:r>
            <a:r>
              <a:rPr lang="el-GR" sz="2400" dirty="0">
                <a:latin typeface="Garamond" panose="02020404030301010803" pitchFamily="18" charset="0"/>
              </a:rPr>
              <a:t> Kolmogorov (1903-1987) μελετώντας την τύρβη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l-GR" sz="2400" dirty="0">
              <a:latin typeface="Garamond" panose="02020404030301010803" pitchFamily="18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3EA8CA4-3B42-4F8C-89DB-FCCFCA9A2F01}"/>
              </a:ext>
            </a:extLst>
          </p:cNvPr>
          <p:cNvSpPr/>
          <p:nvPr/>
        </p:nvSpPr>
        <p:spPr>
          <a:xfrm>
            <a:off x="564854" y="2912176"/>
            <a:ext cx="10047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Αυτό σημαίνει ότι τα φαινόμενα τείνουν να συμβαίνουν κατά ομάδες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BAE408B-9FE1-4FBB-AF78-47299F1DB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6" y="4138038"/>
            <a:ext cx="3583715" cy="273834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349AC00-7EA2-4962-82AE-660A2BCC0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872" y="3972743"/>
            <a:ext cx="3880800" cy="2704610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E461784B-0CF6-47AA-9C66-F6A683F258FE}"/>
              </a:ext>
            </a:extLst>
          </p:cNvPr>
          <p:cNvSpPr/>
          <p:nvPr/>
        </p:nvSpPr>
        <p:spPr>
          <a:xfrm>
            <a:off x="3013290" y="3391950"/>
            <a:ext cx="3047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Ανέλιξη με μακροπρόθεσμη εμμονή</a:t>
            </a:r>
            <a:endParaRPr lang="el-GR" sz="2400" dirty="0">
              <a:latin typeface="Garamond" panose="02020404030301010803" pitchFamily="18" charset="0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0EE28C8E-01DD-4B20-87FF-060CCADD9AF8}"/>
              </a:ext>
            </a:extLst>
          </p:cNvPr>
          <p:cNvSpPr/>
          <p:nvPr/>
        </p:nvSpPr>
        <p:spPr>
          <a:xfrm>
            <a:off x="9278356" y="2727509"/>
            <a:ext cx="2413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Ανέλιξη λευκού θορύβου</a:t>
            </a:r>
            <a:endParaRPr lang="el-GR" sz="2400" dirty="0">
              <a:latin typeface="Garamond" panose="02020404030301010803" pitchFamily="18" charset="0"/>
            </a:endParaRPr>
          </a:p>
        </p:txBody>
      </p:sp>
      <p:cxnSp>
        <p:nvCxnSpPr>
          <p:cNvPr id="16" name="Γραμμή σύνδεσης: Καμπύλη 15">
            <a:extLst>
              <a:ext uri="{FF2B5EF4-FFF2-40B4-BE49-F238E27FC236}">
                <a16:creationId xmlns:a16="http://schemas.microsoft.com/office/drawing/2014/main" id="{46DB5CED-B73A-4A3F-8284-37C050C42C2B}"/>
              </a:ext>
            </a:extLst>
          </p:cNvPr>
          <p:cNvCxnSpPr>
            <a:cxnSpLocks/>
            <a:stCxn id="14" idx="1"/>
            <a:endCxn id="12" idx="0"/>
          </p:cNvCxnSpPr>
          <p:nvPr/>
        </p:nvCxnSpPr>
        <p:spPr>
          <a:xfrm rot="10800000" flipV="1">
            <a:off x="2025134" y="3807448"/>
            <a:ext cx="988156" cy="330589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Γραμμή σύνδεσης: Καμπύλη 19">
            <a:extLst>
              <a:ext uri="{FF2B5EF4-FFF2-40B4-BE49-F238E27FC236}">
                <a16:creationId xmlns:a16="http://schemas.microsoft.com/office/drawing/2014/main" id="{72A4E4BD-346F-45D1-917D-E212AC2E9007}"/>
              </a:ext>
            </a:extLst>
          </p:cNvPr>
          <p:cNvCxnSpPr>
            <a:cxnSpLocks/>
            <a:stCxn id="15" idx="1"/>
            <a:endCxn id="13" idx="0"/>
          </p:cNvCxnSpPr>
          <p:nvPr/>
        </p:nvCxnSpPr>
        <p:spPr>
          <a:xfrm rot="10800000" flipH="1" flipV="1">
            <a:off x="9278356" y="3143007"/>
            <a:ext cx="217916" cy="829735"/>
          </a:xfrm>
          <a:prstGeom prst="curvedConnector4">
            <a:avLst>
              <a:gd name="adj1" fmla="val -104903"/>
              <a:gd name="adj2" fmla="val 7503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13">
            <a:extLst>
              <a:ext uri="{FF2B5EF4-FFF2-40B4-BE49-F238E27FC236}">
                <a16:creationId xmlns:a16="http://schemas.microsoft.com/office/drawing/2014/main" id="{E461784B-0CF6-47AA-9C66-F6A683F258FE}"/>
              </a:ext>
            </a:extLst>
          </p:cNvPr>
          <p:cNvSpPr/>
          <p:nvPr/>
        </p:nvSpPr>
        <p:spPr>
          <a:xfrm>
            <a:off x="3988859" y="4540218"/>
            <a:ext cx="3351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ενδιάμεσο, δηλαδή ανέλιξη βραχυπρόθεσμης εμμονής είναι μια ανέλιξη 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Markov</a:t>
            </a:r>
            <a:endParaRPr lang="el-GR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5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Στοιχεία δυναμικής φαινομένου Hurst – Kolmogorov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69F6B5C7-EB35-4A07-9769-AB4FFE2DC759}"/>
              </a:ext>
            </a:extLst>
          </p:cNvPr>
          <p:cNvSpPr/>
          <p:nvPr/>
        </p:nvSpPr>
        <p:spPr>
          <a:xfrm>
            <a:off x="455802" y="872285"/>
            <a:ext cx="10567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Η ύπαρξη της μακροπρόθεσμης μνήμης ή εμμονής, διερευνάται με τον υπολογισμό της παραμέτρου </a:t>
            </a:r>
            <a:r>
              <a:rPr lang="en-GB" sz="2400" dirty="0">
                <a:latin typeface="Garamond" panose="02020404030301010803" pitchFamily="18" charset="0"/>
              </a:rPr>
              <a:t>Hurst</a:t>
            </a:r>
            <a:r>
              <a:rPr lang="el-GR" sz="2400" dirty="0">
                <a:latin typeface="Garamond" panose="02020404030301010803" pitchFamily="18" charset="0"/>
              </a:rPr>
              <a:t>,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</a:rPr>
              <a:t>μέσω του κλιμακογράμματος, η οποία λαμβάνει τιμές από (0,1)</a:t>
            </a:r>
            <a:r>
              <a:rPr lang="en-GB" sz="2400" dirty="0">
                <a:latin typeface="Garamond" panose="02020404030301010803" pitchFamily="18" charset="0"/>
              </a:rPr>
              <a:t>.</a:t>
            </a:r>
            <a:endParaRPr lang="el-GR" sz="2400" dirty="0">
              <a:latin typeface="Garamond" panose="02020404030301010803" pitchFamily="18" charset="0"/>
            </a:endParaRP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9386129E-6BBF-4A39-8C6A-973654F052F3}"/>
              </a:ext>
            </a:extLst>
          </p:cNvPr>
          <p:cNvSpPr/>
          <p:nvPr/>
        </p:nvSpPr>
        <p:spPr>
          <a:xfrm>
            <a:off x="455802" y="2050059"/>
            <a:ext cx="8973424" cy="1265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Όταν η τιμή του συντελεστή Hurst ισούται με 0.5, τότε δείχνει μία τυχαία μεταβολή (λευκός θόρυβος). Σε αυτή την περίπτωση δεν υπάρχει συσχέτιση μεταξύ του στοιχείου στο χρόνο t και t+1.</a:t>
            </a:r>
            <a:endParaRPr lang="el-G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4615CB18-5873-4DB9-AE4D-F87FECF17461}"/>
              </a:ext>
            </a:extLst>
          </p:cNvPr>
          <p:cNvSpPr/>
          <p:nvPr/>
        </p:nvSpPr>
        <p:spPr>
          <a:xfrm>
            <a:off x="455801" y="3542467"/>
            <a:ext cx="9644543" cy="87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Εάν η τιμή αυτή είναι 0&lt;Η&lt;0.5, τότε υπάρχει συμπεριφορά αντίθετη της εμμονής, δηλαδή μια αύξηση της τιμής ακολουθείται από μια μείωση της τιμής.</a:t>
            </a:r>
            <a:endParaRPr lang="el-GR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94DCCD64-3C02-4500-A19B-65CE27547D41}"/>
              </a:ext>
            </a:extLst>
          </p:cNvPr>
          <p:cNvSpPr/>
          <p:nvPr/>
        </p:nvSpPr>
        <p:spPr>
          <a:xfrm>
            <a:off x="455801" y="4874129"/>
            <a:ext cx="10010863" cy="1265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2400" dirty="0">
                <a:latin typeface="Garamond" panose="02020404030301010803" pitchFamily="18" charset="0"/>
              </a:rPr>
              <a:t>Εάν η τιμή αυτή είναι 0.5&lt;Η&lt;1 τότε η χρονοσειρά αυτή έχει εμμονή. Δηλαδή μια μεγάλη τιμή έχει μεγάλη πιθανότητα να ακολουθείται από μια μεγάλη τιμή και το αντίστοιχο για μικρότερες τιμές, ακόμη και για μεγάλη χρονική υστέρηση</a:t>
            </a:r>
            <a:r>
              <a:rPr lang="en-US" sz="2400" dirty="0">
                <a:latin typeface="Garamond" panose="02020404030301010803" pitchFamily="18" charset="0"/>
              </a:rPr>
              <a:t>.</a:t>
            </a:r>
            <a:endParaRPr lang="el-GR" sz="2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5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Στοιχεία δυναμικής φαινομένου </a:t>
            </a:r>
            <a:r>
              <a:rPr lang="el-GR" dirty="0" err="1">
                <a:latin typeface="Garamond" panose="02020404030301010803" pitchFamily="18" charset="0"/>
              </a:rPr>
              <a:t>Hurst</a:t>
            </a:r>
            <a:r>
              <a:rPr lang="el-GR" dirty="0">
                <a:latin typeface="Garamond" panose="02020404030301010803" pitchFamily="18" charset="0"/>
              </a:rPr>
              <a:t> – </a:t>
            </a:r>
            <a:r>
              <a:rPr lang="el-GR" dirty="0" err="1">
                <a:latin typeface="Garamond" panose="02020404030301010803" pitchFamily="18" charset="0"/>
              </a:rPr>
              <a:t>Kolmogorov</a:t>
            </a:r>
            <a:r>
              <a:rPr lang="el-GR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DE93830-4128-4500-AA63-430BAC166098}"/>
              </a:ext>
            </a:extLst>
          </p:cNvPr>
          <p:cNvSpPr/>
          <p:nvPr/>
        </p:nvSpPr>
        <p:spPr>
          <a:xfrm>
            <a:off x="760992" y="770914"/>
            <a:ext cx="10016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Άνεμος = στοχαστική δομή + </a:t>
            </a:r>
            <a:r>
              <a:rPr lang="el-GR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διέπεται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και από τύρβη 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υποτέθηκε ένα μοντέλο που αποτελείται από το άθροισμα δύο εξίσου σταθμισμένων διαδικασιών, μίας HHK και μίας </a:t>
            </a:r>
            <a:r>
              <a:rPr lang="el-GR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Markov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με κλιμακόγραμμα :</a:t>
            </a:r>
            <a:endParaRPr lang="el-GR" sz="24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Ορθογώνιο 13">
                <a:extLst>
                  <a:ext uri="{FF2B5EF4-FFF2-40B4-BE49-F238E27FC236}">
                    <a16:creationId xmlns:a16="http://schemas.microsoft.com/office/drawing/2014/main" id="{8AC9FC7D-C0BD-499F-BA6A-9F7F66F9ACA1}"/>
                  </a:ext>
                </a:extLst>
              </p:cNvPr>
              <p:cNvSpPr/>
              <p:nvPr/>
            </p:nvSpPr>
            <p:spPr>
              <a:xfrm>
                <a:off x="2855424" y="2055666"/>
                <a:ext cx="5308826" cy="96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 (1+</m:t>
                                      </m:r>
                                      <m:f>
                                        <m:f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num>
                                        <m:den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𝛭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𝛨</m:t>
                              </m:r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𝛭</m:t>
                              </m:r>
                            </m:den>
                          </m:f>
                        </m:sup>
                      </m:sSup>
                      <m:r>
                        <a:rPr lang="el-GR" i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den>
                      </m:f>
                      <m:r>
                        <a:rPr lang="el-GR" i="0">
                          <a:latin typeface="Cambria Math" panose="02040503050406030204" pitchFamily="18" charset="0"/>
                        </a:rPr>
                        <m:t>(1−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f>
                            <m:fPr>
                              <m:type m:val="lin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4" name="Ορθογώνιο 13">
                <a:extLst>
                  <a:ext uri="{FF2B5EF4-FFF2-40B4-BE49-F238E27FC236}">
                    <a16:creationId xmlns:a16="http://schemas.microsoft.com/office/drawing/2014/main" id="{8AC9FC7D-C0BD-499F-BA6A-9F7F66F9A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424" y="2055666"/>
                <a:ext cx="5308826" cy="9694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Γράφημα 1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/>
          <p:nvPr>
            <p:extLst/>
          </p:nvPr>
        </p:nvGraphicFramePr>
        <p:xfrm>
          <a:off x="1610686" y="3087148"/>
          <a:ext cx="7415868" cy="377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Οβάλ 8">
            <a:extLst>
              <a:ext uri="{FF2B5EF4-FFF2-40B4-BE49-F238E27FC236}">
                <a16:creationId xmlns:a16="http://schemas.microsoft.com/office/drawing/2014/main" id="{930BFC85-555C-4A74-9BC1-C696ECC0CB58}"/>
              </a:ext>
            </a:extLst>
          </p:cNvPr>
          <p:cNvSpPr/>
          <p:nvPr/>
        </p:nvSpPr>
        <p:spPr>
          <a:xfrm>
            <a:off x="2634144" y="2055666"/>
            <a:ext cx="3135075" cy="120033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5F45B101-5587-4AD4-8A7A-9D1616D93C2A}"/>
              </a:ext>
            </a:extLst>
          </p:cNvPr>
          <p:cNvSpPr/>
          <p:nvPr/>
        </p:nvSpPr>
        <p:spPr>
          <a:xfrm>
            <a:off x="5922526" y="2055666"/>
            <a:ext cx="2463004" cy="120033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1" name="Γραμμή σύνδεσης: Καμπύλη 10">
            <a:extLst>
              <a:ext uri="{FF2B5EF4-FFF2-40B4-BE49-F238E27FC236}">
                <a16:creationId xmlns:a16="http://schemas.microsoft.com/office/drawing/2014/main" id="{185147CF-2FE9-42FF-8FC3-708BE417C74F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rot="10800000" flipV="1">
            <a:off x="884948" y="2655830"/>
            <a:ext cx="1749197" cy="272109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007389-C2AF-40CC-9288-A7496F2FCA11}"/>
              </a:ext>
            </a:extLst>
          </p:cNvPr>
          <p:cNvSpPr txBox="1"/>
          <p:nvPr/>
        </p:nvSpPr>
        <p:spPr>
          <a:xfrm>
            <a:off x="312515" y="2927940"/>
            <a:ext cx="114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HHK</a:t>
            </a:r>
            <a:endParaRPr lang="el-GR" sz="2400" dirty="0">
              <a:latin typeface="Garamond" panose="02020404030301010803" pitchFamily="18" charset="0"/>
            </a:endParaRPr>
          </a:p>
        </p:txBody>
      </p:sp>
      <p:cxnSp>
        <p:nvCxnSpPr>
          <p:cNvPr id="19" name="Γραμμή σύνδεσης: Καμπύλη 18">
            <a:extLst>
              <a:ext uri="{FF2B5EF4-FFF2-40B4-BE49-F238E27FC236}">
                <a16:creationId xmlns:a16="http://schemas.microsoft.com/office/drawing/2014/main" id="{6A867703-2A79-4320-BF9C-F9FD07BC0BCE}"/>
              </a:ext>
            </a:extLst>
          </p:cNvPr>
          <p:cNvCxnSpPr>
            <a:cxnSpLocks/>
            <a:stCxn id="12" idx="6"/>
            <a:endCxn id="20" idx="0"/>
          </p:cNvCxnSpPr>
          <p:nvPr/>
        </p:nvCxnSpPr>
        <p:spPr>
          <a:xfrm>
            <a:off x="8385530" y="2655831"/>
            <a:ext cx="1449376" cy="311685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09D7C64-0061-4414-8B56-8FC431083194}"/>
              </a:ext>
            </a:extLst>
          </p:cNvPr>
          <p:cNvSpPr txBox="1"/>
          <p:nvPr/>
        </p:nvSpPr>
        <p:spPr>
          <a:xfrm>
            <a:off x="9262474" y="2967516"/>
            <a:ext cx="114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Markov</a:t>
            </a:r>
            <a:endParaRPr lang="el-GR" sz="2400" dirty="0">
              <a:latin typeface="Garamond" panose="02020404030301010803" pitchFamily="18" charset="0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910166BC-39AE-4241-B89D-0432F3AAD790}"/>
              </a:ext>
            </a:extLst>
          </p:cNvPr>
          <p:cNvSpPr/>
          <p:nvPr/>
        </p:nvSpPr>
        <p:spPr>
          <a:xfrm>
            <a:off x="9090026" y="4142249"/>
            <a:ext cx="1632373" cy="166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6.756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l-GR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</a:t>
            </a:r>
            <a:r>
              <a:rPr lang="en-US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6.220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l-GR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lang="en-US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0.913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l-GR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n-US" sz="24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0.282</a:t>
            </a:r>
            <a:endParaRPr lang="el-GR" sz="24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Graphic spid="15" grpId="0">
        <p:bldAsOne/>
      </p:bldGraphic>
      <p:bldP spid="9" grpId="0" animBg="1"/>
      <p:bldP spid="12" grpId="0" animBg="1"/>
      <p:bldP spid="16" grpId="0"/>
      <p:bldP spid="20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Μοντέλα διπλής κυκλοστασιμότητας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4" name="Γράφημα 23">
            <a:extLst>
              <a:ext uri="{FF2B5EF4-FFF2-40B4-BE49-F238E27FC236}">
                <a16:creationId xmlns:a16="http://schemas.microsoft.com/office/drawing/2014/main" id="{00000000-0008-0000-04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3917212"/>
              </p:ext>
            </p:extLst>
          </p:nvPr>
        </p:nvGraphicFramePr>
        <p:xfrm>
          <a:off x="213953" y="860185"/>
          <a:ext cx="5331170" cy="307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Γράφημα 24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747499"/>
              </p:ext>
            </p:extLst>
          </p:nvPr>
        </p:nvGraphicFramePr>
        <p:xfrm>
          <a:off x="5847128" y="860186"/>
          <a:ext cx="5243118" cy="307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Γράφημα 25">
            <a:extLst>
              <a:ext uri="{FF2B5EF4-FFF2-40B4-BE49-F238E27FC236}">
                <a16:creationId xmlns:a16="http://schemas.microsoft.com/office/drawing/2014/main" id="{00000000-0008-0000-0400-000009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223502"/>
              </p:ext>
            </p:extLst>
          </p:nvPr>
        </p:nvGraphicFramePr>
        <p:xfrm>
          <a:off x="2958114" y="4076224"/>
          <a:ext cx="5331170" cy="278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38879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Μοντέλα διπλής κυκλοστασιμότητας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Γράφημα 10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640738"/>
              </p:ext>
            </p:extLst>
          </p:nvPr>
        </p:nvGraphicFramePr>
        <p:xfrm>
          <a:off x="389035" y="966110"/>
          <a:ext cx="5230502" cy="3130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Γράφημα 11">
            <a:extLst>
              <a:ext uri="{FF2B5EF4-FFF2-40B4-BE49-F238E27FC236}">
                <a16:creationId xmlns:a16="http://schemas.microsoft.com/office/drawing/2014/main" id="{00000000-0008-0000-04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5569"/>
              </p:ext>
            </p:extLst>
          </p:nvPr>
        </p:nvGraphicFramePr>
        <p:xfrm>
          <a:off x="5886499" y="979728"/>
          <a:ext cx="5230503" cy="3130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Γράφημα 12">
            <a:extLst>
              <a:ext uri="{FF2B5EF4-FFF2-40B4-BE49-F238E27FC236}">
                <a16:creationId xmlns:a16="http://schemas.microsoft.com/office/drawing/2014/main" id="{00000000-0008-0000-0400-00000C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577716"/>
              </p:ext>
            </p:extLst>
          </p:nvPr>
        </p:nvGraphicFramePr>
        <p:xfrm>
          <a:off x="2667732" y="4186946"/>
          <a:ext cx="5477977" cy="2667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22086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Αντίστροφη διαδικασία ομογενοποίησης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BAA66-5423-4888-86A2-43ACC5E5CBF9}"/>
              </a:ext>
            </a:extLst>
          </p:cNvPr>
          <p:cNvSpPr txBox="1"/>
          <p:nvPr/>
        </p:nvSpPr>
        <p:spPr>
          <a:xfrm>
            <a:off x="1057709" y="742893"/>
            <a:ext cx="926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</a:rPr>
              <a:t>Οι τιμές που παρήγαγε το μοντέλο δεν είχαν περιοδικότητα.</a:t>
            </a:r>
          </a:p>
          <a:p>
            <a:pPr algn="ctr"/>
            <a:r>
              <a:rPr lang="el-GR" sz="2400" dirty="0">
                <a:latin typeface="Garamond" panose="02020404030301010803" pitchFamily="18" charset="0"/>
              </a:rPr>
              <a:t>Αντίστροφη </a:t>
            </a:r>
            <a:r>
              <a:rPr lang="el-GR" sz="2400" dirty="0" err="1">
                <a:latin typeface="Garamond" panose="02020404030301010803" pitchFamily="18" charset="0"/>
              </a:rPr>
              <a:t>ομογενοποίηση</a:t>
            </a:r>
            <a:r>
              <a:rPr lang="el-GR" sz="2400" dirty="0">
                <a:latin typeface="Garamond" panose="02020404030301010803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  <a:sym typeface="Wingdings" panose="05000000000000000000" pitchFamily="2" charset="2"/>
              </a:rPr>
              <a:t> Έχουν ξανά</a:t>
            </a:r>
            <a:r>
              <a:rPr lang="el-GR" sz="2400" dirty="0">
                <a:latin typeface="Garamond" panose="02020404030301010803" pitchFamily="18" charset="0"/>
              </a:rPr>
              <a:t> 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5986A66A-A7B7-4AF9-A9A1-9130C0CE2A81}"/>
              </a:ext>
            </a:extLst>
          </p:cNvPr>
          <p:cNvGrpSpPr/>
          <p:nvPr/>
        </p:nvGrpSpPr>
        <p:grpSpPr>
          <a:xfrm>
            <a:off x="2083" y="2332163"/>
            <a:ext cx="5760000" cy="4525837"/>
            <a:chOff x="0" y="0"/>
            <a:chExt cx="5218629" cy="2879725"/>
          </a:xfrm>
        </p:grpSpPr>
        <p:graphicFrame>
          <p:nvGraphicFramePr>
            <p:cNvPr id="11" name="Γράφημα 10">
              <a:extLst>
                <a:ext uri="{FF2B5EF4-FFF2-40B4-BE49-F238E27FC236}">
                  <a16:creationId xmlns:a16="http://schemas.microsoft.com/office/drawing/2014/main" id="{C431363D-7F63-45E2-A940-F877E734F7A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14035743"/>
                </p:ext>
              </p:extLst>
            </p:nvPr>
          </p:nvGraphicFramePr>
          <p:xfrm>
            <a:off x="0" y="0"/>
            <a:ext cx="2627630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Γράφημα 11">
              <a:extLst>
                <a:ext uri="{FF2B5EF4-FFF2-40B4-BE49-F238E27FC236}">
                  <a16:creationId xmlns:a16="http://schemas.microsoft.com/office/drawing/2014/main" id="{1FDB36DE-027F-47E5-A63B-366583F0DFD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94320904"/>
                </p:ext>
              </p:extLst>
            </p:nvPr>
          </p:nvGraphicFramePr>
          <p:xfrm>
            <a:off x="2627194" y="0"/>
            <a:ext cx="2591435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EEA565A0-CDE4-4743-AB80-B0B329A503E5}"/>
              </a:ext>
            </a:extLst>
          </p:cNvPr>
          <p:cNvGrpSpPr/>
          <p:nvPr/>
        </p:nvGrpSpPr>
        <p:grpSpPr>
          <a:xfrm>
            <a:off x="5802033" y="2323798"/>
            <a:ext cx="5760000" cy="4525837"/>
            <a:chOff x="0" y="-64205"/>
            <a:chExt cx="5234352" cy="3303975"/>
          </a:xfrm>
        </p:grpSpPr>
        <p:graphicFrame>
          <p:nvGraphicFramePr>
            <p:cNvPr id="14" name="Γράφημα 13">
              <a:extLst>
                <a:ext uri="{FF2B5EF4-FFF2-40B4-BE49-F238E27FC236}">
                  <a16:creationId xmlns:a16="http://schemas.microsoft.com/office/drawing/2014/main" id="{EAC9B22B-39F8-4EA1-BC73-47C755D7B4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72362693"/>
                </p:ext>
              </p:extLst>
            </p:nvPr>
          </p:nvGraphicFramePr>
          <p:xfrm>
            <a:off x="0" y="-64205"/>
            <a:ext cx="2591435" cy="33039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5" name="Γράφημα 14">
              <a:extLst>
                <a:ext uri="{FF2B5EF4-FFF2-40B4-BE49-F238E27FC236}">
                  <a16:creationId xmlns:a16="http://schemas.microsoft.com/office/drawing/2014/main" id="{FEC30944-657F-4353-97C6-389922C0A4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44737225"/>
                </p:ext>
              </p:extLst>
            </p:nvPr>
          </p:nvGraphicFramePr>
          <p:xfrm>
            <a:off x="2606722" y="-64205"/>
            <a:ext cx="2627630" cy="33039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ED21191-86AE-43AB-9E97-F15CFC0D7ECB}"/>
              </a:ext>
            </a:extLst>
          </p:cNvPr>
          <p:cNvSpPr txBox="1"/>
          <p:nvPr/>
        </p:nvSpPr>
        <p:spPr>
          <a:xfrm>
            <a:off x="2512526" y="1870498"/>
            <a:ext cx="88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Πριν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0A493-01A4-4540-B7DD-E7B05A3BB1FF}"/>
              </a:ext>
            </a:extLst>
          </p:cNvPr>
          <p:cNvSpPr txBox="1"/>
          <p:nvPr/>
        </p:nvSpPr>
        <p:spPr>
          <a:xfrm>
            <a:off x="8411385" y="1862133"/>
            <a:ext cx="88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Μετά</a:t>
            </a:r>
          </a:p>
        </p:txBody>
      </p:sp>
    </p:spTree>
    <p:extLst>
      <p:ext uri="{BB962C8B-B14F-4D97-AF65-F5344CB8AC3E}">
        <p14:creationId xmlns:p14="http://schemas.microsoft.com/office/powerpoint/2010/main" val="38320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Αντίστροφη διαδικασία ομογενοποίησης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D21191-86AE-43AB-9E97-F15CFC0D7ECB}"/>
              </a:ext>
            </a:extLst>
          </p:cNvPr>
          <p:cNvSpPr txBox="1"/>
          <p:nvPr/>
        </p:nvSpPr>
        <p:spPr>
          <a:xfrm>
            <a:off x="2512526" y="1870498"/>
            <a:ext cx="88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Πριν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0A493-01A4-4540-B7DD-E7B05A3BB1FF}"/>
              </a:ext>
            </a:extLst>
          </p:cNvPr>
          <p:cNvSpPr txBox="1"/>
          <p:nvPr/>
        </p:nvSpPr>
        <p:spPr>
          <a:xfrm>
            <a:off x="8411385" y="1862133"/>
            <a:ext cx="88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Μετά</a:t>
            </a:r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0646EC57-F3B9-4F4E-B7EF-1AA51606D45D}"/>
              </a:ext>
            </a:extLst>
          </p:cNvPr>
          <p:cNvGrpSpPr/>
          <p:nvPr/>
        </p:nvGrpSpPr>
        <p:grpSpPr>
          <a:xfrm>
            <a:off x="2083" y="2424418"/>
            <a:ext cx="5760000" cy="4433582"/>
            <a:chOff x="0" y="0"/>
            <a:chExt cx="5177685" cy="3246594"/>
          </a:xfrm>
        </p:grpSpPr>
        <p:graphicFrame>
          <p:nvGraphicFramePr>
            <p:cNvPr id="19" name="Γράφημα 18">
              <a:extLst>
                <a:ext uri="{FF2B5EF4-FFF2-40B4-BE49-F238E27FC236}">
                  <a16:creationId xmlns:a16="http://schemas.microsoft.com/office/drawing/2014/main" id="{9A6F0800-B211-4556-9156-5AF808CBCEC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43844755"/>
                </p:ext>
              </p:extLst>
            </p:nvPr>
          </p:nvGraphicFramePr>
          <p:xfrm>
            <a:off x="0" y="0"/>
            <a:ext cx="2555875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0" name="Γράφημα 19">
              <a:extLst>
                <a:ext uri="{FF2B5EF4-FFF2-40B4-BE49-F238E27FC236}">
                  <a16:creationId xmlns:a16="http://schemas.microsoft.com/office/drawing/2014/main" id="{AE096BA3-B597-41FC-B00C-646FB9C8031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49963662"/>
                </p:ext>
              </p:extLst>
            </p:nvPr>
          </p:nvGraphicFramePr>
          <p:xfrm>
            <a:off x="2586250" y="6824"/>
            <a:ext cx="2591435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64787493-2749-4198-9110-536CD4B3AC4E}"/>
              </a:ext>
            </a:extLst>
          </p:cNvPr>
          <p:cNvGrpSpPr/>
          <p:nvPr/>
        </p:nvGrpSpPr>
        <p:grpSpPr>
          <a:xfrm>
            <a:off x="5791414" y="2415099"/>
            <a:ext cx="5760000" cy="4433582"/>
            <a:chOff x="0" y="0"/>
            <a:chExt cx="5220705" cy="3246594"/>
          </a:xfrm>
        </p:grpSpPr>
        <p:graphicFrame>
          <p:nvGraphicFramePr>
            <p:cNvPr id="22" name="Γράφημα 21">
              <a:extLst>
                <a:ext uri="{FF2B5EF4-FFF2-40B4-BE49-F238E27FC236}">
                  <a16:creationId xmlns:a16="http://schemas.microsoft.com/office/drawing/2014/main" id="{58065680-CACA-4776-A2E7-0887F64ACEA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5527190"/>
                </p:ext>
              </p:extLst>
            </p:nvPr>
          </p:nvGraphicFramePr>
          <p:xfrm>
            <a:off x="0" y="6824"/>
            <a:ext cx="2591435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3" name="Γράφημα 22">
              <a:extLst>
                <a:ext uri="{FF2B5EF4-FFF2-40B4-BE49-F238E27FC236}">
                  <a16:creationId xmlns:a16="http://schemas.microsoft.com/office/drawing/2014/main" id="{1CC0C714-06F5-47C8-860A-2EFA10BDFD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80869689"/>
                </p:ext>
              </p:extLst>
            </p:nvPr>
          </p:nvGraphicFramePr>
          <p:xfrm>
            <a:off x="2593075" y="0"/>
            <a:ext cx="2627630" cy="3239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E4E7EF8-684D-46F8-A17F-F1AFA8214093}"/>
              </a:ext>
            </a:extLst>
          </p:cNvPr>
          <p:cNvSpPr txBox="1"/>
          <p:nvPr/>
        </p:nvSpPr>
        <p:spPr>
          <a:xfrm>
            <a:off x="1057709" y="742893"/>
            <a:ext cx="926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</a:rPr>
              <a:t>Οι τιμές που παρήγαγε το μοντέλο δεν είχαν περιοδικότητα.</a:t>
            </a:r>
          </a:p>
          <a:p>
            <a:pPr algn="ctr"/>
            <a:r>
              <a:rPr lang="el-GR" sz="2400" dirty="0">
                <a:latin typeface="Garamond" panose="02020404030301010803" pitchFamily="18" charset="0"/>
              </a:rPr>
              <a:t>Αντίστροφη </a:t>
            </a:r>
            <a:r>
              <a:rPr lang="el-GR" sz="2400" dirty="0" err="1">
                <a:latin typeface="Garamond" panose="02020404030301010803" pitchFamily="18" charset="0"/>
              </a:rPr>
              <a:t>ομογενοποίηση</a:t>
            </a:r>
            <a:r>
              <a:rPr lang="el-GR" sz="2400" dirty="0">
                <a:latin typeface="Garamond" panose="02020404030301010803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  <a:sym typeface="Wingdings" panose="05000000000000000000" pitchFamily="2" charset="2"/>
              </a:rPr>
              <a:t> Έχουν ξανά</a:t>
            </a:r>
            <a:r>
              <a:rPr lang="el-GR" sz="24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39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1A0A461-0F92-4545-8FA5-063D9541EBDF}"/>
              </a:ext>
            </a:extLst>
          </p:cNvPr>
          <p:cNvGrpSpPr/>
          <p:nvPr/>
        </p:nvGrpSpPr>
        <p:grpSpPr>
          <a:xfrm>
            <a:off x="0" y="-1"/>
            <a:ext cx="12192000" cy="6854953"/>
            <a:chOff x="0" y="-1"/>
            <a:chExt cx="12192000" cy="6854953"/>
          </a:xfr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EAA1FC-2D6F-492A-A055-6A49AC50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5760000" cy="6851903"/>
            </a:xfrm>
            <a:prstGeom prst="rect">
              <a:avLst/>
            </a:prstGeom>
            <a:grpFill/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AAA2FC-826D-4536-8310-E0DDC5A5E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000" y="3048"/>
              <a:ext cx="6432000" cy="6851904"/>
            </a:xfrm>
            <a:prstGeom prst="rect">
              <a:avLst/>
            </a:prstGeom>
            <a:grpFill/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C2EE4C-F078-4EF2-8E58-857ABC8E68BF}"/>
              </a:ext>
            </a:extLst>
          </p:cNvPr>
          <p:cNvSpPr txBox="1"/>
          <p:nvPr/>
        </p:nvSpPr>
        <p:spPr>
          <a:xfrm>
            <a:off x="1" y="-159306"/>
            <a:ext cx="12191999" cy="70173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9000" dirty="0">
                <a:latin typeface="Garamond" panose="02020404030301010803" pitchFamily="18" charset="0"/>
              </a:rPr>
              <a:t>Επειδή από την αρχαιότητα ως σήμερα είναι από τις πιο αξιοποιήσιμες πηγές ενέργειας</a:t>
            </a:r>
          </a:p>
        </p:txBody>
      </p:sp>
    </p:spTree>
    <p:extLst>
      <p:ext uri="{BB962C8B-B14F-4D97-AF65-F5344CB8AC3E}">
        <p14:creationId xmlns:p14="http://schemas.microsoft.com/office/powerpoint/2010/main" val="2394060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654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Σύγκριση συνθετικής και εμπειρικής χρονοσειράς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232C854A-F07B-4728-80D1-D43541240823}"/>
              </a:ext>
            </a:extLst>
          </p:cNvPr>
          <p:cNvGrpSpPr/>
          <p:nvPr/>
        </p:nvGrpSpPr>
        <p:grpSpPr>
          <a:xfrm>
            <a:off x="6174740" y="718397"/>
            <a:ext cx="5252720" cy="3239770"/>
            <a:chOff x="0" y="0"/>
            <a:chExt cx="5252748" cy="2886549"/>
          </a:xfrm>
        </p:grpSpPr>
        <p:graphicFrame>
          <p:nvGraphicFramePr>
            <p:cNvPr id="10" name="Γράφημα 9">
              <a:extLst>
                <a:ext uri="{FF2B5EF4-FFF2-40B4-BE49-F238E27FC236}">
                  <a16:creationId xmlns:a16="http://schemas.microsoft.com/office/drawing/2014/main" id="{8CDDE8FB-2C08-4C3F-A766-A614A05686C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06086079"/>
                </p:ext>
              </p:extLst>
            </p:nvPr>
          </p:nvGraphicFramePr>
          <p:xfrm>
            <a:off x="2661313" y="6824"/>
            <a:ext cx="2591435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Γράφημα 10">
              <a:extLst>
                <a:ext uri="{FF2B5EF4-FFF2-40B4-BE49-F238E27FC236}">
                  <a16:creationId xmlns:a16="http://schemas.microsoft.com/office/drawing/2014/main" id="{3414A842-0337-43A3-B22B-E1B5CA91AF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52903455"/>
                </p:ext>
              </p:extLst>
            </p:nvPr>
          </p:nvGraphicFramePr>
          <p:xfrm>
            <a:off x="0" y="0"/>
            <a:ext cx="2627630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3F85D6B4-0269-45D2-94AD-864015F5F4C8}"/>
              </a:ext>
            </a:extLst>
          </p:cNvPr>
          <p:cNvGrpSpPr/>
          <p:nvPr/>
        </p:nvGrpSpPr>
        <p:grpSpPr>
          <a:xfrm>
            <a:off x="6175996" y="3978275"/>
            <a:ext cx="5252720" cy="2879725"/>
            <a:chOff x="0" y="0"/>
            <a:chExt cx="5252748" cy="2879725"/>
          </a:xfrm>
        </p:grpSpPr>
        <p:graphicFrame>
          <p:nvGraphicFramePr>
            <p:cNvPr id="13" name="Γράφημα 12">
              <a:extLst>
                <a:ext uri="{FF2B5EF4-FFF2-40B4-BE49-F238E27FC236}">
                  <a16:creationId xmlns:a16="http://schemas.microsoft.com/office/drawing/2014/main" id="{B6FEB1DE-CBB5-42FD-95B2-B70C12B0760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37752247"/>
                </p:ext>
              </p:extLst>
            </p:nvPr>
          </p:nvGraphicFramePr>
          <p:xfrm>
            <a:off x="2661313" y="0"/>
            <a:ext cx="2591435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4" name="Γράφημα 13">
              <a:extLst>
                <a:ext uri="{FF2B5EF4-FFF2-40B4-BE49-F238E27FC236}">
                  <a16:creationId xmlns:a16="http://schemas.microsoft.com/office/drawing/2014/main" id="{380D847C-9CF4-4AB3-ABFF-43CF21693AC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7958249"/>
                </p:ext>
              </p:extLst>
            </p:nvPr>
          </p:nvGraphicFramePr>
          <p:xfrm>
            <a:off x="0" y="0"/>
            <a:ext cx="2627630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D166E7CA-F653-4196-AA07-1C925DA2DEEC}"/>
              </a:ext>
            </a:extLst>
          </p:cNvPr>
          <p:cNvGrpSpPr/>
          <p:nvPr/>
        </p:nvGrpSpPr>
        <p:grpSpPr>
          <a:xfrm>
            <a:off x="1081682" y="707367"/>
            <a:ext cx="2836542" cy="6139603"/>
            <a:chOff x="0" y="-25971"/>
            <a:chExt cx="2836643" cy="5666508"/>
          </a:xfrm>
        </p:grpSpPr>
        <p:graphicFrame>
          <p:nvGraphicFramePr>
            <p:cNvPr id="16" name="Γράφημα 15">
              <a:extLst>
                <a:ext uri="{FF2B5EF4-FFF2-40B4-BE49-F238E27FC236}">
                  <a16:creationId xmlns:a16="http://schemas.microsoft.com/office/drawing/2014/main" id="{E5C12D80-168B-4A3C-A8AE-B8D52CCDFCF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0015564"/>
                </p:ext>
              </p:extLst>
            </p:nvPr>
          </p:nvGraphicFramePr>
          <p:xfrm>
            <a:off x="0" y="2760812"/>
            <a:ext cx="2591435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7" name="Γράφημα 16">
              <a:extLst>
                <a:ext uri="{FF2B5EF4-FFF2-40B4-BE49-F238E27FC236}">
                  <a16:creationId xmlns:a16="http://schemas.microsoft.com/office/drawing/2014/main" id="{E9EE8617-F0E2-4917-BAD9-8985ED1D899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93837046"/>
                </p:ext>
              </p:extLst>
            </p:nvPr>
          </p:nvGraphicFramePr>
          <p:xfrm>
            <a:off x="209013" y="-25971"/>
            <a:ext cx="2627630" cy="28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8" name="Αριστερό άγκιστρο 7">
            <a:extLst>
              <a:ext uri="{FF2B5EF4-FFF2-40B4-BE49-F238E27FC236}">
                <a16:creationId xmlns:a16="http://schemas.microsoft.com/office/drawing/2014/main" id="{FE453135-17BE-445C-85EB-D3793E39DB52}"/>
              </a:ext>
            </a:extLst>
          </p:cNvPr>
          <p:cNvSpPr/>
          <p:nvPr/>
        </p:nvSpPr>
        <p:spPr>
          <a:xfrm>
            <a:off x="637545" y="775009"/>
            <a:ext cx="444137" cy="5709174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7B016-A1DF-4ED8-AD42-D55DF5D608C0}"/>
              </a:ext>
            </a:extLst>
          </p:cNvPr>
          <p:cNvSpPr txBox="1"/>
          <p:nvPr/>
        </p:nvSpPr>
        <p:spPr>
          <a:xfrm rot="16200000">
            <a:off x="-326426" y="3398763"/>
            <a:ext cx="139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Συνολικά</a:t>
            </a:r>
          </a:p>
        </p:txBody>
      </p:sp>
      <p:sp>
        <p:nvSpPr>
          <p:cNvPr id="20" name="Αριστερό άγκιστρο 19">
            <a:extLst>
              <a:ext uri="{FF2B5EF4-FFF2-40B4-BE49-F238E27FC236}">
                <a16:creationId xmlns:a16="http://schemas.microsoft.com/office/drawing/2014/main" id="{4F392837-5480-4416-9A71-AD67D059A531}"/>
              </a:ext>
            </a:extLst>
          </p:cNvPr>
          <p:cNvSpPr/>
          <p:nvPr/>
        </p:nvSpPr>
        <p:spPr>
          <a:xfrm>
            <a:off x="5455681" y="944587"/>
            <a:ext cx="444137" cy="5709174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66520C-4220-4239-97FD-C2F54B73E85B}"/>
              </a:ext>
            </a:extLst>
          </p:cNvPr>
          <p:cNvSpPr txBox="1"/>
          <p:nvPr/>
        </p:nvSpPr>
        <p:spPr>
          <a:xfrm rot="16200000">
            <a:off x="3673372" y="3198166"/>
            <a:ext cx="303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Στις υποπεριόδους</a:t>
            </a:r>
          </a:p>
        </p:txBody>
      </p:sp>
    </p:spTree>
    <p:extLst>
      <p:ext uri="{BB962C8B-B14F-4D97-AF65-F5344CB8AC3E}">
        <p14:creationId xmlns:p14="http://schemas.microsoft.com/office/powerpoint/2010/main" val="12633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Σύγκριση συνθετικής και εμπειρικής χρονοσειράς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4" name="Γράφημα 23">
            <a:extLst>
              <a:ext uri="{FF2B5EF4-FFF2-40B4-BE49-F238E27FC236}">
                <a16:creationId xmlns:a16="http://schemas.microsoft.com/office/drawing/2014/main" id="{6717929C-8B7A-4449-8C6C-78F37E153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343189"/>
              </p:ext>
            </p:extLst>
          </p:nvPr>
        </p:nvGraphicFramePr>
        <p:xfrm>
          <a:off x="1209821" y="858129"/>
          <a:ext cx="9172135" cy="574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3894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BAA66-5423-4888-86A2-43ACC5E5CBF9}"/>
              </a:ext>
            </a:extLst>
          </p:cNvPr>
          <p:cNvSpPr txBox="1"/>
          <p:nvPr/>
        </p:nvSpPr>
        <p:spPr>
          <a:xfrm>
            <a:off x="362627" y="748896"/>
            <a:ext cx="11134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Η ενεργειακή κοινότητα αρχίζει να στρέφεται δυναμικά προς τις ανανεώσιμες πηγές ενέργειας</a:t>
            </a: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EF28AEB1-96D4-4596-8A51-E55340CB47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561"/>
            <a:ext cx="5760000" cy="289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B1635A9C-A37D-48C2-AA42-B150086E37C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66" y="3967992"/>
            <a:ext cx="5760000" cy="2890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9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BAA66-5423-4888-86A2-43ACC5E5CBF9}"/>
              </a:ext>
            </a:extLst>
          </p:cNvPr>
          <p:cNvSpPr txBox="1"/>
          <p:nvPr/>
        </p:nvSpPr>
        <p:spPr>
          <a:xfrm>
            <a:off x="1132310" y="718397"/>
            <a:ext cx="9259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Ο συντελεστής δυναμικότητας είναι ο λόγος των μονάδων πραγματικής ηλεκτρικής ενέργειας για μια δεδομένη χρονική περίοδο, προς τη μέγιστη δυνατή ισχύ ηλεκτρικής ενέργειας κατά την εν λόγω περίοδο.</a:t>
            </a:r>
            <a:endParaRPr lang="el-GR" sz="32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258C41B2-013A-406F-9DBF-6BF2E7A17891}"/>
                  </a:ext>
                </a:extLst>
              </p:cNvPr>
              <p:cNvSpPr/>
              <p:nvPr/>
            </p:nvSpPr>
            <p:spPr>
              <a:xfrm>
                <a:off x="2079950" y="2181176"/>
                <a:ext cx="6294672" cy="666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𝐶𝐹</m:t>
                      </m:r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𝐴𝑐𝑡𝑢𝑎𝑙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𝐸𝑛𝑒𝑟𝑔𝑦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𝑃𝑟𝑜𝑑𝑢𝑐𝑡𝑖𝑜𝑛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𝑖𝑛𝑠𝑡𝑎𝑙𝑙𝑒𝑑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𝑐𝑎𝑝𝑎𝑐𝑖𝑡𝑦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h𝑜𝑢𝑟𝑠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𝑢𝑑𝑦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𝑝𝑒𝑟𝑖𝑜𝑑</m:t>
                          </m:r>
                        </m:den>
                      </m:f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258C41B2-013A-406F-9DBF-6BF2E7A17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950" y="2181176"/>
                <a:ext cx="6294672" cy="6668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Γράφημα 14">
            <a:extLst>
              <a:ext uri="{FF2B5EF4-FFF2-40B4-BE49-F238E27FC236}">
                <a16:creationId xmlns:a16="http://schemas.microsoft.com/office/drawing/2014/main" id="{0F692B79-C9E0-4E8C-9B80-DFBF77FC14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027247"/>
              </p:ext>
            </p:extLst>
          </p:nvPr>
        </p:nvGraphicFramePr>
        <p:xfrm>
          <a:off x="1711354" y="3020037"/>
          <a:ext cx="7835318" cy="383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403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07EC8-7E1D-49E1-A1F7-DB86F5E70EA4}"/>
              </a:ext>
            </a:extLst>
          </p:cNvPr>
          <p:cNvSpPr txBox="1"/>
          <p:nvPr/>
        </p:nvSpPr>
        <p:spPr>
          <a:xfrm>
            <a:off x="1842195" y="866673"/>
            <a:ext cx="7619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Το ανεμόμετρο είναι σε υψόμετρο 10 μέτρων και όχι 80 στο οποίο θα λειτουργεί η ανεμογεννήτρια</a:t>
            </a:r>
          </a:p>
        </p:txBody>
      </p:sp>
      <p:cxnSp>
        <p:nvCxnSpPr>
          <p:cNvPr id="12" name="Straight Arrow Connector 13">
            <a:extLst>
              <a:ext uri="{FF2B5EF4-FFF2-40B4-BE49-F238E27FC236}">
                <a16:creationId xmlns:a16="http://schemas.microsoft.com/office/drawing/2014/main" id="{218B09E5-D92A-4329-9E7C-685013F10DF6}"/>
              </a:ext>
            </a:extLst>
          </p:cNvPr>
          <p:cNvCxnSpPr>
            <a:cxnSpLocks/>
          </p:cNvCxnSpPr>
          <p:nvPr/>
        </p:nvCxnSpPr>
        <p:spPr>
          <a:xfrm>
            <a:off x="5454516" y="1697670"/>
            <a:ext cx="0" cy="48566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E47655-7213-4698-890D-2291D797B9FB}"/>
              </a:ext>
            </a:extLst>
          </p:cNvPr>
          <p:cNvSpPr txBox="1"/>
          <p:nvPr/>
        </p:nvSpPr>
        <p:spPr>
          <a:xfrm>
            <a:off x="1602709" y="2183337"/>
            <a:ext cx="770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Το κατακόρυφο προφίλ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</a:rPr>
              <a:t>της λογαριθμικής μεταβολής της ταχύτητα του ανέμου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</a:rPr>
              <a:t>για μετατροπή από 10</a:t>
            </a:r>
            <a:r>
              <a:rPr lang="en-US" sz="2400" dirty="0">
                <a:latin typeface="Garamond" panose="02020404030301010803" pitchFamily="18" charset="0"/>
              </a:rPr>
              <a:t>m </a:t>
            </a:r>
            <a:r>
              <a:rPr lang="el-GR" sz="2400" dirty="0">
                <a:latin typeface="Garamond" panose="02020404030301010803" pitchFamily="18" charset="0"/>
              </a:rPr>
              <a:t>σε 80</a:t>
            </a:r>
            <a:r>
              <a:rPr lang="en-US" sz="2400" dirty="0">
                <a:latin typeface="Garamond" panose="02020404030301010803" pitchFamily="18" charset="0"/>
              </a:rPr>
              <a:t>m </a:t>
            </a:r>
            <a:r>
              <a:rPr lang="el-GR" sz="2400" dirty="0">
                <a:latin typeface="Garamond" panose="02020404030301010803" pitchFamily="18" charset="0"/>
              </a:rPr>
              <a:t>ύψος είναι: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2EB2C90-30F9-49CF-9038-DCBB4D816A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57" y="3985669"/>
            <a:ext cx="4339149" cy="285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Connector: Curved 29">
            <a:extLst>
              <a:ext uri="{FF2B5EF4-FFF2-40B4-BE49-F238E27FC236}">
                <a16:creationId xmlns:a16="http://schemas.microsoft.com/office/drawing/2014/main" id="{146FB2F2-B23E-43B2-AD9C-650EBC1DC202}"/>
              </a:ext>
            </a:extLst>
          </p:cNvPr>
          <p:cNvCxnSpPr>
            <a:cxnSpLocks/>
          </p:cNvCxnSpPr>
          <p:nvPr/>
        </p:nvCxnSpPr>
        <p:spPr>
          <a:xfrm rot="5400000">
            <a:off x="3843324" y="2209242"/>
            <a:ext cx="775432" cy="2581520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31">
            <a:extLst>
              <a:ext uri="{FF2B5EF4-FFF2-40B4-BE49-F238E27FC236}">
                <a16:creationId xmlns:a16="http://schemas.microsoft.com/office/drawing/2014/main" id="{480A02E3-CF0C-4D22-9580-6EFB7B2D6F0D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07734" y="2126351"/>
            <a:ext cx="775432" cy="2747301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Ορθογώνιο 9">
                <a:extLst>
                  <a:ext uri="{FF2B5EF4-FFF2-40B4-BE49-F238E27FC236}">
                    <a16:creationId xmlns:a16="http://schemas.microsoft.com/office/drawing/2014/main" id="{FD6F5DDC-352E-4CE1-A031-D05676AA4DFA}"/>
                  </a:ext>
                </a:extLst>
              </p:cNvPr>
              <p:cNvSpPr/>
              <p:nvPr/>
            </p:nvSpPr>
            <p:spPr>
              <a:xfrm>
                <a:off x="1545464" y="3985669"/>
                <a:ext cx="2297167" cy="1117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l-GR" i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i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func>
                                <m:func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fName>
                                <m:e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func>
                                <m:func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fName>
                                <m:e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0" name="Ορθογώνιο 9">
                <a:extLst>
                  <a:ext uri="{FF2B5EF4-FFF2-40B4-BE49-F238E27FC236}">
                    <a16:creationId xmlns:a16="http://schemas.microsoft.com/office/drawing/2014/main" id="{FD6F5DDC-352E-4CE1-A031-D05676AA4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64" y="3985669"/>
                <a:ext cx="2297167" cy="1117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1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(4/8)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Πίνακας 9">
            <a:extLst>
              <a:ext uri="{FF2B5EF4-FFF2-40B4-BE49-F238E27FC236}">
                <a16:creationId xmlns:a16="http://schemas.microsoft.com/office/drawing/2014/main" id="{1EEEA263-83BB-413A-BC4B-293619C53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18818"/>
              </p:ext>
            </p:extLst>
          </p:nvPr>
        </p:nvGraphicFramePr>
        <p:xfrm>
          <a:off x="1691308" y="2189527"/>
          <a:ext cx="7315201" cy="4597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873">
                  <a:extLst>
                    <a:ext uri="{9D8B030D-6E8A-4147-A177-3AD203B41FA5}">
                      <a16:colId xmlns:a16="http://schemas.microsoft.com/office/drawing/2014/main" val="824272233"/>
                    </a:ext>
                  </a:extLst>
                </a:gridCol>
                <a:gridCol w="1811990">
                  <a:extLst>
                    <a:ext uri="{9D8B030D-6E8A-4147-A177-3AD203B41FA5}">
                      <a16:colId xmlns:a16="http://schemas.microsoft.com/office/drawing/2014/main" val="1257397751"/>
                    </a:ext>
                  </a:extLst>
                </a:gridCol>
                <a:gridCol w="2999338">
                  <a:extLst>
                    <a:ext uri="{9D8B030D-6E8A-4147-A177-3AD203B41FA5}">
                      <a16:colId xmlns:a16="http://schemas.microsoft.com/office/drawing/2014/main" val="1058609214"/>
                    </a:ext>
                  </a:extLst>
                </a:gridCol>
              </a:tblGrid>
              <a:tr h="589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 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Μερίδιο από το συνολικό κόστος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Τυπικό μερίδιο των επιπλέον δαπανών</a:t>
                      </a:r>
                      <a:endParaRPr lang="el-G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8204254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Ανεμογεννήτρια</a:t>
                      </a:r>
                      <a:br>
                        <a:rPr lang="el-GR" sz="1200" dirty="0">
                          <a:effectLst/>
                        </a:rPr>
                      </a:br>
                      <a:r>
                        <a:rPr lang="el-GR" sz="1200" dirty="0" err="1">
                          <a:effectLst/>
                        </a:rPr>
                        <a:t>Turbine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l-GR" sz="1200" dirty="0" err="1">
                          <a:effectLst/>
                        </a:rPr>
                        <a:t>exworks</a:t>
                      </a:r>
                      <a:r>
                        <a:rPr lang="el-GR" sz="1200" dirty="0">
                          <a:effectLst/>
                        </a:rPr>
                        <a:t>)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68-84 %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─</a:t>
                      </a:r>
                      <a:endParaRPr lang="el-G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8938649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Θεμελίωση</a:t>
                      </a:r>
                      <a:br>
                        <a:rPr lang="el-GR" sz="1200" dirty="0">
                          <a:effectLst/>
                        </a:rPr>
                      </a:br>
                      <a:r>
                        <a:rPr lang="el-GR" sz="1200" dirty="0" err="1">
                          <a:effectLst/>
                        </a:rPr>
                        <a:t>Foundation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1-9 %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20-25 %</a:t>
                      </a:r>
                      <a:endParaRPr lang="el-G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5639571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Ηλεκτρική Εγκατάσταση</a:t>
                      </a:r>
                      <a:br>
                        <a:rPr lang="el-GR" sz="1200" dirty="0">
                          <a:effectLst/>
                        </a:rPr>
                      </a:br>
                      <a:r>
                        <a:rPr lang="el-GR" sz="1200" dirty="0">
                          <a:effectLst/>
                        </a:rPr>
                        <a:t>Electric </a:t>
                      </a:r>
                      <a:r>
                        <a:rPr lang="el-GR" sz="1200" dirty="0" err="1">
                          <a:effectLst/>
                        </a:rPr>
                        <a:t>installation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1-9 %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10-15 %</a:t>
                      </a:r>
                      <a:endParaRPr lang="el-G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9558986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Σύνδεση με το Δίκτυο</a:t>
                      </a:r>
                      <a:br>
                        <a:rPr lang="el-GR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Grid connection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2-10 %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35-45 %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6593475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Συμβουλευτικό κόστος</a:t>
                      </a:r>
                      <a:br>
                        <a:rPr lang="el-GR" sz="1200" dirty="0">
                          <a:effectLst/>
                        </a:rPr>
                      </a:br>
                      <a:r>
                        <a:rPr lang="el-GR" sz="1200" dirty="0" err="1">
                          <a:effectLst/>
                        </a:rPr>
                        <a:t>Consultancy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1-3 %</a:t>
                      </a:r>
                      <a:endParaRPr lang="el-G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5-10 %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0407880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Γεωτεχνική Μελέτη</a:t>
                      </a:r>
                      <a:br>
                        <a:rPr lang="el-GR" sz="1200" dirty="0">
                          <a:effectLst/>
                        </a:rPr>
                      </a:br>
                      <a:r>
                        <a:rPr lang="el-GR" sz="1200" dirty="0">
                          <a:effectLst/>
                        </a:rPr>
                        <a:t>Land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1-5 %</a:t>
                      </a:r>
                      <a:endParaRPr lang="el-G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5-10 %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2977959"/>
                  </a:ext>
                </a:extLst>
              </a:tr>
              <a:tr h="57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Κατασκευή Δρόμου</a:t>
                      </a:r>
                      <a:br>
                        <a:rPr lang="el-GR" sz="1200" dirty="0">
                          <a:effectLst/>
                        </a:rPr>
                      </a:br>
                      <a:r>
                        <a:rPr lang="el-GR" sz="1200" dirty="0" err="1">
                          <a:effectLst/>
                        </a:rPr>
                        <a:t>Road</a:t>
                      </a:r>
                      <a:r>
                        <a:rPr lang="el-GR" sz="1200" dirty="0">
                          <a:effectLst/>
                        </a:rPr>
                        <a:t> </a:t>
                      </a:r>
                      <a:r>
                        <a:rPr lang="el-GR" sz="1200" dirty="0" err="1">
                          <a:effectLst/>
                        </a:rPr>
                        <a:t>construction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1-5 %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5-10 %</a:t>
                      </a:r>
                      <a:endParaRPr lang="el-G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4876721"/>
                  </a:ext>
                </a:extLst>
              </a:tr>
            </a:tbl>
          </a:graphicData>
        </a:graphic>
      </p:graphicFrame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1927AB8-A771-4522-8AA1-E25894BBB591}"/>
              </a:ext>
            </a:extLst>
          </p:cNvPr>
          <p:cNvSpPr/>
          <p:nvPr/>
        </p:nvSpPr>
        <p:spPr>
          <a:xfrm>
            <a:off x="2012097" y="1679531"/>
            <a:ext cx="6673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Επιπλέον κόστη στην τοποθέτηση μιας ανεμογεννήτριας</a:t>
            </a:r>
            <a:endParaRPr lang="el-GR" sz="24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Ορθογώνιο 11">
                <a:extLst>
                  <a:ext uri="{FF2B5EF4-FFF2-40B4-BE49-F238E27FC236}">
                    <a16:creationId xmlns:a16="http://schemas.microsoft.com/office/drawing/2014/main" id="{9CFDE066-8D1A-4B1D-A4D0-04E4A3943691}"/>
                  </a:ext>
                </a:extLst>
              </p:cNvPr>
              <p:cNvSpPr/>
              <p:nvPr/>
            </p:nvSpPr>
            <p:spPr>
              <a:xfrm>
                <a:off x="1947195" y="795341"/>
                <a:ext cx="69265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dirty="0"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Η ανεμογεννήτρια κοστίζει περίπου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2.8 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𝜀𝜅𝛼𝜏𝜊𝜇𝜇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</a:rPr>
                      <m:t>ύ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𝜌𝜄𝛼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 €</m:t>
                    </m:r>
                  </m:oMath>
                </a14:m>
                <a:r>
                  <a:rPr lang="el-GR" sz="2400" dirty="0"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Ορθογώνιο 11">
                <a:extLst>
                  <a:ext uri="{FF2B5EF4-FFF2-40B4-BE49-F238E27FC236}">
                    <a16:creationId xmlns:a16="http://schemas.microsoft.com/office/drawing/2014/main" id="{9CFDE066-8D1A-4B1D-A4D0-04E4A3943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195" y="795341"/>
                <a:ext cx="6926576" cy="461665"/>
              </a:xfrm>
              <a:prstGeom prst="rect">
                <a:avLst/>
              </a:prstGeom>
              <a:blipFill>
                <a:blip r:embed="rId3"/>
                <a:stretch>
                  <a:fillRect l="-1319" t="-10526" b="-28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87EDC56E-1145-4488-A59D-E6DC59692034}"/>
              </a:ext>
            </a:extLst>
          </p:cNvPr>
          <p:cNvSpPr/>
          <p:nvPr/>
        </p:nvSpPr>
        <p:spPr>
          <a:xfrm>
            <a:off x="3786317" y="1241961"/>
            <a:ext cx="2949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Όμως δεν μένουμε εκεί.</a:t>
            </a:r>
            <a:endParaRPr lang="el-GR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(5/8)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CFDE066-8D1A-4B1D-A4D0-04E4A3943691}"/>
              </a:ext>
            </a:extLst>
          </p:cNvPr>
          <p:cNvSpPr/>
          <p:nvPr/>
        </p:nvSpPr>
        <p:spPr>
          <a:xfrm>
            <a:off x="189731" y="872285"/>
            <a:ext cx="4295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Πραγματοποιήσεις καθεμίας από τις 100 χρονοσειρές που παρήχθησαν για 200 χιλιάδες ώρες.</a:t>
            </a:r>
            <a:endParaRPr lang="el-GR" sz="2400" dirty="0">
              <a:latin typeface="Garamond" panose="02020404030301010803" pitchFamily="18" charset="0"/>
            </a:endParaRPr>
          </a:p>
        </p:txBody>
      </p:sp>
      <p:graphicFrame>
        <p:nvGraphicFramePr>
          <p:cNvPr id="10" name="Γράφημα 9">
            <a:extLst>
              <a:ext uri="{FF2B5EF4-FFF2-40B4-BE49-F238E27FC236}">
                <a16:creationId xmlns:a16="http://schemas.microsoft.com/office/drawing/2014/main" id="{9B07A21E-00DB-4712-BC14-C032E43D6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835859"/>
              </p:ext>
            </p:extLst>
          </p:nvPr>
        </p:nvGraphicFramePr>
        <p:xfrm>
          <a:off x="0" y="2291816"/>
          <a:ext cx="5920285" cy="456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67CEA2E7-92DA-40C2-93FB-7B84899DF48D}"/>
                  </a:ext>
                </a:extLst>
              </p:cNvPr>
              <p:cNvSpPr/>
              <p:nvPr/>
            </p:nvSpPr>
            <p:spPr>
              <a:xfrm>
                <a:off x="6921280" y="3927295"/>
                <a:ext cx="3656386" cy="6476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𝐶𝐹</m:t>
                      </m:r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147758.75 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𝑀𝑊h</m:t>
                          </m:r>
                        </m:num>
                        <m:den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𝑀𝑊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×200,000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l-GR" i="0">
                          <a:latin typeface="Cambria Math" panose="02040503050406030204" pitchFamily="18" charset="0"/>
                        </a:rPr>
                        <m:t>=24.6%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8" name="Ορθογώνιο 7">
                <a:extLst>
                  <a:ext uri="{FF2B5EF4-FFF2-40B4-BE49-F238E27FC236}">
                    <a16:creationId xmlns:a16="http://schemas.microsoft.com/office/drawing/2014/main" id="{67CEA2E7-92DA-40C2-93FB-7B84899DF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280" y="3927295"/>
                <a:ext cx="3656386" cy="647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4000747-44F1-468B-A6C2-E266E2A43996}"/>
              </a:ext>
            </a:extLst>
          </p:cNvPr>
          <p:cNvSpPr/>
          <p:nvPr/>
        </p:nvSpPr>
        <p:spPr>
          <a:xfrm>
            <a:off x="6921280" y="2967334"/>
            <a:ext cx="3674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Ο συντελεστής δυναμικότητας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732913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(6/8)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Γράφημα 133">
            <a:extLst>
              <a:ext uri="{FF2B5EF4-FFF2-40B4-BE49-F238E27FC236}">
                <a16:creationId xmlns:a16="http://schemas.microsoft.com/office/drawing/2014/main" id="{3BA549D7-82AC-48E8-97BF-2C0C6E584B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5659867"/>
              </p:ext>
            </p:extLst>
          </p:nvPr>
        </p:nvGraphicFramePr>
        <p:xfrm>
          <a:off x="113640" y="2282478"/>
          <a:ext cx="6605833" cy="4312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Ορθογώνιο 11">
            <a:extLst>
              <a:ext uri="{FF2B5EF4-FFF2-40B4-BE49-F238E27FC236}">
                <a16:creationId xmlns:a16="http://schemas.microsoft.com/office/drawing/2014/main" id="{415F4C31-3861-4384-BF4F-2A6FA9A3BFBE}"/>
              </a:ext>
            </a:extLst>
          </p:cNvPr>
          <p:cNvSpPr/>
          <p:nvPr/>
        </p:nvSpPr>
        <p:spPr>
          <a:xfrm>
            <a:off x="-71323" y="1022234"/>
            <a:ext cx="2951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Μετά την είσοδο της χώρας στην ΟΝΕ</a:t>
            </a:r>
            <a:endParaRPr lang="el-GR" sz="2400" dirty="0">
              <a:latin typeface="Garamond" panose="020204040303010108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1A5AA-E584-4818-B7FC-6AA7E09770BE}"/>
              </a:ext>
            </a:extLst>
          </p:cNvPr>
          <p:cNvSpPr/>
          <p:nvPr/>
        </p:nvSpPr>
        <p:spPr>
          <a:xfrm>
            <a:off x="3308552" y="966655"/>
            <a:ext cx="1798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σταθερός πληθωρισμός </a:t>
            </a:r>
            <a:endParaRPr lang="el-GR" sz="2400" dirty="0"/>
          </a:p>
        </p:txBody>
      </p:sp>
      <p:cxnSp>
        <p:nvCxnSpPr>
          <p:cNvPr id="15" name="Straight Arrow Connector 13">
            <a:extLst>
              <a:ext uri="{FF2B5EF4-FFF2-40B4-BE49-F238E27FC236}">
                <a16:creationId xmlns:a16="http://schemas.microsoft.com/office/drawing/2014/main" id="{90A2A74F-E489-4FE6-8077-327BA5F006F0}"/>
              </a:ext>
            </a:extLst>
          </p:cNvPr>
          <p:cNvCxnSpPr>
            <a:cxnSpLocks/>
          </p:cNvCxnSpPr>
          <p:nvPr/>
        </p:nvCxnSpPr>
        <p:spPr>
          <a:xfrm>
            <a:off x="2797520" y="1437732"/>
            <a:ext cx="511032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3">
            <a:extLst>
              <a:ext uri="{FF2B5EF4-FFF2-40B4-BE49-F238E27FC236}">
                <a16:creationId xmlns:a16="http://schemas.microsoft.com/office/drawing/2014/main" id="{83D94681-C403-4D0C-9126-FCDB5E185F5A}"/>
              </a:ext>
            </a:extLst>
          </p:cNvPr>
          <p:cNvCxnSpPr>
            <a:cxnSpLocks/>
          </p:cNvCxnSpPr>
          <p:nvPr/>
        </p:nvCxnSpPr>
        <p:spPr>
          <a:xfrm>
            <a:off x="4920840" y="1382153"/>
            <a:ext cx="371512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E11DF-1678-402E-8607-7428A219995B}"/>
              </a:ext>
            </a:extLst>
          </p:cNvPr>
          <p:cNvSpPr/>
          <p:nvPr/>
        </p:nvSpPr>
        <p:spPr>
          <a:xfrm>
            <a:off x="5405552" y="1147644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endParaRPr lang="el-GR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F1EE91-9BFF-4313-9FB5-9B9E7987B3FD}"/>
              </a:ext>
            </a:extLst>
          </p:cNvPr>
          <p:cNvSpPr/>
          <p:nvPr/>
        </p:nvSpPr>
        <p:spPr>
          <a:xfrm>
            <a:off x="7161683" y="1022234"/>
            <a:ext cx="3974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Σύμφωνα με τον </a:t>
            </a:r>
            <a:r>
              <a:rPr lang="el-GR" sz="2400" dirty="0">
                <a:latin typeface="Garamond" panose="02020404030301010803" pitchFamily="18" charset="0"/>
              </a:rPr>
              <a:t>Ν. 3299/2004</a:t>
            </a:r>
          </a:p>
        </p:txBody>
      </p:sp>
      <p:cxnSp>
        <p:nvCxnSpPr>
          <p:cNvPr id="22" name="Straight Arrow Connector 13">
            <a:extLst>
              <a:ext uri="{FF2B5EF4-FFF2-40B4-BE49-F238E27FC236}">
                <a16:creationId xmlns:a16="http://schemas.microsoft.com/office/drawing/2014/main" id="{4A64A6F7-9206-4007-92E8-B01F87C2B0BB}"/>
              </a:ext>
            </a:extLst>
          </p:cNvPr>
          <p:cNvCxnSpPr>
            <a:cxnSpLocks/>
          </p:cNvCxnSpPr>
          <p:nvPr/>
        </p:nvCxnSpPr>
        <p:spPr>
          <a:xfrm>
            <a:off x="9335302" y="2781158"/>
            <a:ext cx="0" cy="5008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F78580B-DDC4-4DB4-BE4C-B05235A3EE59}"/>
              </a:ext>
            </a:extLst>
          </p:cNvPr>
          <p:cNvSpPr/>
          <p:nvPr/>
        </p:nvSpPr>
        <p:spPr>
          <a:xfrm>
            <a:off x="8096576" y="2110154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Επιχορήγηση 30%</a:t>
            </a:r>
            <a:endParaRPr lang="el-GR" sz="2400" dirty="0">
              <a:latin typeface="Garamond" panose="02020404030301010803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529174-AC5C-4A65-BF99-FF9E8CE7A503}"/>
              </a:ext>
            </a:extLst>
          </p:cNvPr>
          <p:cNvSpPr/>
          <p:nvPr/>
        </p:nvSpPr>
        <p:spPr>
          <a:xfrm>
            <a:off x="7827517" y="3366616"/>
            <a:ext cx="30155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Θεωρούμε</a:t>
            </a:r>
          </a:p>
          <a:p>
            <a:pPr algn="ctr"/>
            <a:endParaRPr lang="el-GR" sz="24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24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Δανειακά κεφάλαια 30%</a:t>
            </a:r>
            <a:endParaRPr lang="el-GR" sz="2400" dirty="0">
              <a:latin typeface="Garamond" panose="02020404030301010803" pitchFamily="18" charset="0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6FD2282A-1154-4F00-931C-445506E0E5BE}"/>
              </a:ext>
            </a:extLst>
          </p:cNvPr>
          <p:cNvCxnSpPr>
            <a:cxnSpLocks/>
          </p:cNvCxnSpPr>
          <p:nvPr/>
        </p:nvCxnSpPr>
        <p:spPr>
          <a:xfrm>
            <a:off x="9338125" y="5039610"/>
            <a:ext cx="0" cy="5008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2E10EEF-6211-49B3-AAAA-862AEC3943AD}"/>
              </a:ext>
            </a:extLst>
          </p:cNvPr>
          <p:cNvSpPr/>
          <p:nvPr/>
        </p:nvSpPr>
        <p:spPr>
          <a:xfrm>
            <a:off x="8054372" y="5540455"/>
            <a:ext cx="243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Ίδια κεφάλαια 40%</a:t>
            </a:r>
            <a:endParaRPr lang="el-GR" sz="2400" dirty="0">
              <a:latin typeface="Garamond" panose="02020404030301010803" pitchFamily="18" charset="0"/>
            </a:endParaRPr>
          </a:p>
        </p:txBody>
      </p:sp>
      <p:cxnSp>
        <p:nvCxnSpPr>
          <p:cNvPr id="29" name="Straight Arrow Connector 13">
            <a:extLst>
              <a:ext uri="{FF2B5EF4-FFF2-40B4-BE49-F238E27FC236}">
                <a16:creationId xmlns:a16="http://schemas.microsoft.com/office/drawing/2014/main" id="{496117DC-0931-4EA1-B32D-8F56E37C07BD}"/>
              </a:ext>
            </a:extLst>
          </p:cNvPr>
          <p:cNvCxnSpPr>
            <a:cxnSpLocks/>
          </p:cNvCxnSpPr>
          <p:nvPr/>
        </p:nvCxnSpPr>
        <p:spPr>
          <a:xfrm>
            <a:off x="9290755" y="1602808"/>
            <a:ext cx="0" cy="5008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4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8" grpId="0"/>
      <p:bldP spid="21" grpId="0"/>
      <p:bldP spid="25" grpId="0"/>
      <p:bldP spid="26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(7/8)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4DDCE-7B20-4315-830D-83C630901DD7}"/>
              </a:ext>
            </a:extLst>
          </p:cNvPr>
          <p:cNvSpPr txBox="1"/>
          <p:nvPr/>
        </p:nvSpPr>
        <p:spPr>
          <a:xfrm>
            <a:off x="2999970" y="6144492"/>
            <a:ext cx="552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Πιθανότητα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</a:rPr>
              <a:t>κερδοφόρας επένδυσης : 80%</a:t>
            </a:r>
          </a:p>
        </p:txBody>
      </p:sp>
      <p:graphicFrame>
        <p:nvGraphicFramePr>
          <p:cNvPr id="11" name="Πίνακας 10">
            <a:extLst>
              <a:ext uri="{FF2B5EF4-FFF2-40B4-BE49-F238E27FC236}">
                <a16:creationId xmlns:a16="http://schemas.microsoft.com/office/drawing/2014/main" id="{885A13EA-9AD3-4E6B-9399-5502E8FCA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607737"/>
              </p:ext>
            </p:extLst>
          </p:nvPr>
        </p:nvGraphicFramePr>
        <p:xfrm>
          <a:off x="116409" y="1039252"/>
          <a:ext cx="5317740" cy="43412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6462">
                  <a:extLst>
                    <a:ext uri="{9D8B030D-6E8A-4147-A177-3AD203B41FA5}">
                      <a16:colId xmlns:a16="http://schemas.microsoft.com/office/drawing/2014/main" val="2222189142"/>
                    </a:ext>
                  </a:extLst>
                </a:gridCol>
                <a:gridCol w="1771278">
                  <a:extLst>
                    <a:ext uri="{9D8B030D-6E8A-4147-A177-3AD203B41FA5}">
                      <a16:colId xmlns:a16="http://schemas.microsoft.com/office/drawing/2014/main" val="618168635"/>
                    </a:ext>
                  </a:extLst>
                </a:gridCol>
              </a:tblGrid>
              <a:tr h="3977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Πληθωρισμός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2%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489475"/>
                  </a:ext>
                </a:extLst>
              </a:tr>
              <a:tr h="3977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Συνολικό κόστος έργων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   3.500.000,00 €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1890378"/>
                  </a:ext>
                </a:extLst>
              </a:tr>
              <a:tr h="3977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Επιχορήγηση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   1.050.000,00 €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60057138"/>
                  </a:ext>
                </a:extLst>
              </a:tr>
              <a:tr h="3922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Δάνειο</a:t>
                      </a:r>
                      <a:r>
                        <a:rPr lang="el-GR" sz="1100">
                          <a:effectLst/>
                        </a:rPr>
                        <a:t>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   1.050.000,00 €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17682884"/>
                  </a:ext>
                </a:extLst>
              </a:tr>
              <a:tr h="3922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Ίδια</a:t>
                      </a:r>
                      <a:r>
                        <a:rPr lang="el-GR" sz="1100">
                          <a:effectLst/>
                        </a:rPr>
                        <a:t> κεφάλαια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   1.400.000,00 €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84352565"/>
                  </a:ext>
                </a:extLst>
              </a:tr>
              <a:tr h="7833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Συνολικό κόστος</a:t>
                      </a:r>
                      <a:r>
                        <a:rPr lang="el-GR" sz="1100">
                          <a:effectLst/>
                        </a:rPr>
                        <a:t> Χωρίς την επιχορήγηση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   2.450.000,00 €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52694644"/>
                  </a:ext>
                </a:extLst>
              </a:tr>
              <a:tr h="3977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Χρόνια Αποπληρωμής Δανείου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15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23894126"/>
                  </a:ext>
                </a:extLst>
              </a:tr>
              <a:tr h="3977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Επιτόκιο Δανείου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6%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6584672"/>
                  </a:ext>
                </a:extLst>
              </a:tr>
              <a:tr h="3922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Προεξοφλητικό Επιτόκιο</a:t>
                      </a:r>
                      <a:r>
                        <a:rPr lang="el-GR" sz="1100">
                          <a:effectLst/>
                        </a:rPr>
                        <a:t>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4%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54961603"/>
                  </a:ext>
                </a:extLst>
              </a:tr>
              <a:tr h="3922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</a:rPr>
                        <a:t> Χρήσιμος Χρόνος</a:t>
                      </a:r>
                      <a:r>
                        <a:rPr lang="el-GR" sz="1100">
                          <a:effectLst/>
                        </a:rPr>
                        <a:t> Ζωής (έτη)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23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80584361"/>
                  </a:ext>
                </a:extLst>
              </a:tr>
            </a:tbl>
          </a:graphicData>
        </a:graphic>
      </p:graphicFrame>
      <p:graphicFrame>
        <p:nvGraphicFramePr>
          <p:cNvPr id="12" name="Γράφημα 11">
            <a:extLst>
              <a:ext uri="{FF2B5EF4-FFF2-40B4-BE49-F238E27FC236}">
                <a16:creationId xmlns:a16="http://schemas.microsoft.com/office/drawing/2014/main" id="{12BE576B-EB95-4A2A-945D-97576657FD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264224"/>
              </p:ext>
            </p:extLst>
          </p:nvPr>
        </p:nvGraphicFramePr>
        <p:xfrm>
          <a:off x="5693905" y="1039252"/>
          <a:ext cx="5660582" cy="430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1968447-FFFF-43E0-82A3-64A3683D35E0}"/>
              </a:ext>
            </a:extLst>
          </p:cNvPr>
          <p:cNvSpPr txBox="1"/>
          <p:nvPr/>
        </p:nvSpPr>
        <p:spPr>
          <a:xfrm>
            <a:off x="3954014" y="5645128"/>
            <a:ext cx="552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Απόσβεση στα 9 χρόνια</a:t>
            </a:r>
          </a:p>
        </p:txBody>
      </p:sp>
    </p:spTree>
    <p:extLst>
      <p:ext uri="{BB962C8B-B14F-4D97-AF65-F5344CB8AC3E}">
        <p14:creationId xmlns:p14="http://schemas.microsoft.com/office/powerpoint/2010/main" val="1876334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Ενεργειακή και οικονομική διαχείριση αιολικής εγκατάστασης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(8/8)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399C530-8D4E-44EE-8700-FC017CF203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1" y="1154309"/>
            <a:ext cx="10337730" cy="5338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179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Ιστορική </a:t>
            </a:r>
            <a:r>
              <a:rPr lang="el-GR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αναδροµή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(1/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3040CC-84C9-4BDF-9B56-C8F049521E4C}"/>
              </a:ext>
            </a:extLst>
          </p:cNvPr>
          <p:cNvSpPr/>
          <p:nvPr/>
        </p:nvSpPr>
        <p:spPr>
          <a:xfrm>
            <a:off x="378866" y="5405828"/>
            <a:ext cx="4033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l-GR" sz="2400" baseline="30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</a:t>
            </a:r>
            <a:r>
              <a:rPr lang="el-GR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παράδειγμα αιολικής μηχανής, ήταν από τον Ήρωνα τον Αλεξανδρέα (300 - 230 π.Χ.)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13" name="Εικόνα 2">
            <a:extLst>
              <a:ext uri="{FF2B5EF4-FFF2-40B4-BE49-F238E27FC236}">
                <a16:creationId xmlns:a16="http://schemas.microsoft.com/office/drawing/2014/main" id="{1A84F223-417E-4F6C-9CB5-762745659B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89" y="872726"/>
            <a:ext cx="5652198" cy="41245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E26D189-5737-421A-A35B-6C9BBEA656C5}"/>
              </a:ext>
            </a:extLst>
          </p:cNvPr>
          <p:cNvSpPr/>
          <p:nvPr/>
        </p:nvSpPr>
        <p:spPr>
          <a:xfrm>
            <a:off x="5527906" y="5306223"/>
            <a:ext cx="5652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1887</a:t>
            </a:r>
            <a:r>
              <a:rPr lang="en-US" sz="2400" dirty="0">
                <a:latin typeface="Garamond" panose="02020404030301010803" pitchFamily="18" charset="0"/>
              </a:rPr>
              <a:t> – </a:t>
            </a:r>
            <a:r>
              <a:rPr lang="el-GR" sz="2400" dirty="0">
                <a:latin typeface="Garamond" panose="02020404030301010803" pitchFamily="18" charset="0"/>
              </a:rPr>
              <a:t>Ανεμογεννήτρια ύψους 10</a:t>
            </a:r>
            <a:r>
              <a:rPr lang="en-US" sz="2400" dirty="0">
                <a:latin typeface="Garamond" panose="02020404030301010803" pitchFamily="18" charset="0"/>
              </a:rPr>
              <a:t>m – </a:t>
            </a:r>
            <a:r>
              <a:rPr lang="el-GR" sz="2400" dirty="0" err="1">
                <a:latin typeface="Garamond" panose="02020404030301010803" pitchFamily="18" charset="0"/>
              </a:rPr>
              <a:t>Γλασκώβη</a:t>
            </a:r>
            <a:r>
              <a:rPr lang="el-GR" sz="2400" dirty="0">
                <a:latin typeface="Garamond" panose="02020404030301010803" pitchFamily="18" charset="0"/>
              </a:rPr>
              <a:t> - 1</a:t>
            </a:r>
            <a:r>
              <a:rPr lang="el-GR" sz="2400" baseline="30000" dirty="0">
                <a:latin typeface="Garamond" panose="02020404030301010803" pitchFamily="18" charset="0"/>
              </a:rPr>
              <a:t>ο</a:t>
            </a:r>
            <a:r>
              <a:rPr lang="el-GR" sz="2400" dirty="0">
                <a:latin typeface="Garamond" panose="02020404030301010803" pitchFamily="18" charset="0"/>
              </a:rPr>
              <a:t> σπίτι στον κόσμο που διαθέτει ηλεκτρική ενέργεια από τον άνεμο</a:t>
            </a:r>
            <a:endParaRPr lang="el-GR" sz="2400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C2297B8-8AFA-4791-AF81-2BCB7443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5" y="1076951"/>
            <a:ext cx="4709043" cy="392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64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Συμπεράσματα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412" y="964564"/>
            <a:ext cx="10609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Με επιτυχία χρησιμοποιείται η κατανομή 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PBF</a:t>
            </a: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 για την ημερήσια &amp; μηνιαία ταχύτητα του ανέμου, η οποία επαληθεύεται με τεστ καλής προσαρμογής.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7412" y="2210445"/>
            <a:ext cx="10072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Υπολογισμός της παραμέτρου </a:t>
            </a:r>
            <a:r>
              <a:rPr lang="en-GB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Hurst </a:t>
            </a: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ίσης με 0.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9</a:t>
            </a: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en-GB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η οποία υποδεικνύει ότι η διεργασία ακολουθεί μια δυναμική συμπεριφορά </a:t>
            </a:r>
            <a:r>
              <a:rPr lang="en-GB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Hurst Kolmogorov</a:t>
            </a: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7412" y="3499793"/>
            <a:ext cx="10609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Σύνθεση και Δημιουργία ψευδο-κυκλοστάσιμου μοντέλου ικανού να διατηρεί</a:t>
            </a:r>
            <a:r>
              <a:rPr lang="en-GB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:</a:t>
            </a: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 σταθερή την κατανομή της διεργασίας σε ωριαίο</a:t>
            </a:r>
            <a:r>
              <a:rPr lang="en-US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 &amp; </a:t>
            </a: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εποχιακό επίπεδο, τις τέσσερις πρώτες κεντρικές ροπές και την παράμετρο Hurst που εκφράζει την μακροπρόθεσμη εμμονή και συσχέτιση.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412" y="5340070"/>
            <a:ext cx="10609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Σύμφωνα με το ισχύον νομικό πλαίσιο στην Ελλάδα, η τοποθέτηση ανεμογεννητριών καθιστά μία τέτοια επένδυση κερδοφόρα. </a:t>
            </a:r>
          </a:p>
        </p:txBody>
      </p:sp>
    </p:spTree>
    <p:extLst>
      <p:ext uri="{BB962C8B-B14F-4D97-AF65-F5344CB8AC3E}">
        <p14:creationId xmlns:p14="http://schemas.microsoft.com/office/powerpoint/2010/main" val="1405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B41FD-D49D-454F-A0C0-2D2B5053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93" y="3611880"/>
            <a:ext cx="5023413" cy="338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0">
            <a:extLst>
              <a:ext uri="{FF2B5EF4-FFF2-40B4-BE49-F238E27FC236}">
                <a16:creationId xmlns:a16="http://schemas.microsoft.com/office/drawing/2014/main" id="{1DAA81BC-D538-4010-9238-18ED49E3F5AC}"/>
              </a:ext>
            </a:extLst>
          </p:cNvPr>
          <p:cNvPicPr/>
          <p:nvPr/>
        </p:nvPicPr>
        <p:blipFill rotWithShape="1">
          <a:blip r:embed="rId3"/>
          <a:srcRect l="7996" r="7367"/>
          <a:stretch/>
        </p:blipFill>
        <p:spPr bwMode="auto">
          <a:xfrm rot="10800000" flipH="1">
            <a:off x="2333767" y="718397"/>
            <a:ext cx="9190398" cy="6139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903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Δεδομένα και Περιοχές Μελέτης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(1/2)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056C16-3806-40E3-9BDE-76DB96ACB46F}"/>
                  </a:ext>
                </a:extLst>
              </p:cNvPr>
              <p:cNvSpPr/>
              <p:nvPr/>
            </p:nvSpPr>
            <p:spPr>
              <a:xfrm>
                <a:off x="-303719" y="2539734"/>
                <a:ext cx="2757566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𝟕𝟓𝟕𝟐</m:t>
                      </m:r>
                    </m:oMath>
                  </m:oMathPara>
                </a14:m>
                <a:endParaRPr lang="el-GR" sz="5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056C16-3806-40E3-9BDE-76DB96ACB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3719" y="2539734"/>
                <a:ext cx="275756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25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-1" y="251843"/>
            <a:ext cx="903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Δεδομένα και Περιοχές Μελέτης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(2/2)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Εικόνα 14">
            <a:extLst>
              <a:ext uri="{FF2B5EF4-FFF2-40B4-BE49-F238E27FC236}">
                <a16:creationId xmlns:a16="http://schemas.microsoft.com/office/drawing/2014/main" id="{FA593FCF-C19B-4C2A-95DC-BC81CC2F5A25}"/>
              </a:ext>
            </a:extLst>
          </p:cNvPr>
          <p:cNvPicPr/>
          <p:nvPr/>
        </p:nvPicPr>
        <p:blipFill rotWithShape="1">
          <a:blip r:embed="rId4"/>
          <a:srcRect l="7657" r="7465"/>
          <a:stretch/>
        </p:blipFill>
        <p:spPr bwMode="auto">
          <a:xfrm rot="10800000" flipH="1">
            <a:off x="2255133" y="718398"/>
            <a:ext cx="8752829" cy="6139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109FF8-A152-4E33-949D-10CB6AD8F7E8}"/>
                  </a:ext>
                </a:extLst>
              </p:cNvPr>
              <p:cNvSpPr/>
              <p:nvPr/>
            </p:nvSpPr>
            <p:spPr>
              <a:xfrm>
                <a:off x="145461" y="2634037"/>
                <a:ext cx="167866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4400" b="1" i="1">
                          <a:latin typeface="Cambria Math" panose="02040503050406030204" pitchFamily="18" charset="0"/>
                        </a:rPr>
                        <m:t>𝟏𝟗𝟕𝟑</m:t>
                      </m:r>
                    </m:oMath>
                  </m:oMathPara>
                </a14:m>
                <a:endParaRPr lang="el-GR" sz="24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109FF8-A152-4E33-949D-10CB6AD8F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61" y="2634037"/>
                <a:ext cx="1678665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5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Εξεταζόμενες κατανομές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(1/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161E4-C883-415A-B587-F753AE3CC335}"/>
              </a:ext>
            </a:extLst>
          </p:cNvPr>
          <p:cNvSpPr txBox="1"/>
          <p:nvPr/>
        </p:nvSpPr>
        <p:spPr>
          <a:xfrm>
            <a:off x="75785" y="1319278"/>
            <a:ext cx="142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αθροιστικής πιθανότητας</a:t>
            </a:r>
            <a:r>
              <a:rPr lang="en-US" dirty="0">
                <a:latin typeface="Garamond" panose="02020404030301010803" pitchFamily="18" charset="0"/>
              </a:rPr>
              <a:t> (CDF)</a:t>
            </a:r>
            <a:endParaRPr lang="el-GR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5D14B-9130-4E0F-A511-D980ABE943C6}"/>
              </a:ext>
            </a:extLst>
          </p:cNvPr>
          <p:cNvSpPr txBox="1"/>
          <p:nvPr/>
        </p:nvSpPr>
        <p:spPr>
          <a:xfrm>
            <a:off x="123200" y="2501045"/>
            <a:ext cx="138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πυκνότητας πιθανότητας</a:t>
            </a:r>
            <a:r>
              <a:rPr lang="en-US" dirty="0">
                <a:latin typeface="Garamond" panose="02020404030301010803" pitchFamily="18" charset="0"/>
              </a:rPr>
              <a:t> (PDF)</a:t>
            </a:r>
            <a:endParaRPr lang="el-GR" dirty="0">
              <a:latin typeface="Garamond" panose="02020404030301010803" pitchFamily="18" charset="0"/>
            </a:endParaRPr>
          </a:p>
        </p:txBody>
      </p:sp>
      <p:cxnSp>
        <p:nvCxnSpPr>
          <p:cNvPr id="14" name="Ευθεία γραμμή σύνδεσης 29">
            <a:extLst>
              <a:ext uri="{FF2B5EF4-FFF2-40B4-BE49-F238E27FC236}">
                <a16:creationId xmlns:a16="http://schemas.microsoft.com/office/drawing/2014/main" id="{1A49E2B5-B8BD-4DFD-8CC7-1BFEBA704A96}"/>
              </a:ext>
            </a:extLst>
          </p:cNvPr>
          <p:cNvCxnSpPr>
            <a:cxnSpLocks/>
          </p:cNvCxnSpPr>
          <p:nvPr/>
        </p:nvCxnSpPr>
        <p:spPr>
          <a:xfrm>
            <a:off x="4652911" y="718397"/>
            <a:ext cx="0" cy="3292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εία γραμμή σύνδεσης 42">
            <a:extLst>
              <a:ext uri="{FF2B5EF4-FFF2-40B4-BE49-F238E27FC236}">
                <a16:creationId xmlns:a16="http://schemas.microsoft.com/office/drawing/2014/main" id="{37043046-2708-49FC-9B6B-37A04B598B1B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493766"/>
            <a:ext cx="4652911" cy="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εία γραμμή σύνδεσης 42">
            <a:extLst>
              <a:ext uri="{FF2B5EF4-FFF2-40B4-BE49-F238E27FC236}">
                <a16:creationId xmlns:a16="http://schemas.microsoft.com/office/drawing/2014/main" id="{FCB98CE7-B508-4624-9378-DBC90986542D}"/>
              </a:ext>
            </a:extLst>
          </p:cNvPr>
          <p:cNvCxnSpPr>
            <a:cxnSpLocks/>
          </p:cNvCxnSpPr>
          <p:nvPr/>
        </p:nvCxnSpPr>
        <p:spPr>
          <a:xfrm flipH="1">
            <a:off x="0" y="1379659"/>
            <a:ext cx="4652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84C4B-B11B-4591-BCBD-705837172CDC}"/>
              </a:ext>
            </a:extLst>
          </p:cNvPr>
          <p:cNvSpPr txBox="1"/>
          <p:nvPr/>
        </p:nvSpPr>
        <p:spPr>
          <a:xfrm>
            <a:off x="815717" y="813784"/>
            <a:ext cx="355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Κατανομή </a:t>
            </a:r>
            <a:r>
              <a:rPr lang="en-US" sz="2400" dirty="0">
                <a:latin typeface="Garamond" panose="02020404030301010803" pitchFamily="18" charset="0"/>
              </a:rPr>
              <a:t>PBF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</a:p>
        </p:txBody>
      </p:sp>
      <p:cxnSp>
        <p:nvCxnSpPr>
          <p:cNvPr id="28" name="Ευθεία γραμμή σύνδεσης 42">
            <a:extLst>
              <a:ext uri="{FF2B5EF4-FFF2-40B4-BE49-F238E27FC236}">
                <a16:creationId xmlns:a16="http://schemas.microsoft.com/office/drawing/2014/main" id="{A19C7B04-58BD-462B-94A1-93544B5230F5}"/>
              </a:ext>
            </a:extLst>
          </p:cNvPr>
          <p:cNvCxnSpPr>
            <a:cxnSpLocks/>
          </p:cNvCxnSpPr>
          <p:nvPr/>
        </p:nvCxnSpPr>
        <p:spPr>
          <a:xfrm flipH="1">
            <a:off x="0" y="3825070"/>
            <a:ext cx="10839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εία γραμμή σύνδεσης 29">
            <a:extLst>
              <a:ext uri="{FF2B5EF4-FFF2-40B4-BE49-F238E27FC236}">
                <a16:creationId xmlns:a16="http://schemas.microsoft.com/office/drawing/2014/main" id="{DCD52DA7-0633-4B88-8683-E3E9C7EBC0F9}"/>
              </a:ext>
            </a:extLst>
          </p:cNvPr>
          <p:cNvCxnSpPr>
            <a:cxnSpLocks/>
          </p:cNvCxnSpPr>
          <p:nvPr/>
        </p:nvCxnSpPr>
        <p:spPr>
          <a:xfrm>
            <a:off x="1399502" y="1379659"/>
            <a:ext cx="0" cy="2462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E6E2C0-1F66-4A6D-BC2B-4DD79B3A2B1D}"/>
              </a:ext>
            </a:extLst>
          </p:cNvPr>
          <p:cNvSpPr txBox="1"/>
          <p:nvPr/>
        </p:nvSpPr>
        <p:spPr>
          <a:xfrm>
            <a:off x="75785" y="4348085"/>
            <a:ext cx="142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αθροιστικής πιθανότητας</a:t>
            </a:r>
            <a:r>
              <a:rPr lang="en-US" dirty="0">
                <a:latin typeface="Garamond" panose="02020404030301010803" pitchFamily="18" charset="0"/>
              </a:rPr>
              <a:t> (CDF)</a:t>
            </a:r>
            <a:endParaRPr lang="el-GR" dirty="0">
              <a:latin typeface="Garamond" panose="020204040303010108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84BBA0-D32C-4E5B-9919-A94BE533EEA0}"/>
              </a:ext>
            </a:extLst>
          </p:cNvPr>
          <p:cNvSpPr txBox="1"/>
          <p:nvPr/>
        </p:nvSpPr>
        <p:spPr>
          <a:xfrm>
            <a:off x="123200" y="5529852"/>
            <a:ext cx="138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πυκνότητας πιθανότητας</a:t>
            </a:r>
            <a:r>
              <a:rPr lang="en-US" dirty="0">
                <a:latin typeface="Garamond" panose="02020404030301010803" pitchFamily="18" charset="0"/>
              </a:rPr>
              <a:t> (PDF)</a:t>
            </a:r>
            <a:endParaRPr lang="el-GR" dirty="0">
              <a:latin typeface="Garamond" panose="02020404030301010803" pitchFamily="18" charset="0"/>
            </a:endParaRPr>
          </a:p>
        </p:txBody>
      </p:sp>
      <p:cxnSp>
        <p:nvCxnSpPr>
          <p:cNvPr id="41" name="Ευθεία γραμμή σύνδεσης 29">
            <a:extLst>
              <a:ext uri="{FF2B5EF4-FFF2-40B4-BE49-F238E27FC236}">
                <a16:creationId xmlns:a16="http://schemas.microsoft.com/office/drawing/2014/main" id="{ED8071F3-842F-4BF3-B8D9-92CD52684BDE}"/>
              </a:ext>
            </a:extLst>
          </p:cNvPr>
          <p:cNvCxnSpPr>
            <a:cxnSpLocks/>
          </p:cNvCxnSpPr>
          <p:nvPr/>
        </p:nvCxnSpPr>
        <p:spPr>
          <a:xfrm>
            <a:off x="4652911" y="3747204"/>
            <a:ext cx="0" cy="3110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εία γραμμή σύνδεσης 42">
            <a:extLst>
              <a:ext uri="{FF2B5EF4-FFF2-40B4-BE49-F238E27FC236}">
                <a16:creationId xmlns:a16="http://schemas.microsoft.com/office/drawing/2014/main" id="{A40140C5-B7DA-4225-8615-457815114C95}"/>
              </a:ext>
            </a:extLst>
          </p:cNvPr>
          <p:cNvCxnSpPr>
            <a:cxnSpLocks/>
          </p:cNvCxnSpPr>
          <p:nvPr/>
        </p:nvCxnSpPr>
        <p:spPr>
          <a:xfrm flipH="1" flipV="1">
            <a:off x="0" y="5522573"/>
            <a:ext cx="4652911" cy="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CBEF7769-F054-4F4B-B93A-3F3A9F5037C6}"/>
              </a:ext>
            </a:extLst>
          </p:cNvPr>
          <p:cNvCxnSpPr>
            <a:cxnSpLocks/>
          </p:cNvCxnSpPr>
          <p:nvPr/>
        </p:nvCxnSpPr>
        <p:spPr>
          <a:xfrm flipH="1">
            <a:off x="0" y="4408466"/>
            <a:ext cx="4652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755C12A-E634-46ED-ABEA-4FEA97364651}"/>
              </a:ext>
            </a:extLst>
          </p:cNvPr>
          <p:cNvSpPr txBox="1"/>
          <p:nvPr/>
        </p:nvSpPr>
        <p:spPr>
          <a:xfrm>
            <a:off x="123200" y="3922185"/>
            <a:ext cx="429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Κατανομή </a:t>
            </a:r>
            <a:r>
              <a:rPr lang="en-US" sz="2400" dirty="0">
                <a:latin typeface="Garamond" panose="02020404030301010803" pitchFamily="18" charset="0"/>
              </a:rPr>
              <a:t>Generalized Pareto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</a:p>
        </p:txBody>
      </p:sp>
      <p:cxnSp>
        <p:nvCxnSpPr>
          <p:cNvPr id="50" name="Ευθεία γραμμή σύνδεσης 29">
            <a:extLst>
              <a:ext uri="{FF2B5EF4-FFF2-40B4-BE49-F238E27FC236}">
                <a16:creationId xmlns:a16="http://schemas.microsoft.com/office/drawing/2014/main" id="{628E9B6F-FA9B-43BD-A39B-C7C4A61770C1}"/>
              </a:ext>
            </a:extLst>
          </p:cNvPr>
          <p:cNvCxnSpPr>
            <a:cxnSpLocks/>
          </p:cNvCxnSpPr>
          <p:nvPr/>
        </p:nvCxnSpPr>
        <p:spPr>
          <a:xfrm>
            <a:off x="1399502" y="4408466"/>
            <a:ext cx="0" cy="2449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DA0C4D0-7459-41D2-A9E8-805184EDAFAD}"/>
                  </a:ext>
                </a:extLst>
              </p:cNvPr>
              <p:cNvSpPr/>
              <p:nvPr/>
            </p:nvSpPr>
            <p:spPr>
              <a:xfrm>
                <a:off x="1290388" y="1473324"/>
                <a:ext cx="3362523" cy="900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num>
                                            <m:den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DA0C4D0-7459-41D2-A9E8-805184EDA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388" y="1473324"/>
                <a:ext cx="3362523" cy="9007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42A0633-FA8C-447C-BA84-2E00A892C168}"/>
                  </a:ext>
                </a:extLst>
              </p:cNvPr>
              <p:cNvSpPr/>
              <p:nvPr/>
            </p:nvSpPr>
            <p:spPr>
              <a:xfrm>
                <a:off x="1459510" y="2557939"/>
                <a:ext cx="3074881" cy="1107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𝑘𝑐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num>
                                            <m:den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42A0633-FA8C-447C-BA84-2E00A892C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510" y="2557939"/>
                <a:ext cx="3074881" cy="1107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FA01568-16F5-47F3-AA0A-85D24F0D8BEC}"/>
                  </a:ext>
                </a:extLst>
              </p:cNvPr>
              <p:cNvSpPr/>
              <p:nvPr/>
            </p:nvSpPr>
            <p:spPr>
              <a:xfrm>
                <a:off x="1399502" y="4541767"/>
                <a:ext cx="3060710" cy="7192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</m:sup>
                      </m:sSup>
                      <m:r>
                        <a:rPr lang="el-G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FA01568-16F5-47F3-AA0A-85D24F0D8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02" y="4541767"/>
                <a:ext cx="3060710" cy="7192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EBD1A34-C8F2-45B2-A600-AEC58C235C04}"/>
                  </a:ext>
                </a:extLst>
              </p:cNvPr>
              <p:cNvSpPr/>
              <p:nvPr/>
            </p:nvSpPr>
            <p:spPr>
              <a:xfrm>
                <a:off x="1393468" y="5765365"/>
                <a:ext cx="3140923" cy="729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EBD1A34-C8F2-45B2-A600-AEC58C235C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468" y="5765365"/>
                <a:ext cx="3140923" cy="7293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Ομάδα 136">
            <a:extLst>
              <a:ext uri="{FF2B5EF4-FFF2-40B4-BE49-F238E27FC236}">
                <a16:creationId xmlns:a16="http://schemas.microsoft.com/office/drawing/2014/main" id="{75E02041-A0D9-4A9B-97B1-92478F5D8160}"/>
              </a:ext>
            </a:extLst>
          </p:cNvPr>
          <p:cNvGrpSpPr/>
          <p:nvPr/>
        </p:nvGrpSpPr>
        <p:grpSpPr>
          <a:xfrm>
            <a:off x="4830729" y="842093"/>
            <a:ext cx="6574916" cy="2905102"/>
            <a:chOff x="0" y="0"/>
            <a:chExt cx="5267463" cy="1965325"/>
          </a:xfrm>
        </p:grpSpPr>
        <p:pic>
          <p:nvPicPr>
            <p:cNvPr id="56" name="Εικόνα 58">
              <a:extLst>
                <a:ext uri="{FF2B5EF4-FFF2-40B4-BE49-F238E27FC236}">
                  <a16:creationId xmlns:a16="http://schemas.microsoft.com/office/drawing/2014/main" id="{A7A95D6B-15B1-44CF-9E22-300FBF16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833" y="0"/>
              <a:ext cx="2627630" cy="196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Εικόνα 64">
              <a:extLst>
                <a:ext uri="{FF2B5EF4-FFF2-40B4-BE49-F238E27FC236}">
                  <a16:creationId xmlns:a16="http://schemas.microsoft.com/office/drawing/2014/main" id="{4DD77330-3573-4D3C-ABF7-76F15B56F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56"/>
              <a:ext cx="2627630" cy="19157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Ομάδα 142">
            <a:extLst>
              <a:ext uri="{FF2B5EF4-FFF2-40B4-BE49-F238E27FC236}">
                <a16:creationId xmlns:a16="http://schemas.microsoft.com/office/drawing/2014/main" id="{03D4236C-69E9-4327-9FD7-D9C340A23D18}"/>
              </a:ext>
            </a:extLst>
          </p:cNvPr>
          <p:cNvGrpSpPr/>
          <p:nvPr/>
        </p:nvGrpSpPr>
        <p:grpSpPr>
          <a:xfrm>
            <a:off x="4727090" y="3918533"/>
            <a:ext cx="6658872" cy="2905089"/>
            <a:chOff x="0" y="0"/>
            <a:chExt cx="5116388" cy="2044562"/>
          </a:xfrm>
        </p:grpSpPr>
        <p:pic>
          <p:nvPicPr>
            <p:cNvPr id="59" name="Εικόνα 78">
              <a:extLst>
                <a:ext uri="{FF2B5EF4-FFF2-40B4-BE49-F238E27FC236}">
                  <a16:creationId xmlns:a16="http://schemas.microsoft.com/office/drawing/2014/main" id="{D02D0551-3013-474F-89D7-CD1056824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758" y="0"/>
              <a:ext cx="2627630" cy="196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Εικόνα 77">
              <a:extLst>
                <a:ext uri="{FF2B5EF4-FFF2-40B4-BE49-F238E27FC236}">
                  <a16:creationId xmlns:a16="http://schemas.microsoft.com/office/drawing/2014/main" id="{BD6896CA-2501-40CD-8608-4FC0723C8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367"/>
              <a:ext cx="2591435" cy="19411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3823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Κατανομές προσαρμογής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161E4-C883-415A-B587-F753AE3CC335}"/>
              </a:ext>
            </a:extLst>
          </p:cNvPr>
          <p:cNvSpPr txBox="1"/>
          <p:nvPr/>
        </p:nvSpPr>
        <p:spPr>
          <a:xfrm>
            <a:off x="75785" y="1319278"/>
            <a:ext cx="142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αθροιστικής πιθανότητας</a:t>
            </a:r>
            <a:r>
              <a:rPr lang="en-US" dirty="0">
                <a:latin typeface="Garamond" panose="02020404030301010803" pitchFamily="18" charset="0"/>
              </a:rPr>
              <a:t> (CDF)</a:t>
            </a:r>
            <a:endParaRPr lang="el-GR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5D14B-9130-4E0F-A511-D980ABE943C6}"/>
              </a:ext>
            </a:extLst>
          </p:cNvPr>
          <p:cNvSpPr txBox="1"/>
          <p:nvPr/>
        </p:nvSpPr>
        <p:spPr>
          <a:xfrm>
            <a:off x="123200" y="2501045"/>
            <a:ext cx="138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πυκνότητας πιθανότητας</a:t>
            </a:r>
            <a:r>
              <a:rPr lang="en-US" dirty="0">
                <a:latin typeface="Garamond" panose="02020404030301010803" pitchFamily="18" charset="0"/>
              </a:rPr>
              <a:t> (PDF)</a:t>
            </a:r>
            <a:endParaRPr lang="el-GR" dirty="0">
              <a:latin typeface="Garamond" panose="02020404030301010803" pitchFamily="18" charset="0"/>
            </a:endParaRPr>
          </a:p>
        </p:txBody>
      </p:sp>
      <p:cxnSp>
        <p:nvCxnSpPr>
          <p:cNvPr id="14" name="Ευθεία γραμμή σύνδεσης 29">
            <a:extLst>
              <a:ext uri="{FF2B5EF4-FFF2-40B4-BE49-F238E27FC236}">
                <a16:creationId xmlns:a16="http://schemas.microsoft.com/office/drawing/2014/main" id="{1A49E2B5-B8BD-4DFD-8CC7-1BFEBA704A96}"/>
              </a:ext>
            </a:extLst>
          </p:cNvPr>
          <p:cNvCxnSpPr>
            <a:cxnSpLocks/>
          </p:cNvCxnSpPr>
          <p:nvPr/>
        </p:nvCxnSpPr>
        <p:spPr>
          <a:xfrm>
            <a:off x="4652911" y="718397"/>
            <a:ext cx="0" cy="3292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εία γραμμή σύνδεσης 42">
            <a:extLst>
              <a:ext uri="{FF2B5EF4-FFF2-40B4-BE49-F238E27FC236}">
                <a16:creationId xmlns:a16="http://schemas.microsoft.com/office/drawing/2014/main" id="{37043046-2708-49FC-9B6B-37A04B598B1B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493766"/>
            <a:ext cx="4652911" cy="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εία γραμμή σύνδεσης 42">
            <a:extLst>
              <a:ext uri="{FF2B5EF4-FFF2-40B4-BE49-F238E27FC236}">
                <a16:creationId xmlns:a16="http://schemas.microsoft.com/office/drawing/2014/main" id="{FCB98CE7-B508-4624-9378-DBC90986542D}"/>
              </a:ext>
            </a:extLst>
          </p:cNvPr>
          <p:cNvCxnSpPr>
            <a:cxnSpLocks/>
          </p:cNvCxnSpPr>
          <p:nvPr/>
        </p:nvCxnSpPr>
        <p:spPr>
          <a:xfrm flipH="1">
            <a:off x="0" y="1379659"/>
            <a:ext cx="4652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84C4B-B11B-4591-BCBD-705837172CDC}"/>
              </a:ext>
            </a:extLst>
          </p:cNvPr>
          <p:cNvSpPr txBox="1"/>
          <p:nvPr/>
        </p:nvSpPr>
        <p:spPr>
          <a:xfrm>
            <a:off x="815717" y="813784"/>
            <a:ext cx="355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Κατανομή </a:t>
            </a:r>
            <a:r>
              <a:rPr lang="en-US" sz="2400" dirty="0">
                <a:latin typeface="Garamond" panose="02020404030301010803" pitchFamily="18" charset="0"/>
              </a:rPr>
              <a:t>Weibull</a:t>
            </a:r>
            <a:endParaRPr lang="en-GB" sz="24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2C37E54-D80F-4207-B105-DC0F4CA27C44}"/>
                  </a:ext>
                </a:extLst>
              </p:cNvPr>
              <p:cNvSpPr/>
              <p:nvPr/>
            </p:nvSpPr>
            <p:spPr>
              <a:xfrm>
                <a:off x="1581852" y="1633584"/>
                <a:ext cx="2718180" cy="447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type m:val="lin"/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endChr m:val=""/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sup>
                      </m:sSup>
                      <m:r>
                        <a:rPr lang="el-G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2C37E54-D80F-4207-B105-DC0F4CA27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852" y="1633584"/>
                <a:ext cx="2718180" cy="447751"/>
              </a:xfrm>
              <a:prstGeom prst="rect">
                <a:avLst/>
              </a:prstGeom>
              <a:blipFill>
                <a:blip r:embed="rId3"/>
                <a:stretch>
                  <a:fillRect t="-60274" r="-7623" b="-9041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1958E36-3B37-4657-9B69-BEDDA624AA6A}"/>
                  </a:ext>
                </a:extLst>
              </p:cNvPr>
              <p:cNvSpPr/>
              <p:nvPr/>
            </p:nvSpPr>
            <p:spPr>
              <a:xfrm>
                <a:off x="1506713" y="2787629"/>
                <a:ext cx="3147721" cy="627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l-GR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type m:val="lin"/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endChr m:val=""/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1958E36-3B37-4657-9B69-BEDDA624AA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713" y="2787629"/>
                <a:ext cx="3147721" cy="6271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Ευθεία γραμμή σύνδεσης 42">
            <a:extLst>
              <a:ext uri="{FF2B5EF4-FFF2-40B4-BE49-F238E27FC236}">
                <a16:creationId xmlns:a16="http://schemas.microsoft.com/office/drawing/2014/main" id="{A19C7B04-58BD-462B-94A1-93544B5230F5}"/>
              </a:ext>
            </a:extLst>
          </p:cNvPr>
          <p:cNvCxnSpPr>
            <a:cxnSpLocks/>
          </p:cNvCxnSpPr>
          <p:nvPr/>
        </p:nvCxnSpPr>
        <p:spPr>
          <a:xfrm flipH="1">
            <a:off x="0" y="3825070"/>
            <a:ext cx="10839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εία γραμμή σύνδεσης 29">
            <a:extLst>
              <a:ext uri="{FF2B5EF4-FFF2-40B4-BE49-F238E27FC236}">
                <a16:creationId xmlns:a16="http://schemas.microsoft.com/office/drawing/2014/main" id="{DCD52DA7-0633-4B88-8683-E3E9C7EBC0F9}"/>
              </a:ext>
            </a:extLst>
          </p:cNvPr>
          <p:cNvCxnSpPr>
            <a:cxnSpLocks/>
          </p:cNvCxnSpPr>
          <p:nvPr/>
        </p:nvCxnSpPr>
        <p:spPr>
          <a:xfrm>
            <a:off x="1399502" y="1379659"/>
            <a:ext cx="0" cy="2462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E6E2C0-1F66-4A6D-BC2B-4DD79B3A2B1D}"/>
              </a:ext>
            </a:extLst>
          </p:cNvPr>
          <p:cNvSpPr txBox="1"/>
          <p:nvPr/>
        </p:nvSpPr>
        <p:spPr>
          <a:xfrm>
            <a:off x="75785" y="4348085"/>
            <a:ext cx="142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αθροιστικής πιθανότητας</a:t>
            </a:r>
            <a:r>
              <a:rPr lang="en-US" dirty="0">
                <a:latin typeface="Garamond" panose="02020404030301010803" pitchFamily="18" charset="0"/>
              </a:rPr>
              <a:t> (CDF)</a:t>
            </a:r>
            <a:endParaRPr lang="el-GR" dirty="0">
              <a:latin typeface="Garamond" panose="020204040303010108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84BBA0-D32C-4E5B-9919-A94BE533EEA0}"/>
              </a:ext>
            </a:extLst>
          </p:cNvPr>
          <p:cNvSpPr txBox="1"/>
          <p:nvPr/>
        </p:nvSpPr>
        <p:spPr>
          <a:xfrm>
            <a:off x="123200" y="5529852"/>
            <a:ext cx="138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πυκνότητας πιθανότητας</a:t>
            </a:r>
            <a:r>
              <a:rPr lang="en-US" dirty="0">
                <a:latin typeface="Garamond" panose="02020404030301010803" pitchFamily="18" charset="0"/>
              </a:rPr>
              <a:t> (PDF)</a:t>
            </a:r>
            <a:endParaRPr lang="el-GR" dirty="0">
              <a:latin typeface="Garamond" panose="02020404030301010803" pitchFamily="18" charset="0"/>
            </a:endParaRPr>
          </a:p>
        </p:txBody>
      </p:sp>
      <p:cxnSp>
        <p:nvCxnSpPr>
          <p:cNvPr id="41" name="Ευθεία γραμμή σύνδεσης 29">
            <a:extLst>
              <a:ext uri="{FF2B5EF4-FFF2-40B4-BE49-F238E27FC236}">
                <a16:creationId xmlns:a16="http://schemas.microsoft.com/office/drawing/2014/main" id="{ED8071F3-842F-4BF3-B8D9-92CD52684BDE}"/>
              </a:ext>
            </a:extLst>
          </p:cNvPr>
          <p:cNvCxnSpPr>
            <a:cxnSpLocks/>
          </p:cNvCxnSpPr>
          <p:nvPr/>
        </p:nvCxnSpPr>
        <p:spPr>
          <a:xfrm>
            <a:off x="4652911" y="3747204"/>
            <a:ext cx="0" cy="3110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εία γραμμή σύνδεσης 42">
            <a:extLst>
              <a:ext uri="{FF2B5EF4-FFF2-40B4-BE49-F238E27FC236}">
                <a16:creationId xmlns:a16="http://schemas.microsoft.com/office/drawing/2014/main" id="{A40140C5-B7DA-4225-8615-457815114C95}"/>
              </a:ext>
            </a:extLst>
          </p:cNvPr>
          <p:cNvCxnSpPr>
            <a:cxnSpLocks/>
          </p:cNvCxnSpPr>
          <p:nvPr/>
        </p:nvCxnSpPr>
        <p:spPr>
          <a:xfrm flipH="1" flipV="1">
            <a:off x="0" y="5522573"/>
            <a:ext cx="4652911" cy="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CBEF7769-F054-4F4B-B93A-3F3A9F5037C6}"/>
              </a:ext>
            </a:extLst>
          </p:cNvPr>
          <p:cNvCxnSpPr>
            <a:cxnSpLocks/>
          </p:cNvCxnSpPr>
          <p:nvPr/>
        </p:nvCxnSpPr>
        <p:spPr>
          <a:xfrm flipH="1">
            <a:off x="0" y="4408466"/>
            <a:ext cx="4652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755C12A-E634-46ED-ABEA-4FEA97364651}"/>
              </a:ext>
            </a:extLst>
          </p:cNvPr>
          <p:cNvSpPr txBox="1"/>
          <p:nvPr/>
        </p:nvSpPr>
        <p:spPr>
          <a:xfrm>
            <a:off x="815717" y="3842591"/>
            <a:ext cx="355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Κατανομή </a:t>
            </a:r>
            <a:r>
              <a:rPr lang="en-US" sz="2400" dirty="0">
                <a:latin typeface="Garamond" panose="02020404030301010803" pitchFamily="18" charset="0"/>
              </a:rPr>
              <a:t>Lognormal</a:t>
            </a:r>
            <a:endParaRPr lang="en-GB" sz="2400" dirty="0">
              <a:latin typeface="Garamond" panose="02020404030301010803" pitchFamily="18" charset="0"/>
            </a:endParaRPr>
          </a:p>
        </p:txBody>
      </p:sp>
      <p:cxnSp>
        <p:nvCxnSpPr>
          <p:cNvPr id="50" name="Ευθεία γραμμή σύνδεσης 29">
            <a:extLst>
              <a:ext uri="{FF2B5EF4-FFF2-40B4-BE49-F238E27FC236}">
                <a16:creationId xmlns:a16="http://schemas.microsoft.com/office/drawing/2014/main" id="{628E9B6F-FA9B-43BD-A39B-C7C4A61770C1}"/>
              </a:ext>
            </a:extLst>
          </p:cNvPr>
          <p:cNvCxnSpPr>
            <a:cxnSpLocks/>
          </p:cNvCxnSpPr>
          <p:nvPr/>
        </p:nvCxnSpPr>
        <p:spPr>
          <a:xfrm>
            <a:off x="1399502" y="4408466"/>
            <a:ext cx="0" cy="2449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Ομάδα 145">
            <a:extLst>
              <a:ext uri="{FF2B5EF4-FFF2-40B4-BE49-F238E27FC236}">
                <a16:creationId xmlns:a16="http://schemas.microsoft.com/office/drawing/2014/main" id="{F60519AB-B688-47C1-BFA9-3DA86D458873}"/>
              </a:ext>
            </a:extLst>
          </p:cNvPr>
          <p:cNvGrpSpPr/>
          <p:nvPr/>
        </p:nvGrpSpPr>
        <p:grpSpPr>
          <a:xfrm>
            <a:off x="4752017" y="822586"/>
            <a:ext cx="6729938" cy="2924616"/>
            <a:chOff x="0" y="0"/>
            <a:chExt cx="5270776" cy="2440112"/>
          </a:xfrm>
        </p:grpSpPr>
        <p:pic>
          <p:nvPicPr>
            <p:cNvPr id="29" name="Εικόνα 19">
              <a:extLst>
                <a:ext uri="{FF2B5EF4-FFF2-40B4-BE49-F238E27FC236}">
                  <a16:creationId xmlns:a16="http://schemas.microsoft.com/office/drawing/2014/main" id="{5829A666-D787-4CD7-B00D-86E5420A2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226" y="0"/>
              <a:ext cx="2368550" cy="23685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1" name="Εικόνα 18">
              <a:extLst>
                <a:ext uri="{FF2B5EF4-FFF2-40B4-BE49-F238E27FC236}">
                  <a16:creationId xmlns:a16="http://schemas.microsoft.com/office/drawing/2014/main" id="{6DCA7FF1-3163-42B5-9187-9C5F529B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562"/>
              <a:ext cx="2368550" cy="23685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33" name="Ομάδα 148">
            <a:extLst>
              <a:ext uri="{FF2B5EF4-FFF2-40B4-BE49-F238E27FC236}">
                <a16:creationId xmlns:a16="http://schemas.microsoft.com/office/drawing/2014/main" id="{8B5EC218-0DC7-47F0-8F0A-6D149C56DA47}"/>
              </a:ext>
            </a:extLst>
          </p:cNvPr>
          <p:cNvGrpSpPr/>
          <p:nvPr/>
        </p:nvGrpSpPr>
        <p:grpSpPr>
          <a:xfrm>
            <a:off x="4760121" y="3959644"/>
            <a:ext cx="6721830" cy="2770537"/>
            <a:chOff x="0" y="0"/>
            <a:chExt cx="4849357" cy="2368550"/>
          </a:xfrm>
        </p:grpSpPr>
        <p:pic>
          <p:nvPicPr>
            <p:cNvPr id="35" name="Εικόνα 20">
              <a:extLst>
                <a:ext uri="{FF2B5EF4-FFF2-40B4-BE49-F238E27FC236}">
                  <a16:creationId xmlns:a16="http://schemas.microsoft.com/office/drawing/2014/main" id="{331631EE-B8C3-43CA-9BAA-5C95B9D9E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68550" cy="23685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38" name="Εικόνα 21">
              <a:extLst>
                <a:ext uri="{FF2B5EF4-FFF2-40B4-BE49-F238E27FC236}">
                  <a16:creationId xmlns:a16="http://schemas.microsoft.com/office/drawing/2014/main" id="{9C2C5341-8DD9-43F9-943D-C09009A1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807" y="0"/>
              <a:ext cx="2368550" cy="23685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00E3A5-F2C9-4509-8FB1-9120B3874C5E}"/>
                  </a:ext>
                </a:extLst>
              </p:cNvPr>
              <p:cNvSpPr/>
              <p:nvPr/>
            </p:nvSpPr>
            <p:spPr>
              <a:xfrm>
                <a:off x="1313665" y="4626445"/>
                <a:ext cx="344645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l-GR" i="0">
                              <a:latin typeface="Cambria Math" panose="02040503050406030204" pitchFamily="18" charset="0"/>
                            </a:rPr>
                            <m:t>erf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00E3A5-F2C9-4509-8FB1-9120B3874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65" y="4626445"/>
                <a:ext cx="3446456" cy="7087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2A9A8D8-8E02-44FD-8C01-12747DB78231}"/>
                  </a:ext>
                </a:extLst>
              </p:cNvPr>
              <p:cNvSpPr/>
              <p:nvPr/>
            </p:nvSpPr>
            <p:spPr>
              <a:xfrm>
                <a:off x="1298470" y="5775592"/>
                <a:ext cx="3327193" cy="708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l-G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2A9A8D8-8E02-44FD-8C01-12747DB782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470" y="5775592"/>
                <a:ext cx="3327193" cy="7088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53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E8C3-EAE4-4D75-91B4-7AA04F6C87FD}"/>
              </a:ext>
            </a:extLst>
          </p:cNvPr>
          <p:cNvSpPr txBox="1"/>
          <p:nvPr/>
        </p:nvSpPr>
        <p:spPr>
          <a:xfrm>
            <a:off x="11578662" y="154622"/>
            <a:ext cx="613338" cy="6548755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3" name="Εικόνα 9">
            <a:extLst>
              <a:ext uri="{FF2B5EF4-FFF2-40B4-BE49-F238E27FC236}">
                <a16:creationId xmlns:a16="http://schemas.microsoft.com/office/drawing/2014/main" id="{B55BFF53-B5BD-4946-99E8-FBC5C65E3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872" y="154622"/>
            <a:ext cx="571128" cy="563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2405-334C-4AB5-9FCC-DAFB630BA858}"/>
              </a:ext>
            </a:extLst>
          </p:cNvPr>
          <p:cNvSpPr txBox="1"/>
          <p:nvPr/>
        </p:nvSpPr>
        <p:spPr>
          <a:xfrm>
            <a:off x="11524166" y="718397"/>
            <a:ext cx="76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Ε.Μ.Π</a:t>
            </a:r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03011-DEC0-4490-B728-C164F0C6CBD1}"/>
              </a:ext>
            </a:extLst>
          </p:cNvPr>
          <p:cNvSpPr txBox="1"/>
          <p:nvPr/>
        </p:nvSpPr>
        <p:spPr>
          <a:xfrm rot="16200000">
            <a:off x="9446934" y="3527101"/>
            <a:ext cx="498999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Τομέας  Υδατικών Πόρων και Περιβάλλοντος</a:t>
            </a:r>
          </a:p>
          <a:p>
            <a:pPr algn="ctr"/>
            <a:endParaRPr lang="el-GR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0BEF0B0-CC1D-409E-BC15-67997A4AE537}"/>
              </a:ext>
            </a:extLst>
          </p:cNvPr>
          <p:cNvSpPr/>
          <p:nvPr/>
        </p:nvSpPr>
        <p:spPr>
          <a:xfrm>
            <a:off x="0" y="610397"/>
            <a:ext cx="11524166" cy="10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72000">
                <a:schemeClr val="accent1"/>
              </a:gs>
              <a:gs pos="85000">
                <a:schemeClr val="accent2">
                  <a:lumMod val="95000"/>
                  <a:lumOff val="5000"/>
                </a:schemeClr>
              </a:gs>
              <a:gs pos="100000">
                <a:srgbClr val="980D06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577C-9C54-4194-8044-F9522AC058D1}"/>
              </a:ext>
            </a:extLst>
          </p:cNvPr>
          <p:cNvSpPr txBox="1"/>
          <p:nvPr/>
        </p:nvSpPr>
        <p:spPr>
          <a:xfrm>
            <a:off x="0" y="251843"/>
            <a:ext cx="499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Κατανομές προσαρμογής 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161E4-C883-415A-B587-F753AE3CC335}"/>
              </a:ext>
            </a:extLst>
          </p:cNvPr>
          <p:cNvSpPr txBox="1"/>
          <p:nvPr/>
        </p:nvSpPr>
        <p:spPr>
          <a:xfrm>
            <a:off x="75785" y="1319278"/>
            <a:ext cx="142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αθροιστικής πιθανότητας</a:t>
            </a:r>
            <a:r>
              <a:rPr lang="en-US" dirty="0">
                <a:latin typeface="Garamond" panose="02020404030301010803" pitchFamily="18" charset="0"/>
              </a:rPr>
              <a:t> (CDF)</a:t>
            </a:r>
            <a:endParaRPr lang="el-GR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5D14B-9130-4E0F-A511-D980ABE943C6}"/>
              </a:ext>
            </a:extLst>
          </p:cNvPr>
          <p:cNvSpPr txBox="1"/>
          <p:nvPr/>
        </p:nvSpPr>
        <p:spPr>
          <a:xfrm>
            <a:off x="123200" y="2501045"/>
            <a:ext cx="138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πυκνότητας πιθανότητας</a:t>
            </a:r>
            <a:r>
              <a:rPr lang="en-US" dirty="0">
                <a:latin typeface="Garamond" panose="02020404030301010803" pitchFamily="18" charset="0"/>
              </a:rPr>
              <a:t> (PDF)</a:t>
            </a:r>
            <a:endParaRPr lang="el-GR" dirty="0">
              <a:latin typeface="Garamond" panose="02020404030301010803" pitchFamily="18" charset="0"/>
            </a:endParaRPr>
          </a:p>
        </p:txBody>
      </p:sp>
      <p:cxnSp>
        <p:nvCxnSpPr>
          <p:cNvPr id="14" name="Ευθεία γραμμή σύνδεσης 29">
            <a:extLst>
              <a:ext uri="{FF2B5EF4-FFF2-40B4-BE49-F238E27FC236}">
                <a16:creationId xmlns:a16="http://schemas.microsoft.com/office/drawing/2014/main" id="{1A49E2B5-B8BD-4DFD-8CC7-1BFEBA704A96}"/>
              </a:ext>
            </a:extLst>
          </p:cNvPr>
          <p:cNvCxnSpPr>
            <a:cxnSpLocks/>
          </p:cNvCxnSpPr>
          <p:nvPr/>
        </p:nvCxnSpPr>
        <p:spPr>
          <a:xfrm>
            <a:off x="4652911" y="718397"/>
            <a:ext cx="0" cy="3292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εία γραμμή σύνδεσης 42">
            <a:extLst>
              <a:ext uri="{FF2B5EF4-FFF2-40B4-BE49-F238E27FC236}">
                <a16:creationId xmlns:a16="http://schemas.microsoft.com/office/drawing/2014/main" id="{37043046-2708-49FC-9B6B-37A04B598B1B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493766"/>
            <a:ext cx="4652911" cy="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εία γραμμή σύνδεσης 42">
            <a:extLst>
              <a:ext uri="{FF2B5EF4-FFF2-40B4-BE49-F238E27FC236}">
                <a16:creationId xmlns:a16="http://schemas.microsoft.com/office/drawing/2014/main" id="{FCB98CE7-B508-4624-9378-DBC90986542D}"/>
              </a:ext>
            </a:extLst>
          </p:cNvPr>
          <p:cNvCxnSpPr>
            <a:cxnSpLocks/>
          </p:cNvCxnSpPr>
          <p:nvPr/>
        </p:nvCxnSpPr>
        <p:spPr>
          <a:xfrm flipH="1">
            <a:off x="0" y="1379659"/>
            <a:ext cx="4652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84C4B-B11B-4591-BCBD-705837172CDC}"/>
              </a:ext>
            </a:extLst>
          </p:cNvPr>
          <p:cNvSpPr txBox="1"/>
          <p:nvPr/>
        </p:nvSpPr>
        <p:spPr>
          <a:xfrm>
            <a:off x="815717" y="813784"/>
            <a:ext cx="355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Κατανομή </a:t>
            </a:r>
            <a:r>
              <a:rPr lang="en-US" sz="2400" dirty="0">
                <a:latin typeface="Garamond" panose="02020404030301010803" pitchFamily="18" charset="0"/>
              </a:rPr>
              <a:t>Gamma</a:t>
            </a:r>
            <a:endParaRPr lang="en-GB" sz="2400" dirty="0">
              <a:latin typeface="Garamond" panose="02020404030301010803" pitchFamily="18" charset="0"/>
            </a:endParaRPr>
          </a:p>
        </p:txBody>
      </p:sp>
      <p:cxnSp>
        <p:nvCxnSpPr>
          <p:cNvPr id="28" name="Ευθεία γραμμή σύνδεσης 42">
            <a:extLst>
              <a:ext uri="{FF2B5EF4-FFF2-40B4-BE49-F238E27FC236}">
                <a16:creationId xmlns:a16="http://schemas.microsoft.com/office/drawing/2014/main" id="{A19C7B04-58BD-462B-94A1-93544B5230F5}"/>
              </a:ext>
            </a:extLst>
          </p:cNvPr>
          <p:cNvCxnSpPr>
            <a:cxnSpLocks/>
          </p:cNvCxnSpPr>
          <p:nvPr/>
        </p:nvCxnSpPr>
        <p:spPr>
          <a:xfrm flipH="1">
            <a:off x="0" y="3825070"/>
            <a:ext cx="10839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εία γραμμή σύνδεσης 29">
            <a:extLst>
              <a:ext uri="{FF2B5EF4-FFF2-40B4-BE49-F238E27FC236}">
                <a16:creationId xmlns:a16="http://schemas.microsoft.com/office/drawing/2014/main" id="{DCD52DA7-0633-4B88-8683-E3E9C7EBC0F9}"/>
              </a:ext>
            </a:extLst>
          </p:cNvPr>
          <p:cNvCxnSpPr>
            <a:cxnSpLocks/>
          </p:cNvCxnSpPr>
          <p:nvPr/>
        </p:nvCxnSpPr>
        <p:spPr>
          <a:xfrm>
            <a:off x="1399502" y="1379659"/>
            <a:ext cx="0" cy="2462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E6E2C0-1F66-4A6D-BC2B-4DD79B3A2B1D}"/>
              </a:ext>
            </a:extLst>
          </p:cNvPr>
          <p:cNvSpPr txBox="1"/>
          <p:nvPr/>
        </p:nvSpPr>
        <p:spPr>
          <a:xfrm>
            <a:off x="75785" y="4348085"/>
            <a:ext cx="142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αθροιστικής πιθανότητας</a:t>
            </a:r>
            <a:r>
              <a:rPr lang="en-US" dirty="0">
                <a:latin typeface="Garamond" panose="02020404030301010803" pitchFamily="18" charset="0"/>
              </a:rPr>
              <a:t> (CDF)</a:t>
            </a:r>
            <a:endParaRPr lang="el-GR" dirty="0">
              <a:latin typeface="Garamond" panose="020204040303010108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84BBA0-D32C-4E5B-9919-A94BE533EEA0}"/>
              </a:ext>
            </a:extLst>
          </p:cNvPr>
          <p:cNvSpPr txBox="1"/>
          <p:nvPr/>
        </p:nvSpPr>
        <p:spPr>
          <a:xfrm>
            <a:off x="123200" y="5529852"/>
            <a:ext cx="138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Garamond" panose="02020404030301010803" pitchFamily="18" charset="0"/>
              </a:rPr>
              <a:t>Συνάρτηση πυκνότητας πιθανότητας</a:t>
            </a:r>
            <a:r>
              <a:rPr lang="en-US" dirty="0">
                <a:latin typeface="Garamond" panose="02020404030301010803" pitchFamily="18" charset="0"/>
              </a:rPr>
              <a:t> (PDF)</a:t>
            </a:r>
            <a:endParaRPr lang="el-GR" dirty="0">
              <a:latin typeface="Garamond" panose="02020404030301010803" pitchFamily="18" charset="0"/>
            </a:endParaRPr>
          </a:p>
        </p:txBody>
      </p:sp>
      <p:cxnSp>
        <p:nvCxnSpPr>
          <p:cNvPr id="41" name="Ευθεία γραμμή σύνδεσης 29">
            <a:extLst>
              <a:ext uri="{FF2B5EF4-FFF2-40B4-BE49-F238E27FC236}">
                <a16:creationId xmlns:a16="http://schemas.microsoft.com/office/drawing/2014/main" id="{ED8071F3-842F-4BF3-B8D9-92CD52684BDE}"/>
              </a:ext>
            </a:extLst>
          </p:cNvPr>
          <p:cNvCxnSpPr>
            <a:cxnSpLocks/>
          </p:cNvCxnSpPr>
          <p:nvPr/>
        </p:nvCxnSpPr>
        <p:spPr>
          <a:xfrm>
            <a:off x="4652911" y="3747204"/>
            <a:ext cx="0" cy="3110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εία γραμμή σύνδεσης 42">
            <a:extLst>
              <a:ext uri="{FF2B5EF4-FFF2-40B4-BE49-F238E27FC236}">
                <a16:creationId xmlns:a16="http://schemas.microsoft.com/office/drawing/2014/main" id="{A40140C5-B7DA-4225-8615-457815114C95}"/>
              </a:ext>
            </a:extLst>
          </p:cNvPr>
          <p:cNvCxnSpPr>
            <a:cxnSpLocks/>
          </p:cNvCxnSpPr>
          <p:nvPr/>
        </p:nvCxnSpPr>
        <p:spPr>
          <a:xfrm flipH="1" flipV="1">
            <a:off x="0" y="5522573"/>
            <a:ext cx="4652911" cy="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CBEF7769-F054-4F4B-B93A-3F3A9F5037C6}"/>
              </a:ext>
            </a:extLst>
          </p:cNvPr>
          <p:cNvCxnSpPr>
            <a:cxnSpLocks/>
          </p:cNvCxnSpPr>
          <p:nvPr/>
        </p:nvCxnSpPr>
        <p:spPr>
          <a:xfrm flipH="1">
            <a:off x="0" y="4408466"/>
            <a:ext cx="4652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755C12A-E634-46ED-ABEA-4FEA97364651}"/>
              </a:ext>
            </a:extLst>
          </p:cNvPr>
          <p:cNvSpPr txBox="1"/>
          <p:nvPr/>
        </p:nvSpPr>
        <p:spPr>
          <a:xfrm>
            <a:off x="815717" y="3842591"/>
            <a:ext cx="355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Garamond" panose="02020404030301010803" pitchFamily="18" charset="0"/>
              </a:rPr>
              <a:t>Κατανομή </a:t>
            </a:r>
            <a:r>
              <a:rPr lang="en-US" sz="2400" dirty="0">
                <a:latin typeface="Garamond" panose="02020404030301010803" pitchFamily="18" charset="0"/>
              </a:rPr>
              <a:t>Rayleigh</a:t>
            </a:r>
            <a:endParaRPr lang="en-GB" sz="2400" dirty="0">
              <a:latin typeface="Garamond" panose="02020404030301010803" pitchFamily="18" charset="0"/>
            </a:endParaRPr>
          </a:p>
        </p:txBody>
      </p:sp>
      <p:cxnSp>
        <p:nvCxnSpPr>
          <p:cNvPr id="50" name="Ευθεία γραμμή σύνδεσης 29">
            <a:extLst>
              <a:ext uri="{FF2B5EF4-FFF2-40B4-BE49-F238E27FC236}">
                <a16:creationId xmlns:a16="http://schemas.microsoft.com/office/drawing/2014/main" id="{628E9B6F-FA9B-43BD-A39B-C7C4A61770C1}"/>
              </a:ext>
            </a:extLst>
          </p:cNvPr>
          <p:cNvCxnSpPr>
            <a:cxnSpLocks/>
          </p:cNvCxnSpPr>
          <p:nvPr/>
        </p:nvCxnSpPr>
        <p:spPr>
          <a:xfrm>
            <a:off x="1399502" y="4408466"/>
            <a:ext cx="0" cy="2449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5A286B6-FF53-429A-B2B5-550648CD32E9}"/>
                  </a:ext>
                </a:extLst>
              </p:cNvPr>
              <p:cNvSpPr/>
              <p:nvPr/>
            </p:nvSpPr>
            <p:spPr>
              <a:xfrm>
                <a:off x="1491017" y="1578757"/>
                <a:ext cx="2717218" cy="651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𝛤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5A286B6-FF53-429A-B2B5-550648CD3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17" y="1578757"/>
                <a:ext cx="2717218" cy="6519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CB0F42-A8CF-400F-8F99-1DBA90264FF5}"/>
                  </a:ext>
                </a:extLst>
              </p:cNvPr>
              <p:cNvSpPr/>
              <p:nvPr/>
            </p:nvSpPr>
            <p:spPr>
              <a:xfrm>
                <a:off x="1476840" y="2795006"/>
                <a:ext cx="3098733" cy="651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𝛤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CB0F42-A8CF-400F-8F99-1DBA90264F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840" y="2795006"/>
                <a:ext cx="3098733" cy="6519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Ομάδα 151">
            <a:extLst>
              <a:ext uri="{FF2B5EF4-FFF2-40B4-BE49-F238E27FC236}">
                <a16:creationId xmlns:a16="http://schemas.microsoft.com/office/drawing/2014/main" id="{8C4BC992-6A3A-4CAE-A790-1B52E6AC035B}"/>
              </a:ext>
            </a:extLst>
          </p:cNvPr>
          <p:cNvGrpSpPr/>
          <p:nvPr/>
        </p:nvGrpSpPr>
        <p:grpSpPr>
          <a:xfrm>
            <a:off x="4707964" y="760896"/>
            <a:ext cx="6758054" cy="3002326"/>
            <a:chOff x="0" y="0"/>
            <a:chExt cx="5275414" cy="1985672"/>
          </a:xfrm>
        </p:grpSpPr>
        <p:pic>
          <p:nvPicPr>
            <p:cNvPr id="40" name="Εικόνα 22">
              <a:extLst>
                <a:ext uri="{FF2B5EF4-FFF2-40B4-BE49-F238E27FC236}">
                  <a16:creationId xmlns:a16="http://schemas.microsoft.com/office/drawing/2014/main" id="{472C17A7-8982-465A-AFEF-41F869225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7630" cy="196977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1" name="Εικόνα 24">
              <a:extLst>
                <a:ext uri="{FF2B5EF4-FFF2-40B4-BE49-F238E27FC236}">
                  <a16:creationId xmlns:a16="http://schemas.microsoft.com/office/drawing/2014/main" id="{2598E13F-5C83-40A3-A30E-0FD2C0D3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784" y="15902"/>
              <a:ext cx="2627630" cy="196977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52" name="Ομάδα 154">
            <a:extLst>
              <a:ext uri="{FF2B5EF4-FFF2-40B4-BE49-F238E27FC236}">
                <a16:creationId xmlns:a16="http://schemas.microsoft.com/office/drawing/2014/main" id="{62DDEAD1-E760-47BD-B9B1-5DE94878AF03}"/>
              </a:ext>
            </a:extLst>
          </p:cNvPr>
          <p:cNvGrpSpPr/>
          <p:nvPr/>
        </p:nvGrpSpPr>
        <p:grpSpPr>
          <a:xfrm>
            <a:off x="4707407" y="3948767"/>
            <a:ext cx="6589303" cy="2781413"/>
            <a:chOff x="0" y="0"/>
            <a:chExt cx="5267463" cy="1971675"/>
          </a:xfrm>
        </p:grpSpPr>
        <p:pic>
          <p:nvPicPr>
            <p:cNvPr id="53" name="Εικόνα 25">
              <a:extLst>
                <a:ext uri="{FF2B5EF4-FFF2-40B4-BE49-F238E27FC236}">
                  <a16:creationId xmlns:a16="http://schemas.microsoft.com/office/drawing/2014/main" id="{FBEA3C9D-ADD4-402F-955A-F941631B9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7630" cy="196977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4" name="Εικόνα 27">
              <a:extLst>
                <a:ext uri="{FF2B5EF4-FFF2-40B4-BE49-F238E27FC236}">
                  <a16:creationId xmlns:a16="http://schemas.microsoft.com/office/drawing/2014/main" id="{A364795F-52D5-46DE-A0E2-7A830B99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833" y="0"/>
              <a:ext cx="2627630" cy="19716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45A7ECF-0D99-45FD-9C94-C5C09BD1EBA0}"/>
                  </a:ext>
                </a:extLst>
              </p:cNvPr>
              <p:cNvSpPr/>
              <p:nvPr/>
            </p:nvSpPr>
            <p:spPr>
              <a:xfrm>
                <a:off x="1638953" y="4698021"/>
                <a:ext cx="2644506" cy="482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45A7ECF-0D99-45FD-9C94-C5C09BD1EB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953" y="4698021"/>
                <a:ext cx="2644506" cy="4823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A2432F6-0E2C-49D8-BF7C-10BC602CAE20}"/>
                  </a:ext>
                </a:extLst>
              </p:cNvPr>
              <p:cNvSpPr/>
              <p:nvPr/>
            </p:nvSpPr>
            <p:spPr>
              <a:xfrm>
                <a:off x="1569831" y="5836377"/>
                <a:ext cx="2581925" cy="587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l-G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l-GR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A2432F6-0E2C-49D8-BF7C-10BC602CA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831" y="5836377"/>
                <a:ext cx="2581925" cy="587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2098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3255</TotalTime>
  <Words>2856</Words>
  <Application>Microsoft Office PowerPoint</Application>
  <PresentationFormat>Widescreen</PresentationFormat>
  <Paragraphs>446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Garamond</vt:lpstr>
      <vt:lpstr>Symbol</vt:lpstr>
      <vt:lpstr>Tahoma</vt:lpstr>
      <vt:lpstr>Trebuchet MS</vt:lpstr>
      <vt:lpstr>Wingdings</vt:lpstr>
      <vt:lpstr>Wingdings 3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Akis Gole</dc:creator>
  <cp:lastModifiedBy>Akis Gole</cp:lastModifiedBy>
  <cp:revision>176</cp:revision>
  <dcterms:created xsi:type="dcterms:W3CDTF">2019-02-15T21:00:30Z</dcterms:created>
  <dcterms:modified xsi:type="dcterms:W3CDTF">2019-05-19T19:50:32Z</dcterms:modified>
</cp:coreProperties>
</file>