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82" r:id="rId3"/>
    <p:sldId id="258" r:id="rId4"/>
    <p:sldId id="283" r:id="rId5"/>
    <p:sldId id="257" r:id="rId6"/>
    <p:sldId id="263" r:id="rId7"/>
    <p:sldId id="261" r:id="rId8"/>
    <p:sldId id="262" r:id="rId9"/>
    <p:sldId id="267" r:id="rId10"/>
    <p:sldId id="265" r:id="rId11"/>
    <p:sldId id="260" r:id="rId12"/>
    <p:sldId id="268" r:id="rId13"/>
    <p:sldId id="269" r:id="rId14"/>
    <p:sldId id="284" r:id="rId15"/>
    <p:sldId id="286" r:id="rId16"/>
    <p:sldId id="270" r:id="rId17"/>
    <p:sldId id="287" r:id="rId18"/>
    <p:sldId id="271" r:id="rId19"/>
    <p:sldId id="272" r:id="rId20"/>
    <p:sldId id="288" r:id="rId21"/>
    <p:sldId id="274" r:id="rId22"/>
    <p:sldId id="276" r:id="rId23"/>
    <p:sldId id="279" r:id="rId24"/>
    <p:sldId id="277" r:id="rId25"/>
    <p:sldId id="275" r:id="rId26"/>
    <p:sldId id="280" r:id="rId27"/>
    <p:sldId id="281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5DC0A-B10C-40A8-AFD0-EBD27390C95A}" type="doc">
      <dgm:prSet loTypeId="urn:microsoft.com/office/officeart/2005/8/layout/vList3" loCatId="list" qsTypeId="urn:microsoft.com/office/officeart/2005/8/quickstyle/simple4" qsCatId="simple" csTypeId="urn:microsoft.com/office/officeart/2005/8/colors/accent2_1" csCatId="accent2" phldr="1"/>
      <dgm:spPr/>
    </dgm:pt>
    <dgm:pt modelId="{38B62D0B-BB8E-4AA8-923F-89BDF70E44A0}" type="pres">
      <dgm:prSet presAssocID="{F045DC0A-B10C-40A8-AFD0-EBD27390C95A}" presName="linearFlow" presStyleCnt="0">
        <dgm:presLayoutVars>
          <dgm:dir/>
          <dgm:resizeHandles val="exact"/>
        </dgm:presLayoutVars>
      </dgm:prSet>
      <dgm:spPr/>
    </dgm:pt>
  </dgm:ptLst>
  <dgm:cxnLst>
    <dgm:cxn modelId="{3C58C37A-AF86-40F4-B5DD-1F7A1326AD04}" type="presOf" srcId="{F045DC0A-B10C-40A8-AFD0-EBD27390C95A}" destId="{38B62D0B-BB8E-4AA8-923F-89BDF70E44A0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5AFA7-1004-4EA1-A0BA-EAFF6D728805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7B1ADF1-6CF4-453D-BE14-D2EEBE0D1A61}">
      <dgm:prSet phldrT="[Text]" custT="1"/>
      <dgm:spPr/>
      <dgm:t>
        <a:bodyPr/>
        <a:lstStyle/>
        <a:p>
          <a:pPr rtl="0"/>
          <a:r>
            <a:rPr lang="el-G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Κλιμακόγραμμα</a:t>
          </a:r>
        </a:p>
        <a:p>
          <a:pPr rtl="0"/>
          <a:endParaRPr lang="el-GR" sz="11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l-GR" sz="11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l-GR" sz="11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l-GR" sz="11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l-GR" sz="1400" b="0"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l-GR" sz="1400" b="0"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l-GR" sz="1400" b="0" dirty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30635DA-5D1B-402A-857D-103E83433AEA}" type="parTrans" cxnId="{00A1AF0D-79EE-4E88-B29B-C38A3CB72AC1}">
      <dgm:prSet/>
      <dgm:spPr/>
      <dgm:t>
        <a:bodyPr/>
        <a:lstStyle/>
        <a:p>
          <a:endParaRPr lang="el-GR"/>
        </a:p>
      </dgm:t>
    </dgm:pt>
    <dgm:pt modelId="{FAFDCAA3-71BF-48D6-A04F-680F21AA6B6D}" type="sibTrans" cxnId="{00A1AF0D-79EE-4E88-B29B-C38A3CB72AC1}">
      <dgm:prSet/>
      <dgm:spPr/>
      <dgm:t>
        <a:bodyPr/>
        <a:lstStyle/>
        <a:p>
          <a:endParaRPr lang="el-GR"/>
        </a:p>
      </dgm:t>
    </dgm:pt>
    <dgm:pt modelId="{B5853138-F5E9-4488-B76D-8FE9642BB4EA}">
      <dgm:prSet phldrT="[Text]" custT="1"/>
      <dgm:spPr/>
      <dgm:t>
        <a:bodyPr/>
        <a:lstStyle/>
        <a:p>
          <a:pPr rtl="0"/>
          <a:r>
            <a:rPr lang="el-GR" sz="2000" dirty="0" smtClean="0">
              <a:latin typeface="Century" panose="02040604050505020304" pitchFamily="18" charset="0"/>
            </a:rPr>
            <a:t>διασπορά συναρτήσει της κλίμακας</a:t>
          </a:r>
          <a:endParaRPr lang="el-GR" sz="2000" dirty="0">
            <a:latin typeface="Century" panose="02040604050505020304" pitchFamily="18" charset="0"/>
          </a:endParaRPr>
        </a:p>
      </dgm:t>
    </dgm:pt>
    <dgm:pt modelId="{D7E239AC-0856-451F-94B2-762CE0603B6E}" type="parTrans" cxnId="{7252C7CD-56EC-450A-83E1-87F15727FBA1}">
      <dgm:prSet/>
      <dgm:spPr/>
      <dgm:t>
        <a:bodyPr/>
        <a:lstStyle/>
        <a:p>
          <a:endParaRPr lang="el-GR"/>
        </a:p>
      </dgm:t>
    </dgm:pt>
    <dgm:pt modelId="{8AB3FE6A-1BD3-4B0E-9F59-936BE507B4A3}" type="sibTrans" cxnId="{7252C7CD-56EC-450A-83E1-87F15727FBA1}">
      <dgm:prSet/>
      <dgm:spPr/>
      <dgm:t>
        <a:bodyPr/>
        <a:lstStyle/>
        <a:p>
          <a:endParaRPr lang="el-GR"/>
        </a:p>
      </dgm:t>
    </dgm:pt>
    <dgm:pt modelId="{D20EC1BC-50A9-439A-A1BE-4E21096C9DEE}">
      <dgm:prSet phldrT="[Text]" custT="1"/>
      <dgm:spPr/>
      <dgm:t>
        <a:bodyPr/>
        <a:lstStyle/>
        <a:p>
          <a:r>
            <a:rPr lang="el-GR" sz="2000" dirty="0" smtClean="0">
              <a:latin typeface="Century" panose="02040604050505020304" pitchFamily="18" charset="0"/>
            </a:rPr>
            <a:t>στοχαστικό εργαλείο για την διερεύνηση ύπαρξης μακροπρόθεσμης εμμονής</a:t>
          </a:r>
          <a:endParaRPr lang="el-GR" sz="2000" dirty="0">
            <a:latin typeface="Century" panose="02040604050505020304" pitchFamily="18" charset="0"/>
          </a:endParaRPr>
        </a:p>
      </dgm:t>
    </dgm:pt>
    <dgm:pt modelId="{9FFC9EDA-8937-4B80-96CE-61B90F14A1D2}" type="parTrans" cxnId="{8ECABF71-5003-48F4-BE4D-718616864C66}">
      <dgm:prSet/>
      <dgm:spPr/>
      <dgm:t>
        <a:bodyPr/>
        <a:lstStyle/>
        <a:p>
          <a:endParaRPr lang="el-GR"/>
        </a:p>
      </dgm:t>
    </dgm:pt>
    <dgm:pt modelId="{44BD1D11-7908-466E-9A68-F9CA41DADD82}" type="sibTrans" cxnId="{8ECABF71-5003-48F4-BE4D-718616864C66}">
      <dgm:prSet/>
      <dgm:spPr/>
      <dgm:t>
        <a:bodyPr/>
        <a:lstStyle/>
        <a:p>
          <a:endParaRPr lang="el-GR"/>
        </a:p>
      </dgm:t>
    </dgm:pt>
    <dgm:pt modelId="{7C9B55FB-D7A6-405F-9405-56C309FAF45D}">
      <dgm:prSet phldrT="[Text]" custT="1"/>
      <dgm:spPr/>
      <dgm:t>
        <a:bodyPr/>
        <a:lstStyle/>
        <a:p>
          <a:r>
            <a:rPr lang="el-GR" sz="2000" dirty="0" smtClean="0">
              <a:latin typeface="Century" panose="02040604050505020304" pitchFamily="18" charset="0"/>
            </a:rPr>
            <a:t>ποσοτικοποιούμε την παράμετρο </a:t>
          </a:r>
          <a:r>
            <a:rPr lang="en-US" sz="2000" dirty="0" smtClean="0">
              <a:latin typeface="Century" panose="02040604050505020304" pitchFamily="18" charset="0"/>
            </a:rPr>
            <a:t>Hurst</a:t>
          </a:r>
          <a:endParaRPr lang="el-GR" sz="2000" dirty="0">
            <a:latin typeface="Century" panose="02040604050505020304" pitchFamily="18" charset="0"/>
          </a:endParaRPr>
        </a:p>
      </dgm:t>
    </dgm:pt>
    <dgm:pt modelId="{6B1C4B66-2173-47D7-B996-9C431DDEAB94}" type="parTrans" cxnId="{07EB207B-B437-4E09-8F16-08BFA02AB56B}">
      <dgm:prSet/>
      <dgm:spPr/>
      <dgm:t>
        <a:bodyPr/>
        <a:lstStyle/>
        <a:p>
          <a:endParaRPr lang="el-GR"/>
        </a:p>
      </dgm:t>
    </dgm:pt>
    <dgm:pt modelId="{E1598AFD-C74D-4484-91D1-3F391F04C528}" type="sibTrans" cxnId="{07EB207B-B437-4E09-8F16-08BFA02AB56B}">
      <dgm:prSet/>
      <dgm:spPr/>
      <dgm:t>
        <a:bodyPr/>
        <a:lstStyle/>
        <a:p>
          <a:endParaRPr lang="el-GR"/>
        </a:p>
      </dgm:t>
    </dgm:pt>
    <dgm:pt modelId="{875C0995-160C-466F-B5F9-7A6F45A4DA23}">
      <dgm:prSet phldrT="[Text]" custT="1"/>
      <dgm:spPr/>
      <dgm:t>
        <a:bodyPr/>
        <a:lstStyle/>
        <a:p>
          <a:r>
            <a:rPr lang="el-GR" sz="2000" dirty="0" smtClean="0">
              <a:latin typeface="Century" panose="02040604050505020304" pitchFamily="18" charset="0"/>
            </a:rPr>
            <a:t>μικρότερη αβεβαιότητα σε </a:t>
          </a:r>
          <a:r>
            <a:rPr lang="el-GR" sz="2000" dirty="0" smtClean="0">
              <a:latin typeface="Century" panose="02040604050505020304" pitchFamily="18" charset="0"/>
            </a:rPr>
            <a:t>σύγκριση με αυτοσυνδιασπορά, φάσμα ισχύος.</a:t>
          </a:r>
          <a:endParaRPr lang="el-GR" sz="2000" dirty="0">
            <a:latin typeface="Century" panose="02040604050505020304" pitchFamily="18" charset="0"/>
          </a:endParaRPr>
        </a:p>
      </dgm:t>
    </dgm:pt>
    <dgm:pt modelId="{555B0A76-F0A4-466B-9385-ACFA0F603FAA}" type="parTrans" cxnId="{99F51FA6-20AD-4B41-9F55-D063BF6CD36B}">
      <dgm:prSet/>
      <dgm:spPr/>
      <dgm:t>
        <a:bodyPr/>
        <a:lstStyle/>
        <a:p>
          <a:endParaRPr lang="el-GR"/>
        </a:p>
      </dgm:t>
    </dgm:pt>
    <dgm:pt modelId="{53463DFD-06E0-47B4-A4F1-7F304447775F}" type="sibTrans" cxnId="{99F51FA6-20AD-4B41-9F55-D063BF6CD36B}">
      <dgm:prSet/>
      <dgm:spPr/>
      <dgm:t>
        <a:bodyPr/>
        <a:lstStyle/>
        <a:p>
          <a:endParaRPr lang="el-GR"/>
        </a:p>
      </dgm:t>
    </dgm:pt>
    <dgm:pt modelId="{CD805328-CC05-41C2-89A7-1B4887402E59}" type="pres">
      <dgm:prSet presAssocID="{8B65AFA7-1004-4EA1-A0BA-EAFF6D7288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F50B049-9ED6-4264-B016-1456B2C6F4EE}" type="pres">
      <dgm:prSet presAssocID="{67B1ADF1-6CF4-453D-BE14-D2EEBE0D1A61}" presName="thickLine" presStyleLbl="alignNode1" presStyleIdx="0" presStyleCnt="1" custLinFactNeighborX="-439" custLinFactNeighborY="-14679"/>
      <dgm:spPr/>
    </dgm:pt>
    <dgm:pt modelId="{DFE6F29D-6126-4AFE-8A3F-52A5CFD6E7AF}" type="pres">
      <dgm:prSet presAssocID="{67B1ADF1-6CF4-453D-BE14-D2EEBE0D1A61}" presName="horz1" presStyleCnt="0"/>
      <dgm:spPr/>
    </dgm:pt>
    <dgm:pt modelId="{65EBD0EC-EF9A-4B1E-8A50-70F44E9EE927}" type="pres">
      <dgm:prSet presAssocID="{67B1ADF1-6CF4-453D-BE14-D2EEBE0D1A61}" presName="tx1" presStyleLbl="revTx" presStyleIdx="0" presStyleCnt="5" custScaleX="412550"/>
      <dgm:spPr/>
      <dgm:t>
        <a:bodyPr/>
        <a:lstStyle/>
        <a:p>
          <a:endParaRPr lang="el-GR"/>
        </a:p>
      </dgm:t>
    </dgm:pt>
    <dgm:pt modelId="{C7DA7F07-7799-4505-9F94-9E2395C41078}" type="pres">
      <dgm:prSet presAssocID="{67B1ADF1-6CF4-453D-BE14-D2EEBE0D1A61}" presName="vert1" presStyleCnt="0"/>
      <dgm:spPr/>
    </dgm:pt>
    <dgm:pt modelId="{F6388415-4107-4285-AC98-D81CF45CC378}" type="pres">
      <dgm:prSet presAssocID="{B5853138-F5E9-4488-B76D-8FE9642BB4EA}" presName="vertSpace2a" presStyleCnt="0"/>
      <dgm:spPr/>
    </dgm:pt>
    <dgm:pt modelId="{B721302B-3409-4CC5-BBEC-AA1DCFB40B7F}" type="pres">
      <dgm:prSet presAssocID="{B5853138-F5E9-4488-B76D-8FE9642BB4EA}" presName="horz2" presStyleCnt="0"/>
      <dgm:spPr/>
    </dgm:pt>
    <dgm:pt modelId="{B7BAE39A-8CDC-49A9-923B-721AF669D5EA}" type="pres">
      <dgm:prSet presAssocID="{B5853138-F5E9-4488-B76D-8FE9642BB4EA}" presName="horzSpace2" presStyleCnt="0"/>
      <dgm:spPr/>
    </dgm:pt>
    <dgm:pt modelId="{676A4ED6-E0FC-460D-9E11-462B4B74B62B}" type="pres">
      <dgm:prSet presAssocID="{B5853138-F5E9-4488-B76D-8FE9642BB4EA}" presName="tx2" presStyleLbl="revTx" presStyleIdx="1" presStyleCnt="5" custScaleX="105937" custScaleY="12203" custLinFactNeighborX="172" custLinFactNeighborY="-4436"/>
      <dgm:spPr/>
      <dgm:t>
        <a:bodyPr/>
        <a:lstStyle/>
        <a:p>
          <a:endParaRPr lang="el-GR"/>
        </a:p>
      </dgm:t>
    </dgm:pt>
    <dgm:pt modelId="{7157398D-A652-4B0D-A1B1-7C69CA28396B}" type="pres">
      <dgm:prSet presAssocID="{B5853138-F5E9-4488-B76D-8FE9642BB4EA}" presName="vert2" presStyleCnt="0"/>
      <dgm:spPr/>
    </dgm:pt>
    <dgm:pt modelId="{0F72A192-70B3-4D6A-901A-5D7C3ED3E1E7}" type="pres">
      <dgm:prSet presAssocID="{B5853138-F5E9-4488-B76D-8FE9642BB4EA}" presName="thinLine2b" presStyleLbl="callout" presStyleIdx="0" presStyleCnt="4"/>
      <dgm:spPr>
        <a:ln w="12700">
          <a:solidFill>
            <a:schemeClr val="accent2">
              <a:lumMod val="75000"/>
            </a:schemeClr>
          </a:solidFill>
        </a:ln>
      </dgm:spPr>
    </dgm:pt>
    <dgm:pt modelId="{A83550E8-A632-477A-BA75-A51308F872AC}" type="pres">
      <dgm:prSet presAssocID="{B5853138-F5E9-4488-B76D-8FE9642BB4EA}" presName="vertSpace2b" presStyleCnt="0"/>
      <dgm:spPr/>
    </dgm:pt>
    <dgm:pt modelId="{EAF9083B-38FB-4F17-835A-CE4622DC641D}" type="pres">
      <dgm:prSet presAssocID="{D20EC1BC-50A9-439A-A1BE-4E21096C9DEE}" presName="horz2" presStyleCnt="0"/>
      <dgm:spPr/>
    </dgm:pt>
    <dgm:pt modelId="{E3F5E89D-CE11-441D-9762-2933037935BC}" type="pres">
      <dgm:prSet presAssocID="{D20EC1BC-50A9-439A-A1BE-4E21096C9DEE}" presName="horzSpace2" presStyleCnt="0"/>
      <dgm:spPr/>
    </dgm:pt>
    <dgm:pt modelId="{FA676B19-C9ED-4BD6-A293-6C0C19D4342C}" type="pres">
      <dgm:prSet presAssocID="{D20EC1BC-50A9-439A-A1BE-4E21096C9DEE}" presName="tx2" presStyleLbl="revTx" presStyleIdx="2" presStyleCnt="5" custScaleY="20611" custLinFactNeighborX="-315" custLinFactNeighborY="-3916"/>
      <dgm:spPr/>
      <dgm:t>
        <a:bodyPr/>
        <a:lstStyle/>
        <a:p>
          <a:endParaRPr lang="el-GR"/>
        </a:p>
      </dgm:t>
    </dgm:pt>
    <dgm:pt modelId="{3FE40A73-9F06-4962-80D2-337FA2048C7A}" type="pres">
      <dgm:prSet presAssocID="{D20EC1BC-50A9-439A-A1BE-4E21096C9DEE}" presName="vert2" presStyleCnt="0"/>
      <dgm:spPr/>
    </dgm:pt>
    <dgm:pt modelId="{5C6E64F7-86C2-4901-8DA1-DEE3C3A900CF}" type="pres">
      <dgm:prSet presAssocID="{D20EC1BC-50A9-439A-A1BE-4E21096C9DEE}" presName="thinLine2b" presStyleLbl="callout" presStyleIdx="1" presStyleCnt="4"/>
      <dgm:spPr>
        <a:ln w="12700">
          <a:solidFill>
            <a:schemeClr val="accent2">
              <a:lumMod val="60000"/>
              <a:lumOff val="40000"/>
            </a:schemeClr>
          </a:solidFill>
        </a:ln>
      </dgm:spPr>
    </dgm:pt>
    <dgm:pt modelId="{1B6DE1FC-569F-455B-88F7-9F00FCCD08CD}" type="pres">
      <dgm:prSet presAssocID="{D20EC1BC-50A9-439A-A1BE-4E21096C9DEE}" presName="vertSpace2b" presStyleCnt="0"/>
      <dgm:spPr/>
    </dgm:pt>
    <dgm:pt modelId="{3954CAFB-9FBA-48D4-99BE-602C9FF5F354}" type="pres">
      <dgm:prSet presAssocID="{7C9B55FB-D7A6-405F-9405-56C309FAF45D}" presName="horz2" presStyleCnt="0"/>
      <dgm:spPr/>
    </dgm:pt>
    <dgm:pt modelId="{9B48F222-5627-43C8-A61D-C92A0868E5DC}" type="pres">
      <dgm:prSet presAssocID="{7C9B55FB-D7A6-405F-9405-56C309FAF45D}" presName="horzSpace2" presStyleCnt="0"/>
      <dgm:spPr/>
    </dgm:pt>
    <dgm:pt modelId="{16CC2829-E05C-4CCF-B351-7274AF2A9CB6}" type="pres">
      <dgm:prSet presAssocID="{7C9B55FB-D7A6-405F-9405-56C309FAF45D}" presName="tx2" presStyleLbl="revTx" presStyleIdx="3" presStyleCnt="5" custScaleY="8845" custLinFactNeighborY="-2813"/>
      <dgm:spPr/>
      <dgm:t>
        <a:bodyPr/>
        <a:lstStyle/>
        <a:p>
          <a:endParaRPr lang="el-GR"/>
        </a:p>
      </dgm:t>
    </dgm:pt>
    <dgm:pt modelId="{9CC8D4AF-737F-4CA3-95F7-C9D3FB03015A}" type="pres">
      <dgm:prSet presAssocID="{7C9B55FB-D7A6-405F-9405-56C309FAF45D}" presName="vert2" presStyleCnt="0"/>
      <dgm:spPr/>
    </dgm:pt>
    <dgm:pt modelId="{E25DAA1F-D7B6-4B38-8357-69DF4EB385C5}" type="pres">
      <dgm:prSet presAssocID="{7C9B55FB-D7A6-405F-9405-56C309FAF45D}" presName="thinLine2b" presStyleLbl="callout" presStyleIdx="2" presStyleCnt="4"/>
      <dgm:spPr>
        <a:ln w="12700">
          <a:solidFill>
            <a:schemeClr val="accent2">
              <a:lumMod val="40000"/>
              <a:lumOff val="60000"/>
            </a:schemeClr>
          </a:solidFill>
        </a:ln>
      </dgm:spPr>
    </dgm:pt>
    <dgm:pt modelId="{3FDC0AC8-105C-48C3-A582-F3C6F58B8FA0}" type="pres">
      <dgm:prSet presAssocID="{7C9B55FB-D7A6-405F-9405-56C309FAF45D}" presName="vertSpace2b" presStyleCnt="0"/>
      <dgm:spPr/>
    </dgm:pt>
    <dgm:pt modelId="{F787EEEC-FA14-4F85-B8B7-1CE8AD9B36E9}" type="pres">
      <dgm:prSet presAssocID="{875C0995-160C-466F-B5F9-7A6F45A4DA23}" presName="horz2" presStyleCnt="0"/>
      <dgm:spPr/>
    </dgm:pt>
    <dgm:pt modelId="{40E08F67-5714-42A5-A3FB-976C2F36E94C}" type="pres">
      <dgm:prSet presAssocID="{875C0995-160C-466F-B5F9-7A6F45A4DA23}" presName="horzSpace2" presStyleCnt="0"/>
      <dgm:spPr/>
    </dgm:pt>
    <dgm:pt modelId="{11428F8F-C1B4-425A-983A-C25B3FF79C19}" type="pres">
      <dgm:prSet presAssocID="{875C0995-160C-466F-B5F9-7A6F45A4DA23}" presName="tx2" presStyleLbl="revTx" presStyleIdx="4" presStyleCnt="5" custScaleX="96757" custScaleY="24209" custLinFactNeighborX="1574" custLinFactNeighborY="-3082"/>
      <dgm:spPr/>
      <dgm:t>
        <a:bodyPr/>
        <a:lstStyle/>
        <a:p>
          <a:endParaRPr lang="el-GR"/>
        </a:p>
      </dgm:t>
    </dgm:pt>
    <dgm:pt modelId="{0B98ACDD-C4F0-475C-95AE-6A571AF85F51}" type="pres">
      <dgm:prSet presAssocID="{875C0995-160C-466F-B5F9-7A6F45A4DA23}" presName="vert2" presStyleCnt="0"/>
      <dgm:spPr/>
    </dgm:pt>
    <dgm:pt modelId="{31DC44AE-57BE-463D-AF58-40F0C268BEF9}" type="pres">
      <dgm:prSet presAssocID="{875C0995-160C-466F-B5F9-7A6F45A4DA23}" presName="thinLine2b" presStyleLbl="callout" presStyleIdx="3" presStyleCnt="4"/>
      <dgm:spPr/>
    </dgm:pt>
    <dgm:pt modelId="{5D305E01-4446-485E-8C40-0488EA8C8AC9}" type="pres">
      <dgm:prSet presAssocID="{875C0995-160C-466F-B5F9-7A6F45A4DA23}" presName="vertSpace2b" presStyleCnt="0"/>
      <dgm:spPr/>
    </dgm:pt>
  </dgm:ptLst>
  <dgm:cxnLst>
    <dgm:cxn modelId="{B6AF4DA8-EE6A-469B-A292-69F3A1DD3B31}" type="presOf" srcId="{D20EC1BC-50A9-439A-A1BE-4E21096C9DEE}" destId="{FA676B19-C9ED-4BD6-A293-6C0C19D4342C}" srcOrd="0" destOrd="0" presId="urn:microsoft.com/office/officeart/2008/layout/LinedList"/>
    <dgm:cxn modelId="{8ECABF71-5003-48F4-BE4D-718616864C66}" srcId="{67B1ADF1-6CF4-453D-BE14-D2EEBE0D1A61}" destId="{D20EC1BC-50A9-439A-A1BE-4E21096C9DEE}" srcOrd="1" destOrd="0" parTransId="{9FFC9EDA-8937-4B80-96CE-61B90F14A1D2}" sibTransId="{44BD1D11-7908-466E-9A68-F9CA41DADD82}"/>
    <dgm:cxn modelId="{D0773688-DDCA-419A-BCF4-1CC957EF3AC7}" type="presOf" srcId="{7C9B55FB-D7A6-405F-9405-56C309FAF45D}" destId="{16CC2829-E05C-4CCF-B351-7274AF2A9CB6}" srcOrd="0" destOrd="0" presId="urn:microsoft.com/office/officeart/2008/layout/LinedList"/>
    <dgm:cxn modelId="{4F4DC240-C4F3-4F8B-9F3F-BA60AA2C1441}" type="presOf" srcId="{8B65AFA7-1004-4EA1-A0BA-EAFF6D728805}" destId="{CD805328-CC05-41C2-89A7-1B4887402E59}" srcOrd="0" destOrd="0" presId="urn:microsoft.com/office/officeart/2008/layout/LinedList"/>
    <dgm:cxn modelId="{7252C7CD-56EC-450A-83E1-87F15727FBA1}" srcId="{67B1ADF1-6CF4-453D-BE14-D2EEBE0D1A61}" destId="{B5853138-F5E9-4488-B76D-8FE9642BB4EA}" srcOrd="0" destOrd="0" parTransId="{D7E239AC-0856-451F-94B2-762CE0603B6E}" sibTransId="{8AB3FE6A-1BD3-4B0E-9F59-936BE507B4A3}"/>
    <dgm:cxn modelId="{CFE4B322-F84B-46C5-902C-3108DF89D330}" type="presOf" srcId="{875C0995-160C-466F-B5F9-7A6F45A4DA23}" destId="{11428F8F-C1B4-425A-983A-C25B3FF79C19}" srcOrd="0" destOrd="0" presId="urn:microsoft.com/office/officeart/2008/layout/LinedList"/>
    <dgm:cxn modelId="{BC400303-50E3-42C1-BF22-2FA12EFF30EE}" type="presOf" srcId="{67B1ADF1-6CF4-453D-BE14-D2EEBE0D1A61}" destId="{65EBD0EC-EF9A-4B1E-8A50-70F44E9EE927}" srcOrd="0" destOrd="0" presId="urn:microsoft.com/office/officeart/2008/layout/LinedList"/>
    <dgm:cxn modelId="{73BB955F-6798-4CCA-A2C5-0222E4D94FB0}" type="presOf" srcId="{B5853138-F5E9-4488-B76D-8FE9642BB4EA}" destId="{676A4ED6-E0FC-460D-9E11-462B4B74B62B}" srcOrd="0" destOrd="0" presId="urn:microsoft.com/office/officeart/2008/layout/LinedList"/>
    <dgm:cxn modelId="{00A1AF0D-79EE-4E88-B29B-C38A3CB72AC1}" srcId="{8B65AFA7-1004-4EA1-A0BA-EAFF6D728805}" destId="{67B1ADF1-6CF4-453D-BE14-D2EEBE0D1A61}" srcOrd="0" destOrd="0" parTransId="{430635DA-5D1B-402A-857D-103E83433AEA}" sibTransId="{FAFDCAA3-71BF-48D6-A04F-680F21AA6B6D}"/>
    <dgm:cxn modelId="{07EB207B-B437-4E09-8F16-08BFA02AB56B}" srcId="{67B1ADF1-6CF4-453D-BE14-D2EEBE0D1A61}" destId="{7C9B55FB-D7A6-405F-9405-56C309FAF45D}" srcOrd="2" destOrd="0" parTransId="{6B1C4B66-2173-47D7-B996-9C431DDEAB94}" sibTransId="{E1598AFD-C74D-4484-91D1-3F391F04C528}"/>
    <dgm:cxn modelId="{99F51FA6-20AD-4B41-9F55-D063BF6CD36B}" srcId="{67B1ADF1-6CF4-453D-BE14-D2EEBE0D1A61}" destId="{875C0995-160C-466F-B5F9-7A6F45A4DA23}" srcOrd="3" destOrd="0" parTransId="{555B0A76-F0A4-466B-9385-ACFA0F603FAA}" sibTransId="{53463DFD-06E0-47B4-A4F1-7F304447775F}"/>
    <dgm:cxn modelId="{3F6936BE-EF11-4C1B-8C7D-5A51F4B8A6BF}" type="presParOf" srcId="{CD805328-CC05-41C2-89A7-1B4887402E59}" destId="{7F50B049-9ED6-4264-B016-1456B2C6F4EE}" srcOrd="0" destOrd="0" presId="urn:microsoft.com/office/officeart/2008/layout/LinedList"/>
    <dgm:cxn modelId="{C01DC217-9CC9-4FC5-A552-5D15D234009D}" type="presParOf" srcId="{CD805328-CC05-41C2-89A7-1B4887402E59}" destId="{DFE6F29D-6126-4AFE-8A3F-52A5CFD6E7AF}" srcOrd="1" destOrd="0" presId="urn:microsoft.com/office/officeart/2008/layout/LinedList"/>
    <dgm:cxn modelId="{E6B816E8-C0FC-4214-B2FA-AA46EA20D794}" type="presParOf" srcId="{DFE6F29D-6126-4AFE-8A3F-52A5CFD6E7AF}" destId="{65EBD0EC-EF9A-4B1E-8A50-70F44E9EE927}" srcOrd="0" destOrd="0" presId="urn:microsoft.com/office/officeart/2008/layout/LinedList"/>
    <dgm:cxn modelId="{E7E12D1B-C7D2-4045-BCA9-1E4D141C4B86}" type="presParOf" srcId="{DFE6F29D-6126-4AFE-8A3F-52A5CFD6E7AF}" destId="{C7DA7F07-7799-4505-9F94-9E2395C41078}" srcOrd="1" destOrd="0" presId="urn:microsoft.com/office/officeart/2008/layout/LinedList"/>
    <dgm:cxn modelId="{92921180-6206-4D5F-8E64-8419F097E4A4}" type="presParOf" srcId="{C7DA7F07-7799-4505-9F94-9E2395C41078}" destId="{F6388415-4107-4285-AC98-D81CF45CC378}" srcOrd="0" destOrd="0" presId="urn:microsoft.com/office/officeart/2008/layout/LinedList"/>
    <dgm:cxn modelId="{5E8F8E1E-054F-499E-A80C-C392A088014E}" type="presParOf" srcId="{C7DA7F07-7799-4505-9F94-9E2395C41078}" destId="{B721302B-3409-4CC5-BBEC-AA1DCFB40B7F}" srcOrd="1" destOrd="0" presId="urn:microsoft.com/office/officeart/2008/layout/LinedList"/>
    <dgm:cxn modelId="{D1D704A1-1075-4533-9E0F-0D17CBB7D482}" type="presParOf" srcId="{B721302B-3409-4CC5-BBEC-AA1DCFB40B7F}" destId="{B7BAE39A-8CDC-49A9-923B-721AF669D5EA}" srcOrd="0" destOrd="0" presId="urn:microsoft.com/office/officeart/2008/layout/LinedList"/>
    <dgm:cxn modelId="{6004A5AC-D8A2-4642-95D3-27BEEC083811}" type="presParOf" srcId="{B721302B-3409-4CC5-BBEC-AA1DCFB40B7F}" destId="{676A4ED6-E0FC-460D-9E11-462B4B74B62B}" srcOrd="1" destOrd="0" presId="urn:microsoft.com/office/officeart/2008/layout/LinedList"/>
    <dgm:cxn modelId="{BA00554B-3975-43D0-BE24-E4253675B0C0}" type="presParOf" srcId="{B721302B-3409-4CC5-BBEC-AA1DCFB40B7F}" destId="{7157398D-A652-4B0D-A1B1-7C69CA28396B}" srcOrd="2" destOrd="0" presId="urn:microsoft.com/office/officeart/2008/layout/LinedList"/>
    <dgm:cxn modelId="{5E1309FF-86F0-440C-8548-0E929274461A}" type="presParOf" srcId="{C7DA7F07-7799-4505-9F94-9E2395C41078}" destId="{0F72A192-70B3-4D6A-901A-5D7C3ED3E1E7}" srcOrd="2" destOrd="0" presId="urn:microsoft.com/office/officeart/2008/layout/LinedList"/>
    <dgm:cxn modelId="{56DA23A9-404D-4D99-B71B-839365BAAF06}" type="presParOf" srcId="{C7DA7F07-7799-4505-9F94-9E2395C41078}" destId="{A83550E8-A632-477A-BA75-A51308F872AC}" srcOrd="3" destOrd="0" presId="urn:microsoft.com/office/officeart/2008/layout/LinedList"/>
    <dgm:cxn modelId="{5090C3A5-E53F-4EDE-9447-3A9022C04986}" type="presParOf" srcId="{C7DA7F07-7799-4505-9F94-9E2395C41078}" destId="{EAF9083B-38FB-4F17-835A-CE4622DC641D}" srcOrd="4" destOrd="0" presId="urn:microsoft.com/office/officeart/2008/layout/LinedList"/>
    <dgm:cxn modelId="{B84F5413-12C3-491D-A0DB-141EA505B0D6}" type="presParOf" srcId="{EAF9083B-38FB-4F17-835A-CE4622DC641D}" destId="{E3F5E89D-CE11-441D-9762-2933037935BC}" srcOrd="0" destOrd="0" presId="urn:microsoft.com/office/officeart/2008/layout/LinedList"/>
    <dgm:cxn modelId="{7410948A-98DB-45A2-B0F6-5583DE3DA0C6}" type="presParOf" srcId="{EAF9083B-38FB-4F17-835A-CE4622DC641D}" destId="{FA676B19-C9ED-4BD6-A293-6C0C19D4342C}" srcOrd="1" destOrd="0" presId="urn:microsoft.com/office/officeart/2008/layout/LinedList"/>
    <dgm:cxn modelId="{4F11E42F-6623-4742-B9F2-F010F5AFF776}" type="presParOf" srcId="{EAF9083B-38FB-4F17-835A-CE4622DC641D}" destId="{3FE40A73-9F06-4962-80D2-337FA2048C7A}" srcOrd="2" destOrd="0" presId="urn:microsoft.com/office/officeart/2008/layout/LinedList"/>
    <dgm:cxn modelId="{8CCB5BC6-A018-4A9B-8D6F-8E0AF79E5A02}" type="presParOf" srcId="{C7DA7F07-7799-4505-9F94-9E2395C41078}" destId="{5C6E64F7-86C2-4901-8DA1-DEE3C3A900CF}" srcOrd="5" destOrd="0" presId="urn:microsoft.com/office/officeart/2008/layout/LinedList"/>
    <dgm:cxn modelId="{D85A2598-0BA7-4D11-B440-663F0BCC4940}" type="presParOf" srcId="{C7DA7F07-7799-4505-9F94-9E2395C41078}" destId="{1B6DE1FC-569F-455B-88F7-9F00FCCD08CD}" srcOrd="6" destOrd="0" presId="urn:microsoft.com/office/officeart/2008/layout/LinedList"/>
    <dgm:cxn modelId="{18AC1ADD-DCB9-4F0D-AE08-96EA98FC5081}" type="presParOf" srcId="{C7DA7F07-7799-4505-9F94-9E2395C41078}" destId="{3954CAFB-9FBA-48D4-99BE-602C9FF5F354}" srcOrd="7" destOrd="0" presId="urn:microsoft.com/office/officeart/2008/layout/LinedList"/>
    <dgm:cxn modelId="{8AF1BB58-D7D9-42DB-9A25-F644E5119213}" type="presParOf" srcId="{3954CAFB-9FBA-48D4-99BE-602C9FF5F354}" destId="{9B48F222-5627-43C8-A61D-C92A0868E5DC}" srcOrd="0" destOrd="0" presId="urn:microsoft.com/office/officeart/2008/layout/LinedList"/>
    <dgm:cxn modelId="{C192C38E-7E76-4EEA-8AF8-8AB18DB8FD7F}" type="presParOf" srcId="{3954CAFB-9FBA-48D4-99BE-602C9FF5F354}" destId="{16CC2829-E05C-4CCF-B351-7274AF2A9CB6}" srcOrd="1" destOrd="0" presId="urn:microsoft.com/office/officeart/2008/layout/LinedList"/>
    <dgm:cxn modelId="{42F3140F-A34D-4EE9-A029-BE89CA751D8E}" type="presParOf" srcId="{3954CAFB-9FBA-48D4-99BE-602C9FF5F354}" destId="{9CC8D4AF-737F-4CA3-95F7-C9D3FB03015A}" srcOrd="2" destOrd="0" presId="urn:microsoft.com/office/officeart/2008/layout/LinedList"/>
    <dgm:cxn modelId="{DA51520B-AF07-46DD-B67C-E5A159640389}" type="presParOf" srcId="{C7DA7F07-7799-4505-9F94-9E2395C41078}" destId="{E25DAA1F-D7B6-4B38-8357-69DF4EB385C5}" srcOrd="8" destOrd="0" presId="urn:microsoft.com/office/officeart/2008/layout/LinedList"/>
    <dgm:cxn modelId="{BFFAA12D-13C4-4611-B1CD-9B931E112E9D}" type="presParOf" srcId="{C7DA7F07-7799-4505-9F94-9E2395C41078}" destId="{3FDC0AC8-105C-48C3-A582-F3C6F58B8FA0}" srcOrd="9" destOrd="0" presId="urn:microsoft.com/office/officeart/2008/layout/LinedList"/>
    <dgm:cxn modelId="{4C84AB5F-E700-4A67-8DBA-645A5F0AD448}" type="presParOf" srcId="{C7DA7F07-7799-4505-9F94-9E2395C41078}" destId="{F787EEEC-FA14-4F85-B8B7-1CE8AD9B36E9}" srcOrd="10" destOrd="0" presId="urn:microsoft.com/office/officeart/2008/layout/LinedList"/>
    <dgm:cxn modelId="{5B276830-2F45-4056-90A1-EF799C472E7C}" type="presParOf" srcId="{F787EEEC-FA14-4F85-B8B7-1CE8AD9B36E9}" destId="{40E08F67-5714-42A5-A3FB-976C2F36E94C}" srcOrd="0" destOrd="0" presId="urn:microsoft.com/office/officeart/2008/layout/LinedList"/>
    <dgm:cxn modelId="{99D3236D-1F59-47D0-BF0B-B53F45EB4E52}" type="presParOf" srcId="{F787EEEC-FA14-4F85-B8B7-1CE8AD9B36E9}" destId="{11428F8F-C1B4-425A-983A-C25B3FF79C19}" srcOrd="1" destOrd="0" presId="urn:microsoft.com/office/officeart/2008/layout/LinedList"/>
    <dgm:cxn modelId="{EB8E458B-EECF-4A63-8E5A-C03545279CEB}" type="presParOf" srcId="{F787EEEC-FA14-4F85-B8B7-1CE8AD9B36E9}" destId="{0B98ACDD-C4F0-475C-95AE-6A571AF85F51}" srcOrd="2" destOrd="0" presId="urn:microsoft.com/office/officeart/2008/layout/LinedList"/>
    <dgm:cxn modelId="{2295CDC6-F5A8-4467-9D31-D03D54DD76AA}" type="presParOf" srcId="{C7DA7F07-7799-4505-9F94-9E2395C41078}" destId="{31DC44AE-57BE-463D-AF58-40F0C268BEF9}" srcOrd="11" destOrd="0" presId="urn:microsoft.com/office/officeart/2008/layout/LinedList"/>
    <dgm:cxn modelId="{ADD96F47-CBDA-4E59-B979-A12C05A50F98}" type="presParOf" srcId="{C7DA7F07-7799-4505-9F94-9E2395C41078}" destId="{5D305E01-4446-485E-8C40-0488EA8C8AC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DC536-EA69-49A4-B003-D1FA54884A06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E4BB253E-5B61-4B37-997A-54C4F152EB9B}">
      <dgm:prSet phldrT="[Text]" custT="1"/>
      <dgm:spPr/>
      <dgm:t>
        <a:bodyPr/>
        <a:lstStyle/>
        <a:p>
          <a:r>
            <a:rPr lang="el-GR" sz="1800" dirty="0" smtClean="0">
              <a:latin typeface="Century" panose="02040604050505020304" pitchFamily="18" charset="0"/>
            </a:rPr>
            <a:t>Παράμετρος </a:t>
          </a:r>
          <a:r>
            <a:rPr lang="en-US" sz="1800" dirty="0" smtClean="0">
              <a:latin typeface="Century" panose="02040604050505020304" pitchFamily="18" charset="0"/>
            </a:rPr>
            <a:t>Hurst</a:t>
          </a:r>
          <a:endParaRPr lang="el-GR" sz="1800" dirty="0">
            <a:latin typeface="Century" panose="02040604050505020304" pitchFamily="18" charset="0"/>
          </a:endParaRPr>
        </a:p>
      </dgm:t>
    </dgm:pt>
    <dgm:pt modelId="{80430F17-3D10-48BE-A60C-0195328241F3}" type="parTrans" cxnId="{E95FCD8F-59DD-455D-832B-2A65774B471A}">
      <dgm:prSet/>
      <dgm:spPr/>
      <dgm:t>
        <a:bodyPr/>
        <a:lstStyle/>
        <a:p>
          <a:endParaRPr lang="el-GR"/>
        </a:p>
      </dgm:t>
    </dgm:pt>
    <dgm:pt modelId="{6CACD294-1107-4730-B8D6-63FCE13120AC}" type="sibTrans" cxnId="{E95FCD8F-59DD-455D-832B-2A65774B471A}">
      <dgm:prSet/>
      <dgm:spPr/>
      <dgm:t>
        <a:bodyPr/>
        <a:lstStyle/>
        <a:p>
          <a:endParaRPr lang="el-GR"/>
        </a:p>
      </dgm:t>
    </dgm:pt>
    <dgm:pt modelId="{FB14CA7A-3619-4D54-830C-726BDA4FB868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0.5</a:t>
          </a:r>
          <a:endParaRPr lang="el-GR" sz="1400" dirty="0">
            <a:latin typeface="Century" panose="02040604050505020304" pitchFamily="18" charset="0"/>
          </a:endParaRPr>
        </a:p>
      </dgm:t>
    </dgm:pt>
    <dgm:pt modelId="{2DB11DA8-6438-4D9F-92CD-5FC3443CB422}" type="parTrans" cxnId="{BB9C7F4B-4AD6-43F0-84B4-89C8103B2A3E}">
      <dgm:prSet/>
      <dgm:spPr/>
      <dgm:t>
        <a:bodyPr/>
        <a:lstStyle/>
        <a:p>
          <a:endParaRPr lang="el-GR"/>
        </a:p>
      </dgm:t>
    </dgm:pt>
    <dgm:pt modelId="{931F1044-8FBE-4F74-BAC0-E25CC287E00B}" type="sibTrans" cxnId="{BB9C7F4B-4AD6-43F0-84B4-89C8103B2A3E}">
      <dgm:prSet/>
      <dgm:spPr/>
      <dgm:t>
        <a:bodyPr/>
        <a:lstStyle/>
        <a:p>
          <a:endParaRPr lang="el-GR"/>
        </a:p>
      </dgm:t>
    </dgm:pt>
    <dgm:pt modelId="{C527D3AD-7108-4082-BB6C-239CABE55F38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0.7</a:t>
          </a:r>
          <a:endParaRPr lang="el-GR" sz="1400" dirty="0">
            <a:latin typeface="Century" panose="02040604050505020304" pitchFamily="18" charset="0"/>
          </a:endParaRPr>
        </a:p>
      </dgm:t>
    </dgm:pt>
    <dgm:pt modelId="{FE87391D-113A-4891-A2CB-F97D8E75D55F}" type="parTrans" cxnId="{813414B7-AF4F-4C64-B3B8-C91D9F87A430}">
      <dgm:prSet/>
      <dgm:spPr/>
      <dgm:t>
        <a:bodyPr/>
        <a:lstStyle/>
        <a:p>
          <a:endParaRPr lang="el-GR"/>
        </a:p>
      </dgm:t>
    </dgm:pt>
    <dgm:pt modelId="{0E91EFD4-C7E8-4B37-BFCC-207395224038}" type="sibTrans" cxnId="{813414B7-AF4F-4C64-B3B8-C91D9F87A430}">
      <dgm:prSet/>
      <dgm:spPr/>
      <dgm:t>
        <a:bodyPr/>
        <a:lstStyle/>
        <a:p>
          <a:endParaRPr lang="el-GR"/>
        </a:p>
      </dgm:t>
    </dgm:pt>
    <dgm:pt modelId="{4161356D-9AA9-401F-A3C3-AACF201130EB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0.8</a:t>
          </a:r>
          <a:endParaRPr lang="el-GR" sz="1400" dirty="0">
            <a:latin typeface="Century" panose="02040604050505020304" pitchFamily="18" charset="0"/>
          </a:endParaRPr>
        </a:p>
      </dgm:t>
    </dgm:pt>
    <dgm:pt modelId="{0E01D27F-B2E0-4793-96AE-3C6B972274C1}" type="parTrans" cxnId="{22F48476-42AE-4BD2-81CC-0E83D947C6E5}">
      <dgm:prSet/>
      <dgm:spPr/>
      <dgm:t>
        <a:bodyPr/>
        <a:lstStyle/>
        <a:p>
          <a:endParaRPr lang="el-GR"/>
        </a:p>
      </dgm:t>
    </dgm:pt>
    <dgm:pt modelId="{9205060B-7CCB-492E-9AD8-752CE6968856}" type="sibTrans" cxnId="{22F48476-42AE-4BD2-81CC-0E83D947C6E5}">
      <dgm:prSet/>
      <dgm:spPr/>
      <dgm:t>
        <a:bodyPr/>
        <a:lstStyle/>
        <a:p>
          <a:endParaRPr lang="el-GR"/>
        </a:p>
      </dgm:t>
    </dgm:pt>
    <dgm:pt modelId="{28E4AE15-53CE-48D3-BC44-D20A5CA746E3}">
      <dgm:prSet phldrT="[Text]" custT="1"/>
      <dgm:spPr/>
      <dgm:t>
        <a:bodyPr/>
        <a:lstStyle/>
        <a:p>
          <a:r>
            <a:rPr lang="en-US" sz="2400" dirty="0" smtClean="0">
              <a:latin typeface="Century" panose="02040604050505020304" pitchFamily="18" charset="0"/>
            </a:rPr>
            <a:t>n</a:t>
          </a:r>
          <a:endParaRPr lang="el-GR" sz="2400" dirty="0">
            <a:latin typeface="Century" panose="02040604050505020304" pitchFamily="18" charset="0"/>
          </a:endParaRPr>
        </a:p>
      </dgm:t>
    </dgm:pt>
    <dgm:pt modelId="{1E0D6974-87EF-4DF6-B8B0-9E60F61B5C7A}" type="parTrans" cxnId="{F09875CA-BD74-4946-A120-48668E2BB86E}">
      <dgm:prSet/>
      <dgm:spPr/>
      <dgm:t>
        <a:bodyPr/>
        <a:lstStyle/>
        <a:p>
          <a:endParaRPr lang="el-GR"/>
        </a:p>
      </dgm:t>
    </dgm:pt>
    <dgm:pt modelId="{EA0503C4-03F9-4B08-BB3E-F3D85A32DDB8}" type="sibTrans" cxnId="{F09875CA-BD74-4946-A120-48668E2BB86E}">
      <dgm:prSet/>
      <dgm:spPr/>
      <dgm:t>
        <a:bodyPr/>
        <a:lstStyle/>
        <a:p>
          <a:endParaRPr lang="el-GR"/>
        </a:p>
      </dgm:t>
    </dgm:pt>
    <dgm:pt modelId="{95C20290-19BB-478D-9E25-D9B1EA5057C5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10</a:t>
          </a:r>
          <a:endParaRPr lang="el-GR" sz="1400" dirty="0">
            <a:latin typeface="Century" panose="02040604050505020304" pitchFamily="18" charset="0"/>
          </a:endParaRPr>
        </a:p>
      </dgm:t>
    </dgm:pt>
    <dgm:pt modelId="{9244EE19-47B5-4E13-9F0C-3BB30FCB9152}" type="parTrans" cxnId="{ACFEC174-AA90-46D2-8A35-EF05FB7E2B8F}">
      <dgm:prSet/>
      <dgm:spPr/>
      <dgm:t>
        <a:bodyPr/>
        <a:lstStyle/>
        <a:p>
          <a:endParaRPr lang="el-GR"/>
        </a:p>
      </dgm:t>
    </dgm:pt>
    <dgm:pt modelId="{AB9C65B9-4033-45B3-965C-605B1E7CF677}" type="sibTrans" cxnId="{ACFEC174-AA90-46D2-8A35-EF05FB7E2B8F}">
      <dgm:prSet/>
      <dgm:spPr/>
      <dgm:t>
        <a:bodyPr/>
        <a:lstStyle/>
        <a:p>
          <a:endParaRPr lang="el-GR"/>
        </a:p>
      </dgm:t>
    </dgm:pt>
    <dgm:pt modelId="{45A414D7-FEFD-4DD3-9CF4-4000DAFD8FC0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0.9</a:t>
          </a:r>
          <a:endParaRPr lang="el-GR" sz="1400" dirty="0">
            <a:latin typeface="Century" panose="02040604050505020304" pitchFamily="18" charset="0"/>
          </a:endParaRPr>
        </a:p>
      </dgm:t>
    </dgm:pt>
    <dgm:pt modelId="{BA7B15E5-C630-4305-9C14-EED19D17519B}" type="parTrans" cxnId="{C80100C8-8750-4CEA-A2AD-0B80B77E6B7F}">
      <dgm:prSet/>
      <dgm:spPr/>
      <dgm:t>
        <a:bodyPr/>
        <a:lstStyle/>
        <a:p>
          <a:endParaRPr lang="el-GR"/>
        </a:p>
      </dgm:t>
    </dgm:pt>
    <dgm:pt modelId="{FF193DF5-F56B-4647-A818-D45ADE5B1BAE}" type="sibTrans" cxnId="{C80100C8-8750-4CEA-A2AD-0B80B77E6B7F}">
      <dgm:prSet/>
      <dgm:spPr/>
      <dgm:t>
        <a:bodyPr/>
        <a:lstStyle/>
        <a:p>
          <a:endParaRPr lang="el-GR"/>
        </a:p>
      </dgm:t>
    </dgm:pt>
    <dgm:pt modelId="{950F7250-9770-411A-9120-0AFFCC9A8C95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0.95</a:t>
          </a:r>
          <a:endParaRPr lang="el-GR" sz="1400" dirty="0">
            <a:latin typeface="Century" panose="02040604050505020304" pitchFamily="18" charset="0"/>
          </a:endParaRPr>
        </a:p>
      </dgm:t>
    </dgm:pt>
    <dgm:pt modelId="{1704790A-0FCA-4F65-A219-15CC8934CF33}" type="parTrans" cxnId="{A93C4B64-C85E-4A67-A5E6-819232AD64A2}">
      <dgm:prSet/>
      <dgm:spPr/>
      <dgm:t>
        <a:bodyPr/>
        <a:lstStyle/>
        <a:p>
          <a:endParaRPr lang="el-GR"/>
        </a:p>
      </dgm:t>
    </dgm:pt>
    <dgm:pt modelId="{31C8EEB5-E08C-4421-859A-7C03B8EF86C7}" type="sibTrans" cxnId="{A93C4B64-C85E-4A67-A5E6-819232AD64A2}">
      <dgm:prSet/>
      <dgm:spPr/>
      <dgm:t>
        <a:bodyPr/>
        <a:lstStyle/>
        <a:p>
          <a:endParaRPr lang="el-GR"/>
        </a:p>
      </dgm:t>
    </dgm:pt>
    <dgm:pt modelId="{09CF28E8-5E85-4C9C-8BFB-C21D1D8B61D7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0.99</a:t>
          </a:r>
          <a:endParaRPr lang="el-GR" sz="1400" dirty="0">
            <a:latin typeface="Century" panose="02040604050505020304" pitchFamily="18" charset="0"/>
          </a:endParaRPr>
        </a:p>
      </dgm:t>
    </dgm:pt>
    <dgm:pt modelId="{351CA0EE-B58A-413D-9FF1-17475DB3ACFE}" type="parTrans" cxnId="{18A48A1D-5423-4C2C-B43A-51D4884C31A0}">
      <dgm:prSet/>
      <dgm:spPr/>
      <dgm:t>
        <a:bodyPr/>
        <a:lstStyle/>
        <a:p>
          <a:endParaRPr lang="el-GR"/>
        </a:p>
      </dgm:t>
    </dgm:pt>
    <dgm:pt modelId="{DC77562B-E446-4F16-A6F0-7565F1E05DED}" type="sibTrans" cxnId="{18A48A1D-5423-4C2C-B43A-51D4884C31A0}">
      <dgm:prSet/>
      <dgm:spPr/>
      <dgm:t>
        <a:bodyPr/>
        <a:lstStyle/>
        <a:p>
          <a:endParaRPr lang="el-GR"/>
        </a:p>
      </dgm:t>
    </dgm:pt>
    <dgm:pt modelId="{646C74F9-DB13-4DDF-8B2A-13B726DEA774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20</a:t>
          </a:r>
          <a:endParaRPr lang="el-GR" sz="1400" dirty="0">
            <a:latin typeface="Century" panose="02040604050505020304" pitchFamily="18" charset="0"/>
          </a:endParaRPr>
        </a:p>
      </dgm:t>
    </dgm:pt>
    <dgm:pt modelId="{84289D53-375D-4D3B-97A1-5E0A58B8D973}" type="parTrans" cxnId="{5A794E55-AA58-4755-AE5D-4C8CECAFB7F0}">
      <dgm:prSet/>
      <dgm:spPr/>
      <dgm:t>
        <a:bodyPr/>
        <a:lstStyle/>
        <a:p>
          <a:endParaRPr lang="el-GR"/>
        </a:p>
      </dgm:t>
    </dgm:pt>
    <dgm:pt modelId="{2507D8E5-45C1-4E7C-B274-95026A849B59}" type="sibTrans" cxnId="{5A794E55-AA58-4755-AE5D-4C8CECAFB7F0}">
      <dgm:prSet/>
      <dgm:spPr/>
      <dgm:t>
        <a:bodyPr/>
        <a:lstStyle/>
        <a:p>
          <a:endParaRPr lang="el-GR"/>
        </a:p>
      </dgm:t>
    </dgm:pt>
    <dgm:pt modelId="{E3C362E1-BFCB-47ED-9E2D-E0E2276F2577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100</a:t>
          </a:r>
          <a:endParaRPr lang="el-GR" sz="1400" dirty="0">
            <a:latin typeface="Century" panose="02040604050505020304" pitchFamily="18" charset="0"/>
          </a:endParaRPr>
        </a:p>
      </dgm:t>
    </dgm:pt>
    <dgm:pt modelId="{FBBC80B6-4430-4E05-BECF-37FC875C7EC6}" type="parTrans" cxnId="{B4E7E87C-66D3-461B-B31D-6B662C85D3D2}">
      <dgm:prSet/>
      <dgm:spPr/>
      <dgm:t>
        <a:bodyPr/>
        <a:lstStyle/>
        <a:p>
          <a:endParaRPr lang="el-GR"/>
        </a:p>
      </dgm:t>
    </dgm:pt>
    <dgm:pt modelId="{2F66EEF4-D647-47D2-A67E-9AFAA906793C}" type="sibTrans" cxnId="{B4E7E87C-66D3-461B-B31D-6B662C85D3D2}">
      <dgm:prSet/>
      <dgm:spPr/>
      <dgm:t>
        <a:bodyPr/>
        <a:lstStyle/>
        <a:p>
          <a:endParaRPr lang="el-GR"/>
        </a:p>
      </dgm:t>
    </dgm:pt>
    <dgm:pt modelId="{52570AC8-29CF-4FC5-985B-F2B678EDBB8B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500</a:t>
          </a:r>
          <a:endParaRPr lang="el-GR" sz="1400" dirty="0">
            <a:latin typeface="Century" panose="02040604050505020304" pitchFamily="18" charset="0"/>
          </a:endParaRPr>
        </a:p>
      </dgm:t>
    </dgm:pt>
    <dgm:pt modelId="{AF56CA42-CA8F-4387-B240-52E194822EC3}" type="parTrans" cxnId="{FCF8E131-3615-49E9-8BD4-93882477F524}">
      <dgm:prSet/>
      <dgm:spPr/>
      <dgm:t>
        <a:bodyPr/>
        <a:lstStyle/>
        <a:p>
          <a:endParaRPr lang="el-GR"/>
        </a:p>
      </dgm:t>
    </dgm:pt>
    <dgm:pt modelId="{33E60DD6-D948-48BC-918E-3D35B4C78C16}" type="sibTrans" cxnId="{FCF8E131-3615-49E9-8BD4-93882477F524}">
      <dgm:prSet/>
      <dgm:spPr/>
      <dgm:t>
        <a:bodyPr/>
        <a:lstStyle/>
        <a:p>
          <a:endParaRPr lang="el-GR"/>
        </a:p>
      </dgm:t>
    </dgm:pt>
    <dgm:pt modelId="{FA339BF2-D809-4544-99C0-98A0E6F1AF74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1000</a:t>
          </a:r>
          <a:endParaRPr lang="el-GR" sz="1400" dirty="0">
            <a:latin typeface="Century" panose="02040604050505020304" pitchFamily="18" charset="0"/>
          </a:endParaRPr>
        </a:p>
      </dgm:t>
    </dgm:pt>
    <dgm:pt modelId="{D0F5CCE3-E71C-44A3-8C49-3A5E0F3E0FB2}" type="parTrans" cxnId="{9D80C181-D87E-4BFD-80E2-48329C504119}">
      <dgm:prSet/>
      <dgm:spPr/>
      <dgm:t>
        <a:bodyPr/>
        <a:lstStyle/>
        <a:p>
          <a:endParaRPr lang="el-GR"/>
        </a:p>
      </dgm:t>
    </dgm:pt>
    <dgm:pt modelId="{6C84DD43-F07B-4646-A088-9B297BEF9A7E}" type="sibTrans" cxnId="{9D80C181-D87E-4BFD-80E2-48329C504119}">
      <dgm:prSet/>
      <dgm:spPr/>
      <dgm:t>
        <a:bodyPr/>
        <a:lstStyle/>
        <a:p>
          <a:endParaRPr lang="el-GR"/>
        </a:p>
      </dgm:t>
    </dgm:pt>
    <dgm:pt modelId="{AE1F32BD-969F-4CCB-9DCF-0C794ECB6AE3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2000</a:t>
          </a:r>
          <a:endParaRPr lang="el-GR" sz="1400" dirty="0">
            <a:latin typeface="Century" panose="02040604050505020304" pitchFamily="18" charset="0"/>
          </a:endParaRPr>
        </a:p>
      </dgm:t>
    </dgm:pt>
    <dgm:pt modelId="{06B9432A-F7C7-438A-99FD-BD564620AAFE}" type="parTrans" cxnId="{9E47C410-F278-4A6A-8350-CD4D33871DFB}">
      <dgm:prSet/>
      <dgm:spPr/>
      <dgm:t>
        <a:bodyPr/>
        <a:lstStyle/>
        <a:p>
          <a:endParaRPr lang="el-GR"/>
        </a:p>
      </dgm:t>
    </dgm:pt>
    <dgm:pt modelId="{2AE3BE0E-7B21-471B-B117-65F122B33E8C}" type="sibTrans" cxnId="{9E47C410-F278-4A6A-8350-CD4D33871DFB}">
      <dgm:prSet/>
      <dgm:spPr/>
      <dgm:t>
        <a:bodyPr/>
        <a:lstStyle/>
        <a:p>
          <a:endParaRPr lang="el-GR"/>
        </a:p>
      </dgm:t>
    </dgm:pt>
    <dgm:pt modelId="{4943F2C9-C707-4EA2-A0B2-7A4D58BF2395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5000</a:t>
          </a:r>
          <a:endParaRPr lang="el-GR" sz="1400" dirty="0">
            <a:latin typeface="Century" panose="02040604050505020304" pitchFamily="18" charset="0"/>
          </a:endParaRPr>
        </a:p>
      </dgm:t>
    </dgm:pt>
    <dgm:pt modelId="{A0146268-5327-4EA9-BBCC-8F877D1FC5C8}" type="parTrans" cxnId="{01BF16AF-3D78-47A6-88ED-E3294F25A370}">
      <dgm:prSet/>
      <dgm:spPr/>
      <dgm:t>
        <a:bodyPr/>
        <a:lstStyle/>
        <a:p>
          <a:endParaRPr lang="el-GR"/>
        </a:p>
      </dgm:t>
    </dgm:pt>
    <dgm:pt modelId="{6DF3CEA0-4F8F-4CB6-BFA4-4B623E382BFB}" type="sibTrans" cxnId="{01BF16AF-3D78-47A6-88ED-E3294F25A370}">
      <dgm:prSet/>
      <dgm:spPr/>
      <dgm:t>
        <a:bodyPr/>
        <a:lstStyle/>
        <a:p>
          <a:endParaRPr lang="el-GR"/>
        </a:p>
      </dgm:t>
    </dgm:pt>
    <dgm:pt modelId="{56F707D3-4CED-433E-80EA-D9ECB39B4BFC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10000</a:t>
          </a:r>
          <a:endParaRPr lang="el-GR" sz="1400" dirty="0">
            <a:latin typeface="Century" panose="02040604050505020304" pitchFamily="18" charset="0"/>
          </a:endParaRPr>
        </a:p>
      </dgm:t>
    </dgm:pt>
    <dgm:pt modelId="{D260E9F5-8159-430F-8229-413EAC52ABC2}" type="parTrans" cxnId="{80772ACD-6E0A-43BF-A380-7F1B1359BE6B}">
      <dgm:prSet/>
      <dgm:spPr/>
      <dgm:t>
        <a:bodyPr/>
        <a:lstStyle/>
        <a:p>
          <a:endParaRPr lang="el-GR"/>
        </a:p>
      </dgm:t>
    </dgm:pt>
    <dgm:pt modelId="{D134B3D9-F345-4D91-8C8A-C9137715788A}" type="sibTrans" cxnId="{80772ACD-6E0A-43BF-A380-7F1B1359BE6B}">
      <dgm:prSet/>
      <dgm:spPr/>
      <dgm:t>
        <a:bodyPr/>
        <a:lstStyle/>
        <a:p>
          <a:endParaRPr lang="el-GR"/>
        </a:p>
      </dgm:t>
    </dgm:pt>
    <dgm:pt modelId="{97546579-A60B-49F2-9D1F-18AE98449D0F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20000</a:t>
          </a:r>
          <a:endParaRPr lang="el-GR" sz="1400" dirty="0">
            <a:latin typeface="Century" panose="02040604050505020304" pitchFamily="18" charset="0"/>
          </a:endParaRPr>
        </a:p>
      </dgm:t>
    </dgm:pt>
    <dgm:pt modelId="{5FAE5F78-9294-4E78-87B6-42714E719030}" type="parTrans" cxnId="{6039FEFA-CF88-4B4A-B5A7-8E3C71259BE0}">
      <dgm:prSet/>
      <dgm:spPr/>
      <dgm:t>
        <a:bodyPr/>
        <a:lstStyle/>
        <a:p>
          <a:endParaRPr lang="el-GR"/>
        </a:p>
      </dgm:t>
    </dgm:pt>
    <dgm:pt modelId="{26EA403E-9A97-49FD-9517-47BD9AB4F6D9}" type="sibTrans" cxnId="{6039FEFA-CF88-4B4A-B5A7-8E3C71259BE0}">
      <dgm:prSet/>
      <dgm:spPr/>
      <dgm:t>
        <a:bodyPr/>
        <a:lstStyle/>
        <a:p>
          <a:endParaRPr lang="el-GR"/>
        </a:p>
      </dgm:t>
    </dgm:pt>
    <dgm:pt modelId="{8CF4388A-2181-4B6F-8C3B-976BEFE6BC32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50000</a:t>
          </a:r>
          <a:endParaRPr lang="el-GR" sz="1400" dirty="0">
            <a:latin typeface="Century" panose="02040604050505020304" pitchFamily="18" charset="0"/>
          </a:endParaRPr>
        </a:p>
      </dgm:t>
    </dgm:pt>
    <dgm:pt modelId="{944D16B8-1AA9-4806-A70A-851791130CC3}" type="parTrans" cxnId="{71E52578-3E85-42BC-8642-4E46AB610994}">
      <dgm:prSet/>
      <dgm:spPr/>
      <dgm:t>
        <a:bodyPr/>
        <a:lstStyle/>
        <a:p>
          <a:endParaRPr lang="el-GR"/>
        </a:p>
      </dgm:t>
    </dgm:pt>
    <dgm:pt modelId="{89AC01C1-A163-40DD-BC87-D9F58181D8C9}" type="sibTrans" cxnId="{71E52578-3E85-42BC-8642-4E46AB610994}">
      <dgm:prSet/>
      <dgm:spPr/>
      <dgm:t>
        <a:bodyPr/>
        <a:lstStyle/>
        <a:p>
          <a:endParaRPr lang="el-GR"/>
        </a:p>
      </dgm:t>
    </dgm:pt>
    <dgm:pt modelId="{3491B9E2-51F2-482C-8C6F-692DBB9A60FF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100000</a:t>
          </a:r>
          <a:endParaRPr lang="el-GR" sz="1400" dirty="0">
            <a:latin typeface="Century" panose="02040604050505020304" pitchFamily="18" charset="0"/>
          </a:endParaRPr>
        </a:p>
      </dgm:t>
    </dgm:pt>
    <dgm:pt modelId="{EE945D68-0AE1-4F30-9515-41EF8905D9E4}" type="parTrans" cxnId="{13F90A7E-1151-4324-AE49-32FBD3CA0B42}">
      <dgm:prSet/>
      <dgm:spPr/>
      <dgm:t>
        <a:bodyPr/>
        <a:lstStyle/>
        <a:p>
          <a:endParaRPr lang="el-GR"/>
        </a:p>
      </dgm:t>
    </dgm:pt>
    <dgm:pt modelId="{4FCA99D0-9257-4B6D-AE07-6A7B5F15A549}" type="sibTrans" cxnId="{13F90A7E-1151-4324-AE49-32FBD3CA0B42}">
      <dgm:prSet/>
      <dgm:spPr/>
      <dgm:t>
        <a:bodyPr/>
        <a:lstStyle/>
        <a:p>
          <a:endParaRPr lang="el-GR"/>
        </a:p>
      </dgm:t>
    </dgm:pt>
    <dgm:pt modelId="{57937635-B700-477F-9277-31CEFFC673E0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0.6</a:t>
          </a:r>
          <a:endParaRPr lang="el-GR" sz="1400" dirty="0">
            <a:latin typeface="Century" panose="02040604050505020304" pitchFamily="18" charset="0"/>
          </a:endParaRPr>
        </a:p>
      </dgm:t>
    </dgm:pt>
    <dgm:pt modelId="{10ABF6D6-94AA-440C-99B4-E1B70F67A366}" type="parTrans" cxnId="{C5E8EE2E-6153-4743-AFE0-CCA361ECCCEA}">
      <dgm:prSet/>
      <dgm:spPr/>
      <dgm:t>
        <a:bodyPr/>
        <a:lstStyle/>
        <a:p>
          <a:endParaRPr lang="el-GR"/>
        </a:p>
      </dgm:t>
    </dgm:pt>
    <dgm:pt modelId="{A3F50BDE-7107-44D3-BCE7-5017BD1AF4BE}" type="sibTrans" cxnId="{C5E8EE2E-6153-4743-AFE0-CCA361ECCCEA}">
      <dgm:prSet/>
      <dgm:spPr/>
      <dgm:t>
        <a:bodyPr/>
        <a:lstStyle/>
        <a:p>
          <a:endParaRPr lang="el-GR"/>
        </a:p>
      </dgm:t>
    </dgm:pt>
    <dgm:pt modelId="{C892A2D3-5691-4E94-B070-0EBD5E7F51BA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</a:rPr>
            <a:t>200</a:t>
          </a:r>
          <a:endParaRPr lang="el-GR" sz="1400" dirty="0">
            <a:latin typeface="Century" panose="02040604050505020304" pitchFamily="18" charset="0"/>
          </a:endParaRPr>
        </a:p>
      </dgm:t>
    </dgm:pt>
    <dgm:pt modelId="{EAB761B9-37B7-42DD-B958-B633BE730721}" type="parTrans" cxnId="{37494409-25BE-497D-8E09-A29AD78D203D}">
      <dgm:prSet/>
      <dgm:spPr/>
      <dgm:t>
        <a:bodyPr/>
        <a:lstStyle/>
        <a:p>
          <a:endParaRPr lang="el-GR"/>
        </a:p>
      </dgm:t>
    </dgm:pt>
    <dgm:pt modelId="{2B7D6388-9D88-4321-A2BE-20CA57073811}" type="sibTrans" cxnId="{37494409-25BE-497D-8E09-A29AD78D203D}">
      <dgm:prSet/>
      <dgm:spPr/>
      <dgm:t>
        <a:bodyPr/>
        <a:lstStyle/>
        <a:p>
          <a:endParaRPr lang="el-GR"/>
        </a:p>
      </dgm:t>
    </dgm:pt>
    <dgm:pt modelId="{8BECD7AE-0BFE-4096-80B2-8586670C33B5}" type="pres">
      <dgm:prSet presAssocID="{6A8DC536-EA69-49A4-B003-D1FA54884A0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A608329-D484-4762-AABE-0A0903918937}" type="pres">
      <dgm:prSet presAssocID="{E4BB253E-5B61-4B37-997A-54C4F152EB9B}" presName="root" presStyleCnt="0"/>
      <dgm:spPr/>
    </dgm:pt>
    <dgm:pt modelId="{24D34679-4266-42B5-ADAE-6342CA41FB29}" type="pres">
      <dgm:prSet presAssocID="{E4BB253E-5B61-4B37-997A-54C4F152EB9B}" presName="rootComposite" presStyleCnt="0"/>
      <dgm:spPr/>
    </dgm:pt>
    <dgm:pt modelId="{ADC40BE4-C98A-479C-A376-5C13043051A2}" type="pres">
      <dgm:prSet presAssocID="{E4BB253E-5B61-4B37-997A-54C4F152EB9B}" presName="rootText" presStyleLbl="node1" presStyleIdx="0" presStyleCnt="2" custScaleX="326931"/>
      <dgm:spPr/>
      <dgm:t>
        <a:bodyPr/>
        <a:lstStyle/>
        <a:p>
          <a:endParaRPr lang="el-GR"/>
        </a:p>
      </dgm:t>
    </dgm:pt>
    <dgm:pt modelId="{DFEF0DAD-BE95-433B-89B1-83FBF686F677}" type="pres">
      <dgm:prSet presAssocID="{E4BB253E-5B61-4B37-997A-54C4F152EB9B}" presName="rootConnector" presStyleLbl="node1" presStyleIdx="0" presStyleCnt="2"/>
      <dgm:spPr/>
      <dgm:t>
        <a:bodyPr/>
        <a:lstStyle/>
        <a:p>
          <a:endParaRPr lang="el-GR"/>
        </a:p>
      </dgm:t>
    </dgm:pt>
    <dgm:pt modelId="{8D420FFD-1B3D-4A7C-B002-690AB38C0B36}" type="pres">
      <dgm:prSet presAssocID="{E4BB253E-5B61-4B37-997A-54C4F152EB9B}" presName="childShape" presStyleCnt="0"/>
      <dgm:spPr/>
    </dgm:pt>
    <dgm:pt modelId="{28E06D24-501D-42C3-AA44-4F83F070F1BF}" type="pres">
      <dgm:prSet presAssocID="{2DB11DA8-6438-4D9F-92CD-5FC3443CB422}" presName="Name13" presStyleLbl="parChTrans1D2" presStyleIdx="0" presStyleCnt="19"/>
      <dgm:spPr/>
      <dgm:t>
        <a:bodyPr/>
        <a:lstStyle/>
        <a:p>
          <a:endParaRPr lang="el-GR"/>
        </a:p>
      </dgm:t>
    </dgm:pt>
    <dgm:pt modelId="{AC6BF3D5-FB34-4FC1-B2A6-328E3B9CBAED}" type="pres">
      <dgm:prSet presAssocID="{FB14CA7A-3619-4D54-830C-726BDA4FB868}" presName="childText" presStyleLbl="bgAcc1" presStyleIdx="0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892C8D-E453-4169-AC0B-EE3634C3091B}" type="pres">
      <dgm:prSet presAssocID="{10ABF6D6-94AA-440C-99B4-E1B70F67A366}" presName="Name13" presStyleLbl="parChTrans1D2" presStyleIdx="1" presStyleCnt="19"/>
      <dgm:spPr/>
      <dgm:t>
        <a:bodyPr/>
        <a:lstStyle/>
        <a:p>
          <a:endParaRPr lang="el-GR"/>
        </a:p>
      </dgm:t>
    </dgm:pt>
    <dgm:pt modelId="{CAA99E94-306D-40D4-A419-D480A0F09839}" type="pres">
      <dgm:prSet presAssocID="{57937635-B700-477F-9277-31CEFFC673E0}" presName="childText" presStyleLbl="bgAcc1" presStyleIdx="1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B753AD-C4D5-42F1-9EF7-1816628FBEAB}" type="pres">
      <dgm:prSet presAssocID="{FE87391D-113A-4891-A2CB-F97D8E75D55F}" presName="Name13" presStyleLbl="parChTrans1D2" presStyleIdx="2" presStyleCnt="19"/>
      <dgm:spPr/>
      <dgm:t>
        <a:bodyPr/>
        <a:lstStyle/>
        <a:p>
          <a:endParaRPr lang="el-GR"/>
        </a:p>
      </dgm:t>
    </dgm:pt>
    <dgm:pt modelId="{10ED52B6-0FCB-4568-9025-C95D47C9B36A}" type="pres">
      <dgm:prSet presAssocID="{C527D3AD-7108-4082-BB6C-239CABE55F38}" presName="childText" presStyleLbl="bgAcc1" presStyleIdx="2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1E5AC7-8EA5-4DD7-BABC-FF03FDB4990C}" type="pres">
      <dgm:prSet presAssocID="{0E01D27F-B2E0-4793-96AE-3C6B972274C1}" presName="Name13" presStyleLbl="parChTrans1D2" presStyleIdx="3" presStyleCnt="19"/>
      <dgm:spPr/>
      <dgm:t>
        <a:bodyPr/>
        <a:lstStyle/>
        <a:p>
          <a:endParaRPr lang="el-GR"/>
        </a:p>
      </dgm:t>
    </dgm:pt>
    <dgm:pt modelId="{D836B0C4-A7F7-43CC-AA43-077C9E17D50B}" type="pres">
      <dgm:prSet presAssocID="{4161356D-9AA9-401F-A3C3-AACF201130EB}" presName="childText" presStyleLbl="bgAcc1" presStyleIdx="3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4542B7-84E4-4F10-9E25-7682560A6377}" type="pres">
      <dgm:prSet presAssocID="{BA7B15E5-C630-4305-9C14-EED19D17519B}" presName="Name13" presStyleLbl="parChTrans1D2" presStyleIdx="4" presStyleCnt="19"/>
      <dgm:spPr/>
      <dgm:t>
        <a:bodyPr/>
        <a:lstStyle/>
        <a:p>
          <a:endParaRPr lang="el-GR"/>
        </a:p>
      </dgm:t>
    </dgm:pt>
    <dgm:pt modelId="{5FE3CBF5-48F3-4822-A40E-6E46E01272E2}" type="pres">
      <dgm:prSet presAssocID="{45A414D7-FEFD-4DD3-9CF4-4000DAFD8FC0}" presName="childText" presStyleLbl="bgAcc1" presStyleIdx="4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2EDE23-28FE-4644-ABDD-F1E97FA186F0}" type="pres">
      <dgm:prSet presAssocID="{1704790A-0FCA-4F65-A219-15CC8934CF33}" presName="Name13" presStyleLbl="parChTrans1D2" presStyleIdx="5" presStyleCnt="19"/>
      <dgm:spPr/>
      <dgm:t>
        <a:bodyPr/>
        <a:lstStyle/>
        <a:p>
          <a:endParaRPr lang="el-GR"/>
        </a:p>
      </dgm:t>
    </dgm:pt>
    <dgm:pt modelId="{7620435A-94A7-4DDE-B3F2-D3FBE86DE470}" type="pres">
      <dgm:prSet presAssocID="{950F7250-9770-411A-9120-0AFFCC9A8C95}" presName="childText" presStyleLbl="bgAcc1" presStyleIdx="5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CD1718-57CF-4827-9BF1-565C8DDC09DF}" type="pres">
      <dgm:prSet presAssocID="{351CA0EE-B58A-413D-9FF1-17475DB3ACFE}" presName="Name13" presStyleLbl="parChTrans1D2" presStyleIdx="6" presStyleCnt="19"/>
      <dgm:spPr/>
      <dgm:t>
        <a:bodyPr/>
        <a:lstStyle/>
        <a:p>
          <a:endParaRPr lang="el-GR"/>
        </a:p>
      </dgm:t>
    </dgm:pt>
    <dgm:pt modelId="{3D11DC92-47E4-4C58-AB31-8DD5A9057FA4}" type="pres">
      <dgm:prSet presAssocID="{09CF28E8-5E85-4C9C-8BFB-C21D1D8B61D7}" presName="childText" presStyleLbl="bgAcc1" presStyleIdx="6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101CAF-0BA1-4885-B8D4-7D398D7C27F8}" type="pres">
      <dgm:prSet presAssocID="{28E4AE15-53CE-48D3-BC44-D20A5CA746E3}" presName="root" presStyleCnt="0"/>
      <dgm:spPr/>
    </dgm:pt>
    <dgm:pt modelId="{F5727E3B-D66F-4FC0-B638-515D000A612E}" type="pres">
      <dgm:prSet presAssocID="{28E4AE15-53CE-48D3-BC44-D20A5CA746E3}" presName="rootComposite" presStyleCnt="0"/>
      <dgm:spPr/>
    </dgm:pt>
    <dgm:pt modelId="{B622AD95-738A-4586-97AC-2A73F656F018}" type="pres">
      <dgm:prSet presAssocID="{28E4AE15-53CE-48D3-BC44-D20A5CA746E3}" presName="rootText" presStyleLbl="node1" presStyleIdx="1" presStyleCnt="2"/>
      <dgm:spPr/>
      <dgm:t>
        <a:bodyPr/>
        <a:lstStyle/>
        <a:p>
          <a:endParaRPr lang="el-GR"/>
        </a:p>
      </dgm:t>
    </dgm:pt>
    <dgm:pt modelId="{C3249CE2-D21F-4C52-A4AE-17B8A1F7F9B1}" type="pres">
      <dgm:prSet presAssocID="{28E4AE15-53CE-48D3-BC44-D20A5CA746E3}" presName="rootConnector" presStyleLbl="node1" presStyleIdx="1" presStyleCnt="2"/>
      <dgm:spPr/>
      <dgm:t>
        <a:bodyPr/>
        <a:lstStyle/>
        <a:p>
          <a:endParaRPr lang="el-GR"/>
        </a:p>
      </dgm:t>
    </dgm:pt>
    <dgm:pt modelId="{24D692C8-F168-4B59-A862-7356764C9DE9}" type="pres">
      <dgm:prSet presAssocID="{28E4AE15-53CE-48D3-BC44-D20A5CA746E3}" presName="childShape" presStyleCnt="0"/>
      <dgm:spPr/>
    </dgm:pt>
    <dgm:pt modelId="{FEDCFFB9-4EA3-4741-8579-747FAFC5087B}" type="pres">
      <dgm:prSet presAssocID="{9244EE19-47B5-4E13-9F0C-3BB30FCB9152}" presName="Name13" presStyleLbl="parChTrans1D2" presStyleIdx="7" presStyleCnt="19"/>
      <dgm:spPr/>
      <dgm:t>
        <a:bodyPr/>
        <a:lstStyle/>
        <a:p>
          <a:endParaRPr lang="el-GR"/>
        </a:p>
      </dgm:t>
    </dgm:pt>
    <dgm:pt modelId="{65549057-863C-4EC2-81C8-23F6C8A69A6D}" type="pres">
      <dgm:prSet presAssocID="{95C20290-19BB-478D-9E25-D9B1EA5057C5}" presName="childText" presStyleLbl="bgAcc1" presStyleIdx="7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0AF70F-3CFE-4A0D-92EE-8EA237FC27B7}" type="pres">
      <dgm:prSet presAssocID="{84289D53-375D-4D3B-97A1-5E0A58B8D973}" presName="Name13" presStyleLbl="parChTrans1D2" presStyleIdx="8" presStyleCnt="19"/>
      <dgm:spPr/>
      <dgm:t>
        <a:bodyPr/>
        <a:lstStyle/>
        <a:p>
          <a:endParaRPr lang="el-GR"/>
        </a:p>
      </dgm:t>
    </dgm:pt>
    <dgm:pt modelId="{472690EE-E6F1-404E-B45E-B0EB698B8459}" type="pres">
      <dgm:prSet presAssocID="{646C74F9-DB13-4DDF-8B2A-13B726DEA774}" presName="childText" presStyleLbl="bgAcc1" presStyleIdx="8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95E709-2359-47DE-9A88-DD2453BD26BF}" type="pres">
      <dgm:prSet presAssocID="{FBBC80B6-4430-4E05-BECF-37FC875C7EC6}" presName="Name13" presStyleLbl="parChTrans1D2" presStyleIdx="9" presStyleCnt="19"/>
      <dgm:spPr/>
      <dgm:t>
        <a:bodyPr/>
        <a:lstStyle/>
        <a:p>
          <a:endParaRPr lang="el-GR"/>
        </a:p>
      </dgm:t>
    </dgm:pt>
    <dgm:pt modelId="{B00E5445-52CB-4BC9-8A74-A0A25C0E3B22}" type="pres">
      <dgm:prSet presAssocID="{E3C362E1-BFCB-47ED-9E2D-E0E2276F2577}" presName="childText" presStyleLbl="bgAcc1" presStyleIdx="9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FA3147-2D97-4A3D-B5A9-C6C917C32479}" type="pres">
      <dgm:prSet presAssocID="{EAB761B9-37B7-42DD-B958-B633BE730721}" presName="Name13" presStyleLbl="parChTrans1D2" presStyleIdx="10" presStyleCnt="19"/>
      <dgm:spPr/>
      <dgm:t>
        <a:bodyPr/>
        <a:lstStyle/>
        <a:p>
          <a:endParaRPr lang="el-GR"/>
        </a:p>
      </dgm:t>
    </dgm:pt>
    <dgm:pt modelId="{31C57987-E24E-4880-9690-C168A6211308}" type="pres">
      <dgm:prSet presAssocID="{C892A2D3-5691-4E94-B070-0EBD5E7F51BA}" presName="childText" presStyleLbl="bgAcc1" presStyleIdx="10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E5401-1DAA-4AC8-8543-8617F37D200A}" type="pres">
      <dgm:prSet presAssocID="{AF56CA42-CA8F-4387-B240-52E194822EC3}" presName="Name13" presStyleLbl="parChTrans1D2" presStyleIdx="11" presStyleCnt="19"/>
      <dgm:spPr/>
      <dgm:t>
        <a:bodyPr/>
        <a:lstStyle/>
        <a:p>
          <a:endParaRPr lang="el-GR"/>
        </a:p>
      </dgm:t>
    </dgm:pt>
    <dgm:pt modelId="{3BFA06E2-FEEA-45AA-B781-9BAD041D8D9E}" type="pres">
      <dgm:prSet presAssocID="{52570AC8-29CF-4FC5-985B-F2B678EDBB8B}" presName="childText" presStyleLbl="bgAcc1" presStyleIdx="11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281DB5-9DA2-490D-A7C1-B69E4BA2E574}" type="pres">
      <dgm:prSet presAssocID="{D0F5CCE3-E71C-44A3-8C49-3A5E0F3E0FB2}" presName="Name13" presStyleLbl="parChTrans1D2" presStyleIdx="12" presStyleCnt="19"/>
      <dgm:spPr/>
      <dgm:t>
        <a:bodyPr/>
        <a:lstStyle/>
        <a:p>
          <a:endParaRPr lang="el-GR"/>
        </a:p>
      </dgm:t>
    </dgm:pt>
    <dgm:pt modelId="{6CACDA6E-956F-42CB-9627-4AA213757290}" type="pres">
      <dgm:prSet presAssocID="{FA339BF2-D809-4544-99C0-98A0E6F1AF74}" presName="childText" presStyleLbl="bgAcc1" presStyleIdx="12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122224-EF68-42BA-BFE1-7F9EED42D282}" type="pres">
      <dgm:prSet presAssocID="{06B9432A-F7C7-438A-99FD-BD564620AAFE}" presName="Name13" presStyleLbl="parChTrans1D2" presStyleIdx="13" presStyleCnt="19"/>
      <dgm:spPr/>
      <dgm:t>
        <a:bodyPr/>
        <a:lstStyle/>
        <a:p>
          <a:endParaRPr lang="el-GR"/>
        </a:p>
      </dgm:t>
    </dgm:pt>
    <dgm:pt modelId="{315CE5C8-147E-49A5-984A-CD42E3C59719}" type="pres">
      <dgm:prSet presAssocID="{AE1F32BD-969F-4CCB-9DCF-0C794ECB6AE3}" presName="childText" presStyleLbl="bgAcc1" presStyleIdx="13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B28E98-2E18-461C-A31D-49F76E5FFCC8}" type="pres">
      <dgm:prSet presAssocID="{A0146268-5327-4EA9-BBCC-8F877D1FC5C8}" presName="Name13" presStyleLbl="parChTrans1D2" presStyleIdx="14" presStyleCnt="19"/>
      <dgm:spPr/>
      <dgm:t>
        <a:bodyPr/>
        <a:lstStyle/>
        <a:p>
          <a:endParaRPr lang="el-GR"/>
        </a:p>
      </dgm:t>
    </dgm:pt>
    <dgm:pt modelId="{C16D1FD1-975C-417C-9241-3A3A9A9D6CFE}" type="pres">
      <dgm:prSet presAssocID="{4943F2C9-C707-4EA2-A0B2-7A4D58BF2395}" presName="childText" presStyleLbl="bgAcc1" presStyleIdx="14" presStyleCnt="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02068B-DDF4-4714-9A7E-B123C1E8CF41}" type="pres">
      <dgm:prSet presAssocID="{D260E9F5-8159-430F-8229-413EAC52ABC2}" presName="Name13" presStyleLbl="parChTrans1D2" presStyleIdx="15" presStyleCnt="19"/>
      <dgm:spPr/>
      <dgm:t>
        <a:bodyPr/>
        <a:lstStyle/>
        <a:p>
          <a:endParaRPr lang="el-GR"/>
        </a:p>
      </dgm:t>
    </dgm:pt>
    <dgm:pt modelId="{E74B2148-4533-460A-921A-69A5A5FF6E4B}" type="pres">
      <dgm:prSet presAssocID="{56F707D3-4CED-433E-80EA-D9ECB39B4BFC}" presName="childText" presStyleLbl="bgAcc1" presStyleIdx="15" presStyleCnt="19" custScaleX="1313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143BDF-133A-402D-B870-892D410F64BC}" type="pres">
      <dgm:prSet presAssocID="{5FAE5F78-9294-4E78-87B6-42714E719030}" presName="Name13" presStyleLbl="parChTrans1D2" presStyleIdx="16" presStyleCnt="19"/>
      <dgm:spPr/>
      <dgm:t>
        <a:bodyPr/>
        <a:lstStyle/>
        <a:p>
          <a:endParaRPr lang="el-GR"/>
        </a:p>
      </dgm:t>
    </dgm:pt>
    <dgm:pt modelId="{631F43F7-E1E3-4E09-B460-C486B55DDD5C}" type="pres">
      <dgm:prSet presAssocID="{97546579-A60B-49F2-9D1F-18AE98449D0F}" presName="childText" presStyleLbl="bgAcc1" presStyleIdx="16" presStyleCnt="19" custScaleX="1457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E48C21-24ED-49D8-9427-A17CFDA38853}" type="pres">
      <dgm:prSet presAssocID="{944D16B8-1AA9-4806-A70A-851791130CC3}" presName="Name13" presStyleLbl="parChTrans1D2" presStyleIdx="17" presStyleCnt="19"/>
      <dgm:spPr/>
      <dgm:t>
        <a:bodyPr/>
        <a:lstStyle/>
        <a:p>
          <a:endParaRPr lang="el-GR"/>
        </a:p>
      </dgm:t>
    </dgm:pt>
    <dgm:pt modelId="{EEBD170E-F42B-46F8-8A21-A7C4F888089A}" type="pres">
      <dgm:prSet presAssocID="{8CF4388A-2181-4B6F-8C3B-976BEFE6BC32}" presName="childText" presStyleLbl="bgAcc1" presStyleIdx="17" presStyleCnt="19" custScaleX="1390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090067-556F-408D-8BB3-63C545816B76}" type="pres">
      <dgm:prSet presAssocID="{EE945D68-0AE1-4F30-9515-41EF8905D9E4}" presName="Name13" presStyleLbl="parChTrans1D2" presStyleIdx="18" presStyleCnt="19"/>
      <dgm:spPr/>
      <dgm:t>
        <a:bodyPr/>
        <a:lstStyle/>
        <a:p>
          <a:endParaRPr lang="el-GR"/>
        </a:p>
      </dgm:t>
    </dgm:pt>
    <dgm:pt modelId="{55EBA280-12B2-4201-8671-329885AE09CC}" type="pres">
      <dgm:prSet presAssocID="{3491B9E2-51F2-482C-8C6F-692DBB9A60FF}" presName="childText" presStyleLbl="bgAcc1" presStyleIdx="18" presStyleCnt="19" custScaleX="1342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078EA2-9EFD-45CB-A2D8-88BE1777CB2C}" type="presOf" srcId="{FBBC80B6-4430-4E05-BECF-37FC875C7EC6}" destId="{9B95E709-2359-47DE-9A88-DD2453BD26BF}" srcOrd="0" destOrd="0" presId="urn:microsoft.com/office/officeart/2005/8/layout/hierarchy3"/>
    <dgm:cxn modelId="{F9B43D90-A95B-4841-ACE3-0490B364CB2C}" type="presOf" srcId="{FE87391D-113A-4891-A2CB-F97D8E75D55F}" destId="{76B753AD-C4D5-42F1-9EF7-1816628FBEAB}" srcOrd="0" destOrd="0" presId="urn:microsoft.com/office/officeart/2005/8/layout/hierarchy3"/>
    <dgm:cxn modelId="{1A3E000B-C561-461B-837B-DD3E9A923ACE}" type="presOf" srcId="{57937635-B700-477F-9277-31CEFFC673E0}" destId="{CAA99E94-306D-40D4-A419-D480A0F09839}" srcOrd="0" destOrd="0" presId="urn:microsoft.com/office/officeart/2005/8/layout/hierarchy3"/>
    <dgm:cxn modelId="{9E47C410-F278-4A6A-8350-CD4D33871DFB}" srcId="{28E4AE15-53CE-48D3-BC44-D20A5CA746E3}" destId="{AE1F32BD-969F-4CCB-9DCF-0C794ECB6AE3}" srcOrd="6" destOrd="0" parTransId="{06B9432A-F7C7-438A-99FD-BD564620AAFE}" sibTransId="{2AE3BE0E-7B21-471B-B117-65F122B33E8C}"/>
    <dgm:cxn modelId="{22F48476-42AE-4BD2-81CC-0E83D947C6E5}" srcId="{E4BB253E-5B61-4B37-997A-54C4F152EB9B}" destId="{4161356D-9AA9-401F-A3C3-AACF201130EB}" srcOrd="3" destOrd="0" parTransId="{0E01D27F-B2E0-4793-96AE-3C6B972274C1}" sibTransId="{9205060B-7CCB-492E-9AD8-752CE6968856}"/>
    <dgm:cxn modelId="{9D80C181-D87E-4BFD-80E2-48329C504119}" srcId="{28E4AE15-53CE-48D3-BC44-D20A5CA746E3}" destId="{FA339BF2-D809-4544-99C0-98A0E6F1AF74}" srcOrd="5" destOrd="0" parTransId="{D0F5CCE3-E71C-44A3-8C49-3A5E0F3E0FB2}" sibTransId="{6C84DD43-F07B-4646-A088-9B297BEF9A7E}"/>
    <dgm:cxn modelId="{370FD52E-06A5-414C-9E9C-FD8E742A953B}" type="presOf" srcId="{56F707D3-4CED-433E-80EA-D9ECB39B4BFC}" destId="{E74B2148-4533-460A-921A-69A5A5FF6E4B}" srcOrd="0" destOrd="0" presId="urn:microsoft.com/office/officeart/2005/8/layout/hierarchy3"/>
    <dgm:cxn modelId="{80772ACD-6E0A-43BF-A380-7F1B1359BE6B}" srcId="{28E4AE15-53CE-48D3-BC44-D20A5CA746E3}" destId="{56F707D3-4CED-433E-80EA-D9ECB39B4BFC}" srcOrd="8" destOrd="0" parTransId="{D260E9F5-8159-430F-8229-413EAC52ABC2}" sibTransId="{D134B3D9-F345-4D91-8C8A-C9137715788A}"/>
    <dgm:cxn modelId="{1F6DA90E-E776-4F7D-9238-F7946F91AF7D}" type="presOf" srcId="{C527D3AD-7108-4082-BB6C-239CABE55F38}" destId="{10ED52B6-0FCB-4568-9025-C95D47C9B36A}" srcOrd="0" destOrd="0" presId="urn:microsoft.com/office/officeart/2005/8/layout/hierarchy3"/>
    <dgm:cxn modelId="{893AA807-AD41-4B62-B29F-78713A71C78A}" type="presOf" srcId="{944D16B8-1AA9-4806-A70A-851791130CC3}" destId="{37E48C21-24ED-49D8-9427-A17CFDA38853}" srcOrd="0" destOrd="0" presId="urn:microsoft.com/office/officeart/2005/8/layout/hierarchy3"/>
    <dgm:cxn modelId="{90AF188B-A724-4671-BF4C-9BD275C890F3}" type="presOf" srcId="{52570AC8-29CF-4FC5-985B-F2B678EDBB8B}" destId="{3BFA06E2-FEEA-45AA-B781-9BAD041D8D9E}" srcOrd="0" destOrd="0" presId="urn:microsoft.com/office/officeart/2005/8/layout/hierarchy3"/>
    <dgm:cxn modelId="{CCBEFECD-1A8E-4DAB-AD4E-8E38FAA6FE14}" type="presOf" srcId="{351CA0EE-B58A-413D-9FF1-17475DB3ACFE}" destId="{97CD1718-57CF-4827-9BF1-565C8DDC09DF}" srcOrd="0" destOrd="0" presId="urn:microsoft.com/office/officeart/2005/8/layout/hierarchy3"/>
    <dgm:cxn modelId="{CEE08FC7-BD9E-4EC8-AF05-F0998BE1F92D}" type="presOf" srcId="{3491B9E2-51F2-482C-8C6F-692DBB9A60FF}" destId="{55EBA280-12B2-4201-8671-329885AE09CC}" srcOrd="0" destOrd="0" presId="urn:microsoft.com/office/officeart/2005/8/layout/hierarchy3"/>
    <dgm:cxn modelId="{813414B7-AF4F-4C64-B3B8-C91D9F87A430}" srcId="{E4BB253E-5B61-4B37-997A-54C4F152EB9B}" destId="{C527D3AD-7108-4082-BB6C-239CABE55F38}" srcOrd="2" destOrd="0" parTransId="{FE87391D-113A-4891-A2CB-F97D8E75D55F}" sibTransId="{0E91EFD4-C7E8-4B37-BFCC-207395224038}"/>
    <dgm:cxn modelId="{0808EE4B-70F8-4B58-8BF6-FE58CF1F3ECB}" type="presOf" srcId="{84289D53-375D-4D3B-97A1-5E0A58B8D973}" destId="{BD0AF70F-3CFE-4A0D-92EE-8EA237FC27B7}" srcOrd="0" destOrd="0" presId="urn:microsoft.com/office/officeart/2005/8/layout/hierarchy3"/>
    <dgm:cxn modelId="{467983BB-1517-424D-B233-1F61C2840369}" type="presOf" srcId="{6A8DC536-EA69-49A4-B003-D1FA54884A06}" destId="{8BECD7AE-0BFE-4096-80B2-8586670C33B5}" srcOrd="0" destOrd="0" presId="urn:microsoft.com/office/officeart/2005/8/layout/hierarchy3"/>
    <dgm:cxn modelId="{2CC863F4-2457-4991-B647-3C558B2A13EE}" type="presOf" srcId="{BA7B15E5-C630-4305-9C14-EED19D17519B}" destId="{E64542B7-84E4-4F10-9E25-7682560A6377}" srcOrd="0" destOrd="0" presId="urn:microsoft.com/office/officeart/2005/8/layout/hierarchy3"/>
    <dgm:cxn modelId="{B12371AC-F365-4E68-AB73-45BB81494AF0}" type="presOf" srcId="{C892A2D3-5691-4E94-B070-0EBD5E7F51BA}" destId="{31C57987-E24E-4880-9690-C168A6211308}" srcOrd="0" destOrd="0" presId="urn:microsoft.com/office/officeart/2005/8/layout/hierarchy3"/>
    <dgm:cxn modelId="{B8E200DB-9F04-4660-B5F9-3AE38C56FADD}" type="presOf" srcId="{EAB761B9-37B7-42DD-B958-B633BE730721}" destId="{02FA3147-2D97-4A3D-B5A9-C6C917C32479}" srcOrd="0" destOrd="0" presId="urn:microsoft.com/office/officeart/2005/8/layout/hierarchy3"/>
    <dgm:cxn modelId="{487DB147-1989-47C8-B231-22761F040728}" type="presOf" srcId="{AF56CA42-CA8F-4387-B240-52E194822EC3}" destId="{865E5401-1DAA-4AC8-8543-8617F37D200A}" srcOrd="0" destOrd="0" presId="urn:microsoft.com/office/officeart/2005/8/layout/hierarchy3"/>
    <dgm:cxn modelId="{D80FD980-D796-48DF-B3AF-E157CF16EFD9}" type="presOf" srcId="{4943F2C9-C707-4EA2-A0B2-7A4D58BF2395}" destId="{C16D1FD1-975C-417C-9241-3A3A9A9D6CFE}" srcOrd="0" destOrd="0" presId="urn:microsoft.com/office/officeart/2005/8/layout/hierarchy3"/>
    <dgm:cxn modelId="{950AA233-9FC5-4128-8FF4-B2BC8F227D7E}" type="presOf" srcId="{FB14CA7A-3619-4D54-830C-726BDA4FB868}" destId="{AC6BF3D5-FB34-4FC1-B2A6-328E3B9CBAED}" srcOrd="0" destOrd="0" presId="urn:microsoft.com/office/officeart/2005/8/layout/hierarchy3"/>
    <dgm:cxn modelId="{267D935F-C850-46F9-B1DD-BD3176DAAAF9}" type="presOf" srcId="{E3C362E1-BFCB-47ED-9E2D-E0E2276F2577}" destId="{B00E5445-52CB-4BC9-8A74-A0A25C0E3B22}" srcOrd="0" destOrd="0" presId="urn:microsoft.com/office/officeart/2005/8/layout/hierarchy3"/>
    <dgm:cxn modelId="{01BF16AF-3D78-47A6-88ED-E3294F25A370}" srcId="{28E4AE15-53CE-48D3-BC44-D20A5CA746E3}" destId="{4943F2C9-C707-4EA2-A0B2-7A4D58BF2395}" srcOrd="7" destOrd="0" parTransId="{A0146268-5327-4EA9-BBCC-8F877D1FC5C8}" sibTransId="{6DF3CEA0-4F8F-4CB6-BFA4-4B623E382BFB}"/>
    <dgm:cxn modelId="{38064E1C-1D5A-4FAC-91EE-CD1525D71CC6}" type="presOf" srcId="{2DB11DA8-6438-4D9F-92CD-5FC3443CB422}" destId="{28E06D24-501D-42C3-AA44-4F83F070F1BF}" srcOrd="0" destOrd="0" presId="urn:microsoft.com/office/officeart/2005/8/layout/hierarchy3"/>
    <dgm:cxn modelId="{4A91EE14-BCAC-4FF6-ADCD-0F8DC670AA9E}" type="presOf" srcId="{FA339BF2-D809-4544-99C0-98A0E6F1AF74}" destId="{6CACDA6E-956F-42CB-9627-4AA213757290}" srcOrd="0" destOrd="0" presId="urn:microsoft.com/office/officeart/2005/8/layout/hierarchy3"/>
    <dgm:cxn modelId="{C80100C8-8750-4CEA-A2AD-0B80B77E6B7F}" srcId="{E4BB253E-5B61-4B37-997A-54C4F152EB9B}" destId="{45A414D7-FEFD-4DD3-9CF4-4000DAFD8FC0}" srcOrd="4" destOrd="0" parTransId="{BA7B15E5-C630-4305-9C14-EED19D17519B}" sibTransId="{FF193DF5-F56B-4647-A818-D45ADE5B1BAE}"/>
    <dgm:cxn modelId="{F09875CA-BD74-4946-A120-48668E2BB86E}" srcId="{6A8DC536-EA69-49A4-B003-D1FA54884A06}" destId="{28E4AE15-53CE-48D3-BC44-D20A5CA746E3}" srcOrd="1" destOrd="0" parTransId="{1E0D6974-87EF-4DF6-B8B0-9E60F61B5C7A}" sibTransId="{EA0503C4-03F9-4B08-BB3E-F3D85A32DDB8}"/>
    <dgm:cxn modelId="{64272B96-5B90-4F10-80CB-F28F71F5C9D3}" type="presOf" srcId="{28E4AE15-53CE-48D3-BC44-D20A5CA746E3}" destId="{C3249CE2-D21F-4C52-A4AE-17B8A1F7F9B1}" srcOrd="1" destOrd="0" presId="urn:microsoft.com/office/officeart/2005/8/layout/hierarchy3"/>
    <dgm:cxn modelId="{D3FFC1E0-D917-49C3-8157-D618FFD03CC2}" type="presOf" srcId="{5FAE5F78-9294-4E78-87B6-42714E719030}" destId="{35143BDF-133A-402D-B870-892D410F64BC}" srcOrd="0" destOrd="0" presId="urn:microsoft.com/office/officeart/2005/8/layout/hierarchy3"/>
    <dgm:cxn modelId="{13F90A7E-1151-4324-AE49-32FBD3CA0B42}" srcId="{28E4AE15-53CE-48D3-BC44-D20A5CA746E3}" destId="{3491B9E2-51F2-482C-8C6F-692DBB9A60FF}" srcOrd="11" destOrd="0" parTransId="{EE945D68-0AE1-4F30-9515-41EF8905D9E4}" sibTransId="{4FCA99D0-9257-4B6D-AE07-6A7B5F15A549}"/>
    <dgm:cxn modelId="{3A235B12-0EC3-4239-84D0-E60EC51460F1}" type="presOf" srcId="{10ABF6D6-94AA-440C-99B4-E1B70F67A366}" destId="{A1892C8D-E453-4169-AC0B-EE3634C3091B}" srcOrd="0" destOrd="0" presId="urn:microsoft.com/office/officeart/2005/8/layout/hierarchy3"/>
    <dgm:cxn modelId="{FCF8E131-3615-49E9-8BD4-93882477F524}" srcId="{28E4AE15-53CE-48D3-BC44-D20A5CA746E3}" destId="{52570AC8-29CF-4FC5-985B-F2B678EDBB8B}" srcOrd="4" destOrd="0" parTransId="{AF56CA42-CA8F-4387-B240-52E194822EC3}" sibTransId="{33E60DD6-D948-48BC-918E-3D35B4C78C16}"/>
    <dgm:cxn modelId="{B4E7E87C-66D3-461B-B31D-6B662C85D3D2}" srcId="{28E4AE15-53CE-48D3-BC44-D20A5CA746E3}" destId="{E3C362E1-BFCB-47ED-9E2D-E0E2276F2577}" srcOrd="2" destOrd="0" parTransId="{FBBC80B6-4430-4E05-BECF-37FC875C7EC6}" sibTransId="{2F66EEF4-D647-47D2-A67E-9AFAA906793C}"/>
    <dgm:cxn modelId="{ACFEC174-AA90-46D2-8A35-EF05FB7E2B8F}" srcId="{28E4AE15-53CE-48D3-BC44-D20A5CA746E3}" destId="{95C20290-19BB-478D-9E25-D9B1EA5057C5}" srcOrd="0" destOrd="0" parTransId="{9244EE19-47B5-4E13-9F0C-3BB30FCB9152}" sibTransId="{AB9C65B9-4033-45B3-965C-605B1E7CF677}"/>
    <dgm:cxn modelId="{74868884-95CC-4A90-958A-C7A0379D9644}" type="presOf" srcId="{EE945D68-0AE1-4F30-9515-41EF8905D9E4}" destId="{49090067-556F-408D-8BB3-63C545816B76}" srcOrd="0" destOrd="0" presId="urn:microsoft.com/office/officeart/2005/8/layout/hierarchy3"/>
    <dgm:cxn modelId="{6039FEFA-CF88-4B4A-B5A7-8E3C71259BE0}" srcId="{28E4AE15-53CE-48D3-BC44-D20A5CA746E3}" destId="{97546579-A60B-49F2-9D1F-18AE98449D0F}" srcOrd="9" destOrd="0" parTransId="{5FAE5F78-9294-4E78-87B6-42714E719030}" sibTransId="{26EA403E-9A97-49FD-9517-47BD9AB4F6D9}"/>
    <dgm:cxn modelId="{BE1CEC7F-830C-4DBF-8F98-830FEA5B156C}" type="presOf" srcId="{97546579-A60B-49F2-9D1F-18AE98449D0F}" destId="{631F43F7-E1E3-4E09-B460-C486B55DDD5C}" srcOrd="0" destOrd="0" presId="urn:microsoft.com/office/officeart/2005/8/layout/hierarchy3"/>
    <dgm:cxn modelId="{5A794E55-AA58-4755-AE5D-4C8CECAFB7F0}" srcId="{28E4AE15-53CE-48D3-BC44-D20A5CA746E3}" destId="{646C74F9-DB13-4DDF-8B2A-13B726DEA774}" srcOrd="1" destOrd="0" parTransId="{84289D53-375D-4D3B-97A1-5E0A58B8D973}" sibTransId="{2507D8E5-45C1-4E7C-B274-95026A849B59}"/>
    <dgm:cxn modelId="{F45A8E32-30FF-46E8-8AB3-F71D79F9E637}" type="presOf" srcId="{A0146268-5327-4EA9-BBCC-8F877D1FC5C8}" destId="{F3B28E98-2E18-461C-A31D-49F76E5FFCC8}" srcOrd="0" destOrd="0" presId="urn:microsoft.com/office/officeart/2005/8/layout/hierarchy3"/>
    <dgm:cxn modelId="{C2BC9698-B138-495B-A60A-245574C55A85}" type="presOf" srcId="{28E4AE15-53CE-48D3-BC44-D20A5CA746E3}" destId="{B622AD95-738A-4586-97AC-2A73F656F018}" srcOrd="0" destOrd="0" presId="urn:microsoft.com/office/officeart/2005/8/layout/hierarchy3"/>
    <dgm:cxn modelId="{F1DB777A-5740-4B61-A690-8799A71C37A2}" type="presOf" srcId="{09CF28E8-5E85-4C9C-8BFB-C21D1D8B61D7}" destId="{3D11DC92-47E4-4C58-AB31-8DD5A9057FA4}" srcOrd="0" destOrd="0" presId="urn:microsoft.com/office/officeart/2005/8/layout/hierarchy3"/>
    <dgm:cxn modelId="{A93C4B64-C85E-4A67-A5E6-819232AD64A2}" srcId="{E4BB253E-5B61-4B37-997A-54C4F152EB9B}" destId="{950F7250-9770-411A-9120-0AFFCC9A8C95}" srcOrd="5" destOrd="0" parTransId="{1704790A-0FCA-4F65-A219-15CC8934CF33}" sibTransId="{31C8EEB5-E08C-4421-859A-7C03B8EF86C7}"/>
    <dgm:cxn modelId="{C49E2E00-A4E6-49D2-8F18-7A4DB4E7DFC6}" type="presOf" srcId="{950F7250-9770-411A-9120-0AFFCC9A8C95}" destId="{7620435A-94A7-4DDE-B3F2-D3FBE86DE470}" srcOrd="0" destOrd="0" presId="urn:microsoft.com/office/officeart/2005/8/layout/hierarchy3"/>
    <dgm:cxn modelId="{0E29F3FE-EA22-4E1F-B1C1-2407248E507E}" type="presOf" srcId="{D0F5CCE3-E71C-44A3-8C49-3A5E0F3E0FB2}" destId="{23281DB5-9DA2-490D-A7C1-B69E4BA2E574}" srcOrd="0" destOrd="0" presId="urn:microsoft.com/office/officeart/2005/8/layout/hierarchy3"/>
    <dgm:cxn modelId="{C76696C0-49DF-4060-8A77-6700AD4C273F}" type="presOf" srcId="{95C20290-19BB-478D-9E25-D9B1EA5057C5}" destId="{65549057-863C-4EC2-81C8-23F6C8A69A6D}" srcOrd="0" destOrd="0" presId="urn:microsoft.com/office/officeart/2005/8/layout/hierarchy3"/>
    <dgm:cxn modelId="{18A48A1D-5423-4C2C-B43A-51D4884C31A0}" srcId="{E4BB253E-5B61-4B37-997A-54C4F152EB9B}" destId="{09CF28E8-5E85-4C9C-8BFB-C21D1D8B61D7}" srcOrd="6" destOrd="0" parTransId="{351CA0EE-B58A-413D-9FF1-17475DB3ACFE}" sibTransId="{DC77562B-E446-4F16-A6F0-7565F1E05DED}"/>
    <dgm:cxn modelId="{71E52578-3E85-42BC-8642-4E46AB610994}" srcId="{28E4AE15-53CE-48D3-BC44-D20A5CA746E3}" destId="{8CF4388A-2181-4B6F-8C3B-976BEFE6BC32}" srcOrd="10" destOrd="0" parTransId="{944D16B8-1AA9-4806-A70A-851791130CC3}" sibTransId="{89AC01C1-A163-40DD-BC87-D9F58181D8C9}"/>
    <dgm:cxn modelId="{4535E99C-72C2-4478-ABC3-F8EB06D7EC31}" type="presOf" srcId="{646C74F9-DB13-4DDF-8B2A-13B726DEA774}" destId="{472690EE-E6F1-404E-B45E-B0EB698B8459}" srcOrd="0" destOrd="0" presId="urn:microsoft.com/office/officeart/2005/8/layout/hierarchy3"/>
    <dgm:cxn modelId="{5C4B9227-E690-40D5-BAE4-AA15A33AF823}" type="presOf" srcId="{0E01D27F-B2E0-4793-96AE-3C6B972274C1}" destId="{241E5AC7-8EA5-4DD7-BABC-FF03FDB4990C}" srcOrd="0" destOrd="0" presId="urn:microsoft.com/office/officeart/2005/8/layout/hierarchy3"/>
    <dgm:cxn modelId="{36C3FA21-2D47-49C4-BF58-0EC2155AA595}" type="presOf" srcId="{9244EE19-47B5-4E13-9F0C-3BB30FCB9152}" destId="{FEDCFFB9-4EA3-4741-8579-747FAFC5087B}" srcOrd="0" destOrd="0" presId="urn:microsoft.com/office/officeart/2005/8/layout/hierarchy3"/>
    <dgm:cxn modelId="{91364FDC-C58F-4900-BE76-5FC13993EA22}" type="presOf" srcId="{8CF4388A-2181-4B6F-8C3B-976BEFE6BC32}" destId="{EEBD170E-F42B-46F8-8A21-A7C4F888089A}" srcOrd="0" destOrd="0" presId="urn:microsoft.com/office/officeart/2005/8/layout/hierarchy3"/>
    <dgm:cxn modelId="{841A44EC-959C-404A-9214-7EEBB88D57D8}" type="presOf" srcId="{E4BB253E-5B61-4B37-997A-54C4F152EB9B}" destId="{ADC40BE4-C98A-479C-A376-5C13043051A2}" srcOrd="0" destOrd="0" presId="urn:microsoft.com/office/officeart/2005/8/layout/hierarchy3"/>
    <dgm:cxn modelId="{A41F6216-6B32-43C0-BD78-FB75D1DC5784}" type="presOf" srcId="{D260E9F5-8159-430F-8229-413EAC52ABC2}" destId="{4702068B-DDF4-4714-9A7E-B123C1E8CF41}" srcOrd="0" destOrd="0" presId="urn:microsoft.com/office/officeart/2005/8/layout/hierarchy3"/>
    <dgm:cxn modelId="{6872D423-EBB2-40AE-B3B8-A34EF71EABC0}" type="presOf" srcId="{1704790A-0FCA-4F65-A219-15CC8934CF33}" destId="{BD2EDE23-28FE-4644-ABDD-F1E97FA186F0}" srcOrd="0" destOrd="0" presId="urn:microsoft.com/office/officeart/2005/8/layout/hierarchy3"/>
    <dgm:cxn modelId="{E95FCD8F-59DD-455D-832B-2A65774B471A}" srcId="{6A8DC536-EA69-49A4-B003-D1FA54884A06}" destId="{E4BB253E-5B61-4B37-997A-54C4F152EB9B}" srcOrd="0" destOrd="0" parTransId="{80430F17-3D10-48BE-A60C-0195328241F3}" sibTransId="{6CACD294-1107-4730-B8D6-63FCE13120AC}"/>
    <dgm:cxn modelId="{37494409-25BE-497D-8E09-A29AD78D203D}" srcId="{28E4AE15-53CE-48D3-BC44-D20A5CA746E3}" destId="{C892A2D3-5691-4E94-B070-0EBD5E7F51BA}" srcOrd="3" destOrd="0" parTransId="{EAB761B9-37B7-42DD-B958-B633BE730721}" sibTransId="{2B7D6388-9D88-4321-A2BE-20CA57073811}"/>
    <dgm:cxn modelId="{EF05AF68-FD15-4ECA-B0A2-8DC607720D65}" type="presOf" srcId="{E4BB253E-5B61-4B37-997A-54C4F152EB9B}" destId="{DFEF0DAD-BE95-433B-89B1-83FBF686F677}" srcOrd="1" destOrd="0" presId="urn:microsoft.com/office/officeart/2005/8/layout/hierarchy3"/>
    <dgm:cxn modelId="{C5E8EE2E-6153-4743-AFE0-CCA361ECCCEA}" srcId="{E4BB253E-5B61-4B37-997A-54C4F152EB9B}" destId="{57937635-B700-477F-9277-31CEFFC673E0}" srcOrd="1" destOrd="0" parTransId="{10ABF6D6-94AA-440C-99B4-E1B70F67A366}" sibTransId="{A3F50BDE-7107-44D3-BCE7-5017BD1AF4BE}"/>
    <dgm:cxn modelId="{CD528CC7-7EDA-47AF-8BE0-36AFD263CB7D}" type="presOf" srcId="{06B9432A-F7C7-438A-99FD-BD564620AAFE}" destId="{D1122224-EF68-42BA-BFE1-7F9EED42D282}" srcOrd="0" destOrd="0" presId="urn:microsoft.com/office/officeart/2005/8/layout/hierarchy3"/>
    <dgm:cxn modelId="{9B159124-26D7-49B4-B640-44D92D418C60}" type="presOf" srcId="{45A414D7-FEFD-4DD3-9CF4-4000DAFD8FC0}" destId="{5FE3CBF5-48F3-4822-A40E-6E46E01272E2}" srcOrd="0" destOrd="0" presId="urn:microsoft.com/office/officeart/2005/8/layout/hierarchy3"/>
    <dgm:cxn modelId="{5D6C7B5C-9488-41B9-AD25-E8477101127D}" type="presOf" srcId="{AE1F32BD-969F-4CCB-9DCF-0C794ECB6AE3}" destId="{315CE5C8-147E-49A5-984A-CD42E3C59719}" srcOrd="0" destOrd="0" presId="urn:microsoft.com/office/officeart/2005/8/layout/hierarchy3"/>
    <dgm:cxn modelId="{BB9C7F4B-4AD6-43F0-84B4-89C8103B2A3E}" srcId="{E4BB253E-5B61-4B37-997A-54C4F152EB9B}" destId="{FB14CA7A-3619-4D54-830C-726BDA4FB868}" srcOrd="0" destOrd="0" parTransId="{2DB11DA8-6438-4D9F-92CD-5FC3443CB422}" sibTransId="{931F1044-8FBE-4F74-BAC0-E25CC287E00B}"/>
    <dgm:cxn modelId="{B9AD775E-CB92-4164-8F29-AE07ACACDABF}" type="presOf" srcId="{4161356D-9AA9-401F-A3C3-AACF201130EB}" destId="{D836B0C4-A7F7-43CC-AA43-077C9E17D50B}" srcOrd="0" destOrd="0" presId="urn:microsoft.com/office/officeart/2005/8/layout/hierarchy3"/>
    <dgm:cxn modelId="{6CEDAEB2-C212-4BB7-B187-9D7603F960F0}" type="presParOf" srcId="{8BECD7AE-0BFE-4096-80B2-8586670C33B5}" destId="{9A608329-D484-4762-AABE-0A0903918937}" srcOrd="0" destOrd="0" presId="urn:microsoft.com/office/officeart/2005/8/layout/hierarchy3"/>
    <dgm:cxn modelId="{79EBEA39-8CD1-4038-94EC-DCA6F008FA2B}" type="presParOf" srcId="{9A608329-D484-4762-AABE-0A0903918937}" destId="{24D34679-4266-42B5-ADAE-6342CA41FB29}" srcOrd="0" destOrd="0" presId="urn:microsoft.com/office/officeart/2005/8/layout/hierarchy3"/>
    <dgm:cxn modelId="{B5A3126E-3892-4EBB-834B-D8478552FAD2}" type="presParOf" srcId="{24D34679-4266-42B5-ADAE-6342CA41FB29}" destId="{ADC40BE4-C98A-479C-A376-5C13043051A2}" srcOrd="0" destOrd="0" presId="urn:microsoft.com/office/officeart/2005/8/layout/hierarchy3"/>
    <dgm:cxn modelId="{A7C73139-45BA-42E6-B0AF-A9186CDAA51C}" type="presParOf" srcId="{24D34679-4266-42B5-ADAE-6342CA41FB29}" destId="{DFEF0DAD-BE95-433B-89B1-83FBF686F677}" srcOrd="1" destOrd="0" presId="urn:microsoft.com/office/officeart/2005/8/layout/hierarchy3"/>
    <dgm:cxn modelId="{ED5E50AB-A37E-40F2-AE0D-724616590AD8}" type="presParOf" srcId="{9A608329-D484-4762-AABE-0A0903918937}" destId="{8D420FFD-1B3D-4A7C-B002-690AB38C0B36}" srcOrd="1" destOrd="0" presId="urn:microsoft.com/office/officeart/2005/8/layout/hierarchy3"/>
    <dgm:cxn modelId="{05B34D78-A85A-49CA-9BB3-7ED9D067586C}" type="presParOf" srcId="{8D420FFD-1B3D-4A7C-B002-690AB38C0B36}" destId="{28E06D24-501D-42C3-AA44-4F83F070F1BF}" srcOrd="0" destOrd="0" presId="urn:microsoft.com/office/officeart/2005/8/layout/hierarchy3"/>
    <dgm:cxn modelId="{CAC86F9F-048E-415A-9E89-499244F44A92}" type="presParOf" srcId="{8D420FFD-1B3D-4A7C-B002-690AB38C0B36}" destId="{AC6BF3D5-FB34-4FC1-B2A6-328E3B9CBAED}" srcOrd="1" destOrd="0" presId="urn:microsoft.com/office/officeart/2005/8/layout/hierarchy3"/>
    <dgm:cxn modelId="{ED61DBC9-4E7F-4F76-BCC2-0B310060CDCE}" type="presParOf" srcId="{8D420FFD-1B3D-4A7C-B002-690AB38C0B36}" destId="{A1892C8D-E453-4169-AC0B-EE3634C3091B}" srcOrd="2" destOrd="0" presId="urn:microsoft.com/office/officeart/2005/8/layout/hierarchy3"/>
    <dgm:cxn modelId="{66D700B9-6F81-4D94-946B-87DA9C776D3A}" type="presParOf" srcId="{8D420FFD-1B3D-4A7C-B002-690AB38C0B36}" destId="{CAA99E94-306D-40D4-A419-D480A0F09839}" srcOrd="3" destOrd="0" presId="urn:microsoft.com/office/officeart/2005/8/layout/hierarchy3"/>
    <dgm:cxn modelId="{B259BFDA-2A11-40B4-AD5B-9D615516681A}" type="presParOf" srcId="{8D420FFD-1B3D-4A7C-B002-690AB38C0B36}" destId="{76B753AD-C4D5-42F1-9EF7-1816628FBEAB}" srcOrd="4" destOrd="0" presId="urn:microsoft.com/office/officeart/2005/8/layout/hierarchy3"/>
    <dgm:cxn modelId="{AA650BA6-2D4C-41A9-B0FE-A623BB968956}" type="presParOf" srcId="{8D420FFD-1B3D-4A7C-B002-690AB38C0B36}" destId="{10ED52B6-0FCB-4568-9025-C95D47C9B36A}" srcOrd="5" destOrd="0" presId="urn:microsoft.com/office/officeart/2005/8/layout/hierarchy3"/>
    <dgm:cxn modelId="{3D2D1DAE-0FE4-4681-B9DE-825C0781B5E7}" type="presParOf" srcId="{8D420FFD-1B3D-4A7C-B002-690AB38C0B36}" destId="{241E5AC7-8EA5-4DD7-BABC-FF03FDB4990C}" srcOrd="6" destOrd="0" presId="urn:microsoft.com/office/officeart/2005/8/layout/hierarchy3"/>
    <dgm:cxn modelId="{361F9D53-5E24-4F76-9DD8-85D4B6F62EFC}" type="presParOf" srcId="{8D420FFD-1B3D-4A7C-B002-690AB38C0B36}" destId="{D836B0C4-A7F7-43CC-AA43-077C9E17D50B}" srcOrd="7" destOrd="0" presId="urn:microsoft.com/office/officeart/2005/8/layout/hierarchy3"/>
    <dgm:cxn modelId="{DB522C22-9F3D-411A-8838-F95E291F152C}" type="presParOf" srcId="{8D420FFD-1B3D-4A7C-B002-690AB38C0B36}" destId="{E64542B7-84E4-4F10-9E25-7682560A6377}" srcOrd="8" destOrd="0" presId="urn:microsoft.com/office/officeart/2005/8/layout/hierarchy3"/>
    <dgm:cxn modelId="{DBE9C826-303E-45B9-B1B8-680495696621}" type="presParOf" srcId="{8D420FFD-1B3D-4A7C-B002-690AB38C0B36}" destId="{5FE3CBF5-48F3-4822-A40E-6E46E01272E2}" srcOrd="9" destOrd="0" presId="urn:microsoft.com/office/officeart/2005/8/layout/hierarchy3"/>
    <dgm:cxn modelId="{4548F9BB-D044-4F32-B528-8FBF0BF3D8B4}" type="presParOf" srcId="{8D420FFD-1B3D-4A7C-B002-690AB38C0B36}" destId="{BD2EDE23-28FE-4644-ABDD-F1E97FA186F0}" srcOrd="10" destOrd="0" presId="urn:microsoft.com/office/officeart/2005/8/layout/hierarchy3"/>
    <dgm:cxn modelId="{CA1699F6-7177-498F-96A1-C04653BBFB94}" type="presParOf" srcId="{8D420FFD-1B3D-4A7C-B002-690AB38C0B36}" destId="{7620435A-94A7-4DDE-B3F2-D3FBE86DE470}" srcOrd="11" destOrd="0" presId="urn:microsoft.com/office/officeart/2005/8/layout/hierarchy3"/>
    <dgm:cxn modelId="{33088909-596F-45F2-B97C-2788E14A901A}" type="presParOf" srcId="{8D420FFD-1B3D-4A7C-B002-690AB38C0B36}" destId="{97CD1718-57CF-4827-9BF1-565C8DDC09DF}" srcOrd="12" destOrd="0" presId="urn:microsoft.com/office/officeart/2005/8/layout/hierarchy3"/>
    <dgm:cxn modelId="{5CD9F354-5E35-4DDC-B783-8D51F1D6EE2C}" type="presParOf" srcId="{8D420FFD-1B3D-4A7C-B002-690AB38C0B36}" destId="{3D11DC92-47E4-4C58-AB31-8DD5A9057FA4}" srcOrd="13" destOrd="0" presId="urn:microsoft.com/office/officeart/2005/8/layout/hierarchy3"/>
    <dgm:cxn modelId="{22F8BC46-1210-4EDE-9176-D3DC3A7160AE}" type="presParOf" srcId="{8BECD7AE-0BFE-4096-80B2-8586670C33B5}" destId="{55101CAF-0BA1-4885-B8D4-7D398D7C27F8}" srcOrd="1" destOrd="0" presId="urn:microsoft.com/office/officeart/2005/8/layout/hierarchy3"/>
    <dgm:cxn modelId="{55BB8E5D-8411-4235-B771-C02EF7E4737C}" type="presParOf" srcId="{55101CAF-0BA1-4885-B8D4-7D398D7C27F8}" destId="{F5727E3B-D66F-4FC0-B638-515D000A612E}" srcOrd="0" destOrd="0" presId="urn:microsoft.com/office/officeart/2005/8/layout/hierarchy3"/>
    <dgm:cxn modelId="{035E0EAB-363A-4832-B58A-BAA5BE6D5838}" type="presParOf" srcId="{F5727E3B-D66F-4FC0-B638-515D000A612E}" destId="{B622AD95-738A-4586-97AC-2A73F656F018}" srcOrd="0" destOrd="0" presId="urn:microsoft.com/office/officeart/2005/8/layout/hierarchy3"/>
    <dgm:cxn modelId="{C6A8E761-9ED8-4D77-AE3B-C7D3B3F95B9B}" type="presParOf" srcId="{F5727E3B-D66F-4FC0-B638-515D000A612E}" destId="{C3249CE2-D21F-4C52-A4AE-17B8A1F7F9B1}" srcOrd="1" destOrd="0" presId="urn:microsoft.com/office/officeart/2005/8/layout/hierarchy3"/>
    <dgm:cxn modelId="{671B99A0-C3E7-482E-9783-9D13846CD305}" type="presParOf" srcId="{55101CAF-0BA1-4885-B8D4-7D398D7C27F8}" destId="{24D692C8-F168-4B59-A862-7356764C9DE9}" srcOrd="1" destOrd="0" presId="urn:microsoft.com/office/officeart/2005/8/layout/hierarchy3"/>
    <dgm:cxn modelId="{50003B15-07FB-4BB1-8E64-01BF7ADE5B88}" type="presParOf" srcId="{24D692C8-F168-4B59-A862-7356764C9DE9}" destId="{FEDCFFB9-4EA3-4741-8579-747FAFC5087B}" srcOrd="0" destOrd="0" presId="urn:microsoft.com/office/officeart/2005/8/layout/hierarchy3"/>
    <dgm:cxn modelId="{32C70CDE-81D6-45D5-AEDF-99290496F72E}" type="presParOf" srcId="{24D692C8-F168-4B59-A862-7356764C9DE9}" destId="{65549057-863C-4EC2-81C8-23F6C8A69A6D}" srcOrd="1" destOrd="0" presId="urn:microsoft.com/office/officeart/2005/8/layout/hierarchy3"/>
    <dgm:cxn modelId="{D0E26F04-5B99-4193-B783-BBDAF963E581}" type="presParOf" srcId="{24D692C8-F168-4B59-A862-7356764C9DE9}" destId="{BD0AF70F-3CFE-4A0D-92EE-8EA237FC27B7}" srcOrd="2" destOrd="0" presId="urn:microsoft.com/office/officeart/2005/8/layout/hierarchy3"/>
    <dgm:cxn modelId="{0664A89F-B7EB-4311-84FC-70265034877B}" type="presParOf" srcId="{24D692C8-F168-4B59-A862-7356764C9DE9}" destId="{472690EE-E6F1-404E-B45E-B0EB698B8459}" srcOrd="3" destOrd="0" presId="urn:microsoft.com/office/officeart/2005/8/layout/hierarchy3"/>
    <dgm:cxn modelId="{35F4A0AC-3DD3-4AEF-88E3-3069F8F2B906}" type="presParOf" srcId="{24D692C8-F168-4B59-A862-7356764C9DE9}" destId="{9B95E709-2359-47DE-9A88-DD2453BD26BF}" srcOrd="4" destOrd="0" presId="urn:microsoft.com/office/officeart/2005/8/layout/hierarchy3"/>
    <dgm:cxn modelId="{41927121-643A-41C7-A2E5-3359B3406AD3}" type="presParOf" srcId="{24D692C8-F168-4B59-A862-7356764C9DE9}" destId="{B00E5445-52CB-4BC9-8A74-A0A25C0E3B22}" srcOrd="5" destOrd="0" presId="urn:microsoft.com/office/officeart/2005/8/layout/hierarchy3"/>
    <dgm:cxn modelId="{3170EC0D-93BB-477C-8F26-5DE77A741D84}" type="presParOf" srcId="{24D692C8-F168-4B59-A862-7356764C9DE9}" destId="{02FA3147-2D97-4A3D-B5A9-C6C917C32479}" srcOrd="6" destOrd="0" presId="urn:microsoft.com/office/officeart/2005/8/layout/hierarchy3"/>
    <dgm:cxn modelId="{B0761838-E300-403E-AEFE-5A7E34529A8A}" type="presParOf" srcId="{24D692C8-F168-4B59-A862-7356764C9DE9}" destId="{31C57987-E24E-4880-9690-C168A6211308}" srcOrd="7" destOrd="0" presId="urn:microsoft.com/office/officeart/2005/8/layout/hierarchy3"/>
    <dgm:cxn modelId="{A970E7BA-81D1-4BE3-93DF-1C20F9768136}" type="presParOf" srcId="{24D692C8-F168-4B59-A862-7356764C9DE9}" destId="{865E5401-1DAA-4AC8-8543-8617F37D200A}" srcOrd="8" destOrd="0" presId="urn:microsoft.com/office/officeart/2005/8/layout/hierarchy3"/>
    <dgm:cxn modelId="{64C686A5-2039-47C3-BD81-66B257FD786C}" type="presParOf" srcId="{24D692C8-F168-4B59-A862-7356764C9DE9}" destId="{3BFA06E2-FEEA-45AA-B781-9BAD041D8D9E}" srcOrd="9" destOrd="0" presId="urn:microsoft.com/office/officeart/2005/8/layout/hierarchy3"/>
    <dgm:cxn modelId="{6BD34F02-7354-49F9-B405-38BC79E08BCE}" type="presParOf" srcId="{24D692C8-F168-4B59-A862-7356764C9DE9}" destId="{23281DB5-9DA2-490D-A7C1-B69E4BA2E574}" srcOrd="10" destOrd="0" presId="urn:microsoft.com/office/officeart/2005/8/layout/hierarchy3"/>
    <dgm:cxn modelId="{2A4E949F-3EED-474A-B016-84BA66C2B0F2}" type="presParOf" srcId="{24D692C8-F168-4B59-A862-7356764C9DE9}" destId="{6CACDA6E-956F-42CB-9627-4AA213757290}" srcOrd="11" destOrd="0" presId="urn:microsoft.com/office/officeart/2005/8/layout/hierarchy3"/>
    <dgm:cxn modelId="{15B5C2BB-6C23-48BC-B930-C2D9D6AD9FC1}" type="presParOf" srcId="{24D692C8-F168-4B59-A862-7356764C9DE9}" destId="{D1122224-EF68-42BA-BFE1-7F9EED42D282}" srcOrd="12" destOrd="0" presId="urn:microsoft.com/office/officeart/2005/8/layout/hierarchy3"/>
    <dgm:cxn modelId="{CE492CB1-6C75-44C5-BCCD-7F73F9B2E654}" type="presParOf" srcId="{24D692C8-F168-4B59-A862-7356764C9DE9}" destId="{315CE5C8-147E-49A5-984A-CD42E3C59719}" srcOrd="13" destOrd="0" presId="urn:microsoft.com/office/officeart/2005/8/layout/hierarchy3"/>
    <dgm:cxn modelId="{7DE2D47C-B9E8-4AD3-BC53-57B9E0B22CF1}" type="presParOf" srcId="{24D692C8-F168-4B59-A862-7356764C9DE9}" destId="{F3B28E98-2E18-461C-A31D-49F76E5FFCC8}" srcOrd="14" destOrd="0" presId="urn:microsoft.com/office/officeart/2005/8/layout/hierarchy3"/>
    <dgm:cxn modelId="{25466C79-E7FA-4FF8-9E76-2E5B1CC794E4}" type="presParOf" srcId="{24D692C8-F168-4B59-A862-7356764C9DE9}" destId="{C16D1FD1-975C-417C-9241-3A3A9A9D6CFE}" srcOrd="15" destOrd="0" presId="urn:microsoft.com/office/officeart/2005/8/layout/hierarchy3"/>
    <dgm:cxn modelId="{62E2DFA6-9AB3-45AB-BE27-C74ADF0D7288}" type="presParOf" srcId="{24D692C8-F168-4B59-A862-7356764C9DE9}" destId="{4702068B-DDF4-4714-9A7E-B123C1E8CF41}" srcOrd="16" destOrd="0" presId="urn:microsoft.com/office/officeart/2005/8/layout/hierarchy3"/>
    <dgm:cxn modelId="{F50AC41E-8F12-4BCD-904A-CBF5341B4F57}" type="presParOf" srcId="{24D692C8-F168-4B59-A862-7356764C9DE9}" destId="{E74B2148-4533-460A-921A-69A5A5FF6E4B}" srcOrd="17" destOrd="0" presId="urn:microsoft.com/office/officeart/2005/8/layout/hierarchy3"/>
    <dgm:cxn modelId="{7B8B7245-6B6E-42A0-9940-6A8A7CAA8703}" type="presParOf" srcId="{24D692C8-F168-4B59-A862-7356764C9DE9}" destId="{35143BDF-133A-402D-B870-892D410F64BC}" srcOrd="18" destOrd="0" presId="urn:microsoft.com/office/officeart/2005/8/layout/hierarchy3"/>
    <dgm:cxn modelId="{F317D38A-4D2B-4F86-B1FE-C36CA6E675B5}" type="presParOf" srcId="{24D692C8-F168-4B59-A862-7356764C9DE9}" destId="{631F43F7-E1E3-4E09-B460-C486B55DDD5C}" srcOrd="19" destOrd="0" presId="urn:microsoft.com/office/officeart/2005/8/layout/hierarchy3"/>
    <dgm:cxn modelId="{746B6E4D-AD0E-45F9-A2EA-A167B3C2CCBC}" type="presParOf" srcId="{24D692C8-F168-4B59-A862-7356764C9DE9}" destId="{37E48C21-24ED-49D8-9427-A17CFDA38853}" srcOrd="20" destOrd="0" presId="urn:microsoft.com/office/officeart/2005/8/layout/hierarchy3"/>
    <dgm:cxn modelId="{AE537798-282D-4CE9-931B-012C2635A08D}" type="presParOf" srcId="{24D692C8-F168-4B59-A862-7356764C9DE9}" destId="{EEBD170E-F42B-46F8-8A21-A7C4F888089A}" srcOrd="21" destOrd="0" presId="urn:microsoft.com/office/officeart/2005/8/layout/hierarchy3"/>
    <dgm:cxn modelId="{9C11BEC3-772D-40F1-80E1-04B99C8F41F1}" type="presParOf" srcId="{24D692C8-F168-4B59-A862-7356764C9DE9}" destId="{49090067-556F-408D-8BB3-63C545816B76}" srcOrd="22" destOrd="0" presId="urn:microsoft.com/office/officeart/2005/8/layout/hierarchy3"/>
    <dgm:cxn modelId="{AC319B7E-F814-4B22-BB1B-088EBCBDEB75}" type="presParOf" srcId="{24D692C8-F168-4B59-A862-7356764C9DE9}" destId="{55EBA280-12B2-4201-8671-329885AE09CC}" srcOrd="2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503EB-B616-48F2-BF6D-8CD7BCE34E0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D6B2190-E44E-4E94-BEE7-E3FCED19F96D}">
      <dgm:prSet phldrT="[Text]"/>
      <dgm:spPr>
        <a:xfrm>
          <a:off x="3265017" y="2252036"/>
          <a:ext cx="4440326" cy="27427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l-G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C2417AA9-C125-41F9-B827-F9016A988AC4}" type="parTrans" cxnId="{23F17023-3293-4D24-8B87-8D27256A5B16}">
      <dgm:prSet/>
      <dgm:spPr/>
      <dgm:t>
        <a:bodyPr/>
        <a:lstStyle/>
        <a:p>
          <a:endParaRPr lang="el-GR"/>
        </a:p>
      </dgm:t>
    </dgm:pt>
    <dgm:pt modelId="{657DC107-8AA1-43D0-9B9D-5527B3D288DE}" type="sibTrans" cxnId="{23F17023-3293-4D24-8B87-8D27256A5B16}">
      <dgm:prSet/>
      <dgm:spPr/>
      <dgm:t>
        <a:bodyPr/>
        <a:lstStyle/>
        <a:p>
          <a:endParaRPr lang="el-GR"/>
        </a:p>
      </dgm:t>
    </dgm:pt>
    <dgm:pt modelId="{66A999A6-C321-4BAE-8BA1-355998507692}" type="pres">
      <dgm:prSet presAssocID="{6A0503EB-B616-48F2-BF6D-8CD7BCE34E0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l-GR"/>
        </a:p>
      </dgm:t>
    </dgm:pt>
    <dgm:pt modelId="{7D46C89D-A408-430F-B719-7AD2CA7394A9}" type="pres">
      <dgm:prSet presAssocID="{8D6B2190-E44E-4E94-BEE7-E3FCED19F96D}" presName="composite" presStyleCnt="0">
        <dgm:presLayoutVars>
          <dgm:chMax/>
          <dgm:chPref/>
        </dgm:presLayoutVars>
      </dgm:prSet>
      <dgm:spPr/>
    </dgm:pt>
    <dgm:pt modelId="{CDBDA42F-CB84-49A1-B897-D3451D1579A8}" type="pres">
      <dgm:prSet presAssocID="{8D6B2190-E44E-4E94-BEE7-E3FCED19F96D}" presName="Image" presStyleLbl="bgImgPlace1" presStyleIdx="0" presStyleCnt="1" custScaleX="334661" custScaleY="344492"/>
      <dgm:spPr>
        <a:xfrm>
          <a:off x="0" y="31950"/>
          <a:ext cx="3134156" cy="20894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DE0946A8-FD90-4318-B027-5F79FE381123}" type="pres">
      <dgm:prSet presAssocID="{8D6B2190-E44E-4E94-BEE7-E3FCED19F96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688E67-53B1-4A6F-AFA2-4DA3304B1A4A}" type="pres">
      <dgm:prSet presAssocID="{8D6B2190-E44E-4E94-BEE7-E3FCED19F96D}" presName="tlFrame" presStyleLbl="node1" presStyleIdx="0" presStyleCnt="4" custLinFactNeighborX="74250" custLinFactNeighborY="83648"/>
      <dgm:spPr>
        <a:xfrm>
          <a:off x="2873247" y="1860603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F302B20F-D102-44A4-A4CD-D822F5CC720A}" type="pres">
      <dgm:prSet presAssocID="{8D6B2190-E44E-4E94-BEE7-E3FCED19F96D}" presName="trFrame" presStyleLbl="node1" presStyleIdx="1" presStyleCnt="4" custLinFactNeighborX="21" custLinFactNeighborY="83648"/>
      <dgm:spPr>
        <a:xfrm rot="5400000">
          <a:off x="7061468" y="1860740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A341B4E7-E40B-411F-80FB-AE5B345AB0DD}" type="pres">
      <dgm:prSet presAssocID="{8D6B2190-E44E-4E94-BEE7-E3FCED19F96D}" presName="blFrame" presStyleLbl="node1" presStyleIdx="2" presStyleCnt="4" custLinFactNeighborX="74288" custLinFactNeighborY="26506"/>
      <dgm:spPr>
        <a:xfrm rot="16200000">
          <a:off x="2873110" y="4320185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4AE68015-868E-4D0E-9782-0197C6D035EC}" type="pres">
      <dgm:prSet presAssocID="{8D6B2190-E44E-4E94-BEE7-E3FCED19F96D}" presName="brFrame" presStyleLbl="node1" presStyleIdx="3" presStyleCnt="4" custLinFactNeighborX="22" custLinFactNeighborY="26506"/>
      <dgm:spPr>
        <a:xfrm rot="10800000">
          <a:off x="7061606" y="4320047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</dgm:ptLst>
  <dgm:cxnLst>
    <dgm:cxn modelId="{CE255C68-E5B8-4460-9666-98710B8EC75B}" type="presOf" srcId="{8D6B2190-E44E-4E94-BEE7-E3FCED19F96D}" destId="{DE0946A8-FD90-4318-B027-5F79FE381123}" srcOrd="0" destOrd="0" presId="urn:microsoft.com/office/officeart/2009/3/layout/FramedTextPicture"/>
    <dgm:cxn modelId="{23F17023-3293-4D24-8B87-8D27256A5B16}" srcId="{6A0503EB-B616-48F2-BF6D-8CD7BCE34E04}" destId="{8D6B2190-E44E-4E94-BEE7-E3FCED19F96D}" srcOrd="0" destOrd="0" parTransId="{C2417AA9-C125-41F9-B827-F9016A988AC4}" sibTransId="{657DC107-8AA1-43D0-9B9D-5527B3D288DE}"/>
    <dgm:cxn modelId="{84D19D17-504B-487F-AF6B-FB70AD456F82}" type="presOf" srcId="{6A0503EB-B616-48F2-BF6D-8CD7BCE34E04}" destId="{66A999A6-C321-4BAE-8BA1-355998507692}" srcOrd="0" destOrd="0" presId="urn:microsoft.com/office/officeart/2009/3/layout/FramedTextPicture"/>
    <dgm:cxn modelId="{41B4913E-E7D3-473F-BE8E-9BCC003BA009}" type="presParOf" srcId="{66A999A6-C321-4BAE-8BA1-355998507692}" destId="{7D46C89D-A408-430F-B719-7AD2CA7394A9}" srcOrd="0" destOrd="0" presId="urn:microsoft.com/office/officeart/2009/3/layout/FramedTextPicture"/>
    <dgm:cxn modelId="{0CBC6F6D-422C-4D00-B446-3F8F6BBB986A}" type="presParOf" srcId="{7D46C89D-A408-430F-B719-7AD2CA7394A9}" destId="{CDBDA42F-CB84-49A1-B897-D3451D1579A8}" srcOrd="0" destOrd="0" presId="urn:microsoft.com/office/officeart/2009/3/layout/FramedTextPicture"/>
    <dgm:cxn modelId="{64AC1AFA-524F-4934-8B50-80D653B79A69}" type="presParOf" srcId="{7D46C89D-A408-430F-B719-7AD2CA7394A9}" destId="{DE0946A8-FD90-4318-B027-5F79FE381123}" srcOrd="1" destOrd="0" presId="urn:microsoft.com/office/officeart/2009/3/layout/FramedTextPicture"/>
    <dgm:cxn modelId="{178BAAFD-33B8-4678-A92F-554B05A8E816}" type="presParOf" srcId="{7D46C89D-A408-430F-B719-7AD2CA7394A9}" destId="{B6688E67-53B1-4A6F-AFA2-4DA3304B1A4A}" srcOrd="2" destOrd="0" presId="urn:microsoft.com/office/officeart/2009/3/layout/FramedTextPicture"/>
    <dgm:cxn modelId="{4013B2DD-87A8-4F00-849B-197BFA542B2D}" type="presParOf" srcId="{7D46C89D-A408-430F-B719-7AD2CA7394A9}" destId="{F302B20F-D102-44A4-A4CD-D822F5CC720A}" srcOrd="3" destOrd="0" presId="urn:microsoft.com/office/officeart/2009/3/layout/FramedTextPicture"/>
    <dgm:cxn modelId="{AB0EF110-86C5-401C-8524-26A39CB6A044}" type="presParOf" srcId="{7D46C89D-A408-430F-B719-7AD2CA7394A9}" destId="{A341B4E7-E40B-411F-80FB-AE5B345AB0DD}" srcOrd="4" destOrd="0" presId="urn:microsoft.com/office/officeart/2009/3/layout/FramedTextPicture"/>
    <dgm:cxn modelId="{78A4BF39-6667-4592-8A13-772A40FE2532}" type="presParOf" srcId="{7D46C89D-A408-430F-B719-7AD2CA7394A9}" destId="{4AE68015-868E-4D0E-9782-0197C6D035E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E4155-5B53-4B7F-9ED6-40057AE8E16B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62F6587-EB5E-4EE1-9368-69482AD07DAD}" type="pres">
      <dgm:prSet presAssocID="{344E4155-5B53-4B7F-9ED6-40057AE8E1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</dgm:ptLst>
  <dgm:cxnLst>
    <dgm:cxn modelId="{10E6C165-E010-41DE-AE6D-BC399FA66E16}" type="presOf" srcId="{344E4155-5B53-4B7F-9ED6-40057AE8E16B}" destId="{162F6587-EB5E-4EE1-9368-69482AD07DA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DC536-EA69-49A4-B003-D1FA54884A06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E4BB253E-5B61-4B37-997A-54C4F152EB9B}">
      <dgm:prSet phldrT="[Text]" custT="1"/>
      <dgm:spPr/>
      <dgm:t>
        <a:bodyPr/>
        <a:lstStyle/>
        <a:p>
          <a:r>
            <a:rPr lang="el-GR" sz="1800" dirty="0" smtClean="0">
              <a:latin typeface="Century" panose="02040604050505020304" pitchFamily="18" charset="0"/>
            </a:rPr>
            <a:t>Παράμετρος </a:t>
          </a:r>
          <a:r>
            <a:rPr lang="en-US" sz="1800" dirty="0" smtClean="0">
              <a:latin typeface="Century" panose="02040604050505020304" pitchFamily="18" charset="0"/>
            </a:rPr>
            <a:t>Hurst (H)</a:t>
          </a:r>
          <a:endParaRPr lang="el-GR" sz="1800" dirty="0">
            <a:latin typeface="Century" panose="02040604050505020304" pitchFamily="18" charset="0"/>
          </a:endParaRPr>
        </a:p>
      </dgm:t>
    </dgm:pt>
    <dgm:pt modelId="{80430F17-3D10-48BE-A60C-0195328241F3}" type="parTrans" cxnId="{E95FCD8F-59DD-455D-832B-2A65774B471A}">
      <dgm:prSet/>
      <dgm:spPr/>
      <dgm:t>
        <a:bodyPr/>
        <a:lstStyle/>
        <a:p>
          <a:endParaRPr lang="el-GR"/>
        </a:p>
      </dgm:t>
    </dgm:pt>
    <dgm:pt modelId="{6CACD294-1107-4730-B8D6-63FCE13120AC}" type="sibTrans" cxnId="{E95FCD8F-59DD-455D-832B-2A65774B471A}">
      <dgm:prSet/>
      <dgm:spPr/>
      <dgm:t>
        <a:bodyPr/>
        <a:lstStyle/>
        <a:p>
          <a:endParaRPr lang="el-GR"/>
        </a:p>
      </dgm:t>
    </dgm:pt>
    <dgm:pt modelId="{FB14CA7A-3619-4D54-830C-726BDA4FB868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0.5</a:t>
          </a:r>
          <a:endParaRPr lang="el-GR" sz="1400" dirty="0">
            <a:latin typeface="Century" panose="02040604050505020304" pitchFamily="18" charset="0"/>
          </a:endParaRPr>
        </a:p>
      </dgm:t>
    </dgm:pt>
    <dgm:pt modelId="{2DB11DA8-6438-4D9F-92CD-5FC3443CB422}" type="parTrans" cxnId="{BB9C7F4B-4AD6-43F0-84B4-89C8103B2A3E}">
      <dgm:prSet/>
      <dgm:spPr/>
      <dgm:t>
        <a:bodyPr/>
        <a:lstStyle/>
        <a:p>
          <a:endParaRPr lang="el-GR"/>
        </a:p>
      </dgm:t>
    </dgm:pt>
    <dgm:pt modelId="{931F1044-8FBE-4F74-BAC0-E25CC287E00B}" type="sibTrans" cxnId="{BB9C7F4B-4AD6-43F0-84B4-89C8103B2A3E}">
      <dgm:prSet/>
      <dgm:spPr/>
      <dgm:t>
        <a:bodyPr/>
        <a:lstStyle/>
        <a:p>
          <a:endParaRPr lang="el-GR"/>
        </a:p>
      </dgm:t>
    </dgm:pt>
    <dgm:pt modelId="{C527D3AD-7108-4082-BB6C-239CABE55F38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0.7</a:t>
          </a:r>
          <a:endParaRPr lang="el-GR" sz="1400" dirty="0">
            <a:latin typeface="Century" panose="02040604050505020304" pitchFamily="18" charset="0"/>
          </a:endParaRPr>
        </a:p>
      </dgm:t>
    </dgm:pt>
    <dgm:pt modelId="{FE87391D-113A-4891-A2CB-F97D8E75D55F}" type="parTrans" cxnId="{813414B7-AF4F-4C64-B3B8-C91D9F87A430}">
      <dgm:prSet/>
      <dgm:spPr/>
      <dgm:t>
        <a:bodyPr/>
        <a:lstStyle/>
        <a:p>
          <a:endParaRPr lang="el-GR"/>
        </a:p>
      </dgm:t>
    </dgm:pt>
    <dgm:pt modelId="{0E91EFD4-C7E8-4B37-BFCC-207395224038}" type="sibTrans" cxnId="{813414B7-AF4F-4C64-B3B8-C91D9F87A430}">
      <dgm:prSet/>
      <dgm:spPr/>
      <dgm:t>
        <a:bodyPr/>
        <a:lstStyle/>
        <a:p>
          <a:endParaRPr lang="el-GR"/>
        </a:p>
      </dgm:t>
    </dgm:pt>
    <dgm:pt modelId="{4161356D-9AA9-401F-A3C3-AACF201130EB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0.8</a:t>
          </a:r>
          <a:endParaRPr lang="el-GR" sz="1400" dirty="0">
            <a:latin typeface="Century" panose="02040604050505020304" pitchFamily="18" charset="0"/>
          </a:endParaRPr>
        </a:p>
      </dgm:t>
    </dgm:pt>
    <dgm:pt modelId="{0E01D27F-B2E0-4793-96AE-3C6B972274C1}" type="parTrans" cxnId="{22F48476-42AE-4BD2-81CC-0E83D947C6E5}">
      <dgm:prSet/>
      <dgm:spPr/>
      <dgm:t>
        <a:bodyPr/>
        <a:lstStyle/>
        <a:p>
          <a:endParaRPr lang="el-GR"/>
        </a:p>
      </dgm:t>
    </dgm:pt>
    <dgm:pt modelId="{9205060B-7CCB-492E-9AD8-752CE6968856}" type="sibTrans" cxnId="{22F48476-42AE-4BD2-81CC-0E83D947C6E5}">
      <dgm:prSet/>
      <dgm:spPr/>
      <dgm:t>
        <a:bodyPr/>
        <a:lstStyle/>
        <a:p>
          <a:endParaRPr lang="el-GR"/>
        </a:p>
      </dgm:t>
    </dgm:pt>
    <dgm:pt modelId="{28E4AE15-53CE-48D3-BC44-D20A5CA746E3}">
      <dgm:prSet phldrT="[Text]" custT="1"/>
      <dgm:spPr/>
      <dgm:t>
        <a:bodyPr/>
        <a:lstStyle/>
        <a:p>
          <a:r>
            <a:rPr lang="el-GR" sz="1800" dirty="0" smtClean="0">
              <a:latin typeface="Century" panose="02040604050505020304" pitchFamily="18" charset="0"/>
            </a:rPr>
            <a:t>Παράμετρος </a:t>
          </a:r>
          <a:r>
            <a:rPr lang="en-US" sz="1800" dirty="0" smtClean="0">
              <a:latin typeface="Century" panose="02040604050505020304" pitchFamily="18" charset="0"/>
            </a:rPr>
            <a:t>Markov</a:t>
          </a:r>
          <a:r>
            <a:rPr lang="el-GR" sz="1800" dirty="0" smtClean="0">
              <a:latin typeface="Century" panose="02040604050505020304" pitchFamily="18" charset="0"/>
            </a:rPr>
            <a:t> (</a:t>
          </a:r>
          <a:r>
            <a:rPr lang="en-US" sz="1800" dirty="0" smtClean="0">
              <a:latin typeface="Century" panose="02040604050505020304" pitchFamily="18" charset="0"/>
            </a:rPr>
            <a:t>q)</a:t>
          </a:r>
          <a:endParaRPr lang="el-GR" sz="1800" dirty="0">
            <a:latin typeface="Century" panose="02040604050505020304" pitchFamily="18" charset="0"/>
          </a:endParaRPr>
        </a:p>
      </dgm:t>
    </dgm:pt>
    <dgm:pt modelId="{1E0D6974-87EF-4DF6-B8B0-9E60F61B5C7A}" type="parTrans" cxnId="{F09875CA-BD74-4946-A120-48668E2BB86E}">
      <dgm:prSet/>
      <dgm:spPr/>
      <dgm:t>
        <a:bodyPr/>
        <a:lstStyle/>
        <a:p>
          <a:endParaRPr lang="el-GR"/>
        </a:p>
      </dgm:t>
    </dgm:pt>
    <dgm:pt modelId="{EA0503C4-03F9-4B08-BB3E-F3D85A32DDB8}" type="sibTrans" cxnId="{F09875CA-BD74-4946-A120-48668E2BB86E}">
      <dgm:prSet/>
      <dgm:spPr/>
      <dgm:t>
        <a:bodyPr/>
        <a:lstStyle/>
        <a:p>
          <a:endParaRPr lang="el-GR"/>
        </a:p>
      </dgm:t>
    </dgm:pt>
    <dgm:pt modelId="{45A414D7-FEFD-4DD3-9CF4-4000DAFD8FC0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0.9</a:t>
          </a:r>
          <a:endParaRPr lang="el-GR" sz="1400" dirty="0">
            <a:latin typeface="Century" panose="02040604050505020304" pitchFamily="18" charset="0"/>
          </a:endParaRPr>
        </a:p>
      </dgm:t>
    </dgm:pt>
    <dgm:pt modelId="{BA7B15E5-C630-4305-9C14-EED19D17519B}" type="parTrans" cxnId="{C80100C8-8750-4CEA-A2AD-0B80B77E6B7F}">
      <dgm:prSet/>
      <dgm:spPr/>
      <dgm:t>
        <a:bodyPr/>
        <a:lstStyle/>
        <a:p>
          <a:endParaRPr lang="el-GR"/>
        </a:p>
      </dgm:t>
    </dgm:pt>
    <dgm:pt modelId="{FF193DF5-F56B-4647-A818-D45ADE5B1BAE}" type="sibTrans" cxnId="{C80100C8-8750-4CEA-A2AD-0B80B77E6B7F}">
      <dgm:prSet/>
      <dgm:spPr/>
      <dgm:t>
        <a:bodyPr/>
        <a:lstStyle/>
        <a:p>
          <a:endParaRPr lang="el-GR"/>
        </a:p>
      </dgm:t>
    </dgm:pt>
    <dgm:pt modelId="{57937635-B700-477F-9277-31CEFFC673E0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0.6</a:t>
          </a:r>
          <a:endParaRPr lang="el-GR" sz="1400" dirty="0">
            <a:latin typeface="Century" panose="02040604050505020304" pitchFamily="18" charset="0"/>
          </a:endParaRPr>
        </a:p>
      </dgm:t>
    </dgm:pt>
    <dgm:pt modelId="{10ABF6D6-94AA-440C-99B4-E1B70F67A366}" type="parTrans" cxnId="{C5E8EE2E-6153-4743-AFE0-CCA361ECCCEA}">
      <dgm:prSet/>
      <dgm:spPr/>
      <dgm:t>
        <a:bodyPr/>
        <a:lstStyle/>
        <a:p>
          <a:endParaRPr lang="el-GR"/>
        </a:p>
      </dgm:t>
    </dgm:pt>
    <dgm:pt modelId="{A3F50BDE-7107-44D3-BCE7-5017BD1AF4BE}" type="sibTrans" cxnId="{C5E8EE2E-6153-4743-AFE0-CCA361ECCCEA}">
      <dgm:prSet/>
      <dgm:spPr/>
      <dgm:t>
        <a:bodyPr/>
        <a:lstStyle/>
        <a:p>
          <a:endParaRPr lang="el-GR"/>
        </a:p>
      </dgm:t>
    </dgm:pt>
    <dgm:pt modelId="{97546579-A60B-49F2-9D1F-18AE98449D0F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0.5</a:t>
          </a:r>
        </a:p>
      </dgm:t>
    </dgm:pt>
    <dgm:pt modelId="{26EA403E-9A97-49FD-9517-47BD9AB4F6D9}" type="sibTrans" cxnId="{6039FEFA-CF88-4B4A-B5A7-8E3C71259BE0}">
      <dgm:prSet/>
      <dgm:spPr/>
      <dgm:t>
        <a:bodyPr/>
        <a:lstStyle/>
        <a:p>
          <a:endParaRPr lang="el-GR"/>
        </a:p>
      </dgm:t>
    </dgm:pt>
    <dgm:pt modelId="{5FAE5F78-9294-4E78-87B6-42714E719030}" type="parTrans" cxnId="{6039FEFA-CF88-4B4A-B5A7-8E3C71259BE0}">
      <dgm:prSet/>
      <dgm:spPr/>
      <dgm:t>
        <a:bodyPr/>
        <a:lstStyle/>
        <a:p>
          <a:endParaRPr lang="el-GR"/>
        </a:p>
      </dgm:t>
    </dgm:pt>
    <dgm:pt modelId="{7EC4A038-40C2-403F-AE22-21E953E49BF8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1</a:t>
          </a:r>
        </a:p>
      </dgm:t>
    </dgm:pt>
    <dgm:pt modelId="{A2A6D0E4-F7B2-43EB-88AD-AB9B52BD557F}" type="parTrans" cxnId="{C2310574-7DD1-4CFF-9410-0CF854FD0AD4}">
      <dgm:prSet/>
      <dgm:spPr/>
      <dgm:t>
        <a:bodyPr/>
        <a:lstStyle/>
        <a:p>
          <a:endParaRPr lang="el-GR"/>
        </a:p>
      </dgm:t>
    </dgm:pt>
    <dgm:pt modelId="{E9A80B86-1CB0-40B8-93A4-26B9E9078D58}" type="sibTrans" cxnId="{C2310574-7DD1-4CFF-9410-0CF854FD0AD4}">
      <dgm:prSet/>
      <dgm:spPr/>
      <dgm:t>
        <a:bodyPr/>
        <a:lstStyle/>
        <a:p>
          <a:endParaRPr lang="el-GR"/>
        </a:p>
      </dgm:t>
    </dgm:pt>
    <dgm:pt modelId="{48563ADE-05EE-4FB0-AE08-349222D5F667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2</a:t>
          </a:r>
        </a:p>
      </dgm:t>
    </dgm:pt>
    <dgm:pt modelId="{4D2C8B5F-43BB-4B89-A43D-087CC6E71139}" type="parTrans" cxnId="{0164978B-DE23-4FEC-91EE-655C96418C4F}">
      <dgm:prSet/>
      <dgm:spPr/>
      <dgm:t>
        <a:bodyPr/>
        <a:lstStyle/>
        <a:p>
          <a:endParaRPr lang="el-GR"/>
        </a:p>
      </dgm:t>
    </dgm:pt>
    <dgm:pt modelId="{2D596BBA-9168-4D96-B2E3-7170BFD10A49}" type="sibTrans" cxnId="{0164978B-DE23-4FEC-91EE-655C96418C4F}">
      <dgm:prSet/>
      <dgm:spPr/>
      <dgm:t>
        <a:bodyPr/>
        <a:lstStyle/>
        <a:p>
          <a:endParaRPr lang="el-GR"/>
        </a:p>
      </dgm:t>
    </dgm:pt>
    <dgm:pt modelId="{A47A17EA-977B-4149-B300-2CC033C3706F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5</a:t>
          </a:r>
        </a:p>
      </dgm:t>
    </dgm:pt>
    <dgm:pt modelId="{E6EA26CE-B065-4674-BD51-BAEB8ECFB108}" type="parTrans" cxnId="{F4528F5F-E0EE-4A47-B5F8-8A91AF066E03}">
      <dgm:prSet/>
      <dgm:spPr/>
      <dgm:t>
        <a:bodyPr/>
        <a:lstStyle/>
        <a:p>
          <a:endParaRPr lang="el-GR"/>
        </a:p>
      </dgm:t>
    </dgm:pt>
    <dgm:pt modelId="{9EF75FBB-0F59-4F6C-AC14-F15A842616DC}" type="sibTrans" cxnId="{F4528F5F-E0EE-4A47-B5F8-8A91AF066E03}">
      <dgm:prSet/>
      <dgm:spPr/>
      <dgm:t>
        <a:bodyPr/>
        <a:lstStyle/>
        <a:p>
          <a:endParaRPr lang="el-GR"/>
        </a:p>
      </dgm:t>
    </dgm:pt>
    <dgm:pt modelId="{1D2F658E-07B0-4CFD-B09D-8AC328D6DCBF}">
      <dgm:prSet phldrT="[Text]" custT="1"/>
      <dgm:spPr/>
      <dgm:t>
        <a:bodyPr/>
        <a:lstStyle/>
        <a:p>
          <a:r>
            <a:rPr lang="el-GR" sz="1400" dirty="0" smtClean="0">
              <a:latin typeface="Century" panose="02040604050505020304" pitchFamily="18" charset="0"/>
            </a:rPr>
            <a:t>10</a:t>
          </a:r>
        </a:p>
      </dgm:t>
    </dgm:pt>
    <dgm:pt modelId="{F5CFE041-2C07-4AF3-ADBB-8FFE4ACDEF9C}" type="parTrans" cxnId="{098B653B-B33F-4D7A-B262-D194B853E865}">
      <dgm:prSet/>
      <dgm:spPr/>
      <dgm:t>
        <a:bodyPr/>
        <a:lstStyle/>
        <a:p>
          <a:endParaRPr lang="el-GR"/>
        </a:p>
      </dgm:t>
    </dgm:pt>
    <dgm:pt modelId="{D932326F-3D39-4A3B-9405-3A29D9CC0165}" type="sibTrans" cxnId="{098B653B-B33F-4D7A-B262-D194B853E865}">
      <dgm:prSet/>
      <dgm:spPr/>
      <dgm:t>
        <a:bodyPr/>
        <a:lstStyle/>
        <a:p>
          <a:endParaRPr lang="el-GR"/>
        </a:p>
      </dgm:t>
    </dgm:pt>
    <dgm:pt modelId="{8BECD7AE-0BFE-4096-80B2-8586670C33B5}" type="pres">
      <dgm:prSet presAssocID="{6A8DC536-EA69-49A4-B003-D1FA54884A0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A608329-D484-4762-AABE-0A0903918937}" type="pres">
      <dgm:prSet presAssocID="{E4BB253E-5B61-4B37-997A-54C4F152EB9B}" presName="root" presStyleCnt="0"/>
      <dgm:spPr/>
    </dgm:pt>
    <dgm:pt modelId="{24D34679-4266-42B5-ADAE-6342CA41FB29}" type="pres">
      <dgm:prSet presAssocID="{E4BB253E-5B61-4B37-997A-54C4F152EB9B}" presName="rootComposite" presStyleCnt="0"/>
      <dgm:spPr/>
    </dgm:pt>
    <dgm:pt modelId="{ADC40BE4-C98A-479C-A376-5C13043051A2}" type="pres">
      <dgm:prSet presAssocID="{E4BB253E-5B61-4B37-997A-54C4F152EB9B}" presName="rootText" presStyleLbl="node1" presStyleIdx="0" presStyleCnt="2" custScaleX="326931" custScaleY="205308"/>
      <dgm:spPr/>
      <dgm:t>
        <a:bodyPr/>
        <a:lstStyle/>
        <a:p>
          <a:endParaRPr lang="el-GR"/>
        </a:p>
      </dgm:t>
    </dgm:pt>
    <dgm:pt modelId="{DFEF0DAD-BE95-433B-89B1-83FBF686F677}" type="pres">
      <dgm:prSet presAssocID="{E4BB253E-5B61-4B37-997A-54C4F152EB9B}" presName="rootConnector" presStyleLbl="node1" presStyleIdx="0" presStyleCnt="2"/>
      <dgm:spPr/>
      <dgm:t>
        <a:bodyPr/>
        <a:lstStyle/>
        <a:p>
          <a:endParaRPr lang="el-GR"/>
        </a:p>
      </dgm:t>
    </dgm:pt>
    <dgm:pt modelId="{8D420FFD-1B3D-4A7C-B002-690AB38C0B36}" type="pres">
      <dgm:prSet presAssocID="{E4BB253E-5B61-4B37-997A-54C4F152EB9B}" presName="childShape" presStyleCnt="0"/>
      <dgm:spPr/>
    </dgm:pt>
    <dgm:pt modelId="{28E06D24-501D-42C3-AA44-4F83F070F1BF}" type="pres">
      <dgm:prSet presAssocID="{2DB11DA8-6438-4D9F-92CD-5FC3443CB422}" presName="Name13" presStyleLbl="parChTrans1D2" presStyleIdx="0" presStyleCnt="10"/>
      <dgm:spPr/>
      <dgm:t>
        <a:bodyPr/>
        <a:lstStyle/>
        <a:p>
          <a:endParaRPr lang="el-GR"/>
        </a:p>
      </dgm:t>
    </dgm:pt>
    <dgm:pt modelId="{AC6BF3D5-FB34-4FC1-B2A6-328E3B9CBAED}" type="pres">
      <dgm:prSet presAssocID="{FB14CA7A-3619-4D54-830C-726BDA4FB868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892C8D-E453-4169-AC0B-EE3634C3091B}" type="pres">
      <dgm:prSet presAssocID="{10ABF6D6-94AA-440C-99B4-E1B70F67A366}" presName="Name13" presStyleLbl="parChTrans1D2" presStyleIdx="1" presStyleCnt="10"/>
      <dgm:spPr/>
      <dgm:t>
        <a:bodyPr/>
        <a:lstStyle/>
        <a:p>
          <a:endParaRPr lang="el-GR"/>
        </a:p>
      </dgm:t>
    </dgm:pt>
    <dgm:pt modelId="{CAA99E94-306D-40D4-A419-D480A0F09839}" type="pres">
      <dgm:prSet presAssocID="{57937635-B700-477F-9277-31CEFFC673E0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B753AD-C4D5-42F1-9EF7-1816628FBEAB}" type="pres">
      <dgm:prSet presAssocID="{FE87391D-113A-4891-A2CB-F97D8E75D55F}" presName="Name13" presStyleLbl="parChTrans1D2" presStyleIdx="2" presStyleCnt="10"/>
      <dgm:spPr/>
      <dgm:t>
        <a:bodyPr/>
        <a:lstStyle/>
        <a:p>
          <a:endParaRPr lang="el-GR"/>
        </a:p>
      </dgm:t>
    </dgm:pt>
    <dgm:pt modelId="{10ED52B6-0FCB-4568-9025-C95D47C9B36A}" type="pres">
      <dgm:prSet presAssocID="{C527D3AD-7108-4082-BB6C-239CABE55F3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1E5AC7-8EA5-4DD7-BABC-FF03FDB4990C}" type="pres">
      <dgm:prSet presAssocID="{0E01D27F-B2E0-4793-96AE-3C6B972274C1}" presName="Name13" presStyleLbl="parChTrans1D2" presStyleIdx="3" presStyleCnt="10"/>
      <dgm:spPr/>
      <dgm:t>
        <a:bodyPr/>
        <a:lstStyle/>
        <a:p>
          <a:endParaRPr lang="el-GR"/>
        </a:p>
      </dgm:t>
    </dgm:pt>
    <dgm:pt modelId="{D836B0C4-A7F7-43CC-AA43-077C9E17D50B}" type="pres">
      <dgm:prSet presAssocID="{4161356D-9AA9-401F-A3C3-AACF201130EB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4542B7-84E4-4F10-9E25-7682560A6377}" type="pres">
      <dgm:prSet presAssocID="{BA7B15E5-C630-4305-9C14-EED19D17519B}" presName="Name13" presStyleLbl="parChTrans1D2" presStyleIdx="4" presStyleCnt="10"/>
      <dgm:spPr/>
      <dgm:t>
        <a:bodyPr/>
        <a:lstStyle/>
        <a:p>
          <a:endParaRPr lang="el-GR"/>
        </a:p>
      </dgm:t>
    </dgm:pt>
    <dgm:pt modelId="{5FE3CBF5-48F3-4822-A40E-6E46E01272E2}" type="pres">
      <dgm:prSet presAssocID="{45A414D7-FEFD-4DD3-9CF4-4000DAFD8FC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101CAF-0BA1-4885-B8D4-7D398D7C27F8}" type="pres">
      <dgm:prSet presAssocID="{28E4AE15-53CE-48D3-BC44-D20A5CA746E3}" presName="root" presStyleCnt="0"/>
      <dgm:spPr/>
    </dgm:pt>
    <dgm:pt modelId="{F5727E3B-D66F-4FC0-B638-515D000A612E}" type="pres">
      <dgm:prSet presAssocID="{28E4AE15-53CE-48D3-BC44-D20A5CA746E3}" presName="rootComposite" presStyleCnt="0"/>
      <dgm:spPr/>
    </dgm:pt>
    <dgm:pt modelId="{B622AD95-738A-4586-97AC-2A73F656F018}" type="pres">
      <dgm:prSet presAssocID="{28E4AE15-53CE-48D3-BC44-D20A5CA746E3}" presName="rootText" presStyleLbl="node1" presStyleIdx="1" presStyleCnt="2" custScaleX="362737" custScaleY="206538"/>
      <dgm:spPr/>
      <dgm:t>
        <a:bodyPr/>
        <a:lstStyle/>
        <a:p>
          <a:endParaRPr lang="el-GR"/>
        </a:p>
      </dgm:t>
    </dgm:pt>
    <dgm:pt modelId="{C3249CE2-D21F-4C52-A4AE-17B8A1F7F9B1}" type="pres">
      <dgm:prSet presAssocID="{28E4AE15-53CE-48D3-BC44-D20A5CA746E3}" presName="rootConnector" presStyleLbl="node1" presStyleIdx="1" presStyleCnt="2"/>
      <dgm:spPr/>
      <dgm:t>
        <a:bodyPr/>
        <a:lstStyle/>
        <a:p>
          <a:endParaRPr lang="el-GR"/>
        </a:p>
      </dgm:t>
    </dgm:pt>
    <dgm:pt modelId="{24D692C8-F168-4B59-A862-7356764C9DE9}" type="pres">
      <dgm:prSet presAssocID="{28E4AE15-53CE-48D3-BC44-D20A5CA746E3}" presName="childShape" presStyleCnt="0"/>
      <dgm:spPr/>
    </dgm:pt>
    <dgm:pt modelId="{35143BDF-133A-402D-B870-892D410F64BC}" type="pres">
      <dgm:prSet presAssocID="{5FAE5F78-9294-4E78-87B6-42714E719030}" presName="Name13" presStyleLbl="parChTrans1D2" presStyleIdx="5" presStyleCnt="10"/>
      <dgm:spPr/>
      <dgm:t>
        <a:bodyPr/>
        <a:lstStyle/>
        <a:p>
          <a:endParaRPr lang="el-GR"/>
        </a:p>
      </dgm:t>
    </dgm:pt>
    <dgm:pt modelId="{631F43F7-E1E3-4E09-B460-C486B55DDD5C}" type="pres">
      <dgm:prSet presAssocID="{97546579-A60B-49F2-9D1F-18AE98449D0F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F797BF-4AC5-4DAA-A0A6-34E979871E54}" type="pres">
      <dgm:prSet presAssocID="{A2A6D0E4-F7B2-43EB-88AD-AB9B52BD557F}" presName="Name13" presStyleLbl="parChTrans1D2" presStyleIdx="6" presStyleCnt="10"/>
      <dgm:spPr/>
      <dgm:t>
        <a:bodyPr/>
        <a:lstStyle/>
        <a:p>
          <a:endParaRPr lang="el-GR"/>
        </a:p>
      </dgm:t>
    </dgm:pt>
    <dgm:pt modelId="{1D07A63E-E166-4B42-9E7C-5C52A5F79711}" type="pres">
      <dgm:prSet presAssocID="{7EC4A038-40C2-403F-AE22-21E953E49BF8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1F2C54-B50F-418A-BD6B-DAC8FADB59D8}" type="pres">
      <dgm:prSet presAssocID="{4D2C8B5F-43BB-4B89-A43D-087CC6E71139}" presName="Name13" presStyleLbl="parChTrans1D2" presStyleIdx="7" presStyleCnt="10"/>
      <dgm:spPr/>
      <dgm:t>
        <a:bodyPr/>
        <a:lstStyle/>
        <a:p>
          <a:endParaRPr lang="el-GR"/>
        </a:p>
      </dgm:t>
    </dgm:pt>
    <dgm:pt modelId="{5AAD067C-0DD4-4205-9FF5-2DC44593DC33}" type="pres">
      <dgm:prSet presAssocID="{48563ADE-05EE-4FB0-AE08-349222D5F667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212761-BC9D-462C-8B2D-7A6427E95542}" type="pres">
      <dgm:prSet presAssocID="{E6EA26CE-B065-4674-BD51-BAEB8ECFB108}" presName="Name13" presStyleLbl="parChTrans1D2" presStyleIdx="8" presStyleCnt="10"/>
      <dgm:spPr/>
      <dgm:t>
        <a:bodyPr/>
        <a:lstStyle/>
        <a:p>
          <a:endParaRPr lang="el-GR"/>
        </a:p>
      </dgm:t>
    </dgm:pt>
    <dgm:pt modelId="{F856DA85-9A02-4E63-A89D-E1918D3C2959}" type="pres">
      <dgm:prSet presAssocID="{A47A17EA-977B-4149-B300-2CC033C3706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F2F0FD-067F-4BC3-8262-E93CC1DF43CA}" type="pres">
      <dgm:prSet presAssocID="{F5CFE041-2C07-4AF3-ADBB-8FFE4ACDEF9C}" presName="Name13" presStyleLbl="parChTrans1D2" presStyleIdx="9" presStyleCnt="10"/>
      <dgm:spPr/>
      <dgm:t>
        <a:bodyPr/>
        <a:lstStyle/>
        <a:p>
          <a:endParaRPr lang="el-GR"/>
        </a:p>
      </dgm:t>
    </dgm:pt>
    <dgm:pt modelId="{FDE54337-FEF9-4440-904A-66E938A02303}" type="pres">
      <dgm:prSet presAssocID="{1D2F658E-07B0-4CFD-B09D-8AC328D6DCBF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E1568E-4B27-46CC-B4A6-50D5EB284703}" type="presOf" srcId="{4D2C8B5F-43BB-4B89-A43D-087CC6E71139}" destId="{8E1F2C54-B50F-418A-BD6B-DAC8FADB59D8}" srcOrd="0" destOrd="0" presId="urn:microsoft.com/office/officeart/2005/8/layout/hierarchy3"/>
    <dgm:cxn modelId="{3C68FE80-3EB8-4A02-BDB8-A29DEEF187CC}" type="presOf" srcId="{A47A17EA-977B-4149-B300-2CC033C3706F}" destId="{F856DA85-9A02-4E63-A89D-E1918D3C2959}" srcOrd="0" destOrd="0" presId="urn:microsoft.com/office/officeart/2005/8/layout/hierarchy3"/>
    <dgm:cxn modelId="{BE837D88-A5FF-4916-BE70-358756E6FB4D}" type="presOf" srcId="{97546579-A60B-49F2-9D1F-18AE98449D0F}" destId="{631F43F7-E1E3-4E09-B460-C486B55DDD5C}" srcOrd="0" destOrd="0" presId="urn:microsoft.com/office/officeart/2005/8/layout/hierarchy3"/>
    <dgm:cxn modelId="{1634FC67-FBBF-4993-8FB6-895B59AAE0D3}" type="presOf" srcId="{E4BB253E-5B61-4B37-997A-54C4F152EB9B}" destId="{DFEF0DAD-BE95-433B-89B1-83FBF686F677}" srcOrd="1" destOrd="0" presId="urn:microsoft.com/office/officeart/2005/8/layout/hierarchy3"/>
    <dgm:cxn modelId="{F4528F5F-E0EE-4A47-B5F8-8A91AF066E03}" srcId="{28E4AE15-53CE-48D3-BC44-D20A5CA746E3}" destId="{A47A17EA-977B-4149-B300-2CC033C3706F}" srcOrd="3" destOrd="0" parTransId="{E6EA26CE-B065-4674-BD51-BAEB8ECFB108}" sibTransId="{9EF75FBB-0F59-4F6C-AC14-F15A842616DC}"/>
    <dgm:cxn modelId="{6039FEFA-CF88-4B4A-B5A7-8E3C71259BE0}" srcId="{28E4AE15-53CE-48D3-BC44-D20A5CA746E3}" destId="{97546579-A60B-49F2-9D1F-18AE98449D0F}" srcOrd="0" destOrd="0" parTransId="{5FAE5F78-9294-4E78-87B6-42714E719030}" sibTransId="{26EA403E-9A97-49FD-9517-47BD9AB4F6D9}"/>
    <dgm:cxn modelId="{20DB4FB1-EEFB-4FD5-940A-186C33BB54A0}" type="presOf" srcId="{7EC4A038-40C2-403F-AE22-21E953E49BF8}" destId="{1D07A63E-E166-4B42-9E7C-5C52A5F79711}" srcOrd="0" destOrd="0" presId="urn:microsoft.com/office/officeart/2005/8/layout/hierarchy3"/>
    <dgm:cxn modelId="{BB9C7F4B-4AD6-43F0-84B4-89C8103B2A3E}" srcId="{E4BB253E-5B61-4B37-997A-54C4F152EB9B}" destId="{FB14CA7A-3619-4D54-830C-726BDA4FB868}" srcOrd="0" destOrd="0" parTransId="{2DB11DA8-6438-4D9F-92CD-5FC3443CB422}" sibTransId="{931F1044-8FBE-4F74-BAC0-E25CC287E00B}"/>
    <dgm:cxn modelId="{D32395DD-735F-4CA7-A59F-072311FA97C1}" type="presOf" srcId="{45A414D7-FEFD-4DD3-9CF4-4000DAFD8FC0}" destId="{5FE3CBF5-48F3-4822-A40E-6E46E01272E2}" srcOrd="0" destOrd="0" presId="urn:microsoft.com/office/officeart/2005/8/layout/hierarchy3"/>
    <dgm:cxn modelId="{10B3C8F5-87E8-4C5C-AD04-8E736C705BEA}" type="presOf" srcId="{28E4AE15-53CE-48D3-BC44-D20A5CA746E3}" destId="{C3249CE2-D21F-4C52-A4AE-17B8A1F7F9B1}" srcOrd="1" destOrd="0" presId="urn:microsoft.com/office/officeart/2005/8/layout/hierarchy3"/>
    <dgm:cxn modelId="{F09875CA-BD74-4946-A120-48668E2BB86E}" srcId="{6A8DC536-EA69-49A4-B003-D1FA54884A06}" destId="{28E4AE15-53CE-48D3-BC44-D20A5CA746E3}" srcOrd="1" destOrd="0" parTransId="{1E0D6974-87EF-4DF6-B8B0-9E60F61B5C7A}" sibTransId="{EA0503C4-03F9-4B08-BB3E-F3D85A32DDB8}"/>
    <dgm:cxn modelId="{4110B0C0-55A5-4EB9-9DB2-FF9793CFDA3C}" type="presOf" srcId="{1D2F658E-07B0-4CFD-B09D-8AC328D6DCBF}" destId="{FDE54337-FEF9-4440-904A-66E938A02303}" srcOrd="0" destOrd="0" presId="urn:microsoft.com/office/officeart/2005/8/layout/hierarchy3"/>
    <dgm:cxn modelId="{230B6E9E-A5A5-4FF6-A384-6B4E178055D0}" type="presOf" srcId="{A2A6D0E4-F7B2-43EB-88AD-AB9B52BD557F}" destId="{98F797BF-4AC5-4DAA-A0A6-34E979871E54}" srcOrd="0" destOrd="0" presId="urn:microsoft.com/office/officeart/2005/8/layout/hierarchy3"/>
    <dgm:cxn modelId="{098B653B-B33F-4D7A-B262-D194B853E865}" srcId="{28E4AE15-53CE-48D3-BC44-D20A5CA746E3}" destId="{1D2F658E-07B0-4CFD-B09D-8AC328D6DCBF}" srcOrd="4" destOrd="0" parTransId="{F5CFE041-2C07-4AF3-ADBB-8FFE4ACDEF9C}" sibTransId="{D932326F-3D39-4A3B-9405-3A29D9CC0165}"/>
    <dgm:cxn modelId="{22F48476-42AE-4BD2-81CC-0E83D947C6E5}" srcId="{E4BB253E-5B61-4B37-997A-54C4F152EB9B}" destId="{4161356D-9AA9-401F-A3C3-AACF201130EB}" srcOrd="3" destOrd="0" parTransId="{0E01D27F-B2E0-4793-96AE-3C6B972274C1}" sibTransId="{9205060B-7CCB-492E-9AD8-752CE6968856}"/>
    <dgm:cxn modelId="{291F67E4-94DD-4913-A054-68B0C15BEDE3}" type="presOf" srcId="{FB14CA7A-3619-4D54-830C-726BDA4FB868}" destId="{AC6BF3D5-FB34-4FC1-B2A6-328E3B9CBAED}" srcOrd="0" destOrd="0" presId="urn:microsoft.com/office/officeart/2005/8/layout/hierarchy3"/>
    <dgm:cxn modelId="{D4D9839E-9165-407B-AE89-91EC7F2D7945}" type="presOf" srcId="{BA7B15E5-C630-4305-9C14-EED19D17519B}" destId="{E64542B7-84E4-4F10-9E25-7682560A6377}" srcOrd="0" destOrd="0" presId="urn:microsoft.com/office/officeart/2005/8/layout/hierarchy3"/>
    <dgm:cxn modelId="{97C09183-325A-4404-8462-42AAE860F017}" type="presOf" srcId="{E4BB253E-5B61-4B37-997A-54C4F152EB9B}" destId="{ADC40BE4-C98A-479C-A376-5C13043051A2}" srcOrd="0" destOrd="0" presId="urn:microsoft.com/office/officeart/2005/8/layout/hierarchy3"/>
    <dgm:cxn modelId="{81D674D4-E769-452E-88B7-2178FC6903C1}" type="presOf" srcId="{10ABF6D6-94AA-440C-99B4-E1B70F67A366}" destId="{A1892C8D-E453-4169-AC0B-EE3634C3091B}" srcOrd="0" destOrd="0" presId="urn:microsoft.com/office/officeart/2005/8/layout/hierarchy3"/>
    <dgm:cxn modelId="{0164978B-DE23-4FEC-91EE-655C96418C4F}" srcId="{28E4AE15-53CE-48D3-BC44-D20A5CA746E3}" destId="{48563ADE-05EE-4FB0-AE08-349222D5F667}" srcOrd="2" destOrd="0" parTransId="{4D2C8B5F-43BB-4B89-A43D-087CC6E71139}" sibTransId="{2D596BBA-9168-4D96-B2E3-7170BFD10A49}"/>
    <dgm:cxn modelId="{0E71CE70-FC07-4F13-9789-56497FF70551}" type="presOf" srcId="{48563ADE-05EE-4FB0-AE08-349222D5F667}" destId="{5AAD067C-0DD4-4205-9FF5-2DC44593DC33}" srcOrd="0" destOrd="0" presId="urn:microsoft.com/office/officeart/2005/8/layout/hierarchy3"/>
    <dgm:cxn modelId="{C80100C8-8750-4CEA-A2AD-0B80B77E6B7F}" srcId="{E4BB253E-5B61-4B37-997A-54C4F152EB9B}" destId="{45A414D7-FEFD-4DD3-9CF4-4000DAFD8FC0}" srcOrd="4" destOrd="0" parTransId="{BA7B15E5-C630-4305-9C14-EED19D17519B}" sibTransId="{FF193DF5-F56B-4647-A818-D45ADE5B1BAE}"/>
    <dgm:cxn modelId="{C5E8EE2E-6153-4743-AFE0-CCA361ECCCEA}" srcId="{E4BB253E-5B61-4B37-997A-54C4F152EB9B}" destId="{57937635-B700-477F-9277-31CEFFC673E0}" srcOrd="1" destOrd="0" parTransId="{10ABF6D6-94AA-440C-99B4-E1B70F67A366}" sibTransId="{A3F50BDE-7107-44D3-BCE7-5017BD1AF4BE}"/>
    <dgm:cxn modelId="{B873BF0B-58F1-4B55-AE0B-EBA44735DDD0}" type="presOf" srcId="{0E01D27F-B2E0-4793-96AE-3C6B972274C1}" destId="{241E5AC7-8EA5-4DD7-BABC-FF03FDB4990C}" srcOrd="0" destOrd="0" presId="urn:microsoft.com/office/officeart/2005/8/layout/hierarchy3"/>
    <dgm:cxn modelId="{C2310574-7DD1-4CFF-9410-0CF854FD0AD4}" srcId="{28E4AE15-53CE-48D3-BC44-D20A5CA746E3}" destId="{7EC4A038-40C2-403F-AE22-21E953E49BF8}" srcOrd="1" destOrd="0" parTransId="{A2A6D0E4-F7B2-43EB-88AD-AB9B52BD557F}" sibTransId="{E9A80B86-1CB0-40B8-93A4-26B9E9078D58}"/>
    <dgm:cxn modelId="{F6AF2779-4466-4230-BFA8-F1DAE06FE2BE}" type="presOf" srcId="{5FAE5F78-9294-4E78-87B6-42714E719030}" destId="{35143BDF-133A-402D-B870-892D410F64BC}" srcOrd="0" destOrd="0" presId="urn:microsoft.com/office/officeart/2005/8/layout/hierarchy3"/>
    <dgm:cxn modelId="{A398FB18-B865-4DFC-9186-174418AFD824}" type="presOf" srcId="{57937635-B700-477F-9277-31CEFFC673E0}" destId="{CAA99E94-306D-40D4-A419-D480A0F09839}" srcOrd="0" destOrd="0" presId="urn:microsoft.com/office/officeart/2005/8/layout/hierarchy3"/>
    <dgm:cxn modelId="{301DCBE7-A19C-4BED-A5C3-0F8CBF39208F}" type="presOf" srcId="{C527D3AD-7108-4082-BB6C-239CABE55F38}" destId="{10ED52B6-0FCB-4568-9025-C95D47C9B36A}" srcOrd="0" destOrd="0" presId="urn:microsoft.com/office/officeart/2005/8/layout/hierarchy3"/>
    <dgm:cxn modelId="{82C7DCE7-0FEC-430B-B429-97BCCFF3E94D}" type="presOf" srcId="{4161356D-9AA9-401F-A3C3-AACF201130EB}" destId="{D836B0C4-A7F7-43CC-AA43-077C9E17D50B}" srcOrd="0" destOrd="0" presId="urn:microsoft.com/office/officeart/2005/8/layout/hierarchy3"/>
    <dgm:cxn modelId="{A12F2517-321E-43D9-A8D9-B354264915BD}" type="presOf" srcId="{2DB11DA8-6438-4D9F-92CD-5FC3443CB422}" destId="{28E06D24-501D-42C3-AA44-4F83F070F1BF}" srcOrd="0" destOrd="0" presId="urn:microsoft.com/office/officeart/2005/8/layout/hierarchy3"/>
    <dgm:cxn modelId="{E95FCD8F-59DD-455D-832B-2A65774B471A}" srcId="{6A8DC536-EA69-49A4-B003-D1FA54884A06}" destId="{E4BB253E-5B61-4B37-997A-54C4F152EB9B}" srcOrd="0" destOrd="0" parTransId="{80430F17-3D10-48BE-A60C-0195328241F3}" sibTransId="{6CACD294-1107-4730-B8D6-63FCE13120AC}"/>
    <dgm:cxn modelId="{A95907F6-5946-4D44-B736-16C44649ECCD}" type="presOf" srcId="{F5CFE041-2C07-4AF3-ADBB-8FFE4ACDEF9C}" destId="{04F2F0FD-067F-4BC3-8262-E93CC1DF43CA}" srcOrd="0" destOrd="0" presId="urn:microsoft.com/office/officeart/2005/8/layout/hierarchy3"/>
    <dgm:cxn modelId="{813414B7-AF4F-4C64-B3B8-C91D9F87A430}" srcId="{E4BB253E-5B61-4B37-997A-54C4F152EB9B}" destId="{C527D3AD-7108-4082-BB6C-239CABE55F38}" srcOrd="2" destOrd="0" parTransId="{FE87391D-113A-4891-A2CB-F97D8E75D55F}" sibTransId="{0E91EFD4-C7E8-4B37-BFCC-207395224038}"/>
    <dgm:cxn modelId="{652601A1-E685-4D2B-99CE-AD1C00663C42}" type="presOf" srcId="{6A8DC536-EA69-49A4-B003-D1FA54884A06}" destId="{8BECD7AE-0BFE-4096-80B2-8586670C33B5}" srcOrd="0" destOrd="0" presId="urn:microsoft.com/office/officeart/2005/8/layout/hierarchy3"/>
    <dgm:cxn modelId="{B66E1BD8-887A-44AB-AF9C-8C4587CA5BCA}" type="presOf" srcId="{FE87391D-113A-4891-A2CB-F97D8E75D55F}" destId="{76B753AD-C4D5-42F1-9EF7-1816628FBEAB}" srcOrd="0" destOrd="0" presId="urn:microsoft.com/office/officeart/2005/8/layout/hierarchy3"/>
    <dgm:cxn modelId="{B8D0CFCF-2A23-4648-A6EC-60D8CA4BF2B4}" type="presOf" srcId="{28E4AE15-53CE-48D3-BC44-D20A5CA746E3}" destId="{B622AD95-738A-4586-97AC-2A73F656F018}" srcOrd="0" destOrd="0" presId="urn:microsoft.com/office/officeart/2005/8/layout/hierarchy3"/>
    <dgm:cxn modelId="{39D2E82D-E53B-40F2-A297-DBB10F2C8678}" type="presOf" srcId="{E6EA26CE-B065-4674-BD51-BAEB8ECFB108}" destId="{A5212761-BC9D-462C-8B2D-7A6427E95542}" srcOrd="0" destOrd="0" presId="urn:microsoft.com/office/officeart/2005/8/layout/hierarchy3"/>
    <dgm:cxn modelId="{D9701934-067F-4D65-B3E7-4FA74ACF6D30}" type="presParOf" srcId="{8BECD7AE-0BFE-4096-80B2-8586670C33B5}" destId="{9A608329-D484-4762-AABE-0A0903918937}" srcOrd="0" destOrd="0" presId="urn:microsoft.com/office/officeart/2005/8/layout/hierarchy3"/>
    <dgm:cxn modelId="{32E5D777-64D2-4AF9-912F-674833D8C3B0}" type="presParOf" srcId="{9A608329-D484-4762-AABE-0A0903918937}" destId="{24D34679-4266-42B5-ADAE-6342CA41FB29}" srcOrd="0" destOrd="0" presId="urn:microsoft.com/office/officeart/2005/8/layout/hierarchy3"/>
    <dgm:cxn modelId="{471AA871-52BE-4245-855A-54930B70FD0A}" type="presParOf" srcId="{24D34679-4266-42B5-ADAE-6342CA41FB29}" destId="{ADC40BE4-C98A-479C-A376-5C13043051A2}" srcOrd="0" destOrd="0" presId="urn:microsoft.com/office/officeart/2005/8/layout/hierarchy3"/>
    <dgm:cxn modelId="{BB6C87BC-4CA7-4541-B7F6-6FDB70651E71}" type="presParOf" srcId="{24D34679-4266-42B5-ADAE-6342CA41FB29}" destId="{DFEF0DAD-BE95-433B-89B1-83FBF686F677}" srcOrd="1" destOrd="0" presId="urn:microsoft.com/office/officeart/2005/8/layout/hierarchy3"/>
    <dgm:cxn modelId="{39E9CEB8-6413-497E-8CDE-14362338929B}" type="presParOf" srcId="{9A608329-D484-4762-AABE-0A0903918937}" destId="{8D420FFD-1B3D-4A7C-B002-690AB38C0B36}" srcOrd="1" destOrd="0" presId="urn:microsoft.com/office/officeart/2005/8/layout/hierarchy3"/>
    <dgm:cxn modelId="{1426AED4-1166-4E0E-AB83-59D17A8C2BC9}" type="presParOf" srcId="{8D420FFD-1B3D-4A7C-B002-690AB38C0B36}" destId="{28E06D24-501D-42C3-AA44-4F83F070F1BF}" srcOrd="0" destOrd="0" presId="urn:microsoft.com/office/officeart/2005/8/layout/hierarchy3"/>
    <dgm:cxn modelId="{8991BFDD-AB24-48F0-8284-AD9C31CFE194}" type="presParOf" srcId="{8D420FFD-1B3D-4A7C-B002-690AB38C0B36}" destId="{AC6BF3D5-FB34-4FC1-B2A6-328E3B9CBAED}" srcOrd="1" destOrd="0" presId="urn:microsoft.com/office/officeart/2005/8/layout/hierarchy3"/>
    <dgm:cxn modelId="{EFE4DFE0-77CA-4B5C-A033-453518FF4311}" type="presParOf" srcId="{8D420FFD-1B3D-4A7C-B002-690AB38C0B36}" destId="{A1892C8D-E453-4169-AC0B-EE3634C3091B}" srcOrd="2" destOrd="0" presId="urn:microsoft.com/office/officeart/2005/8/layout/hierarchy3"/>
    <dgm:cxn modelId="{975A5D3F-2EBC-4E6B-B620-C3B1D9B8763C}" type="presParOf" srcId="{8D420FFD-1B3D-4A7C-B002-690AB38C0B36}" destId="{CAA99E94-306D-40D4-A419-D480A0F09839}" srcOrd="3" destOrd="0" presId="urn:microsoft.com/office/officeart/2005/8/layout/hierarchy3"/>
    <dgm:cxn modelId="{112B9483-8980-4351-8EB1-6272FF982C7E}" type="presParOf" srcId="{8D420FFD-1B3D-4A7C-B002-690AB38C0B36}" destId="{76B753AD-C4D5-42F1-9EF7-1816628FBEAB}" srcOrd="4" destOrd="0" presId="urn:microsoft.com/office/officeart/2005/8/layout/hierarchy3"/>
    <dgm:cxn modelId="{E7CFCF65-C1CC-4D77-9C74-AC41B4A2E47D}" type="presParOf" srcId="{8D420FFD-1B3D-4A7C-B002-690AB38C0B36}" destId="{10ED52B6-0FCB-4568-9025-C95D47C9B36A}" srcOrd="5" destOrd="0" presId="urn:microsoft.com/office/officeart/2005/8/layout/hierarchy3"/>
    <dgm:cxn modelId="{B75984AE-132B-4435-9682-64C541C87B27}" type="presParOf" srcId="{8D420FFD-1B3D-4A7C-B002-690AB38C0B36}" destId="{241E5AC7-8EA5-4DD7-BABC-FF03FDB4990C}" srcOrd="6" destOrd="0" presId="urn:microsoft.com/office/officeart/2005/8/layout/hierarchy3"/>
    <dgm:cxn modelId="{640B3546-366D-4E66-A3D1-AC0DA10F737D}" type="presParOf" srcId="{8D420FFD-1B3D-4A7C-B002-690AB38C0B36}" destId="{D836B0C4-A7F7-43CC-AA43-077C9E17D50B}" srcOrd="7" destOrd="0" presId="urn:microsoft.com/office/officeart/2005/8/layout/hierarchy3"/>
    <dgm:cxn modelId="{7A8C69BD-6F47-4848-91B1-2A2D19B83948}" type="presParOf" srcId="{8D420FFD-1B3D-4A7C-B002-690AB38C0B36}" destId="{E64542B7-84E4-4F10-9E25-7682560A6377}" srcOrd="8" destOrd="0" presId="urn:microsoft.com/office/officeart/2005/8/layout/hierarchy3"/>
    <dgm:cxn modelId="{B31359CB-4C21-4C7F-8A39-5F94F4745C76}" type="presParOf" srcId="{8D420FFD-1B3D-4A7C-B002-690AB38C0B36}" destId="{5FE3CBF5-48F3-4822-A40E-6E46E01272E2}" srcOrd="9" destOrd="0" presId="urn:microsoft.com/office/officeart/2005/8/layout/hierarchy3"/>
    <dgm:cxn modelId="{CD9E5432-FF7B-4264-B495-27DB83D2C882}" type="presParOf" srcId="{8BECD7AE-0BFE-4096-80B2-8586670C33B5}" destId="{55101CAF-0BA1-4885-B8D4-7D398D7C27F8}" srcOrd="1" destOrd="0" presId="urn:microsoft.com/office/officeart/2005/8/layout/hierarchy3"/>
    <dgm:cxn modelId="{26DDA011-C28F-414E-AD3F-ED9AAA76B4EA}" type="presParOf" srcId="{55101CAF-0BA1-4885-B8D4-7D398D7C27F8}" destId="{F5727E3B-D66F-4FC0-B638-515D000A612E}" srcOrd="0" destOrd="0" presId="urn:microsoft.com/office/officeart/2005/8/layout/hierarchy3"/>
    <dgm:cxn modelId="{D04202B3-56B4-42D2-8C91-EF00F0543730}" type="presParOf" srcId="{F5727E3B-D66F-4FC0-B638-515D000A612E}" destId="{B622AD95-738A-4586-97AC-2A73F656F018}" srcOrd="0" destOrd="0" presId="urn:microsoft.com/office/officeart/2005/8/layout/hierarchy3"/>
    <dgm:cxn modelId="{4390E975-7410-47AB-953F-86AA74D838D9}" type="presParOf" srcId="{F5727E3B-D66F-4FC0-B638-515D000A612E}" destId="{C3249CE2-D21F-4C52-A4AE-17B8A1F7F9B1}" srcOrd="1" destOrd="0" presId="urn:microsoft.com/office/officeart/2005/8/layout/hierarchy3"/>
    <dgm:cxn modelId="{A85E3965-9ADD-4BB7-8DD3-618AA7817EDC}" type="presParOf" srcId="{55101CAF-0BA1-4885-B8D4-7D398D7C27F8}" destId="{24D692C8-F168-4B59-A862-7356764C9DE9}" srcOrd="1" destOrd="0" presId="urn:microsoft.com/office/officeart/2005/8/layout/hierarchy3"/>
    <dgm:cxn modelId="{E06D7F31-EF7F-4AC7-B629-B5ED9FC0933F}" type="presParOf" srcId="{24D692C8-F168-4B59-A862-7356764C9DE9}" destId="{35143BDF-133A-402D-B870-892D410F64BC}" srcOrd="0" destOrd="0" presId="urn:microsoft.com/office/officeart/2005/8/layout/hierarchy3"/>
    <dgm:cxn modelId="{DFDF5DB4-1FD9-4528-A750-B31C203237A3}" type="presParOf" srcId="{24D692C8-F168-4B59-A862-7356764C9DE9}" destId="{631F43F7-E1E3-4E09-B460-C486B55DDD5C}" srcOrd="1" destOrd="0" presId="urn:microsoft.com/office/officeart/2005/8/layout/hierarchy3"/>
    <dgm:cxn modelId="{EE8D00FE-A734-4563-8517-F045B25F5B5C}" type="presParOf" srcId="{24D692C8-F168-4B59-A862-7356764C9DE9}" destId="{98F797BF-4AC5-4DAA-A0A6-34E979871E54}" srcOrd="2" destOrd="0" presId="urn:microsoft.com/office/officeart/2005/8/layout/hierarchy3"/>
    <dgm:cxn modelId="{DF6D87C1-F3AD-4E76-95ED-F4055AECDBD9}" type="presParOf" srcId="{24D692C8-F168-4B59-A862-7356764C9DE9}" destId="{1D07A63E-E166-4B42-9E7C-5C52A5F79711}" srcOrd="3" destOrd="0" presId="urn:microsoft.com/office/officeart/2005/8/layout/hierarchy3"/>
    <dgm:cxn modelId="{B66F8323-307A-43ED-88DE-18E90850BB0F}" type="presParOf" srcId="{24D692C8-F168-4B59-A862-7356764C9DE9}" destId="{8E1F2C54-B50F-418A-BD6B-DAC8FADB59D8}" srcOrd="4" destOrd="0" presId="urn:microsoft.com/office/officeart/2005/8/layout/hierarchy3"/>
    <dgm:cxn modelId="{E17A2BAE-C72C-4D68-A679-D36283FE71AF}" type="presParOf" srcId="{24D692C8-F168-4B59-A862-7356764C9DE9}" destId="{5AAD067C-0DD4-4205-9FF5-2DC44593DC33}" srcOrd="5" destOrd="0" presId="urn:microsoft.com/office/officeart/2005/8/layout/hierarchy3"/>
    <dgm:cxn modelId="{D4D683D9-10AB-4901-9C0E-3C154D8B5FE7}" type="presParOf" srcId="{24D692C8-F168-4B59-A862-7356764C9DE9}" destId="{A5212761-BC9D-462C-8B2D-7A6427E95542}" srcOrd="6" destOrd="0" presId="urn:microsoft.com/office/officeart/2005/8/layout/hierarchy3"/>
    <dgm:cxn modelId="{A49CB57F-074C-403F-B6C0-4CC591518C5C}" type="presParOf" srcId="{24D692C8-F168-4B59-A862-7356764C9DE9}" destId="{F856DA85-9A02-4E63-A89D-E1918D3C2959}" srcOrd="7" destOrd="0" presId="urn:microsoft.com/office/officeart/2005/8/layout/hierarchy3"/>
    <dgm:cxn modelId="{2C131A97-EF73-4136-88D3-12EA49F85FAD}" type="presParOf" srcId="{24D692C8-F168-4B59-A862-7356764C9DE9}" destId="{04F2F0FD-067F-4BC3-8262-E93CC1DF43CA}" srcOrd="8" destOrd="0" presId="urn:microsoft.com/office/officeart/2005/8/layout/hierarchy3"/>
    <dgm:cxn modelId="{3652337C-090C-481C-99C4-228D156A42A4}" type="presParOf" srcId="{24D692C8-F168-4B59-A862-7356764C9DE9}" destId="{FDE54337-FEF9-4440-904A-66E938A0230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90DBC8-548B-4EAC-8694-3288491F15D7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412074DE-3D23-43BC-BD72-C9C1B85481FF}">
      <dgm:prSet phldrT="[Text]" custT="1"/>
      <dgm:spPr/>
      <dgm:t>
        <a:bodyPr/>
        <a:lstStyle/>
        <a:p>
          <a:pPr algn="ctr"/>
          <a:r>
            <a:rPr lang="el-GR" sz="2800" dirty="0" smtClean="0">
              <a:latin typeface="Century" panose="02040604050505020304" pitchFamily="18" charset="0"/>
            </a:rPr>
            <a:t>ΗΚ ανέλιξη</a:t>
          </a:r>
          <a:endParaRPr lang="el-GR" sz="2800" dirty="0">
            <a:latin typeface="Century" panose="02040604050505020304" pitchFamily="18" charset="0"/>
          </a:endParaRPr>
        </a:p>
      </dgm:t>
    </dgm:pt>
    <dgm:pt modelId="{74CB9A8C-9F5A-4097-8506-5A0769E92217}" type="parTrans" cxnId="{D615676A-BDFE-4A40-930D-7C5C2DC0FBE0}">
      <dgm:prSet/>
      <dgm:spPr/>
      <dgm:t>
        <a:bodyPr/>
        <a:lstStyle/>
        <a:p>
          <a:pPr algn="ctr"/>
          <a:endParaRPr lang="el-GR"/>
        </a:p>
      </dgm:t>
    </dgm:pt>
    <dgm:pt modelId="{1FBF440C-9882-4D93-BC77-AAE54CCE723C}" type="sibTrans" cxnId="{D615676A-BDFE-4A40-930D-7C5C2DC0FBE0}">
      <dgm:prSet/>
      <dgm:spPr/>
      <dgm:t>
        <a:bodyPr/>
        <a:lstStyle/>
        <a:p>
          <a:pPr algn="ctr"/>
          <a:endParaRPr lang="el-GR"/>
        </a:p>
      </dgm:t>
    </dgm:pt>
    <dgm:pt modelId="{51DD9819-4D4C-4E91-91ED-C792B896FE2F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Μακροπρόθεσμη εμμονή</a:t>
          </a:r>
          <a:endParaRPr lang="el-GR" sz="2400" dirty="0">
            <a:latin typeface="Century" panose="02040604050505020304" pitchFamily="18" charset="0"/>
          </a:endParaRPr>
        </a:p>
      </dgm:t>
    </dgm:pt>
    <dgm:pt modelId="{0A4C3229-D635-4903-8B17-425937D1A5F2}" type="parTrans" cxnId="{F914F6BB-19DB-426B-8EE6-4EB6FA085FA8}">
      <dgm:prSet/>
      <dgm:spPr/>
      <dgm:t>
        <a:bodyPr/>
        <a:lstStyle/>
        <a:p>
          <a:pPr algn="ctr"/>
          <a:endParaRPr lang="el-GR"/>
        </a:p>
      </dgm:t>
    </dgm:pt>
    <dgm:pt modelId="{4F59E00F-0922-47B7-B5F9-E2807A02E77A}" type="sibTrans" cxnId="{F914F6BB-19DB-426B-8EE6-4EB6FA085FA8}">
      <dgm:prSet/>
      <dgm:spPr/>
      <dgm:t>
        <a:bodyPr/>
        <a:lstStyle/>
        <a:p>
          <a:pPr algn="ctr"/>
          <a:endParaRPr lang="el-GR"/>
        </a:p>
      </dgm:t>
    </dgm:pt>
    <dgm:pt modelId="{272E1A5A-7BAB-4B5B-A091-8B8B4E60EF99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Εξάρτηση δεδομένων</a:t>
          </a:r>
          <a:endParaRPr lang="el-GR" sz="2400" dirty="0">
            <a:latin typeface="Century" panose="02040604050505020304" pitchFamily="18" charset="0"/>
          </a:endParaRPr>
        </a:p>
      </dgm:t>
    </dgm:pt>
    <dgm:pt modelId="{1FE71D0F-623F-473D-9E47-1E5CE146F540}" type="parTrans" cxnId="{0748D50A-30C9-46E5-8632-4C0B8AA87C4A}">
      <dgm:prSet/>
      <dgm:spPr/>
      <dgm:t>
        <a:bodyPr/>
        <a:lstStyle/>
        <a:p>
          <a:pPr algn="ctr"/>
          <a:endParaRPr lang="el-GR"/>
        </a:p>
      </dgm:t>
    </dgm:pt>
    <dgm:pt modelId="{8AE4B0B1-A04E-48F4-8C68-31AF9039D9B3}" type="sibTrans" cxnId="{0748D50A-30C9-46E5-8632-4C0B8AA87C4A}">
      <dgm:prSet/>
      <dgm:spPr/>
      <dgm:t>
        <a:bodyPr/>
        <a:lstStyle/>
        <a:p>
          <a:pPr algn="ctr"/>
          <a:endParaRPr lang="el-GR"/>
        </a:p>
      </dgm:t>
    </dgm:pt>
    <dgm:pt modelId="{7974AEC2-DF79-471E-9D3B-CFE7B1680F31}">
      <dgm:prSet phldrT="[Text]" custT="1"/>
      <dgm:spPr/>
      <dgm:t>
        <a:bodyPr/>
        <a:lstStyle/>
        <a:p>
          <a:pPr algn="ctr"/>
          <a:r>
            <a:rPr lang="el-GR" sz="2800" dirty="0" smtClean="0">
              <a:latin typeface="Century" panose="02040604050505020304" pitchFamily="18" charset="0"/>
            </a:rPr>
            <a:t>Κατανομή κλιμακογράμματος</a:t>
          </a:r>
          <a:endParaRPr lang="el-GR" sz="2800" dirty="0">
            <a:latin typeface="Century" panose="02040604050505020304" pitchFamily="18" charset="0"/>
          </a:endParaRPr>
        </a:p>
      </dgm:t>
    </dgm:pt>
    <dgm:pt modelId="{AA83FE0E-5573-4DE1-87C4-F2A7AFA45F6A}" type="parTrans" cxnId="{9F3BDBC6-3385-4A12-B34E-D2A4915199E4}">
      <dgm:prSet/>
      <dgm:spPr/>
      <dgm:t>
        <a:bodyPr/>
        <a:lstStyle/>
        <a:p>
          <a:pPr algn="ctr"/>
          <a:endParaRPr lang="el-GR"/>
        </a:p>
      </dgm:t>
    </dgm:pt>
    <dgm:pt modelId="{46596FC6-4583-441B-B9C5-86FC59885080}" type="sibTrans" cxnId="{9F3BDBC6-3385-4A12-B34E-D2A4915199E4}">
      <dgm:prSet/>
      <dgm:spPr/>
      <dgm:t>
        <a:bodyPr/>
        <a:lstStyle/>
        <a:p>
          <a:pPr algn="ctr"/>
          <a:endParaRPr lang="el-GR"/>
        </a:p>
      </dgm:t>
    </dgm:pt>
    <dgm:pt modelId="{B1F402C8-691F-4040-9E05-4F12CE9F8167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Προσεγγίζει την γάμμα κατανομή</a:t>
          </a:r>
          <a:endParaRPr lang="el-GR" sz="2400" dirty="0">
            <a:latin typeface="Century" panose="02040604050505020304" pitchFamily="18" charset="0"/>
          </a:endParaRPr>
        </a:p>
      </dgm:t>
    </dgm:pt>
    <dgm:pt modelId="{74D52A0F-E0BA-4442-A7C9-3A45A10FC582}" type="parTrans" cxnId="{6264D0E9-49B4-4EB2-B6D7-2CE00F0EE10A}">
      <dgm:prSet/>
      <dgm:spPr/>
      <dgm:t>
        <a:bodyPr/>
        <a:lstStyle/>
        <a:p>
          <a:pPr algn="ctr"/>
          <a:endParaRPr lang="el-GR"/>
        </a:p>
      </dgm:t>
    </dgm:pt>
    <dgm:pt modelId="{90E9CAB9-F0D5-4F02-91BC-2B2F4BB9C3DF}" type="sibTrans" cxnId="{6264D0E9-49B4-4EB2-B6D7-2CE00F0EE10A}">
      <dgm:prSet/>
      <dgm:spPr/>
      <dgm:t>
        <a:bodyPr/>
        <a:lstStyle/>
        <a:p>
          <a:pPr algn="ctr"/>
          <a:endParaRPr lang="el-GR"/>
        </a:p>
      </dgm:t>
    </dgm:pt>
    <dgm:pt modelId="{36603B06-6C43-4B95-BF3D-B2D21FC8DBFF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Ασύμμετρη</a:t>
          </a:r>
          <a:endParaRPr lang="el-GR" sz="2400" dirty="0">
            <a:latin typeface="Century" panose="02040604050505020304" pitchFamily="18" charset="0"/>
          </a:endParaRPr>
        </a:p>
      </dgm:t>
    </dgm:pt>
    <dgm:pt modelId="{B26E7D93-504A-4F0E-A041-C9BE1647828B}" type="parTrans" cxnId="{32CB01B1-3C6A-480F-A6B7-D4AFE93A434E}">
      <dgm:prSet/>
      <dgm:spPr/>
      <dgm:t>
        <a:bodyPr/>
        <a:lstStyle/>
        <a:p>
          <a:pPr algn="ctr"/>
          <a:endParaRPr lang="el-GR"/>
        </a:p>
      </dgm:t>
    </dgm:pt>
    <dgm:pt modelId="{01F930AA-3ED3-47AB-AB21-D0DC740146B1}" type="sibTrans" cxnId="{32CB01B1-3C6A-480F-A6B7-D4AFE93A434E}">
      <dgm:prSet/>
      <dgm:spPr/>
      <dgm:t>
        <a:bodyPr/>
        <a:lstStyle/>
        <a:p>
          <a:pPr algn="ctr"/>
          <a:endParaRPr lang="el-GR"/>
        </a:p>
      </dgm:t>
    </dgm:pt>
    <dgm:pt modelId="{D5D8E70A-FA7C-4E2E-B1EF-84DD508440EE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Century" panose="02040604050505020304" pitchFamily="18" charset="0"/>
            </a:rPr>
            <a:t>mode≈q25</a:t>
          </a:r>
          <a:endParaRPr lang="el-GR" sz="2400" dirty="0">
            <a:latin typeface="Century" panose="02040604050505020304" pitchFamily="18" charset="0"/>
          </a:endParaRPr>
        </a:p>
      </dgm:t>
    </dgm:pt>
    <dgm:pt modelId="{3FC8EABD-6E8A-4C76-8B66-6B60EDD4E587}" type="parTrans" cxnId="{99B25897-19F1-49AA-A291-CBFCE2F32E91}">
      <dgm:prSet/>
      <dgm:spPr/>
      <dgm:t>
        <a:bodyPr/>
        <a:lstStyle/>
        <a:p>
          <a:pPr algn="ctr"/>
          <a:endParaRPr lang="el-GR"/>
        </a:p>
      </dgm:t>
    </dgm:pt>
    <dgm:pt modelId="{57F4A10C-FC14-4689-92F9-1B7D449E7A2A}" type="sibTrans" cxnId="{99B25897-19F1-49AA-A291-CBFCE2F32E91}">
      <dgm:prSet/>
      <dgm:spPr/>
      <dgm:t>
        <a:bodyPr/>
        <a:lstStyle/>
        <a:p>
          <a:pPr algn="ctr"/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DE3A29A0-7FFC-435B-BBFE-8569B4AB9087}">
          <dgm:prSet phldrT="[Text]" custT="1"/>
          <dgm:spPr/>
          <dgm:t>
            <a:bodyPr/>
            <a:lstStyle/>
            <a:p>
              <a:pPr algn="ctr"/>
              <a:r>
                <a:rPr lang="el-GR" sz="3200" dirty="0" smtClean="0">
                  <a:latin typeface="Century" panose="02040604050505020304" pitchFamily="18" charset="0"/>
                </a:rPr>
                <a:t>Κατανομή </a:t>
              </a:r>
              <a14:m>
                <m:oMath xmlns:m="http://schemas.openxmlformats.org/officeDocument/2006/math">
                  <m:sSup>
                    <m:sSupPr>
                      <m:ctrlPr>
                        <a:rPr lang="el-GR" sz="320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𝜒</m:t>
                      </m:r>
                    </m:e>
                    <m:sup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endParaRPr lang="el-GR" sz="3200" dirty="0">
                <a:latin typeface="Century" panose="02040604050505020304" pitchFamily="18" charset="0"/>
              </a:endParaRPr>
            </a:p>
          </dgm:t>
        </dgm:pt>
      </mc:Choice>
      <mc:Fallback xmlns="">
        <dgm:pt modelId="{DE3A29A0-7FFC-435B-BBFE-8569B4AB9087}">
          <dgm:prSet phldrT="[Text]" custT="1"/>
          <dgm:spPr/>
          <dgm:t>
            <a:bodyPr/>
            <a:lstStyle/>
            <a:p>
              <a:pPr algn="ctr"/>
              <a:r>
                <a:rPr lang="el-GR" sz="3200" dirty="0" smtClean="0">
                  <a:latin typeface="Century" panose="02040604050505020304" pitchFamily="18" charset="0"/>
                </a:rPr>
                <a:t>Κατανομή </a:t>
              </a:r>
              <a:r>
                <a:rPr lang="el-GR" sz="3200" b="0" i="0" smtClean="0">
                  <a:latin typeface="Cambria Math" panose="02040503050406030204" pitchFamily="18" charset="0"/>
                </a:rPr>
                <a:t>𝜒^2</a:t>
              </a:r>
              <a:endParaRPr lang="el-GR" sz="3200" dirty="0">
                <a:latin typeface="Century" panose="02040604050505020304" pitchFamily="18" charset="0"/>
              </a:endParaRPr>
            </a:p>
          </dgm:t>
        </dgm:pt>
      </mc:Fallback>
    </mc:AlternateContent>
    <dgm:pt modelId="{DFCB14CE-B6CF-405E-B492-DE2CD1A64B48}">
      <dgm:prSet phldrT="[Text]" custT="1"/>
      <dgm:spPr/>
      <dgm:t>
        <a:bodyPr/>
        <a:lstStyle/>
        <a:p>
          <a:pPr algn="ctr"/>
          <a:r>
            <a:rPr lang="el-GR" sz="3200" dirty="0" smtClean="0">
              <a:latin typeface="Century" panose="02040604050505020304" pitchFamily="18" charset="0"/>
            </a:rPr>
            <a:t>Λευκός θόρυβος (Η=0.5)</a:t>
          </a:r>
          <a:endParaRPr lang="el-GR" sz="3200" dirty="0">
            <a:latin typeface="Century" panose="02040604050505020304" pitchFamily="18" charset="0"/>
          </a:endParaRPr>
        </a:p>
      </dgm:t>
    </dgm:pt>
    <dgm:pt modelId="{A065E65F-DB4C-4B3C-8808-B98BC2422164}" type="sibTrans" cxnId="{D4D207FE-DE6B-4CDC-9772-60597EA50B79}">
      <dgm:prSet/>
      <dgm:spPr/>
      <dgm:t>
        <a:bodyPr/>
        <a:lstStyle/>
        <a:p>
          <a:pPr algn="ctr"/>
          <a:endParaRPr lang="el-GR"/>
        </a:p>
      </dgm:t>
    </dgm:pt>
    <dgm:pt modelId="{5E7DBF3B-F2C3-4EE9-81CE-7D419AB983CC}" type="parTrans" cxnId="{D4D207FE-DE6B-4CDC-9772-60597EA50B79}">
      <dgm:prSet/>
      <dgm:spPr/>
      <dgm:t>
        <a:bodyPr/>
        <a:lstStyle/>
        <a:p>
          <a:pPr algn="ctr"/>
          <a:endParaRPr lang="el-GR"/>
        </a:p>
      </dgm:t>
    </dgm:pt>
    <dgm:pt modelId="{0060FF7B-C38A-440C-BCBD-F2609CF9E990}" type="sibTrans" cxnId="{C515885F-EEDE-4EE8-AC21-EBAEB23241DC}">
      <dgm:prSet/>
      <dgm:spPr/>
      <dgm:t>
        <a:bodyPr/>
        <a:lstStyle/>
        <a:p>
          <a:pPr algn="ctr"/>
          <a:endParaRPr lang="el-GR"/>
        </a:p>
      </dgm:t>
    </dgm:pt>
    <dgm:pt modelId="{F5C24752-363C-45A6-8D19-590E8EDEF4E1}" type="parTrans" cxnId="{C515885F-EEDE-4EE8-AC21-EBAEB23241DC}">
      <dgm:prSet/>
      <dgm:spPr/>
      <dgm:t>
        <a:bodyPr/>
        <a:lstStyle/>
        <a:p>
          <a:pPr algn="ctr"/>
          <a:endParaRPr lang="el-GR"/>
        </a:p>
      </dgm:t>
    </dgm:pt>
    <dgm:pt modelId="{6ADAB79D-E613-49F6-86B6-ABB62FE93942}" type="pres">
      <dgm:prSet presAssocID="{5290DBC8-548B-4EAC-8694-3288491F1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37C90F6-16D4-4B67-BD63-50127E8335DE}" type="pres">
      <dgm:prSet presAssocID="{DFCB14CE-B6CF-405E-B492-DE2CD1A64B48}" presName="node" presStyleLbl="node1" presStyleIdx="0" presStyleCnt="3" custScaleX="1668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A0C5DF-F5CC-482A-A92E-0707895D1261}" type="pres">
      <dgm:prSet presAssocID="{A065E65F-DB4C-4B3C-8808-B98BC2422164}" presName="sibTrans" presStyleCnt="0"/>
      <dgm:spPr/>
    </dgm:pt>
    <dgm:pt modelId="{15616848-67E8-414F-AF87-EABAF639DF56}" type="pres">
      <dgm:prSet presAssocID="{412074DE-3D23-43BC-BD72-C9C1B85481FF}" presName="node" presStyleLbl="node1" presStyleIdx="1" presStyleCnt="3" custScaleX="1893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33311C-3CCB-4927-8A82-70692B0481AA}" type="pres">
      <dgm:prSet presAssocID="{1FBF440C-9882-4D93-BC77-AAE54CCE723C}" presName="sibTrans" presStyleCnt="0"/>
      <dgm:spPr/>
    </dgm:pt>
    <dgm:pt modelId="{CD2A2114-E0A3-47C5-A307-3FFEB3DBF321}" type="pres">
      <dgm:prSet presAssocID="{7974AEC2-DF79-471E-9D3B-CFE7B1680F31}" presName="node" presStyleLbl="node1" presStyleIdx="2" presStyleCnt="3" custScaleX="222284" custLinFactNeighborX="-6799" custLinFactNeighborY="1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FCEA9D-6775-4E4D-AA76-A2035039BE24}" type="presOf" srcId="{36603B06-6C43-4B95-BF3D-B2D21FC8DBFF}" destId="{CD2A2114-E0A3-47C5-A307-3FFEB3DBF321}" srcOrd="0" destOrd="2" presId="urn:microsoft.com/office/officeart/2005/8/layout/hList6"/>
    <dgm:cxn modelId="{59F8801A-F84E-4C74-AAFA-9E080DAAE007}" type="presOf" srcId="{DFCB14CE-B6CF-405E-B492-DE2CD1A64B48}" destId="{E37C90F6-16D4-4B67-BD63-50127E8335DE}" srcOrd="0" destOrd="0" presId="urn:microsoft.com/office/officeart/2005/8/layout/hList6"/>
    <dgm:cxn modelId="{A4266BDD-BD17-44E0-ADD4-8A29C91D49B3}" type="presOf" srcId="{DE3A29A0-7FFC-435B-BBFE-8569B4AB9087}" destId="{E37C90F6-16D4-4B67-BD63-50127E8335DE}" srcOrd="0" destOrd="1" presId="urn:microsoft.com/office/officeart/2005/8/layout/hList6"/>
    <dgm:cxn modelId="{C515885F-EEDE-4EE8-AC21-EBAEB23241DC}" srcId="{DFCB14CE-B6CF-405E-B492-DE2CD1A64B48}" destId="{DE3A29A0-7FFC-435B-BBFE-8569B4AB9087}" srcOrd="0" destOrd="0" parTransId="{F5C24752-363C-45A6-8D19-590E8EDEF4E1}" sibTransId="{0060FF7B-C38A-440C-BCBD-F2609CF9E990}"/>
    <dgm:cxn modelId="{B9E036BC-DA5F-43BE-82C9-073F9C1D31D6}" type="presOf" srcId="{B1F402C8-691F-4040-9E05-4F12CE9F8167}" destId="{CD2A2114-E0A3-47C5-A307-3FFEB3DBF321}" srcOrd="0" destOrd="1" presId="urn:microsoft.com/office/officeart/2005/8/layout/hList6"/>
    <dgm:cxn modelId="{9F3BDBC6-3385-4A12-B34E-D2A4915199E4}" srcId="{5290DBC8-548B-4EAC-8694-3288491F15D7}" destId="{7974AEC2-DF79-471E-9D3B-CFE7B1680F31}" srcOrd="2" destOrd="0" parTransId="{AA83FE0E-5573-4DE1-87C4-F2A7AFA45F6A}" sibTransId="{46596FC6-4583-441B-B9C5-86FC59885080}"/>
    <dgm:cxn modelId="{F914F6BB-19DB-426B-8EE6-4EB6FA085FA8}" srcId="{412074DE-3D23-43BC-BD72-C9C1B85481FF}" destId="{51DD9819-4D4C-4E91-91ED-C792B896FE2F}" srcOrd="0" destOrd="0" parTransId="{0A4C3229-D635-4903-8B17-425937D1A5F2}" sibTransId="{4F59E00F-0922-47B7-B5F9-E2807A02E77A}"/>
    <dgm:cxn modelId="{99B25897-19F1-49AA-A291-CBFCE2F32E91}" srcId="{7974AEC2-DF79-471E-9D3B-CFE7B1680F31}" destId="{D5D8E70A-FA7C-4E2E-B1EF-84DD508440EE}" srcOrd="2" destOrd="0" parTransId="{3FC8EABD-6E8A-4C76-8B66-6B60EDD4E587}" sibTransId="{57F4A10C-FC14-4689-92F9-1B7D449E7A2A}"/>
    <dgm:cxn modelId="{BFD9A269-F5C9-43A1-9D70-6E90B0B148F9}" type="presOf" srcId="{D5D8E70A-FA7C-4E2E-B1EF-84DD508440EE}" destId="{CD2A2114-E0A3-47C5-A307-3FFEB3DBF321}" srcOrd="0" destOrd="3" presId="urn:microsoft.com/office/officeart/2005/8/layout/hList6"/>
    <dgm:cxn modelId="{32CB01B1-3C6A-480F-A6B7-D4AFE93A434E}" srcId="{7974AEC2-DF79-471E-9D3B-CFE7B1680F31}" destId="{36603B06-6C43-4B95-BF3D-B2D21FC8DBFF}" srcOrd="1" destOrd="0" parTransId="{B26E7D93-504A-4F0E-A041-C9BE1647828B}" sibTransId="{01F930AA-3ED3-47AB-AB21-D0DC740146B1}"/>
    <dgm:cxn modelId="{D4D207FE-DE6B-4CDC-9772-60597EA50B79}" srcId="{5290DBC8-548B-4EAC-8694-3288491F15D7}" destId="{DFCB14CE-B6CF-405E-B492-DE2CD1A64B48}" srcOrd="0" destOrd="0" parTransId="{5E7DBF3B-F2C3-4EE9-81CE-7D419AB983CC}" sibTransId="{A065E65F-DB4C-4B3C-8808-B98BC2422164}"/>
    <dgm:cxn modelId="{0748D50A-30C9-46E5-8632-4C0B8AA87C4A}" srcId="{412074DE-3D23-43BC-BD72-C9C1B85481FF}" destId="{272E1A5A-7BAB-4B5B-A091-8B8B4E60EF99}" srcOrd="1" destOrd="0" parTransId="{1FE71D0F-623F-473D-9E47-1E5CE146F540}" sibTransId="{8AE4B0B1-A04E-48F4-8C68-31AF9039D9B3}"/>
    <dgm:cxn modelId="{E2BF537C-213F-4451-8D6C-1A5C9AE51499}" type="presOf" srcId="{7974AEC2-DF79-471E-9D3B-CFE7B1680F31}" destId="{CD2A2114-E0A3-47C5-A307-3FFEB3DBF321}" srcOrd="0" destOrd="0" presId="urn:microsoft.com/office/officeart/2005/8/layout/hList6"/>
    <dgm:cxn modelId="{946ABB06-15ED-4215-8007-E84D6734C2E8}" type="presOf" srcId="{412074DE-3D23-43BC-BD72-C9C1B85481FF}" destId="{15616848-67E8-414F-AF87-EABAF639DF56}" srcOrd="0" destOrd="0" presId="urn:microsoft.com/office/officeart/2005/8/layout/hList6"/>
    <dgm:cxn modelId="{6264D0E9-49B4-4EB2-B6D7-2CE00F0EE10A}" srcId="{7974AEC2-DF79-471E-9D3B-CFE7B1680F31}" destId="{B1F402C8-691F-4040-9E05-4F12CE9F8167}" srcOrd="0" destOrd="0" parTransId="{74D52A0F-E0BA-4442-A7C9-3A45A10FC582}" sibTransId="{90E9CAB9-F0D5-4F02-91BC-2B2F4BB9C3DF}"/>
    <dgm:cxn modelId="{D615676A-BDFE-4A40-930D-7C5C2DC0FBE0}" srcId="{5290DBC8-548B-4EAC-8694-3288491F15D7}" destId="{412074DE-3D23-43BC-BD72-C9C1B85481FF}" srcOrd="1" destOrd="0" parTransId="{74CB9A8C-9F5A-4097-8506-5A0769E92217}" sibTransId="{1FBF440C-9882-4D93-BC77-AAE54CCE723C}"/>
    <dgm:cxn modelId="{BF208D29-758C-48D5-87AA-C41D61FBC427}" type="presOf" srcId="{51DD9819-4D4C-4E91-91ED-C792B896FE2F}" destId="{15616848-67E8-414F-AF87-EABAF639DF56}" srcOrd="0" destOrd="1" presId="urn:microsoft.com/office/officeart/2005/8/layout/hList6"/>
    <dgm:cxn modelId="{F10919DA-789A-47C4-875B-68DAEC779AB2}" type="presOf" srcId="{272E1A5A-7BAB-4B5B-A091-8B8B4E60EF99}" destId="{15616848-67E8-414F-AF87-EABAF639DF56}" srcOrd="0" destOrd="2" presId="urn:microsoft.com/office/officeart/2005/8/layout/hList6"/>
    <dgm:cxn modelId="{4B95F365-3465-4BF1-87CF-498200D5A951}" type="presOf" srcId="{5290DBC8-548B-4EAC-8694-3288491F15D7}" destId="{6ADAB79D-E613-49F6-86B6-ABB62FE93942}" srcOrd="0" destOrd="0" presId="urn:microsoft.com/office/officeart/2005/8/layout/hList6"/>
    <dgm:cxn modelId="{6F6DFA64-CB4F-4C06-9F7E-C32E70CD436A}" type="presParOf" srcId="{6ADAB79D-E613-49F6-86B6-ABB62FE93942}" destId="{E37C90F6-16D4-4B67-BD63-50127E8335DE}" srcOrd="0" destOrd="0" presId="urn:microsoft.com/office/officeart/2005/8/layout/hList6"/>
    <dgm:cxn modelId="{27E01268-2FA1-46DB-A757-23F3FCA445A2}" type="presParOf" srcId="{6ADAB79D-E613-49F6-86B6-ABB62FE93942}" destId="{25A0C5DF-F5CC-482A-A92E-0707895D1261}" srcOrd="1" destOrd="0" presId="urn:microsoft.com/office/officeart/2005/8/layout/hList6"/>
    <dgm:cxn modelId="{B9AEB976-90A9-4F22-BC8D-27FBB52EBE0A}" type="presParOf" srcId="{6ADAB79D-E613-49F6-86B6-ABB62FE93942}" destId="{15616848-67E8-414F-AF87-EABAF639DF56}" srcOrd="2" destOrd="0" presId="urn:microsoft.com/office/officeart/2005/8/layout/hList6"/>
    <dgm:cxn modelId="{15BFCB2B-00C4-4E35-8BDA-7317A11BC8B6}" type="presParOf" srcId="{6ADAB79D-E613-49F6-86B6-ABB62FE93942}" destId="{6A33311C-3CCB-4927-8A82-70692B0481AA}" srcOrd="3" destOrd="0" presId="urn:microsoft.com/office/officeart/2005/8/layout/hList6"/>
    <dgm:cxn modelId="{4A994A5D-06EE-40D4-AD0B-DF92676A329D}" type="presParOf" srcId="{6ADAB79D-E613-49F6-86B6-ABB62FE93942}" destId="{CD2A2114-E0A3-47C5-A307-3FFEB3DBF32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90DBC8-548B-4EAC-8694-3288491F15D7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412074DE-3D23-43BC-BD72-C9C1B85481FF}">
      <dgm:prSet phldrT="[Text]" custT="1"/>
      <dgm:spPr/>
      <dgm:t>
        <a:bodyPr/>
        <a:lstStyle/>
        <a:p>
          <a:pPr algn="ctr"/>
          <a:r>
            <a:rPr lang="el-GR" sz="2800" dirty="0" smtClean="0">
              <a:latin typeface="Century" panose="02040604050505020304" pitchFamily="18" charset="0"/>
            </a:rPr>
            <a:t>ΗΚ ανέλιξη</a:t>
          </a:r>
          <a:endParaRPr lang="el-GR" sz="2800" dirty="0">
            <a:latin typeface="Century" panose="02040604050505020304" pitchFamily="18" charset="0"/>
          </a:endParaRPr>
        </a:p>
      </dgm:t>
    </dgm:pt>
    <dgm:pt modelId="{74CB9A8C-9F5A-4097-8506-5A0769E92217}" type="parTrans" cxnId="{D615676A-BDFE-4A40-930D-7C5C2DC0FBE0}">
      <dgm:prSet/>
      <dgm:spPr/>
      <dgm:t>
        <a:bodyPr/>
        <a:lstStyle/>
        <a:p>
          <a:pPr algn="ctr"/>
          <a:endParaRPr lang="el-GR"/>
        </a:p>
      </dgm:t>
    </dgm:pt>
    <dgm:pt modelId="{1FBF440C-9882-4D93-BC77-AAE54CCE723C}" type="sibTrans" cxnId="{D615676A-BDFE-4A40-930D-7C5C2DC0FBE0}">
      <dgm:prSet/>
      <dgm:spPr/>
      <dgm:t>
        <a:bodyPr/>
        <a:lstStyle/>
        <a:p>
          <a:pPr algn="ctr"/>
          <a:endParaRPr lang="el-GR"/>
        </a:p>
      </dgm:t>
    </dgm:pt>
    <dgm:pt modelId="{51DD9819-4D4C-4E91-91ED-C792B896FE2F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Μακροπρόθεσμη εμμονή</a:t>
          </a:r>
          <a:endParaRPr lang="el-GR" sz="2400" dirty="0">
            <a:latin typeface="Century" panose="02040604050505020304" pitchFamily="18" charset="0"/>
          </a:endParaRPr>
        </a:p>
      </dgm:t>
    </dgm:pt>
    <dgm:pt modelId="{0A4C3229-D635-4903-8B17-425937D1A5F2}" type="parTrans" cxnId="{F914F6BB-19DB-426B-8EE6-4EB6FA085FA8}">
      <dgm:prSet/>
      <dgm:spPr/>
      <dgm:t>
        <a:bodyPr/>
        <a:lstStyle/>
        <a:p>
          <a:pPr algn="ctr"/>
          <a:endParaRPr lang="el-GR"/>
        </a:p>
      </dgm:t>
    </dgm:pt>
    <dgm:pt modelId="{4F59E00F-0922-47B7-B5F9-E2807A02E77A}" type="sibTrans" cxnId="{F914F6BB-19DB-426B-8EE6-4EB6FA085FA8}">
      <dgm:prSet/>
      <dgm:spPr/>
      <dgm:t>
        <a:bodyPr/>
        <a:lstStyle/>
        <a:p>
          <a:pPr algn="ctr"/>
          <a:endParaRPr lang="el-GR"/>
        </a:p>
      </dgm:t>
    </dgm:pt>
    <dgm:pt modelId="{272E1A5A-7BAB-4B5B-A091-8B8B4E60EF99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Εξάρτηση δεδομένων</a:t>
          </a:r>
          <a:endParaRPr lang="el-GR" sz="2400" dirty="0">
            <a:latin typeface="Century" panose="02040604050505020304" pitchFamily="18" charset="0"/>
          </a:endParaRPr>
        </a:p>
      </dgm:t>
    </dgm:pt>
    <dgm:pt modelId="{1FE71D0F-623F-473D-9E47-1E5CE146F540}" type="parTrans" cxnId="{0748D50A-30C9-46E5-8632-4C0B8AA87C4A}">
      <dgm:prSet/>
      <dgm:spPr/>
      <dgm:t>
        <a:bodyPr/>
        <a:lstStyle/>
        <a:p>
          <a:pPr algn="ctr"/>
          <a:endParaRPr lang="el-GR"/>
        </a:p>
      </dgm:t>
    </dgm:pt>
    <dgm:pt modelId="{8AE4B0B1-A04E-48F4-8C68-31AF9039D9B3}" type="sibTrans" cxnId="{0748D50A-30C9-46E5-8632-4C0B8AA87C4A}">
      <dgm:prSet/>
      <dgm:spPr/>
      <dgm:t>
        <a:bodyPr/>
        <a:lstStyle/>
        <a:p>
          <a:pPr algn="ctr"/>
          <a:endParaRPr lang="el-GR"/>
        </a:p>
      </dgm:t>
    </dgm:pt>
    <dgm:pt modelId="{7974AEC2-DF79-471E-9D3B-CFE7B1680F31}">
      <dgm:prSet phldrT="[Text]" custT="1"/>
      <dgm:spPr/>
      <dgm:t>
        <a:bodyPr/>
        <a:lstStyle/>
        <a:p>
          <a:pPr algn="ctr"/>
          <a:r>
            <a:rPr lang="el-GR" sz="2800" dirty="0" smtClean="0">
              <a:latin typeface="Century" panose="02040604050505020304" pitchFamily="18" charset="0"/>
            </a:rPr>
            <a:t>Κατανομή κλιμακογράμματος</a:t>
          </a:r>
          <a:endParaRPr lang="el-GR" sz="2800" dirty="0">
            <a:latin typeface="Century" panose="02040604050505020304" pitchFamily="18" charset="0"/>
          </a:endParaRPr>
        </a:p>
      </dgm:t>
    </dgm:pt>
    <dgm:pt modelId="{AA83FE0E-5573-4DE1-87C4-F2A7AFA45F6A}" type="parTrans" cxnId="{9F3BDBC6-3385-4A12-B34E-D2A4915199E4}">
      <dgm:prSet/>
      <dgm:spPr/>
      <dgm:t>
        <a:bodyPr/>
        <a:lstStyle/>
        <a:p>
          <a:pPr algn="ctr"/>
          <a:endParaRPr lang="el-GR"/>
        </a:p>
      </dgm:t>
    </dgm:pt>
    <dgm:pt modelId="{46596FC6-4583-441B-B9C5-86FC59885080}" type="sibTrans" cxnId="{9F3BDBC6-3385-4A12-B34E-D2A4915199E4}">
      <dgm:prSet/>
      <dgm:spPr/>
      <dgm:t>
        <a:bodyPr/>
        <a:lstStyle/>
        <a:p>
          <a:pPr algn="ctr"/>
          <a:endParaRPr lang="el-GR"/>
        </a:p>
      </dgm:t>
    </dgm:pt>
    <dgm:pt modelId="{B1F402C8-691F-4040-9E05-4F12CE9F8167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Προσεγγίζει την γάμμα κατανομή</a:t>
          </a:r>
          <a:endParaRPr lang="el-GR" sz="2400" dirty="0">
            <a:latin typeface="Century" panose="02040604050505020304" pitchFamily="18" charset="0"/>
          </a:endParaRPr>
        </a:p>
      </dgm:t>
    </dgm:pt>
    <dgm:pt modelId="{74D52A0F-E0BA-4442-A7C9-3A45A10FC582}" type="parTrans" cxnId="{6264D0E9-49B4-4EB2-B6D7-2CE00F0EE10A}">
      <dgm:prSet/>
      <dgm:spPr/>
      <dgm:t>
        <a:bodyPr/>
        <a:lstStyle/>
        <a:p>
          <a:pPr algn="ctr"/>
          <a:endParaRPr lang="el-GR"/>
        </a:p>
      </dgm:t>
    </dgm:pt>
    <dgm:pt modelId="{90E9CAB9-F0D5-4F02-91BC-2B2F4BB9C3DF}" type="sibTrans" cxnId="{6264D0E9-49B4-4EB2-B6D7-2CE00F0EE10A}">
      <dgm:prSet/>
      <dgm:spPr/>
      <dgm:t>
        <a:bodyPr/>
        <a:lstStyle/>
        <a:p>
          <a:pPr algn="ctr"/>
          <a:endParaRPr lang="el-GR"/>
        </a:p>
      </dgm:t>
    </dgm:pt>
    <dgm:pt modelId="{36603B06-6C43-4B95-BF3D-B2D21FC8DBFF}">
      <dgm:prSet phldrT="[Text]" custT="1"/>
      <dgm:spPr/>
      <dgm:t>
        <a:bodyPr/>
        <a:lstStyle/>
        <a:p>
          <a:pPr algn="ctr"/>
          <a:r>
            <a:rPr lang="el-GR" sz="2400" dirty="0" smtClean="0">
              <a:latin typeface="Century" panose="02040604050505020304" pitchFamily="18" charset="0"/>
            </a:rPr>
            <a:t>Ασύμμετρη</a:t>
          </a:r>
          <a:endParaRPr lang="el-GR" sz="2400" dirty="0">
            <a:latin typeface="Century" panose="02040604050505020304" pitchFamily="18" charset="0"/>
          </a:endParaRPr>
        </a:p>
      </dgm:t>
    </dgm:pt>
    <dgm:pt modelId="{B26E7D93-504A-4F0E-A041-C9BE1647828B}" type="parTrans" cxnId="{32CB01B1-3C6A-480F-A6B7-D4AFE93A434E}">
      <dgm:prSet/>
      <dgm:spPr/>
      <dgm:t>
        <a:bodyPr/>
        <a:lstStyle/>
        <a:p>
          <a:pPr algn="ctr"/>
          <a:endParaRPr lang="el-GR"/>
        </a:p>
      </dgm:t>
    </dgm:pt>
    <dgm:pt modelId="{01F930AA-3ED3-47AB-AB21-D0DC740146B1}" type="sibTrans" cxnId="{32CB01B1-3C6A-480F-A6B7-D4AFE93A434E}">
      <dgm:prSet/>
      <dgm:spPr/>
      <dgm:t>
        <a:bodyPr/>
        <a:lstStyle/>
        <a:p>
          <a:pPr algn="ctr"/>
          <a:endParaRPr lang="el-GR"/>
        </a:p>
      </dgm:t>
    </dgm:pt>
    <dgm:pt modelId="{D5D8E70A-FA7C-4E2E-B1EF-84DD508440EE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Century" panose="02040604050505020304" pitchFamily="18" charset="0"/>
            </a:rPr>
            <a:t>mode≈q25</a:t>
          </a:r>
          <a:endParaRPr lang="el-GR" sz="2400" dirty="0">
            <a:latin typeface="Century" panose="02040604050505020304" pitchFamily="18" charset="0"/>
          </a:endParaRPr>
        </a:p>
      </dgm:t>
    </dgm:pt>
    <dgm:pt modelId="{3FC8EABD-6E8A-4C76-8B66-6B60EDD4E587}" type="parTrans" cxnId="{99B25897-19F1-49AA-A291-CBFCE2F32E91}">
      <dgm:prSet/>
      <dgm:spPr/>
      <dgm:t>
        <a:bodyPr/>
        <a:lstStyle/>
        <a:p>
          <a:pPr algn="ctr"/>
          <a:endParaRPr lang="el-GR"/>
        </a:p>
      </dgm:t>
    </dgm:pt>
    <dgm:pt modelId="{57F4A10C-FC14-4689-92F9-1B7D449E7A2A}" type="sibTrans" cxnId="{99B25897-19F1-49AA-A291-CBFCE2F32E91}">
      <dgm:prSet/>
      <dgm:spPr/>
      <dgm:t>
        <a:bodyPr/>
        <a:lstStyle/>
        <a:p>
          <a:pPr algn="ctr"/>
          <a:endParaRPr lang="el-GR"/>
        </a:p>
      </dgm:t>
    </dgm:pt>
    <dgm:pt modelId="{DE3A29A0-7FFC-435B-BBFE-8569B4AB9087}">
      <dgm:prSet phldrT="[Text]" custT="1"/>
      <dgm:spPr/>
      <dgm:t>
        <a:bodyPr/>
        <a:lstStyle/>
        <a:p>
          <a:r>
            <a:rPr lang="el-GR">
              <a:noFill/>
            </a:rPr>
            <a:t> </a:t>
          </a:r>
        </a:p>
      </dgm:t>
    </dgm:pt>
    <dgm:pt modelId="{DFCB14CE-B6CF-405E-B492-DE2CD1A64B48}">
      <dgm:prSet phldrT="[Text]" custT="1"/>
      <dgm:spPr>
        <a:blipFill rotWithShape="0">
          <a:blip xmlns:r="http://schemas.openxmlformats.org/officeDocument/2006/relationships" r:embed="rId1"/>
          <a:stretch>
            <a:fillRect r="-3645"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A065E65F-DB4C-4B3C-8808-B98BC2422164}" type="sibTrans" cxnId="{D4D207FE-DE6B-4CDC-9772-60597EA50B79}">
      <dgm:prSet/>
      <dgm:spPr/>
      <dgm:t>
        <a:bodyPr/>
        <a:lstStyle/>
        <a:p>
          <a:pPr algn="ctr"/>
          <a:endParaRPr lang="el-GR"/>
        </a:p>
      </dgm:t>
    </dgm:pt>
    <dgm:pt modelId="{5E7DBF3B-F2C3-4EE9-81CE-7D419AB983CC}" type="parTrans" cxnId="{D4D207FE-DE6B-4CDC-9772-60597EA50B79}">
      <dgm:prSet/>
      <dgm:spPr/>
      <dgm:t>
        <a:bodyPr/>
        <a:lstStyle/>
        <a:p>
          <a:pPr algn="ctr"/>
          <a:endParaRPr lang="el-GR"/>
        </a:p>
      </dgm:t>
    </dgm:pt>
    <dgm:pt modelId="{0060FF7B-C38A-440C-BCBD-F2609CF9E990}" type="sibTrans" cxnId="{C515885F-EEDE-4EE8-AC21-EBAEB23241DC}">
      <dgm:prSet/>
      <dgm:spPr/>
      <dgm:t>
        <a:bodyPr/>
        <a:lstStyle/>
        <a:p>
          <a:pPr algn="ctr"/>
          <a:endParaRPr lang="el-GR"/>
        </a:p>
      </dgm:t>
    </dgm:pt>
    <dgm:pt modelId="{F5C24752-363C-45A6-8D19-590E8EDEF4E1}" type="parTrans" cxnId="{C515885F-EEDE-4EE8-AC21-EBAEB23241DC}">
      <dgm:prSet/>
      <dgm:spPr/>
      <dgm:t>
        <a:bodyPr/>
        <a:lstStyle/>
        <a:p>
          <a:pPr algn="ctr"/>
          <a:endParaRPr lang="el-GR"/>
        </a:p>
      </dgm:t>
    </dgm:pt>
    <dgm:pt modelId="{6ADAB79D-E613-49F6-86B6-ABB62FE93942}" type="pres">
      <dgm:prSet presAssocID="{5290DBC8-548B-4EAC-8694-3288491F1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37C90F6-16D4-4B67-BD63-50127E8335DE}" type="pres">
      <dgm:prSet presAssocID="{DFCB14CE-B6CF-405E-B492-DE2CD1A64B48}" presName="node" presStyleLbl="node1" presStyleIdx="0" presStyleCnt="3" custScaleX="1668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A0C5DF-F5CC-482A-A92E-0707895D1261}" type="pres">
      <dgm:prSet presAssocID="{A065E65F-DB4C-4B3C-8808-B98BC2422164}" presName="sibTrans" presStyleCnt="0"/>
      <dgm:spPr/>
    </dgm:pt>
    <dgm:pt modelId="{15616848-67E8-414F-AF87-EABAF639DF56}" type="pres">
      <dgm:prSet presAssocID="{412074DE-3D23-43BC-BD72-C9C1B85481FF}" presName="node" presStyleLbl="node1" presStyleIdx="1" presStyleCnt="3" custScaleX="1893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33311C-3CCB-4927-8A82-70692B0481AA}" type="pres">
      <dgm:prSet presAssocID="{1FBF440C-9882-4D93-BC77-AAE54CCE723C}" presName="sibTrans" presStyleCnt="0"/>
      <dgm:spPr/>
    </dgm:pt>
    <dgm:pt modelId="{CD2A2114-E0A3-47C5-A307-3FFEB3DBF321}" type="pres">
      <dgm:prSet presAssocID="{7974AEC2-DF79-471E-9D3B-CFE7B1680F31}" presName="node" presStyleLbl="node1" presStyleIdx="2" presStyleCnt="3" custScaleX="222284" custLinFactNeighborX="-6799" custLinFactNeighborY="1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FCEA9D-6775-4E4D-AA76-A2035039BE24}" type="presOf" srcId="{36603B06-6C43-4B95-BF3D-B2D21FC8DBFF}" destId="{CD2A2114-E0A3-47C5-A307-3FFEB3DBF321}" srcOrd="0" destOrd="2" presId="urn:microsoft.com/office/officeart/2005/8/layout/hList6"/>
    <dgm:cxn modelId="{59F8801A-F84E-4C74-AAFA-9E080DAAE007}" type="presOf" srcId="{DFCB14CE-B6CF-405E-B492-DE2CD1A64B48}" destId="{E37C90F6-16D4-4B67-BD63-50127E8335DE}" srcOrd="0" destOrd="0" presId="urn:microsoft.com/office/officeart/2005/8/layout/hList6"/>
    <dgm:cxn modelId="{A4266BDD-BD17-44E0-ADD4-8A29C91D49B3}" type="presOf" srcId="{DE3A29A0-7FFC-435B-BBFE-8569B4AB9087}" destId="{E37C90F6-16D4-4B67-BD63-50127E8335DE}" srcOrd="0" destOrd="1" presId="urn:microsoft.com/office/officeart/2005/8/layout/hList6"/>
    <dgm:cxn modelId="{C515885F-EEDE-4EE8-AC21-EBAEB23241DC}" srcId="{DFCB14CE-B6CF-405E-B492-DE2CD1A64B48}" destId="{DE3A29A0-7FFC-435B-BBFE-8569B4AB9087}" srcOrd="0" destOrd="0" parTransId="{F5C24752-363C-45A6-8D19-590E8EDEF4E1}" sibTransId="{0060FF7B-C38A-440C-BCBD-F2609CF9E990}"/>
    <dgm:cxn modelId="{B9E036BC-DA5F-43BE-82C9-073F9C1D31D6}" type="presOf" srcId="{B1F402C8-691F-4040-9E05-4F12CE9F8167}" destId="{CD2A2114-E0A3-47C5-A307-3FFEB3DBF321}" srcOrd="0" destOrd="1" presId="urn:microsoft.com/office/officeart/2005/8/layout/hList6"/>
    <dgm:cxn modelId="{9F3BDBC6-3385-4A12-B34E-D2A4915199E4}" srcId="{5290DBC8-548B-4EAC-8694-3288491F15D7}" destId="{7974AEC2-DF79-471E-9D3B-CFE7B1680F31}" srcOrd="2" destOrd="0" parTransId="{AA83FE0E-5573-4DE1-87C4-F2A7AFA45F6A}" sibTransId="{46596FC6-4583-441B-B9C5-86FC59885080}"/>
    <dgm:cxn modelId="{F914F6BB-19DB-426B-8EE6-4EB6FA085FA8}" srcId="{412074DE-3D23-43BC-BD72-C9C1B85481FF}" destId="{51DD9819-4D4C-4E91-91ED-C792B896FE2F}" srcOrd="0" destOrd="0" parTransId="{0A4C3229-D635-4903-8B17-425937D1A5F2}" sibTransId="{4F59E00F-0922-47B7-B5F9-E2807A02E77A}"/>
    <dgm:cxn modelId="{99B25897-19F1-49AA-A291-CBFCE2F32E91}" srcId="{7974AEC2-DF79-471E-9D3B-CFE7B1680F31}" destId="{D5D8E70A-FA7C-4E2E-B1EF-84DD508440EE}" srcOrd="2" destOrd="0" parTransId="{3FC8EABD-6E8A-4C76-8B66-6B60EDD4E587}" sibTransId="{57F4A10C-FC14-4689-92F9-1B7D449E7A2A}"/>
    <dgm:cxn modelId="{BFD9A269-F5C9-43A1-9D70-6E90B0B148F9}" type="presOf" srcId="{D5D8E70A-FA7C-4E2E-B1EF-84DD508440EE}" destId="{CD2A2114-E0A3-47C5-A307-3FFEB3DBF321}" srcOrd="0" destOrd="3" presId="urn:microsoft.com/office/officeart/2005/8/layout/hList6"/>
    <dgm:cxn modelId="{32CB01B1-3C6A-480F-A6B7-D4AFE93A434E}" srcId="{7974AEC2-DF79-471E-9D3B-CFE7B1680F31}" destId="{36603B06-6C43-4B95-BF3D-B2D21FC8DBFF}" srcOrd="1" destOrd="0" parTransId="{B26E7D93-504A-4F0E-A041-C9BE1647828B}" sibTransId="{01F930AA-3ED3-47AB-AB21-D0DC740146B1}"/>
    <dgm:cxn modelId="{D4D207FE-DE6B-4CDC-9772-60597EA50B79}" srcId="{5290DBC8-548B-4EAC-8694-3288491F15D7}" destId="{DFCB14CE-B6CF-405E-B492-DE2CD1A64B48}" srcOrd="0" destOrd="0" parTransId="{5E7DBF3B-F2C3-4EE9-81CE-7D419AB983CC}" sibTransId="{A065E65F-DB4C-4B3C-8808-B98BC2422164}"/>
    <dgm:cxn modelId="{0748D50A-30C9-46E5-8632-4C0B8AA87C4A}" srcId="{412074DE-3D23-43BC-BD72-C9C1B85481FF}" destId="{272E1A5A-7BAB-4B5B-A091-8B8B4E60EF99}" srcOrd="1" destOrd="0" parTransId="{1FE71D0F-623F-473D-9E47-1E5CE146F540}" sibTransId="{8AE4B0B1-A04E-48F4-8C68-31AF9039D9B3}"/>
    <dgm:cxn modelId="{E2BF537C-213F-4451-8D6C-1A5C9AE51499}" type="presOf" srcId="{7974AEC2-DF79-471E-9D3B-CFE7B1680F31}" destId="{CD2A2114-E0A3-47C5-A307-3FFEB3DBF321}" srcOrd="0" destOrd="0" presId="urn:microsoft.com/office/officeart/2005/8/layout/hList6"/>
    <dgm:cxn modelId="{946ABB06-15ED-4215-8007-E84D6734C2E8}" type="presOf" srcId="{412074DE-3D23-43BC-BD72-C9C1B85481FF}" destId="{15616848-67E8-414F-AF87-EABAF639DF56}" srcOrd="0" destOrd="0" presId="urn:microsoft.com/office/officeart/2005/8/layout/hList6"/>
    <dgm:cxn modelId="{6264D0E9-49B4-4EB2-B6D7-2CE00F0EE10A}" srcId="{7974AEC2-DF79-471E-9D3B-CFE7B1680F31}" destId="{B1F402C8-691F-4040-9E05-4F12CE9F8167}" srcOrd="0" destOrd="0" parTransId="{74D52A0F-E0BA-4442-A7C9-3A45A10FC582}" sibTransId="{90E9CAB9-F0D5-4F02-91BC-2B2F4BB9C3DF}"/>
    <dgm:cxn modelId="{D615676A-BDFE-4A40-930D-7C5C2DC0FBE0}" srcId="{5290DBC8-548B-4EAC-8694-3288491F15D7}" destId="{412074DE-3D23-43BC-BD72-C9C1B85481FF}" srcOrd="1" destOrd="0" parTransId="{74CB9A8C-9F5A-4097-8506-5A0769E92217}" sibTransId="{1FBF440C-9882-4D93-BC77-AAE54CCE723C}"/>
    <dgm:cxn modelId="{BF208D29-758C-48D5-87AA-C41D61FBC427}" type="presOf" srcId="{51DD9819-4D4C-4E91-91ED-C792B896FE2F}" destId="{15616848-67E8-414F-AF87-EABAF639DF56}" srcOrd="0" destOrd="1" presId="urn:microsoft.com/office/officeart/2005/8/layout/hList6"/>
    <dgm:cxn modelId="{F10919DA-789A-47C4-875B-68DAEC779AB2}" type="presOf" srcId="{272E1A5A-7BAB-4B5B-A091-8B8B4E60EF99}" destId="{15616848-67E8-414F-AF87-EABAF639DF56}" srcOrd="0" destOrd="2" presId="urn:microsoft.com/office/officeart/2005/8/layout/hList6"/>
    <dgm:cxn modelId="{4B95F365-3465-4BF1-87CF-498200D5A951}" type="presOf" srcId="{5290DBC8-548B-4EAC-8694-3288491F15D7}" destId="{6ADAB79D-E613-49F6-86B6-ABB62FE93942}" srcOrd="0" destOrd="0" presId="urn:microsoft.com/office/officeart/2005/8/layout/hList6"/>
    <dgm:cxn modelId="{6F6DFA64-CB4F-4C06-9F7E-C32E70CD436A}" type="presParOf" srcId="{6ADAB79D-E613-49F6-86B6-ABB62FE93942}" destId="{E37C90F6-16D4-4B67-BD63-50127E8335DE}" srcOrd="0" destOrd="0" presId="urn:microsoft.com/office/officeart/2005/8/layout/hList6"/>
    <dgm:cxn modelId="{27E01268-2FA1-46DB-A757-23F3FCA445A2}" type="presParOf" srcId="{6ADAB79D-E613-49F6-86B6-ABB62FE93942}" destId="{25A0C5DF-F5CC-482A-A92E-0707895D1261}" srcOrd="1" destOrd="0" presId="urn:microsoft.com/office/officeart/2005/8/layout/hList6"/>
    <dgm:cxn modelId="{B9AEB976-90A9-4F22-BC8D-27FBB52EBE0A}" type="presParOf" srcId="{6ADAB79D-E613-49F6-86B6-ABB62FE93942}" destId="{15616848-67E8-414F-AF87-EABAF639DF56}" srcOrd="2" destOrd="0" presId="urn:microsoft.com/office/officeart/2005/8/layout/hList6"/>
    <dgm:cxn modelId="{15BFCB2B-00C4-4E35-8BDA-7317A11BC8B6}" type="presParOf" srcId="{6ADAB79D-E613-49F6-86B6-ABB62FE93942}" destId="{6A33311C-3CCB-4927-8A82-70692B0481AA}" srcOrd="3" destOrd="0" presId="urn:microsoft.com/office/officeart/2005/8/layout/hList6"/>
    <dgm:cxn modelId="{4A994A5D-06EE-40D4-AD0B-DF92676A329D}" type="presParOf" srcId="{6ADAB79D-E613-49F6-86B6-ABB62FE93942}" destId="{CD2A2114-E0A3-47C5-A307-3FFEB3DBF32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0B049-9ED6-4264-B016-1456B2C6F4EE}">
      <dsp:nvSpPr>
        <dsp:cNvPr id="0" name=""/>
        <dsp:cNvSpPr/>
      </dsp:nvSpPr>
      <dsp:spPr>
        <a:xfrm>
          <a:off x="0" y="0"/>
          <a:ext cx="55903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EBD0EC-EF9A-4B1E-8A50-70F44E9EE927}">
      <dsp:nvSpPr>
        <dsp:cNvPr id="0" name=""/>
        <dsp:cNvSpPr/>
      </dsp:nvSpPr>
      <dsp:spPr>
        <a:xfrm>
          <a:off x="0" y="3130"/>
          <a:ext cx="2756728" cy="640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rPr>
            <a:t>Κλιμακόγραμμα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 dirty="0" smtClean="0"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0" kern="1200"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0" kern="1200" dirty="0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0" kern="1200" dirty="0">
            <a:solidFill>
              <a:schemeClr val="tx1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0" y="3130"/>
        <a:ext cx="2756728" cy="6404929"/>
      </dsp:txXfrm>
    </dsp:sp>
    <dsp:sp modelId="{676A4ED6-E0FC-460D-9E11-462B4B74B62B}">
      <dsp:nvSpPr>
        <dsp:cNvPr id="0" name=""/>
        <dsp:cNvSpPr/>
      </dsp:nvSpPr>
      <dsp:spPr>
        <a:xfrm>
          <a:off x="2811356" y="39254"/>
          <a:ext cx="2778463" cy="78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entury" panose="02040604050505020304" pitchFamily="18" charset="0"/>
            </a:rPr>
            <a:t>διασπορά συναρτήσει της κλίμακας</a:t>
          </a:r>
          <a:endParaRPr lang="el-GR" sz="2000" kern="1200" dirty="0">
            <a:latin typeface="Century" panose="02040604050505020304" pitchFamily="18" charset="0"/>
          </a:endParaRPr>
        </a:p>
      </dsp:txBody>
      <dsp:txXfrm>
        <a:off x="2811356" y="39254"/>
        <a:ext cx="2778463" cy="781593"/>
      </dsp:txXfrm>
    </dsp:sp>
    <dsp:sp modelId="{0F72A192-70B3-4D6A-901A-5D7C3ED3E1E7}">
      <dsp:nvSpPr>
        <dsp:cNvPr id="0" name=""/>
        <dsp:cNvSpPr/>
      </dsp:nvSpPr>
      <dsp:spPr>
        <a:xfrm>
          <a:off x="2756728" y="1104970"/>
          <a:ext cx="2672867" cy="0"/>
        </a:xfrm>
        <a:prstGeom prst="line">
          <a:avLst/>
        </a:pr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A676B19-C9ED-4BD6-A293-6C0C19D4342C}">
      <dsp:nvSpPr>
        <dsp:cNvPr id="0" name=""/>
        <dsp:cNvSpPr/>
      </dsp:nvSpPr>
      <dsp:spPr>
        <a:xfrm>
          <a:off x="2798583" y="1174399"/>
          <a:ext cx="2622751" cy="132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entury" panose="02040604050505020304" pitchFamily="18" charset="0"/>
            </a:rPr>
            <a:t>στοχαστικό εργαλείο για την διερεύνηση ύπαρξης μακροπρόθεσμης εμμονής</a:t>
          </a:r>
          <a:endParaRPr lang="el-GR" sz="2000" kern="1200" dirty="0">
            <a:latin typeface="Century" panose="02040604050505020304" pitchFamily="18" charset="0"/>
          </a:endParaRPr>
        </a:p>
      </dsp:txBody>
      <dsp:txXfrm>
        <a:off x="2798583" y="1174399"/>
        <a:ext cx="2622751" cy="1320119"/>
      </dsp:txXfrm>
    </dsp:sp>
    <dsp:sp modelId="{5C6E64F7-86C2-4901-8DA1-DEE3C3A900CF}">
      <dsp:nvSpPr>
        <dsp:cNvPr id="0" name=""/>
        <dsp:cNvSpPr/>
      </dsp:nvSpPr>
      <dsp:spPr>
        <a:xfrm>
          <a:off x="2756728" y="2745336"/>
          <a:ext cx="2672867" cy="0"/>
        </a:xfrm>
        <a:prstGeom prst="line">
          <a:avLst/>
        </a:prstGeom>
        <a:noFill/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6CC2829-E05C-4CCF-B351-7274AF2A9CB6}">
      <dsp:nvSpPr>
        <dsp:cNvPr id="0" name=""/>
        <dsp:cNvSpPr/>
      </dsp:nvSpPr>
      <dsp:spPr>
        <a:xfrm>
          <a:off x="2806844" y="2885412"/>
          <a:ext cx="2622751" cy="56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entury" panose="02040604050505020304" pitchFamily="18" charset="0"/>
            </a:rPr>
            <a:t>ποσοτικοποιούμε την παράμετρο </a:t>
          </a:r>
          <a:r>
            <a:rPr lang="en-US" sz="2000" kern="1200" dirty="0" smtClean="0">
              <a:latin typeface="Century" panose="02040604050505020304" pitchFamily="18" charset="0"/>
            </a:rPr>
            <a:t>Hurst</a:t>
          </a:r>
          <a:endParaRPr lang="el-GR" sz="2000" kern="1200" dirty="0">
            <a:latin typeface="Century" panose="02040604050505020304" pitchFamily="18" charset="0"/>
          </a:endParaRPr>
        </a:p>
      </dsp:txBody>
      <dsp:txXfrm>
        <a:off x="2806844" y="2885412"/>
        <a:ext cx="2622751" cy="566515"/>
      </dsp:txXfrm>
    </dsp:sp>
    <dsp:sp modelId="{E25DAA1F-D7B6-4B38-8357-69DF4EB385C5}">
      <dsp:nvSpPr>
        <dsp:cNvPr id="0" name=""/>
        <dsp:cNvSpPr/>
      </dsp:nvSpPr>
      <dsp:spPr>
        <a:xfrm>
          <a:off x="2756728" y="3632099"/>
          <a:ext cx="2672867" cy="0"/>
        </a:xfrm>
        <a:prstGeom prst="line">
          <a:avLst/>
        </a:prstGeom>
        <a:noFill/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428F8F-C1B4-425A-983A-C25B3FF79C19}">
      <dsp:nvSpPr>
        <dsp:cNvPr id="0" name=""/>
        <dsp:cNvSpPr/>
      </dsp:nvSpPr>
      <dsp:spPr>
        <a:xfrm>
          <a:off x="2848127" y="3754945"/>
          <a:ext cx="2537695" cy="155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Century" panose="02040604050505020304" pitchFamily="18" charset="0"/>
            </a:rPr>
            <a:t>μικρότερη αβεβαιότητα σε </a:t>
          </a:r>
          <a:r>
            <a:rPr lang="el-GR" sz="2000" kern="1200" dirty="0" smtClean="0">
              <a:latin typeface="Century" panose="02040604050505020304" pitchFamily="18" charset="0"/>
            </a:rPr>
            <a:t>σύγκριση με αυτοσυνδιασπορά, φάσμα ισχύος.</a:t>
          </a:r>
          <a:endParaRPr lang="el-GR" sz="2000" kern="1200" dirty="0">
            <a:latin typeface="Century" panose="02040604050505020304" pitchFamily="18" charset="0"/>
          </a:endParaRPr>
        </a:p>
      </dsp:txBody>
      <dsp:txXfrm>
        <a:off x="2848127" y="3754945"/>
        <a:ext cx="2537695" cy="1550569"/>
      </dsp:txXfrm>
    </dsp:sp>
    <dsp:sp modelId="{31DC44AE-57BE-463D-AF58-40F0C268BEF9}">
      <dsp:nvSpPr>
        <dsp:cNvPr id="0" name=""/>
        <dsp:cNvSpPr/>
      </dsp:nvSpPr>
      <dsp:spPr>
        <a:xfrm>
          <a:off x="2756728" y="5502914"/>
          <a:ext cx="2672867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0BE4-C98A-479C-A376-5C13043051A2}">
      <dsp:nvSpPr>
        <dsp:cNvPr id="0" name=""/>
        <dsp:cNvSpPr/>
      </dsp:nvSpPr>
      <dsp:spPr>
        <a:xfrm>
          <a:off x="1740196" y="367"/>
          <a:ext cx="2214112" cy="33862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entury" panose="02040604050505020304" pitchFamily="18" charset="0"/>
            </a:rPr>
            <a:t>Παράμετρος </a:t>
          </a:r>
          <a:r>
            <a:rPr lang="en-US" sz="1800" kern="1200" dirty="0" smtClean="0">
              <a:latin typeface="Century" panose="02040604050505020304" pitchFamily="18" charset="0"/>
            </a:rPr>
            <a:t>Hurst</a:t>
          </a:r>
          <a:endParaRPr lang="el-GR" sz="1800" kern="1200" dirty="0">
            <a:latin typeface="Century" panose="02040604050505020304" pitchFamily="18" charset="0"/>
          </a:endParaRPr>
        </a:p>
      </dsp:txBody>
      <dsp:txXfrm>
        <a:off x="1750114" y="10285"/>
        <a:ext cx="2194276" cy="318784"/>
      </dsp:txXfrm>
    </dsp:sp>
    <dsp:sp modelId="{28E06D24-501D-42C3-AA44-4F83F070F1BF}">
      <dsp:nvSpPr>
        <dsp:cNvPr id="0" name=""/>
        <dsp:cNvSpPr/>
      </dsp:nvSpPr>
      <dsp:spPr>
        <a:xfrm>
          <a:off x="3511486" y="338988"/>
          <a:ext cx="221411" cy="253965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253965"/>
              </a:lnTo>
              <a:lnTo>
                <a:pt x="0" y="25396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BF3D5-FB34-4FC1-B2A6-328E3B9CBAED}">
      <dsp:nvSpPr>
        <dsp:cNvPr id="0" name=""/>
        <dsp:cNvSpPr/>
      </dsp:nvSpPr>
      <dsp:spPr>
        <a:xfrm>
          <a:off x="2969693" y="423643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0.5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433561"/>
        <a:ext cx="521957" cy="318784"/>
      </dsp:txXfrm>
    </dsp:sp>
    <dsp:sp modelId="{A1892C8D-E453-4169-AC0B-EE3634C3091B}">
      <dsp:nvSpPr>
        <dsp:cNvPr id="0" name=""/>
        <dsp:cNvSpPr/>
      </dsp:nvSpPr>
      <dsp:spPr>
        <a:xfrm>
          <a:off x="3511486" y="338988"/>
          <a:ext cx="221411" cy="677241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677241"/>
              </a:lnTo>
              <a:lnTo>
                <a:pt x="0" y="67724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99E94-306D-40D4-A419-D480A0F09839}">
      <dsp:nvSpPr>
        <dsp:cNvPr id="0" name=""/>
        <dsp:cNvSpPr/>
      </dsp:nvSpPr>
      <dsp:spPr>
        <a:xfrm>
          <a:off x="2969693" y="846919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6745"/>
              <a:satOff val="565"/>
              <a:lumOff val="15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0.6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856837"/>
        <a:ext cx="521957" cy="318784"/>
      </dsp:txXfrm>
    </dsp:sp>
    <dsp:sp modelId="{76B753AD-C4D5-42F1-9EF7-1816628FBEAB}">
      <dsp:nvSpPr>
        <dsp:cNvPr id="0" name=""/>
        <dsp:cNvSpPr/>
      </dsp:nvSpPr>
      <dsp:spPr>
        <a:xfrm>
          <a:off x="3511486" y="338988"/>
          <a:ext cx="221411" cy="1100517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1100517"/>
              </a:lnTo>
              <a:lnTo>
                <a:pt x="0" y="110051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D52B6-0FCB-4568-9025-C95D47C9B36A}">
      <dsp:nvSpPr>
        <dsp:cNvPr id="0" name=""/>
        <dsp:cNvSpPr/>
      </dsp:nvSpPr>
      <dsp:spPr>
        <a:xfrm>
          <a:off x="2969693" y="1270195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3491"/>
              <a:satOff val="1130"/>
              <a:lumOff val="3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0.7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1280113"/>
        <a:ext cx="521957" cy="318784"/>
      </dsp:txXfrm>
    </dsp:sp>
    <dsp:sp modelId="{241E5AC7-8EA5-4DD7-BABC-FF03FDB4990C}">
      <dsp:nvSpPr>
        <dsp:cNvPr id="0" name=""/>
        <dsp:cNvSpPr/>
      </dsp:nvSpPr>
      <dsp:spPr>
        <a:xfrm>
          <a:off x="3511486" y="338988"/>
          <a:ext cx="221411" cy="1523793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1523793"/>
              </a:lnTo>
              <a:lnTo>
                <a:pt x="0" y="152379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6B0C4-A7F7-43CC-AA43-077C9E17D50B}">
      <dsp:nvSpPr>
        <dsp:cNvPr id="0" name=""/>
        <dsp:cNvSpPr/>
      </dsp:nvSpPr>
      <dsp:spPr>
        <a:xfrm>
          <a:off x="2969693" y="1693471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80236"/>
              <a:satOff val="1694"/>
              <a:lumOff val="45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0.8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1703389"/>
        <a:ext cx="521957" cy="318784"/>
      </dsp:txXfrm>
    </dsp:sp>
    <dsp:sp modelId="{E64542B7-84E4-4F10-9E25-7682560A6377}">
      <dsp:nvSpPr>
        <dsp:cNvPr id="0" name=""/>
        <dsp:cNvSpPr/>
      </dsp:nvSpPr>
      <dsp:spPr>
        <a:xfrm>
          <a:off x="3511486" y="338988"/>
          <a:ext cx="221411" cy="1947069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1947069"/>
              </a:lnTo>
              <a:lnTo>
                <a:pt x="0" y="194706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CBF5-48F3-4822-A40E-6E46E01272E2}">
      <dsp:nvSpPr>
        <dsp:cNvPr id="0" name=""/>
        <dsp:cNvSpPr/>
      </dsp:nvSpPr>
      <dsp:spPr>
        <a:xfrm>
          <a:off x="2969693" y="2116747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06981"/>
              <a:satOff val="2259"/>
              <a:lumOff val="6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0.9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2126665"/>
        <a:ext cx="521957" cy="318784"/>
      </dsp:txXfrm>
    </dsp:sp>
    <dsp:sp modelId="{BD2EDE23-28FE-4644-ABDD-F1E97FA186F0}">
      <dsp:nvSpPr>
        <dsp:cNvPr id="0" name=""/>
        <dsp:cNvSpPr/>
      </dsp:nvSpPr>
      <dsp:spPr>
        <a:xfrm>
          <a:off x="3511486" y="338988"/>
          <a:ext cx="221411" cy="2370345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2370345"/>
              </a:lnTo>
              <a:lnTo>
                <a:pt x="0" y="237034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0435A-94A7-4DDE-B3F2-D3FBE86DE470}">
      <dsp:nvSpPr>
        <dsp:cNvPr id="0" name=""/>
        <dsp:cNvSpPr/>
      </dsp:nvSpPr>
      <dsp:spPr>
        <a:xfrm>
          <a:off x="2969693" y="2540023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33726"/>
              <a:satOff val="2824"/>
              <a:lumOff val="7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0.95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2549941"/>
        <a:ext cx="521957" cy="318784"/>
      </dsp:txXfrm>
    </dsp:sp>
    <dsp:sp modelId="{97CD1718-57CF-4827-9BF1-565C8DDC09DF}">
      <dsp:nvSpPr>
        <dsp:cNvPr id="0" name=""/>
        <dsp:cNvSpPr/>
      </dsp:nvSpPr>
      <dsp:spPr>
        <a:xfrm>
          <a:off x="3511486" y="338988"/>
          <a:ext cx="221411" cy="2793620"/>
        </a:xfrm>
        <a:custGeom>
          <a:avLst/>
          <a:gdLst/>
          <a:ahLst/>
          <a:cxnLst/>
          <a:rect l="0" t="0" r="0" b="0"/>
          <a:pathLst>
            <a:path>
              <a:moveTo>
                <a:pt x="221411" y="0"/>
              </a:moveTo>
              <a:lnTo>
                <a:pt x="221411" y="2793620"/>
              </a:lnTo>
              <a:lnTo>
                <a:pt x="0" y="27936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1DC92-47E4-4C58-AB31-8DD5A9057FA4}">
      <dsp:nvSpPr>
        <dsp:cNvPr id="0" name=""/>
        <dsp:cNvSpPr/>
      </dsp:nvSpPr>
      <dsp:spPr>
        <a:xfrm>
          <a:off x="2969693" y="2963299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0.99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2979611" y="2973217"/>
        <a:ext cx="521957" cy="318784"/>
      </dsp:txXfrm>
    </dsp:sp>
    <dsp:sp modelId="{B622AD95-738A-4586-97AC-2A73F656F018}">
      <dsp:nvSpPr>
        <dsp:cNvPr id="0" name=""/>
        <dsp:cNvSpPr/>
      </dsp:nvSpPr>
      <dsp:spPr>
        <a:xfrm>
          <a:off x="893644" y="367"/>
          <a:ext cx="677241" cy="33862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" panose="02040604050505020304" pitchFamily="18" charset="0"/>
            </a:rPr>
            <a:t>n</a:t>
          </a:r>
          <a:endParaRPr lang="el-GR" sz="2400" kern="1200" dirty="0">
            <a:latin typeface="Century" panose="02040604050505020304" pitchFamily="18" charset="0"/>
          </a:endParaRPr>
        </a:p>
      </dsp:txBody>
      <dsp:txXfrm>
        <a:off x="903562" y="10285"/>
        <a:ext cx="657405" cy="318784"/>
      </dsp:txXfrm>
    </dsp:sp>
    <dsp:sp modelId="{FEDCFFB9-4EA3-4741-8579-747FAFC5087B}">
      <dsp:nvSpPr>
        <dsp:cNvPr id="0" name=""/>
        <dsp:cNvSpPr/>
      </dsp:nvSpPr>
      <dsp:spPr>
        <a:xfrm>
          <a:off x="1187784" y="338988"/>
          <a:ext cx="315377" cy="253965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253965"/>
              </a:lnTo>
              <a:lnTo>
                <a:pt x="0" y="25396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49057-863C-4EC2-81C8-23F6C8A69A6D}">
      <dsp:nvSpPr>
        <dsp:cNvPr id="0" name=""/>
        <dsp:cNvSpPr/>
      </dsp:nvSpPr>
      <dsp:spPr>
        <a:xfrm>
          <a:off x="645991" y="423643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87217"/>
              <a:satOff val="3953"/>
              <a:lumOff val="10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10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433561"/>
        <a:ext cx="521957" cy="318784"/>
      </dsp:txXfrm>
    </dsp:sp>
    <dsp:sp modelId="{BD0AF70F-3CFE-4A0D-92EE-8EA237FC27B7}">
      <dsp:nvSpPr>
        <dsp:cNvPr id="0" name=""/>
        <dsp:cNvSpPr/>
      </dsp:nvSpPr>
      <dsp:spPr>
        <a:xfrm>
          <a:off x="1187784" y="338988"/>
          <a:ext cx="315377" cy="677241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677241"/>
              </a:lnTo>
              <a:lnTo>
                <a:pt x="0" y="67724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690EE-E6F1-404E-B45E-B0EB698B8459}">
      <dsp:nvSpPr>
        <dsp:cNvPr id="0" name=""/>
        <dsp:cNvSpPr/>
      </dsp:nvSpPr>
      <dsp:spPr>
        <a:xfrm>
          <a:off x="645991" y="846919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13962"/>
              <a:satOff val="4518"/>
              <a:lumOff val="120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20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856837"/>
        <a:ext cx="521957" cy="318784"/>
      </dsp:txXfrm>
    </dsp:sp>
    <dsp:sp modelId="{9B95E709-2359-47DE-9A88-DD2453BD26BF}">
      <dsp:nvSpPr>
        <dsp:cNvPr id="0" name=""/>
        <dsp:cNvSpPr/>
      </dsp:nvSpPr>
      <dsp:spPr>
        <a:xfrm>
          <a:off x="1187784" y="338988"/>
          <a:ext cx="315377" cy="1100517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1100517"/>
              </a:lnTo>
              <a:lnTo>
                <a:pt x="0" y="110051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E5445-52CB-4BC9-8A74-A0A25C0E3B22}">
      <dsp:nvSpPr>
        <dsp:cNvPr id="0" name=""/>
        <dsp:cNvSpPr/>
      </dsp:nvSpPr>
      <dsp:spPr>
        <a:xfrm>
          <a:off x="645991" y="1270195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100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1280113"/>
        <a:ext cx="521957" cy="318784"/>
      </dsp:txXfrm>
    </dsp:sp>
    <dsp:sp modelId="{02FA3147-2D97-4A3D-B5A9-C6C917C32479}">
      <dsp:nvSpPr>
        <dsp:cNvPr id="0" name=""/>
        <dsp:cNvSpPr/>
      </dsp:nvSpPr>
      <dsp:spPr>
        <a:xfrm>
          <a:off x="1187784" y="338988"/>
          <a:ext cx="315377" cy="1523793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1523793"/>
              </a:lnTo>
              <a:lnTo>
                <a:pt x="0" y="152379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57987-E24E-4880-9690-C168A6211308}">
      <dsp:nvSpPr>
        <dsp:cNvPr id="0" name=""/>
        <dsp:cNvSpPr/>
      </dsp:nvSpPr>
      <dsp:spPr>
        <a:xfrm>
          <a:off x="645991" y="1693471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67453"/>
              <a:satOff val="5648"/>
              <a:lumOff val="150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200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1703389"/>
        <a:ext cx="521957" cy="318784"/>
      </dsp:txXfrm>
    </dsp:sp>
    <dsp:sp modelId="{865E5401-1DAA-4AC8-8543-8617F37D200A}">
      <dsp:nvSpPr>
        <dsp:cNvPr id="0" name=""/>
        <dsp:cNvSpPr/>
      </dsp:nvSpPr>
      <dsp:spPr>
        <a:xfrm>
          <a:off x="1187784" y="338988"/>
          <a:ext cx="315377" cy="1947069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1947069"/>
              </a:lnTo>
              <a:lnTo>
                <a:pt x="0" y="194706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A06E2-FEEA-45AA-B781-9BAD041D8D9E}">
      <dsp:nvSpPr>
        <dsp:cNvPr id="0" name=""/>
        <dsp:cNvSpPr/>
      </dsp:nvSpPr>
      <dsp:spPr>
        <a:xfrm>
          <a:off x="645991" y="2116747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94198"/>
              <a:satOff val="6213"/>
              <a:lumOff val="16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500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2126665"/>
        <a:ext cx="521957" cy="318784"/>
      </dsp:txXfrm>
    </dsp:sp>
    <dsp:sp modelId="{23281DB5-9DA2-490D-A7C1-B69E4BA2E574}">
      <dsp:nvSpPr>
        <dsp:cNvPr id="0" name=""/>
        <dsp:cNvSpPr/>
      </dsp:nvSpPr>
      <dsp:spPr>
        <a:xfrm>
          <a:off x="1187784" y="338988"/>
          <a:ext cx="315377" cy="2370345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2370345"/>
              </a:lnTo>
              <a:lnTo>
                <a:pt x="0" y="237034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CDA6E-956F-42CB-9627-4AA213757290}">
      <dsp:nvSpPr>
        <dsp:cNvPr id="0" name=""/>
        <dsp:cNvSpPr/>
      </dsp:nvSpPr>
      <dsp:spPr>
        <a:xfrm>
          <a:off x="645991" y="2540023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1000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2549941"/>
        <a:ext cx="521957" cy="318784"/>
      </dsp:txXfrm>
    </dsp:sp>
    <dsp:sp modelId="{D1122224-EF68-42BA-BFE1-7F9EED42D282}">
      <dsp:nvSpPr>
        <dsp:cNvPr id="0" name=""/>
        <dsp:cNvSpPr/>
      </dsp:nvSpPr>
      <dsp:spPr>
        <a:xfrm>
          <a:off x="1187784" y="338988"/>
          <a:ext cx="315377" cy="2793620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2793620"/>
              </a:lnTo>
              <a:lnTo>
                <a:pt x="0" y="27936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CE5C8-147E-49A5-984A-CD42E3C59719}">
      <dsp:nvSpPr>
        <dsp:cNvPr id="0" name=""/>
        <dsp:cNvSpPr/>
      </dsp:nvSpPr>
      <dsp:spPr>
        <a:xfrm>
          <a:off x="645991" y="2963299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47689"/>
              <a:satOff val="7342"/>
              <a:lumOff val="19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2000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2973217"/>
        <a:ext cx="521957" cy="318784"/>
      </dsp:txXfrm>
    </dsp:sp>
    <dsp:sp modelId="{F3B28E98-2E18-461C-A31D-49F76E5FFCC8}">
      <dsp:nvSpPr>
        <dsp:cNvPr id="0" name=""/>
        <dsp:cNvSpPr/>
      </dsp:nvSpPr>
      <dsp:spPr>
        <a:xfrm>
          <a:off x="1187784" y="338988"/>
          <a:ext cx="315377" cy="3216896"/>
        </a:xfrm>
        <a:custGeom>
          <a:avLst/>
          <a:gdLst/>
          <a:ahLst/>
          <a:cxnLst/>
          <a:rect l="0" t="0" r="0" b="0"/>
          <a:pathLst>
            <a:path>
              <a:moveTo>
                <a:pt x="315377" y="0"/>
              </a:moveTo>
              <a:lnTo>
                <a:pt x="315377" y="3216896"/>
              </a:lnTo>
              <a:lnTo>
                <a:pt x="0" y="3216896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1FD1-975C-417C-9241-3A3A9A9D6CFE}">
      <dsp:nvSpPr>
        <dsp:cNvPr id="0" name=""/>
        <dsp:cNvSpPr/>
      </dsp:nvSpPr>
      <dsp:spPr>
        <a:xfrm>
          <a:off x="645991" y="3386574"/>
          <a:ext cx="541793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74434"/>
              <a:satOff val="7907"/>
              <a:lumOff val="21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5000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3396492"/>
        <a:ext cx="521957" cy="318784"/>
      </dsp:txXfrm>
    </dsp:sp>
    <dsp:sp modelId="{4702068B-DDF4-4714-9A7E-B123C1E8CF41}">
      <dsp:nvSpPr>
        <dsp:cNvPr id="0" name=""/>
        <dsp:cNvSpPr/>
      </dsp:nvSpPr>
      <dsp:spPr>
        <a:xfrm>
          <a:off x="1357549" y="338988"/>
          <a:ext cx="145612" cy="3640172"/>
        </a:xfrm>
        <a:custGeom>
          <a:avLst/>
          <a:gdLst/>
          <a:ahLst/>
          <a:cxnLst/>
          <a:rect l="0" t="0" r="0" b="0"/>
          <a:pathLst>
            <a:path>
              <a:moveTo>
                <a:pt x="145612" y="0"/>
              </a:moveTo>
              <a:lnTo>
                <a:pt x="145612" y="3640172"/>
              </a:lnTo>
              <a:lnTo>
                <a:pt x="0" y="364017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B2148-4533-460A-921A-69A5A5FF6E4B}">
      <dsp:nvSpPr>
        <dsp:cNvPr id="0" name=""/>
        <dsp:cNvSpPr/>
      </dsp:nvSpPr>
      <dsp:spPr>
        <a:xfrm>
          <a:off x="645991" y="3809850"/>
          <a:ext cx="711558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01179"/>
              <a:satOff val="8472"/>
              <a:lumOff val="22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10000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3819768"/>
        <a:ext cx="691722" cy="318784"/>
      </dsp:txXfrm>
    </dsp:sp>
    <dsp:sp modelId="{35143BDF-133A-402D-B870-892D410F64BC}">
      <dsp:nvSpPr>
        <dsp:cNvPr id="0" name=""/>
        <dsp:cNvSpPr/>
      </dsp:nvSpPr>
      <dsp:spPr>
        <a:xfrm>
          <a:off x="1389717" y="338988"/>
          <a:ext cx="91440" cy="4063448"/>
        </a:xfrm>
        <a:custGeom>
          <a:avLst/>
          <a:gdLst/>
          <a:ahLst/>
          <a:cxnLst/>
          <a:rect l="0" t="0" r="0" b="0"/>
          <a:pathLst>
            <a:path>
              <a:moveTo>
                <a:pt x="113444" y="0"/>
              </a:moveTo>
              <a:lnTo>
                <a:pt x="113444" y="4063448"/>
              </a:lnTo>
              <a:lnTo>
                <a:pt x="45720" y="4063448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F43F7-E1E3-4E09-B460-C486B55DDD5C}">
      <dsp:nvSpPr>
        <dsp:cNvPr id="0" name=""/>
        <dsp:cNvSpPr/>
      </dsp:nvSpPr>
      <dsp:spPr>
        <a:xfrm>
          <a:off x="645991" y="4233126"/>
          <a:ext cx="789446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27924"/>
              <a:satOff val="9036"/>
              <a:lumOff val="24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20000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4243044"/>
        <a:ext cx="769610" cy="318784"/>
      </dsp:txXfrm>
    </dsp:sp>
    <dsp:sp modelId="{37E48C21-24ED-49D8-9427-A17CFDA38853}">
      <dsp:nvSpPr>
        <dsp:cNvPr id="0" name=""/>
        <dsp:cNvSpPr/>
      </dsp:nvSpPr>
      <dsp:spPr>
        <a:xfrm>
          <a:off x="1399110" y="338988"/>
          <a:ext cx="104051" cy="4486724"/>
        </a:xfrm>
        <a:custGeom>
          <a:avLst/>
          <a:gdLst/>
          <a:ahLst/>
          <a:cxnLst/>
          <a:rect l="0" t="0" r="0" b="0"/>
          <a:pathLst>
            <a:path>
              <a:moveTo>
                <a:pt x="104051" y="0"/>
              </a:moveTo>
              <a:lnTo>
                <a:pt x="104051" y="4486724"/>
              </a:lnTo>
              <a:lnTo>
                <a:pt x="0" y="448672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D170E-F42B-46F8-8A21-A7C4F888089A}">
      <dsp:nvSpPr>
        <dsp:cNvPr id="0" name=""/>
        <dsp:cNvSpPr/>
      </dsp:nvSpPr>
      <dsp:spPr>
        <a:xfrm>
          <a:off x="645991" y="4656402"/>
          <a:ext cx="753119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54670"/>
              <a:satOff val="9601"/>
              <a:lumOff val="255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50000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4666320"/>
        <a:ext cx="733283" cy="318784"/>
      </dsp:txXfrm>
    </dsp:sp>
    <dsp:sp modelId="{49090067-556F-408D-8BB3-63C545816B76}">
      <dsp:nvSpPr>
        <dsp:cNvPr id="0" name=""/>
        <dsp:cNvSpPr/>
      </dsp:nvSpPr>
      <dsp:spPr>
        <a:xfrm>
          <a:off x="1373088" y="338988"/>
          <a:ext cx="130073" cy="4910000"/>
        </a:xfrm>
        <a:custGeom>
          <a:avLst/>
          <a:gdLst/>
          <a:ahLst/>
          <a:cxnLst/>
          <a:rect l="0" t="0" r="0" b="0"/>
          <a:pathLst>
            <a:path>
              <a:moveTo>
                <a:pt x="130073" y="0"/>
              </a:moveTo>
              <a:lnTo>
                <a:pt x="130073" y="4910000"/>
              </a:lnTo>
              <a:lnTo>
                <a:pt x="0" y="491000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BA280-12B2-4201-8671-329885AE09CC}">
      <dsp:nvSpPr>
        <dsp:cNvPr id="0" name=""/>
        <dsp:cNvSpPr/>
      </dsp:nvSpPr>
      <dsp:spPr>
        <a:xfrm>
          <a:off x="645991" y="5079678"/>
          <a:ext cx="727097" cy="338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" panose="02040604050505020304" pitchFamily="18" charset="0"/>
            </a:rPr>
            <a:t>100000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655909" y="5089596"/>
        <a:ext cx="707261" cy="318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DA42F-CB84-49A1-B897-D3451D1579A8}">
      <dsp:nvSpPr>
        <dsp:cNvPr id="0" name=""/>
        <dsp:cNvSpPr/>
      </dsp:nvSpPr>
      <dsp:spPr>
        <a:xfrm>
          <a:off x="140" y="229526"/>
          <a:ext cx="6482084" cy="44483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946A8-FD90-4318-B027-5F79FE381123}">
      <dsp:nvSpPr>
        <dsp:cNvPr id="0" name=""/>
        <dsp:cNvSpPr/>
      </dsp:nvSpPr>
      <dsp:spPr>
        <a:xfrm>
          <a:off x="4290509" y="3180065"/>
          <a:ext cx="2744124" cy="169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290509" y="3180065"/>
        <a:ext cx="2744124" cy="1694997"/>
      </dsp:txXfrm>
    </dsp:sp>
    <dsp:sp modelId="{B6688E67-53B1-4A6F-AFA2-4DA3304B1A4A}">
      <dsp:nvSpPr>
        <dsp:cNvPr id="0" name=""/>
        <dsp:cNvSpPr/>
      </dsp:nvSpPr>
      <dsp:spPr>
        <a:xfrm>
          <a:off x="4537727" y="3489568"/>
          <a:ext cx="659031" cy="659202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2B20F-D102-44A4-A4CD-D822F5CC720A}">
      <dsp:nvSpPr>
        <dsp:cNvPr id="0" name=""/>
        <dsp:cNvSpPr/>
      </dsp:nvSpPr>
      <dsp:spPr>
        <a:xfrm rot="5400000">
          <a:off x="6636857" y="3489654"/>
          <a:ext cx="659202" cy="659031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1B4E7-E40B-411F-80FB-AE5B345AB0DD}">
      <dsp:nvSpPr>
        <dsp:cNvPr id="0" name=""/>
        <dsp:cNvSpPr/>
      </dsp:nvSpPr>
      <dsp:spPr>
        <a:xfrm rot="16200000">
          <a:off x="4537892" y="4632910"/>
          <a:ext cx="659202" cy="659031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68015-868E-4D0E-9782-0197C6D035EC}">
      <dsp:nvSpPr>
        <dsp:cNvPr id="0" name=""/>
        <dsp:cNvSpPr/>
      </dsp:nvSpPr>
      <dsp:spPr>
        <a:xfrm rot="10800000">
          <a:off x="6636948" y="4632825"/>
          <a:ext cx="659031" cy="659202"/>
        </a:xfrm>
        <a:prstGeom prst="halfFrame">
          <a:avLst>
            <a:gd name="adj1" fmla="val 25770"/>
            <a:gd name="adj2" fmla="val 25770"/>
          </a:avLst>
        </a:prstGeom>
        <a:solidFill>
          <a:srgbClr val="E84C2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0BE4-C98A-479C-A376-5C13043051A2}">
      <dsp:nvSpPr>
        <dsp:cNvPr id="0" name=""/>
        <dsp:cNvSpPr/>
      </dsp:nvSpPr>
      <dsp:spPr>
        <a:xfrm>
          <a:off x="2495807" y="1665740"/>
          <a:ext cx="2103957" cy="66062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entury" panose="02040604050505020304" pitchFamily="18" charset="0"/>
            </a:rPr>
            <a:t>Παράμετρος </a:t>
          </a:r>
          <a:r>
            <a:rPr lang="en-US" sz="1800" kern="1200" dirty="0" smtClean="0">
              <a:latin typeface="Century" panose="02040604050505020304" pitchFamily="18" charset="0"/>
            </a:rPr>
            <a:t>Hurst (H)</a:t>
          </a:r>
          <a:endParaRPr lang="el-GR" sz="1800" kern="1200" dirty="0">
            <a:latin typeface="Century" panose="02040604050505020304" pitchFamily="18" charset="0"/>
          </a:endParaRPr>
        </a:p>
      </dsp:txBody>
      <dsp:txXfrm>
        <a:off x="2515156" y="1685089"/>
        <a:ext cx="2065259" cy="621929"/>
      </dsp:txXfrm>
    </dsp:sp>
    <dsp:sp modelId="{28E06D24-501D-42C3-AA44-4F83F070F1BF}">
      <dsp:nvSpPr>
        <dsp:cNvPr id="0" name=""/>
        <dsp:cNvSpPr/>
      </dsp:nvSpPr>
      <dsp:spPr>
        <a:xfrm>
          <a:off x="4178973" y="2326368"/>
          <a:ext cx="210395" cy="241330"/>
        </a:xfrm>
        <a:custGeom>
          <a:avLst/>
          <a:gdLst/>
          <a:ahLst/>
          <a:cxnLst/>
          <a:rect l="0" t="0" r="0" b="0"/>
          <a:pathLst>
            <a:path>
              <a:moveTo>
                <a:pt x="210395" y="0"/>
              </a:moveTo>
              <a:lnTo>
                <a:pt x="210395" y="241330"/>
              </a:lnTo>
              <a:lnTo>
                <a:pt x="0" y="24133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BF3D5-FB34-4FC1-B2A6-328E3B9CBAED}">
      <dsp:nvSpPr>
        <dsp:cNvPr id="0" name=""/>
        <dsp:cNvSpPr/>
      </dsp:nvSpPr>
      <dsp:spPr>
        <a:xfrm>
          <a:off x="3664135" y="2406811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0.5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3673559" y="2416235"/>
        <a:ext cx="495990" cy="302925"/>
      </dsp:txXfrm>
    </dsp:sp>
    <dsp:sp modelId="{A1892C8D-E453-4169-AC0B-EE3634C3091B}">
      <dsp:nvSpPr>
        <dsp:cNvPr id="0" name=""/>
        <dsp:cNvSpPr/>
      </dsp:nvSpPr>
      <dsp:spPr>
        <a:xfrm>
          <a:off x="4178973" y="2326368"/>
          <a:ext cx="210395" cy="643547"/>
        </a:xfrm>
        <a:custGeom>
          <a:avLst/>
          <a:gdLst/>
          <a:ahLst/>
          <a:cxnLst/>
          <a:rect l="0" t="0" r="0" b="0"/>
          <a:pathLst>
            <a:path>
              <a:moveTo>
                <a:pt x="210395" y="0"/>
              </a:moveTo>
              <a:lnTo>
                <a:pt x="210395" y="643547"/>
              </a:lnTo>
              <a:lnTo>
                <a:pt x="0" y="64354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99E94-306D-40D4-A419-D480A0F09839}">
      <dsp:nvSpPr>
        <dsp:cNvPr id="0" name=""/>
        <dsp:cNvSpPr/>
      </dsp:nvSpPr>
      <dsp:spPr>
        <a:xfrm>
          <a:off x="3664135" y="2809029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3491"/>
              <a:satOff val="1130"/>
              <a:lumOff val="3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0.6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3673559" y="2818453"/>
        <a:ext cx="495990" cy="302925"/>
      </dsp:txXfrm>
    </dsp:sp>
    <dsp:sp modelId="{76B753AD-C4D5-42F1-9EF7-1816628FBEAB}">
      <dsp:nvSpPr>
        <dsp:cNvPr id="0" name=""/>
        <dsp:cNvSpPr/>
      </dsp:nvSpPr>
      <dsp:spPr>
        <a:xfrm>
          <a:off x="4178973" y="2326368"/>
          <a:ext cx="210395" cy="1045765"/>
        </a:xfrm>
        <a:custGeom>
          <a:avLst/>
          <a:gdLst/>
          <a:ahLst/>
          <a:cxnLst/>
          <a:rect l="0" t="0" r="0" b="0"/>
          <a:pathLst>
            <a:path>
              <a:moveTo>
                <a:pt x="210395" y="0"/>
              </a:moveTo>
              <a:lnTo>
                <a:pt x="210395" y="1045765"/>
              </a:lnTo>
              <a:lnTo>
                <a:pt x="0" y="104576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D52B6-0FCB-4568-9025-C95D47C9B36A}">
      <dsp:nvSpPr>
        <dsp:cNvPr id="0" name=""/>
        <dsp:cNvSpPr/>
      </dsp:nvSpPr>
      <dsp:spPr>
        <a:xfrm>
          <a:off x="3664135" y="3211246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06981"/>
              <a:satOff val="2259"/>
              <a:lumOff val="6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0.7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3673559" y="3220670"/>
        <a:ext cx="495990" cy="302925"/>
      </dsp:txXfrm>
    </dsp:sp>
    <dsp:sp modelId="{241E5AC7-8EA5-4DD7-BABC-FF03FDB4990C}">
      <dsp:nvSpPr>
        <dsp:cNvPr id="0" name=""/>
        <dsp:cNvSpPr/>
      </dsp:nvSpPr>
      <dsp:spPr>
        <a:xfrm>
          <a:off x="4178973" y="2326368"/>
          <a:ext cx="210395" cy="1447982"/>
        </a:xfrm>
        <a:custGeom>
          <a:avLst/>
          <a:gdLst/>
          <a:ahLst/>
          <a:cxnLst/>
          <a:rect l="0" t="0" r="0" b="0"/>
          <a:pathLst>
            <a:path>
              <a:moveTo>
                <a:pt x="210395" y="0"/>
              </a:moveTo>
              <a:lnTo>
                <a:pt x="210395" y="1447982"/>
              </a:lnTo>
              <a:lnTo>
                <a:pt x="0" y="144798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6B0C4-A7F7-43CC-AA43-077C9E17D50B}">
      <dsp:nvSpPr>
        <dsp:cNvPr id="0" name=""/>
        <dsp:cNvSpPr/>
      </dsp:nvSpPr>
      <dsp:spPr>
        <a:xfrm>
          <a:off x="3664135" y="3613464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0.8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3673559" y="3622888"/>
        <a:ext cx="495990" cy="302925"/>
      </dsp:txXfrm>
    </dsp:sp>
    <dsp:sp modelId="{E64542B7-84E4-4F10-9E25-7682560A6377}">
      <dsp:nvSpPr>
        <dsp:cNvPr id="0" name=""/>
        <dsp:cNvSpPr/>
      </dsp:nvSpPr>
      <dsp:spPr>
        <a:xfrm>
          <a:off x="4178973" y="2326368"/>
          <a:ext cx="210395" cy="1850200"/>
        </a:xfrm>
        <a:custGeom>
          <a:avLst/>
          <a:gdLst/>
          <a:ahLst/>
          <a:cxnLst/>
          <a:rect l="0" t="0" r="0" b="0"/>
          <a:pathLst>
            <a:path>
              <a:moveTo>
                <a:pt x="210395" y="0"/>
              </a:moveTo>
              <a:lnTo>
                <a:pt x="210395" y="1850200"/>
              </a:lnTo>
              <a:lnTo>
                <a:pt x="0" y="185020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CBF5-48F3-4822-A40E-6E46E01272E2}">
      <dsp:nvSpPr>
        <dsp:cNvPr id="0" name=""/>
        <dsp:cNvSpPr/>
      </dsp:nvSpPr>
      <dsp:spPr>
        <a:xfrm>
          <a:off x="3664135" y="4015681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13962"/>
              <a:satOff val="4518"/>
              <a:lumOff val="120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0.9</a:t>
          </a:r>
          <a:endParaRPr lang="el-GR" sz="1400" kern="1200" dirty="0">
            <a:latin typeface="Century" panose="02040604050505020304" pitchFamily="18" charset="0"/>
          </a:endParaRPr>
        </a:p>
      </dsp:txBody>
      <dsp:txXfrm>
        <a:off x="3673559" y="4025105"/>
        <a:ext cx="495990" cy="302925"/>
      </dsp:txXfrm>
    </dsp:sp>
    <dsp:sp modelId="{B622AD95-738A-4586-97AC-2A73F656F018}">
      <dsp:nvSpPr>
        <dsp:cNvPr id="0" name=""/>
        <dsp:cNvSpPr/>
      </dsp:nvSpPr>
      <dsp:spPr>
        <a:xfrm>
          <a:off x="534" y="1665740"/>
          <a:ext cx="2334386" cy="66458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entury" panose="02040604050505020304" pitchFamily="18" charset="0"/>
            </a:rPr>
            <a:t>Παράμετρος </a:t>
          </a:r>
          <a:r>
            <a:rPr lang="en-US" sz="1800" kern="1200" dirty="0" smtClean="0">
              <a:latin typeface="Century" panose="02040604050505020304" pitchFamily="18" charset="0"/>
            </a:rPr>
            <a:t>Markov</a:t>
          </a:r>
          <a:r>
            <a:rPr lang="el-GR" sz="1800" kern="1200" dirty="0" smtClean="0">
              <a:latin typeface="Century" panose="02040604050505020304" pitchFamily="18" charset="0"/>
            </a:rPr>
            <a:t> (</a:t>
          </a:r>
          <a:r>
            <a:rPr lang="en-US" sz="1800" kern="1200" dirty="0" smtClean="0">
              <a:latin typeface="Century" panose="02040604050505020304" pitchFamily="18" charset="0"/>
            </a:rPr>
            <a:t>q)</a:t>
          </a:r>
          <a:endParaRPr lang="el-GR" sz="1800" kern="1200" dirty="0">
            <a:latin typeface="Century" panose="02040604050505020304" pitchFamily="18" charset="0"/>
          </a:endParaRPr>
        </a:p>
      </dsp:txBody>
      <dsp:txXfrm>
        <a:off x="19999" y="1685205"/>
        <a:ext cx="2295456" cy="625655"/>
      </dsp:txXfrm>
    </dsp:sp>
    <dsp:sp modelId="{35143BDF-133A-402D-B870-892D410F64BC}">
      <dsp:nvSpPr>
        <dsp:cNvPr id="0" name=""/>
        <dsp:cNvSpPr/>
      </dsp:nvSpPr>
      <dsp:spPr>
        <a:xfrm>
          <a:off x="1868043" y="2330326"/>
          <a:ext cx="233438" cy="241330"/>
        </a:xfrm>
        <a:custGeom>
          <a:avLst/>
          <a:gdLst/>
          <a:ahLst/>
          <a:cxnLst/>
          <a:rect l="0" t="0" r="0" b="0"/>
          <a:pathLst>
            <a:path>
              <a:moveTo>
                <a:pt x="233438" y="0"/>
              </a:moveTo>
              <a:lnTo>
                <a:pt x="233438" y="241330"/>
              </a:lnTo>
              <a:lnTo>
                <a:pt x="0" y="24133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F43F7-E1E3-4E09-B460-C486B55DDD5C}">
      <dsp:nvSpPr>
        <dsp:cNvPr id="0" name=""/>
        <dsp:cNvSpPr/>
      </dsp:nvSpPr>
      <dsp:spPr>
        <a:xfrm>
          <a:off x="1353205" y="2410769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67453"/>
              <a:satOff val="5648"/>
              <a:lumOff val="150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0.5</a:t>
          </a:r>
        </a:p>
      </dsp:txBody>
      <dsp:txXfrm>
        <a:off x="1362629" y="2420193"/>
        <a:ext cx="495990" cy="302925"/>
      </dsp:txXfrm>
    </dsp:sp>
    <dsp:sp modelId="{98F797BF-4AC5-4DAA-A0A6-34E979871E54}">
      <dsp:nvSpPr>
        <dsp:cNvPr id="0" name=""/>
        <dsp:cNvSpPr/>
      </dsp:nvSpPr>
      <dsp:spPr>
        <a:xfrm>
          <a:off x="1868043" y="2330326"/>
          <a:ext cx="233438" cy="643547"/>
        </a:xfrm>
        <a:custGeom>
          <a:avLst/>
          <a:gdLst/>
          <a:ahLst/>
          <a:cxnLst/>
          <a:rect l="0" t="0" r="0" b="0"/>
          <a:pathLst>
            <a:path>
              <a:moveTo>
                <a:pt x="233438" y="0"/>
              </a:moveTo>
              <a:lnTo>
                <a:pt x="233438" y="643547"/>
              </a:lnTo>
              <a:lnTo>
                <a:pt x="0" y="64354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7A63E-E166-4B42-9E7C-5C52A5F79711}">
      <dsp:nvSpPr>
        <dsp:cNvPr id="0" name=""/>
        <dsp:cNvSpPr/>
      </dsp:nvSpPr>
      <dsp:spPr>
        <a:xfrm>
          <a:off x="1353205" y="2812987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1</a:t>
          </a:r>
        </a:p>
      </dsp:txBody>
      <dsp:txXfrm>
        <a:off x="1362629" y="2822411"/>
        <a:ext cx="495990" cy="302925"/>
      </dsp:txXfrm>
    </dsp:sp>
    <dsp:sp modelId="{8E1F2C54-B50F-418A-BD6B-DAC8FADB59D8}">
      <dsp:nvSpPr>
        <dsp:cNvPr id="0" name=""/>
        <dsp:cNvSpPr/>
      </dsp:nvSpPr>
      <dsp:spPr>
        <a:xfrm>
          <a:off x="1868043" y="2330326"/>
          <a:ext cx="233438" cy="1045765"/>
        </a:xfrm>
        <a:custGeom>
          <a:avLst/>
          <a:gdLst/>
          <a:ahLst/>
          <a:cxnLst/>
          <a:rect l="0" t="0" r="0" b="0"/>
          <a:pathLst>
            <a:path>
              <a:moveTo>
                <a:pt x="233438" y="0"/>
              </a:moveTo>
              <a:lnTo>
                <a:pt x="233438" y="1045765"/>
              </a:lnTo>
              <a:lnTo>
                <a:pt x="0" y="104576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D067C-0DD4-4205-9FF5-2DC44593DC33}">
      <dsp:nvSpPr>
        <dsp:cNvPr id="0" name=""/>
        <dsp:cNvSpPr/>
      </dsp:nvSpPr>
      <dsp:spPr>
        <a:xfrm>
          <a:off x="1353205" y="3215204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74434"/>
              <a:satOff val="7907"/>
              <a:lumOff val="21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2</a:t>
          </a:r>
        </a:p>
      </dsp:txBody>
      <dsp:txXfrm>
        <a:off x="1362629" y="3224628"/>
        <a:ext cx="495990" cy="302925"/>
      </dsp:txXfrm>
    </dsp:sp>
    <dsp:sp modelId="{A5212761-BC9D-462C-8B2D-7A6427E95542}">
      <dsp:nvSpPr>
        <dsp:cNvPr id="0" name=""/>
        <dsp:cNvSpPr/>
      </dsp:nvSpPr>
      <dsp:spPr>
        <a:xfrm>
          <a:off x="1868043" y="2330326"/>
          <a:ext cx="233438" cy="1447982"/>
        </a:xfrm>
        <a:custGeom>
          <a:avLst/>
          <a:gdLst/>
          <a:ahLst/>
          <a:cxnLst/>
          <a:rect l="0" t="0" r="0" b="0"/>
          <a:pathLst>
            <a:path>
              <a:moveTo>
                <a:pt x="233438" y="0"/>
              </a:moveTo>
              <a:lnTo>
                <a:pt x="233438" y="1447982"/>
              </a:lnTo>
              <a:lnTo>
                <a:pt x="0" y="144798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6DA85-9A02-4E63-A89D-E1918D3C2959}">
      <dsp:nvSpPr>
        <dsp:cNvPr id="0" name=""/>
        <dsp:cNvSpPr/>
      </dsp:nvSpPr>
      <dsp:spPr>
        <a:xfrm>
          <a:off x="1353205" y="3617421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27924"/>
              <a:satOff val="9036"/>
              <a:lumOff val="24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5</a:t>
          </a:r>
        </a:p>
      </dsp:txBody>
      <dsp:txXfrm>
        <a:off x="1362629" y="3626845"/>
        <a:ext cx="495990" cy="302925"/>
      </dsp:txXfrm>
    </dsp:sp>
    <dsp:sp modelId="{04F2F0FD-067F-4BC3-8262-E93CC1DF43CA}">
      <dsp:nvSpPr>
        <dsp:cNvPr id="0" name=""/>
        <dsp:cNvSpPr/>
      </dsp:nvSpPr>
      <dsp:spPr>
        <a:xfrm>
          <a:off x="1868043" y="2330326"/>
          <a:ext cx="233438" cy="1850200"/>
        </a:xfrm>
        <a:custGeom>
          <a:avLst/>
          <a:gdLst/>
          <a:ahLst/>
          <a:cxnLst/>
          <a:rect l="0" t="0" r="0" b="0"/>
          <a:pathLst>
            <a:path>
              <a:moveTo>
                <a:pt x="233438" y="0"/>
              </a:moveTo>
              <a:lnTo>
                <a:pt x="233438" y="1850200"/>
              </a:lnTo>
              <a:lnTo>
                <a:pt x="0" y="185020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54337-FEF9-4440-904A-66E938A02303}">
      <dsp:nvSpPr>
        <dsp:cNvPr id="0" name=""/>
        <dsp:cNvSpPr/>
      </dsp:nvSpPr>
      <dsp:spPr>
        <a:xfrm>
          <a:off x="1353205" y="4019639"/>
          <a:ext cx="514838" cy="321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latin typeface="Century" panose="02040604050505020304" pitchFamily="18" charset="0"/>
            </a:rPr>
            <a:t>10</a:t>
          </a:r>
        </a:p>
      </dsp:txBody>
      <dsp:txXfrm>
        <a:off x="1362629" y="4029063"/>
        <a:ext cx="495990" cy="302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C90F6-16D4-4B67-BD63-50127E8335DE}">
      <dsp:nvSpPr>
        <dsp:cNvPr id="0" name=""/>
        <dsp:cNvSpPr/>
      </dsp:nvSpPr>
      <dsp:spPr>
        <a:xfrm rot="16200000">
          <a:off x="-1385979" y="1386916"/>
          <a:ext cx="5418667" cy="2644834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Century" panose="02040604050505020304" pitchFamily="18" charset="0"/>
            </a:rPr>
            <a:t>Λευκός θόρυβος (Η=0.5)</a:t>
          </a:r>
          <a:endParaRPr lang="el-GR" sz="3200" kern="1200" dirty="0">
            <a:latin typeface="Century" panose="02040604050505020304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>
              <a:latin typeface="Century" panose="02040604050505020304" pitchFamily="18" charset="0"/>
            </a:rPr>
            <a:t>Κατανομή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l-GR" sz="32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l-GR" sz="3200" b="0" i="1" kern="1200" smtClean="0">
                      <a:latin typeface="Cambria Math" panose="02040503050406030204" pitchFamily="18" charset="0"/>
                    </a:rPr>
                    <m:t>𝜒</m:t>
                  </m:r>
                </m:e>
                <m:sup>
                  <m:r>
                    <a:rPr lang="el-GR" sz="32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endParaRPr lang="el-GR" sz="3200" kern="1200" dirty="0">
            <a:latin typeface="Century" panose="02040604050505020304" pitchFamily="18" charset="0"/>
          </a:endParaRPr>
        </a:p>
      </dsp:txBody>
      <dsp:txXfrm rot="5400000">
        <a:off x="937" y="1083733"/>
        <a:ext cx="2644834" cy="3251201"/>
      </dsp:txXfrm>
    </dsp:sp>
    <dsp:sp modelId="{15616848-67E8-414F-AF87-EABAF639DF56}">
      <dsp:nvSpPr>
        <dsp:cNvPr id="0" name=""/>
        <dsp:cNvSpPr/>
      </dsp:nvSpPr>
      <dsp:spPr>
        <a:xfrm rot="16200000">
          <a:off x="1555779" y="1208859"/>
          <a:ext cx="5418667" cy="3000947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Century" panose="02040604050505020304" pitchFamily="18" charset="0"/>
            </a:rPr>
            <a:t>ΗΚ ανέλιξη</a:t>
          </a:r>
          <a:endParaRPr lang="el-GR" sz="2800" kern="1200" dirty="0">
            <a:latin typeface="Century" panose="020406040505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anose="02040604050505020304" pitchFamily="18" charset="0"/>
            </a:rPr>
            <a:t>Μακροπρόθεσμη εμμονή</a:t>
          </a:r>
          <a:endParaRPr lang="el-GR" sz="2400" kern="1200" dirty="0">
            <a:latin typeface="Century" panose="020406040505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anose="02040604050505020304" pitchFamily="18" charset="0"/>
            </a:rPr>
            <a:t>Εξάρτηση δεδομένων</a:t>
          </a:r>
          <a:endParaRPr lang="el-GR" sz="2400" kern="1200" dirty="0">
            <a:latin typeface="Century" panose="02040604050505020304" pitchFamily="18" charset="0"/>
          </a:endParaRPr>
        </a:p>
      </dsp:txBody>
      <dsp:txXfrm rot="5400000">
        <a:off x="2764639" y="1083732"/>
        <a:ext cx="3000947" cy="3251201"/>
      </dsp:txXfrm>
    </dsp:sp>
    <dsp:sp modelId="{CD2A2114-E0A3-47C5-A307-3FFEB3DBF321}">
      <dsp:nvSpPr>
        <dsp:cNvPr id="0" name=""/>
        <dsp:cNvSpPr/>
      </dsp:nvSpPr>
      <dsp:spPr>
        <a:xfrm rot="16200000">
          <a:off x="4928539" y="947833"/>
          <a:ext cx="5418667" cy="3523000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latin typeface="Century" panose="02040604050505020304" pitchFamily="18" charset="0"/>
            </a:rPr>
            <a:t>Κατανομή κλιμακογράμματος</a:t>
          </a:r>
          <a:endParaRPr lang="el-GR" sz="2800" kern="1200" dirty="0">
            <a:latin typeface="Century" panose="020406040505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anose="02040604050505020304" pitchFamily="18" charset="0"/>
            </a:rPr>
            <a:t>Προσεγγίζει την γάμμα κατανομή</a:t>
          </a:r>
          <a:endParaRPr lang="el-GR" sz="2400" kern="1200" dirty="0">
            <a:latin typeface="Century" panose="020406040505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entury" panose="02040604050505020304" pitchFamily="18" charset="0"/>
            </a:rPr>
            <a:t>Ασύμμετρη</a:t>
          </a:r>
          <a:endParaRPr lang="el-GR" sz="2400" kern="1200" dirty="0">
            <a:latin typeface="Century" panose="02040604050505020304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entury" panose="02040604050505020304" pitchFamily="18" charset="0"/>
            </a:rPr>
            <a:t>mode≈q25</a:t>
          </a:r>
          <a:endParaRPr lang="el-GR" sz="2400" kern="1200" dirty="0">
            <a:latin typeface="Century" panose="02040604050505020304" pitchFamily="18" charset="0"/>
          </a:endParaRPr>
        </a:p>
      </dsp:txBody>
      <dsp:txXfrm rot="5400000">
        <a:off x="5876373" y="1083732"/>
        <a:ext cx="3523000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44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09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00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0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7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14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4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72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6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24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0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6A6D-D7C7-4E32-9F5C-2DFF33EC8ABF}" type="datetimeFigureOut">
              <a:rPr lang="el-GR" smtClean="0"/>
              <a:t>17/7/2017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EF3C-EE97-42CD-AC0A-70FF016F5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7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3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9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33.jpe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emf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tm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29036"/>
              </p:ext>
            </p:extLst>
          </p:nvPr>
        </p:nvGraphicFramePr>
        <p:xfrm>
          <a:off x="2104736" y="2340648"/>
          <a:ext cx="8128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Η</a:t>
                      </a:r>
                      <a:r>
                        <a:rPr lang="el-GR" sz="3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πιθανοτική κατανομή του κλιμακογράμματος με χρήση τεχνικής 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Monte Carlo </a:t>
                      </a:r>
                      <a:endParaRPr lang="el-GR" sz="3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 Gothic" panose="020B0502020202020204" pitchFamily="34" charset="0"/>
                        </a:rPr>
                        <a:t>Εφαρμογή</a:t>
                      </a:r>
                      <a:r>
                        <a:rPr lang="el-GR" baseline="0" dirty="0" smtClean="0">
                          <a:latin typeface="Century Gothic" panose="020B0502020202020204" pitchFamily="34" charset="0"/>
                        </a:rPr>
                        <a:t> σε ανελίξεις μακροπρόθεσμης εμμονής</a:t>
                      </a:r>
                      <a:endParaRPr lang="el-GR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01836"/>
              </p:ext>
            </p:extLst>
          </p:nvPr>
        </p:nvGraphicFramePr>
        <p:xfrm>
          <a:off x="2482803" y="344494"/>
          <a:ext cx="758305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3055"/>
              </a:tblGrid>
              <a:tr h="350598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ΕΘΝΙΚΟ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ΜΕΤΣΟΒΙΟ ΠΟΛΥΤΕΧΝΕΙΟ</a:t>
                      </a:r>
                      <a:endParaRPr lang="el-GR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" panose="02040604050505020304" pitchFamily="18" charset="0"/>
                        </a:rPr>
                        <a:t>ΣΧΟΛΗ ΠΟΛΙΤΙΚΩΝ ΜΗΧΑΝΙΚΩΝ</a:t>
                      </a:r>
                      <a:endParaRPr lang="el-GR" dirty="0"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" panose="02040604050505020304" pitchFamily="18" charset="0"/>
                        </a:rPr>
                        <a:t>ΤΟΜΕΑΣ ΥΔΑΤΙΚΩΝ</a:t>
                      </a:r>
                      <a:r>
                        <a:rPr lang="el-GR" baseline="0" dirty="0" smtClean="0">
                          <a:latin typeface="Century" panose="02040604050505020304" pitchFamily="18" charset="0"/>
                        </a:rPr>
                        <a:t> ΠΟΡΩΝ ΚΑΙ ΠΕΡΙΒΑΛΛΟΝΤΟΣ</a:t>
                      </a:r>
                      <a:endParaRPr lang="el-GR" dirty="0"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47492"/>
              </p:ext>
            </p:extLst>
          </p:nvPr>
        </p:nvGraphicFramePr>
        <p:xfrm>
          <a:off x="2115128" y="516697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Διπλωματική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εργασία</a:t>
                      </a:r>
                      <a:endParaRPr lang="el-GR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" panose="02040604050505020304" pitchFamily="18" charset="0"/>
                        </a:rPr>
                        <a:t>Παναγιώτα</a:t>
                      </a:r>
                      <a:r>
                        <a:rPr lang="en-US" dirty="0" smtClean="0">
                          <a:latin typeface="Century" panose="02040604050505020304" pitchFamily="18" charset="0"/>
                        </a:rPr>
                        <a:t>-</a:t>
                      </a:r>
                      <a:r>
                        <a:rPr lang="el-GR" dirty="0" smtClean="0">
                          <a:latin typeface="Century" panose="02040604050505020304" pitchFamily="18" charset="0"/>
                        </a:rPr>
                        <a:t>Μαρίνα Γουρνάρη</a:t>
                      </a:r>
                      <a:endParaRPr lang="el-GR" dirty="0"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" panose="02040604050505020304" pitchFamily="18" charset="0"/>
                        </a:rPr>
                        <a:t>Επιβλέπων: Δημήτρης Κουτσογιάννης,</a:t>
                      </a:r>
                      <a:r>
                        <a:rPr lang="el-GR" baseline="0" dirty="0" smtClean="0">
                          <a:latin typeface="Century" panose="02040604050505020304" pitchFamily="18" charset="0"/>
                        </a:rPr>
                        <a:t> Καθηγητής Ε.Μ.Π.</a:t>
                      </a:r>
                      <a:endParaRPr lang="el-GR" dirty="0"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entury" panose="02040604050505020304" pitchFamily="18" charset="0"/>
                        </a:rPr>
                        <a:t>Αθήνα</a:t>
                      </a:r>
                      <a:r>
                        <a:rPr lang="el-GR" baseline="0" dirty="0" smtClean="0">
                          <a:latin typeface="Century" panose="02040604050505020304" pitchFamily="18" charset="0"/>
                        </a:rPr>
                        <a:t>, </a:t>
                      </a:r>
                      <a:r>
                        <a:rPr lang="el-GR" dirty="0" smtClean="0">
                          <a:latin typeface="Century" panose="02040604050505020304" pitchFamily="18" charset="0"/>
                        </a:rPr>
                        <a:t>Ιούλιος</a:t>
                      </a:r>
                      <a:r>
                        <a:rPr lang="el-GR" baseline="0" dirty="0" smtClean="0"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l-GR" dirty="0" smtClean="0">
                          <a:latin typeface="Century" panose="02040604050505020304" pitchFamily="18" charset="0"/>
                        </a:rPr>
                        <a:t>2017</a:t>
                      </a:r>
                      <a:endParaRPr lang="el-GR" dirty="0"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7036" y="124691"/>
            <a:ext cx="11824855" cy="6629400"/>
          </a:xfrm>
          <a:prstGeom prst="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 descr="C:\Users\anna__000\Desktop\NTU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25" y="238991"/>
            <a:ext cx="1476757" cy="131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0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16" r="8569"/>
          <a:stretch/>
        </p:blipFill>
        <p:spPr>
          <a:xfrm>
            <a:off x="0" y="1823605"/>
            <a:ext cx="8243297" cy="123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209" y="1019525"/>
            <a:ext cx="670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entury" panose="02040604050505020304" pitchFamily="18" charset="0"/>
              </a:rPr>
              <a:t>Μ</a:t>
            </a:r>
            <a:r>
              <a:rPr lang="el-GR" sz="2000" dirty="0" smtClean="0">
                <a:latin typeface="Century" panose="02040604050505020304" pitchFamily="18" charset="0"/>
              </a:rPr>
              <a:t>οντέλο </a:t>
            </a:r>
            <a:r>
              <a:rPr lang="el-GR" sz="2000" dirty="0">
                <a:latin typeface="Century" panose="02040604050505020304" pitchFamily="18" charset="0"/>
              </a:rPr>
              <a:t>συμμετρικών κινούµενων µέσων όρων (SMA)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33509" y="1828800"/>
            <a:ext cx="1423555" cy="384464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817376" y="772389"/>
            <a:ext cx="2226960" cy="17248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140766" y="1144093"/>
                <a:ext cx="1963882" cy="393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box>
                      <m:box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∶=</m:t>
                        </m:r>
                      </m:e>
                    </m:box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Ε</m:t>
                    </m:r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766" y="1144093"/>
                <a:ext cx="1963882" cy="393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219458" y="1662091"/>
                <a:ext cx="157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458" y="1662091"/>
                <a:ext cx="157941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983" y="5039590"/>
            <a:ext cx="1585745" cy="139252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31125"/>
              </p:ext>
            </p:extLst>
          </p:nvPr>
        </p:nvGraphicFramePr>
        <p:xfrm>
          <a:off x="138128" y="96868"/>
          <a:ext cx="1086584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5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7.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ΓΕΝΝΗΣΗ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ΣΥΝΘΕΤΙΚΩΝ ΧΡΟΝΟΣΕΙΡΩΝ (ΕΠΙΛΟΓΗ ΜΟΝΤΕΛΟΥ)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HSJ April 2002 issue template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38837" r="37187" b="23429"/>
          <a:stretch/>
        </p:blipFill>
        <p:spPr>
          <a:xfrm>
            <a:off x="405245" y="3058357"/>
            <a:ext cx="4132003" cy="3051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6145" y="4584020"/>
            <a:ext cx="71181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Aj=@(x) (sqrt(2-2*x(2)).*x(4)./(3-2*x(2)).*(abs((-x(1):x(1))+1).^(x(2)+0.5)+abs((-x(1):x(1))-1).^(x(2)+0.5)-2*abs((-x(1):x(1))).^(x(2)+0.5)));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n=In(1); H=In(2); m=In(3); 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stdev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=In(4);  </a:t>
            </a:r>
          </a:p>
          <a:p>
            <a:r>
              <a:rPr lang="el-GR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S=n;</a:t>
            </a:r>
          </a:p>
          <a:p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A=Aj([S H m stdev]); Mt=m./(A(S+1)+2*sum(A(S+2:end))); Var=1;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R=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norminv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(rand(2*S+n,1),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Mt,Var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SMA=[]; </a:t>
            </a:r>
            <a:r>
              <a:rPr lang="pt-BR" sz="11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</a:rPr>
              <a:t> I=1:n; SMA(I)=A*R(I:2*S+I,1); </a:t>
            </a:r>
            <a:r>
              <a:rPr lang="pt-BR" sz="1100" b="1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3622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15" y="6037118"/>
            <a:ext cx="934785" cy="82088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9935479"/>
              </p:ext>
            </p:extLst>
          </p:nvPr>
        </p:nvGraphicFramePr>
        <p:xfrm>
          <a:off x="0" y="1028892"/>
          <a:ext cx="4600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6726212"/>
              </p:ext>
            </p:extLst>
          </p:nvPr>
        </p:nvGraphicFramePr>
        <p:xfrm>
          <a:off x="4896024" y="615161"/>
          <a:ext cx="7295976" cy="534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756632"/>
              </p:ext>
            </p:extLst>
          </p:nvPr>
        </p:nvGraphicFramePr>
        <p:xfrm>
          <a:off x="672397" y="3041460"/>
          <a:ext cx="6561281" cy="172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Oval 5"/>
          <p:cNvSpPr/>
          <p:nvPr/>
        </p:nvSpPr>
        <p:spPr>
          <a:xfrm>
            <a:off x="2953578" y="4721696"/>
            <a:ext cx="2211572" cy="19222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267238" y="5205751"/>
            <a:ext cx="1584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88</a:t>
            </a:r>
            <a:endParaRPr lang="el-GR" sz="28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r>
              <a:rPr lang="el-GR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σενάρια</a:t>
            </a:r>
            <a:endParaRPr lang="el-GR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/>
          <a:srcRect r="80860"/>
          <a:stretch/>
        </p:blipFill>
        <p:spPr>
          <a:xfrm>
            <a:off x="9807229" y="4773071"/>
            <a:ext cx="2125796" cy="9498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68988"/>
              </p:ext>
            </p:extLst>
          </p:nvPr>
        </p:nvGraphicFramePr>
        <p:xfrm>
          <a:off x="138128" y="96868"/>
          <a:ext cx="1179489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48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7.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ΓΕΝΝΗΣΗ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ΣΥΝΘΕΤΙΚΩΝ ΧΡΟΝΟΣΕΙΡΩΝ (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MONTE CARLO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ΑΝΑΛΥΣΗ)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1337111" y="665018"/>
            <a:ext cx="774992" cy="709268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532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609"/>
            <a:ext cx="5774327" cy="3763141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flipV="1">
            <a:off x="52068" y="2753591"/>
            <a:ext cx="12003869" cy="3969328"/>
          </a:xfrm>
          <a:prstGeom prst="bentConnector3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81" y="2940626"/>
            <a:ext cx="5917824" cy="385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7808" r="29252"/>
          <a:stretch/>
        </p:blipFill>
        <p:spPr>
          <a:xfrm>
            <a:off x="742576" y="5113409"/>
            <a:ext cx="4327717" cy="1097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16247" y="1301608"/>
                <a:ext cx="4865691" cy="735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endChr m:val="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endChr m:val="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l-GR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l-GR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247" y="1301608"/>
                <a:ext cx="4865691" cy="7350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47251" y="391506"/>
                <a:ext cx="153048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51" y="391506"/>
                <a:ext cx="1530484" cy="497059"/>
              </a:xfrm>
              <a:prstGeom prst="rect">
                <a:avLst/>
              </a:prstGeom>
              <a:blipFill rotWithShape="0">
                <a:blip r:embed="rId6"/>
                <a:stretch>
                  <a:fillRect t="-103659" r="-43028" b="-164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9" idx="2"/>
          </p:cNvCxnSpPr>
          <p:nvPr/>
        </p:nvCxnSpPr>
        <p:spPr>
          <a:xfrm>
            <a:off x="9149093" y="2036617"/>
            <a:ext cx="826180" cy="613065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8849" t="270" r="39878" b="45314"/>
          <a:stretch/>
        </p:blipFill>
        <p:spPr>
          <a:xfrm>
            <a:off x="6721546" y="2284844"/>
            <a:ext cx="1641763" cy="2778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47680"/>
              </p:ext>
            </p:extLst>
          </p:nvPr>
        </p:nvGraphicFramePr>
        <p:xfrm>
          <a:off x="138129" y="96868"/>
          <a:ext cx="643931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93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8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ΑΠΟΤΕΛΕΣΜΑΤΑ ΛΕΥΚΟΥ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ΘΟΡΥΒΟΥ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1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" y="760453"/>
            <a:ext cx="7030261" cy="4579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735891" y="1495352"/>
                <a:ext cx="15840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l-G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κατανομή </a:t>
                </a:r>
                <a:endParaRPr lang="el-G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891" y="1495352"/>
                <a:ext cx="158402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1475" r="-2308" b="-213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496049" y="2095975"/>
                <a:ext cx="2063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l-GR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049" y="2095975"/>
                <a:ext cx="206370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574412" y="1407243"/>
            <a:ext cx="3906982" cy="1445930"/>
          </a:xfrm>
          <a:prstGeom prst="rect">
            <a:avLst/>
          </a:prstGeom>
          <a:noFill/>
          <a:ln w="28575">
            <a:solidFill>
              <a:srgbClr val="F4BF78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8172998" y="3154039"/>
            <a:ext cx="2386757" cy="1151571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H=0.6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n=200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=1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3903"/>
          <a:stretch/>
        </p:blipFill>
        <p:spPr>
          <a:xfrm>
            <a:off x="5660007" y="5294916"/>
            <a:ext cx="6312242" cy="146693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16838"/>
              </p:ext>
            </p:extLst>
          </p:nvPr>
        </p:nvGraphicFramePr>
        <p:xfrm>
          <a:off x="55053" y="118617"/>
          <a:ext cx="713545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9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ΑΠΟΤΕΛΕΣΜΑΤΑ ΗΚ ΑΝΕΛΙΞΗΣ (Ι)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" y="716404"/>
            <a:ext cx="5632191" cy="36685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40911" y="878086"/>
            <a:ext cx="1974272" cy="592281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=200 Η=0.6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13551" y="1387904"/>
            <a:ext cx="2001983" cy="654216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Κύρτωση: 3.11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7746" y="1948039"/>
            <a:ext cx="2471745" cy="654217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Ασυμμετρία: 0.22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11" y="2788457"/>
            <a:ext cx="6086861" cy="39647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16288" y="4150155"/>
            <a:ext cx="1974272" cy="592281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=200 Η=0.9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2918" y="4614663"/>
            <a:ext cx="2001983" cy="654216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Κύρτωση: 5.17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37679" y="5131301"/>
            <a:ext cx="2471745" cy="654217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Ασυμμετρία: 1.06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74036" y="131482"/>
            <a:ext cx="1506682" cy="668617"/>
          </a:xfrm>
          <a:prstGeom prst="roundRect">
            <a:avLst/>
          </a:prstGeom>
          <a:solidFill>
            <a:srgbClr val="F4B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k=1</a:t>
            </a:r>
            <a:endParaRPr lang="el-GR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5663"/>
              </p:ext>
            </p:extLst>
          </p:nvPr>
        </p:nvGraphicFramePr>
        <p:xfrm>
          <a:off x="55053" y="118617"/>
          <a:ext cx="713545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9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ΑΠΟΤΕΛΕΣΜΑΤΑ ΗΚ ΑΝΕΛΙΞΗΣ (ΙΙ)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2066"/>
          <a:stretch/>
        </p:blipFill>
        <p:spPr>
          <a:xfrm>
            <a:off x="31498" y="830692"/>
            <a:ext cx="5663043" cy="37665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92983" y="1026551"/>
            <a:ext cx="1974272" cy="592281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=200 Η=0.6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50180" y="1505360"/>
            <a:ext cx="2001983" cy="654216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Κύρτωση: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4.35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8600" y="2069122"/>
            <a:ext cx="2471745" cy="654217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Ασυμμετρία: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0.96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33" y="2893288"/>
            <a:ext cx="6086861" cy="39647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52539" y="4301056"/>
            <a:ext cx="1974272" cy="592281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=200 Η=0.9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01685" y="4788925"/>
            <a:ext cx="2001983" cy="654216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Κύρτωση: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6.61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8755" y="5291413"/>
            <a:ext cx="2471745" cy="654217"/>
          </a:xfrm>
          <a:prstGeom prst="round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Ασυμμετρία: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1.47</a:t>
            </a:r>
            <a:endParaRPr lang="el-GR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74036" y="131482"/>
            <a:ext cx="1506682" cy="668617"/>
          </a:xfrm>
          <a:prstGeom prst="roundRect">
            <a:avLst/>
          </a:prstGeom>
          <a:solidFill>
            <a:srgbClr val="F4B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k=20</a:t>
            </a:r>
            <a:endParaRPr lang="el-GR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02078"/>
              </p:ext>
            </p:extLst>
          </p:nvPr>
        </p:nvGraphicFramePr>
        <p:xfrm>
          <a:off x="55053" y="118617"/>
          <a:ext cx="713545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9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ΑΠΟΤΕΛΕΣΜΑΤΑ ΗΚ ΑΝΕΛΙΞΗΣ (ΙΙΙ)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08" r="2512"/>
          <a:stretch/>
        </p:blipFill>
        <p:spPr>
          <a:xfrm>
            <a:off x="630976" y="700020"/>
            <a:ext cx="4738254" cy="306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05" r="2614" b="3386"/>
          <a:stretch/>
        </p:blipFill>
        <p:spPr>
          <a:xfrm>
            <a:off x="6273812" y="700020"/>
            <a:ext cx="4687923" cy="298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633"/>
          <a:stretch/>
        </p:blipFill>
        <p:spPr>
          <a:xfrm>
            <a:off x="630976" y="3618000"/>
            <a:ext cx="5161779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797" r="2958" b="3414"/>
          <a:stretch/>
        </p:blipFill>
        <p:spPr>
          <a:xfrm>
            <a:off x="6176546" y="3751593"/>
            <a:ext cx="4882456" cy="31064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961735" y="72736"/>
            <a:ext cx="1156548" cy="820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=1</a:t>
            </a:r>
            <a:endParaRPr lang="el-GR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01535"/>
              </p:ext>
            </p:extLst>
          </p:nvPr>
        </p:nvGraphicFramePr>
        <p:xfrm>
          <a:off x="55053" y="129008"/>
          <a:ext cx="713545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9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ΑΠΟΤΕΛΕΣΜΑΤΑ ΗΚ ΑΝΕΛΙΞΗΣ (ΙΙΙ)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67" y="694444"/>
            <a:ext cx="4639541" cy="3021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6" y="727364"/>
            <a:ext cx="4767475" cy="2989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176"/>
          <a:stretch/>
        </p:blipFill>
        <p:spPr>
          <a:xfrm>
            <a:off x="468917" y="3716435"/>
            <a:ext cx="4866026" cy="3068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3763"/>
          <a:stretch/>
        </p:blipFill>
        <p:spPr>
          <a:xfrm>
            <a:off x="5933208" y="3716435"/>
            <a:ext cx="4733058" cy="29668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764981" y="72736"/>
            <a:ext cx="1353302" cy="9351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k=0,1*n</a:t>
            </a:r>
            <a:endParaRPr lang="el-GR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79938"/>
              </p:ext>
            </p:extLst>
          </p:nvPr>
        </p:nvGraphicFramePr>
        <p:xfrm>
          <a:off x="55053" y="129008"/>
          <a:ext cx="713545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9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ΑΠΟΤΕΛΕΣΜΑΤΑ ΗΚ ΑΝΕΛΙΞΗΣ (Ι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V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925"/>
          <a:stretch/>
        </p:blipFill>
        <p:spPr>
          <a:xfrm>
            <a:off x="72737" y="993978"/>
            <a:ext cx="6607767" cy="4062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30" y="3025400"/>
            <a:ext cx="6030191" cy="3832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39640"/>
              </p:ext>
            </p:extLst>
          </p:nvPr>
        </p:nvGraphicFramePr>
        <p:xfrm>
          <a:off x="55053" y="129008"/>
          <a:ext cx="713545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4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10.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ΑΣΥΜΜΕΤΡΙΑ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ΚΑΙ ΚΥΡΤΩΣΗ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61" t="3221" r="985" b="1702"/>
          <a:stretch/>
        </p:blipFill>
        <p:spPr>
          <a:xfrm>
            <a:off x="5860913" y="727538"/>
            <a:ext cx="6331087" cy="4031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18" t="2682" r="1272" b="1951"/>
          <a:stretch/>
        </p:blipFill>
        <p:spPr>
          <a:xfrm>
            <a:off x="93518" y="2763981"/>
            <a:ext cx="6338455" cy="40628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31372" y="2038008"/>
            <a:ext cx="2597727" cy="384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=1000</a:t>
            </a:r>
            <a:endParaRPr lang="el-GR" sz="2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8344" y="2602923"/>
            <a:ext cx="2597727" cy="384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H=0.6</a:t>
            </a:r>
            <a:endParaRPr lang="el-GR" sz="2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4003" y="4972048"/>
            <a:ext cx="2597727" cy="384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=1000</a:t>
            </a:r>
            <a:endParaRPr lang="el-GR" sz="2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83435" y="5569525"/>
            <a:ext cx="2597727" cy="384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H=0.9</a:t>
            </a:r>
            <a:endParaRPr lang="el-GR" sz="2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7145"/>
              </p:ext>
            </p:extLst>
          </p:nvPr>
        </p:nvGraphicFramePr>
        <p:xfrm>
          <a:off x="55053" y="129008"/>
          <a:ext cx="1071685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8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ΣΤΑΤΙΣΤΙΚΑ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ΧΑΡΑΚΤΗΡΙΣΤΙΚΑ ΚΛΙΜΑΚΟΓΡΑΜΜΑΤΟΣ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6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30836" y="5309755"/>
            <a:ext cx="4125191" cy="13404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ΕΙΣΑΓΩΓΗ</a:t>
            </a:r>
            <a:endParaRPr lang="el-GR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72836" y="1726281"/>
            <a:ext cx="2597727" cy="384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=1000</a:t>
            </a:r>
            <a:endParaRPr lang="el-GR" sz="2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382"/>
            <a:ext cx="6255327" cy="420043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71779"/>
              </p:ext>
            </p:extLst>
          </p:nvPr>
        </p:nvGraphicFramePr>
        <p:xfrm>
          <a:off x="55053" y="129008"/>
          <a:ext cx="1071685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8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ΔΙΑΦΟΡΑ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ΑΝΑΜΕΝΟΜΕΝΗΣ ΚΑΙ ΠΙΟ ΠΙΘΑΝΗΣ ΤΙΜΗΣ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389" y="810491"/>
            <a:ext cx="6097021" cy="37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56764" y="5133109"/>
            <a:ext cx="4509654" cy="14547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02236" y="5444973"/>
            <a:ext cx="409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ΕΦΑΡΜΟΓΕΣ</a:t>
            </a: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247" r="38707" b="36297"/>
          <a:stretch/>
        </p:blipFill>
        <p:spPr>
          <a:xfrm>
            <a:off x="4517628" y="6007154"/>
            <a:ext cx="3021796" cy="55265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8479493"/>
              </p:ext>
            </p:extLst>
          </p:nvPr>
        </p:nvGraphicFramePr>
        <p:xfrm>
          <a:off x="246966" y="0"/>
          <a:ext cx="4600300" cy="600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52155" y="790916"/>
            <a:ext cx="1828800" cy="39485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" panose="02040604050505020304" pitchFamily="18" charset="0"/>
              </a:rPr>
              <a:t>n=200</a:t>
            </a:r>
            <a:endParaRPr lang="el-GR" dirty="0">
              <a:latin typeface="Century" panose="020406040505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7628" y="4873337"/>
            <a:ext cx="3101686" cy="59348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entury" panose="02040604050505020304" pitchFamily="18" charset="0"/>
              </a:rPr>
              <a:t>συνθετικές χρονοσειρές </a:t>
            </a:r>
            <a:r>
              <a:rPr lang="en-US" dirty="0" smtClean="0">
                <a:latin typeface="Century" panose="02040604050505020304" pitchFamily="18" charset="0"/>
              </a:rPr>
              <a:t>=</a:t>
            </a:r>
            <a:r>
              <a:rPr lang="el-GR" dirty="0" smtClean="0">
                <a:latin typeface="Century" panose="02040604050505020304" pitchFamily="18" charset="0"/>
              </a:rPr>
              <a:t>100</a:t>
            </a:r>
            <a:r>
              <a:rPr lang="en-US" dirty="0" smtClean="0">
                <a:latin typeface="Century" panose="02040604050505020304" pitchFamily="18" charset="0"/>
              </a:rPr>
              <a:t>00</a:t>
            </a:r>
            <a:endParaRPr lang="el-GR" dirty="0">
              <a:latin typeface="Century" panose="02040604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132" y="988343"/>
            <a:ext cx="5355443" cy="3715452"/>
          </a:xfrm>
          <a:prstGeom prst="round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834745" y="4333009"/>
            <a:ext cx="1122219" cy="46759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17571"/>
              </p:ext>
            </p:extLst>
          </p:nvPr>
        </p:nvGraphicFramePr>
        <p:xfrm>
          <a:off x="55052" y="129008"/>
          <a:ext cx="924481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48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ΚΛΙΜΑΚΟΓΡΑΜΜΑ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ΩΣ ΣΤΟΧΑΣΤΙΚΟ ΕΡΓΑΛΕΙΟ (Ι)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6" t="3939" r="1227" b="2140"/>
          <a:stretch/>
        </p:blipFill>
        <p:spPr>
          <a:xfrm>
            <a:off x="0" y="581891"/>
            <a:ext cx="7460673" cy="4707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86" t="3557" r="1503" b="2106"/>
          <a:stretch/>
        </p:blipFill>
        <p:spPr>
          <a:xfrm>
            <a:off x="4824846" y="2130136"/>
            <a:ext cx="7429500" cy="47278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442863" y="197428"/>
            <a:ext cx="1620982" cy="3844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Century" panose="02040604050505020304" pitchFamily="18" charset="0"/>
              </a:rPr>
              <a:t>Η=0.9</a:t>
            </a:r>
            <a:endParaRPr lang="el-GR" sz="2000" dirty="0">
              <a:latin typeface="Century" panose="02040604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03881"/>
              </p:ext>
            </p:extLst>
          </p:nvPr>
        </p:nvGraphicFramePr>
        <p:xfrm>
          <a:off x="75834" y="0"/>
          <a:ext cx="924481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48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ΚΛΙΜΑΚΟΓΡΑΜΜΑ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ΩΣ ΣΤΟΧΑΣΤΙΚΟ ΕΡΓΑΛΕΙΟ (ΙΙ)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 Equal 2"/>
          <p:cNvSpPr/>
          <p:nvPr/>
        </p:nvSpPr>
        <p:spPr>
          <a:xfrm>
            <a:off x="4301835" y="1659241"/>
            <a:ext cx="1548247" cy="724115"/>
          </a:xfrm>
          <a:prstGeom prst="mathNotEqual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53" y="1746769"/>
            <a:ext cx="383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Παράγωγα καιρού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7673" y="1790724"/>
            <a:ext cx="426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Ασφαλιστικά συμβόλαια</a:t>
            </a:r>
          </a:p>
        </p:txBody>
      </p:sp>
      <p:sp>
        <p:nvSpPr>
          <p:cNvPr id="6" name="Not Equal 5"/>
          <p:cNvSpPr/>
          <p:nvPr/>
        </p:nvSpPr>
        <p:spPr>
          <a:xfrm>
            <a:off x="3579668" y="2528829"/>
            <a:ext cx="1413164" cy="763838"/>
          </a:xfrm>
          <a:prstGeom prst="mathNotEqual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53" y="2628056"/>
            <a:ext cx="36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Παράγωγα καιρού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723" y="2632693"/>
            <a:ext cx="540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Χρηματοοικονομικά παράγωγα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91" y="935129"/>
            <a:ext cx="453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Χρηματοοικονομικό εργαλείο</a:t>
            </a:r>
            <a:endParaRPr lang="el-GR" sz="2400" dirty="0">
              <a:latin typeface="Century" panose="02040604050505020304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4655127" y="1163782"/>
            <a:ext cx="3044537" cy="218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08818" y="932949"/>
            <a:ext cx="277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αβεβαιότητα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853" y="3541360"/>
            <a:ext cx="985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Συμφωνίες συναλλαγών επί μετεωρολογικών δεικτών 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855" y="4436918"/>
            <a:ext cx="6369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entury" panose="02040604050505020304" pitchFamily="18" charset="0"/>
              </a:rPr>
              <a:t>π</a:t>
            </a:r>
            <a:r>
              <a:rPr lang="el-GR" sz="2400" dirty="0" smtClean="0">
                <a:latin typeface="Century" panose="02040604050505020304" pitchFamily="18" charset="0"/>
              </a:rPr>
              <a:t>.χ. </a:t>
            </a:r>
            <a:r>
              <a:rPr lang="el-GR" sz="2400" dirty="0">
                <a:latin typeface="Century" panose="02040604050505020304" pitchFamily="18" charset="0"/>
              </a:rPr>
              <a:t>π</a:t>
            </a:r>
            <a:r>
              <a:rPr lang="el-GR" sz="2400" dirty="0" smtClean="0">
                <a:latin typeface="Century" panose="02040604050505020304" pitchFamily="18" charset="0"/>
              </a:rPr>
              <a:t>αράγωγα </a:t>
            </a:r>
            <a:r>
              <a:rPr lang="el-GR" sz="2400" dirty="0">
                <a:latin typeface="Century" panose="02040604050505020304" pitchFamily="18" charset="0"/>
              </a:rPr>
              <a:t>καιρού θα μπορούσαν να χρησιμοποιηθούν για την κάλυψη απώλειας εσόδων γεωργικών επιχειρήσεων από την μείωση της γεωργικής παραγωγής λόγω δυσμενών καιρικών συνθηκών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4854" y="4291445"/>
            <a:ext cx="6650181" cy="226521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54090"/>
              </p:ext>
            </p:extLst>
          </p:nvPr>
        </p:nvGraphicFramePr>
        <p:xfrm>
          <a:off x="55052" y="129008"/>
          <a:ext cx="924481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48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ΠΑΡΑΓΩΓΑ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ΚΑΙΡΟΥ (Ι)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41152" y="4962389"/>
            <a:ext cx="227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τιμολόγηση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29773" y="4532197"/>
            <a:ext cx="250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entury" panose="02040604050505020304" pitchFamily="18" charset="0"/>
              </a:rPr>
              <a:t>σ</a:t>
            </a:r>
            <a:r>
              <a:rPr lang="el-GR" sz="2400" dirty="0" smtClean="0">
                <a:latin typeface="Century" panose="02040604050505020304" pitchFamily="18" charset="0"/>
              </a:rPr>
              <a:t>τατιστική δομή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85637" y="5033092"/>
            <a:ext cx="223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" panose="02040604050505020304" pitchFamily="18" charset="0"/>
              </a:rPr>
              <a:t>Monte Carlo </a:t>
            </a:r>
            <a:r>
              <a:rPr lang="el-GR" sz="2400" dirty="0" smtClean="0">
                <a:latin typeface="Century" panose="02040604050505020304" pitchFamily="18" charset="0"/>
              </a:rPr>
              <a:t>ανάλυση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10326" y="5853698"/>
            <a:ext cx="233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" panose="02040604050505020304" pitchFamily="18" charset="0"/>
              </a:rPr>
              <a:t>AR(1)</a:t>
            </a:r>
            <a:endParaRPr lang="el-GR" sz="2400" dirty="0">
              <a:latin typeface="Century" panose="020406040505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60846" y="4794102"/>
            <a:ext cx="768927" cy="47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60846" y="5272083"/>
            <a:ext cx="810491" cy="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0846" y="5272083"/>
            <a:ext cx="935181" cy="72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64482" y="5133109"/>
            <a:ext cx="5101936" cy="14547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817257" y="5444973"/>
            <a:ext cx="499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ΣΥΜΠΕΡΑΣΜΑΤΑ</a:t>
            </a: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831793520"/>
                  </p:ext>
                </p:extLst>
              </p:nvPr>
            </p:nvGraphicFramePr>
            <p:xfrm>
              <a:off x="1418936" y="688493"/>
              <a:ext cx="9408392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831793520"/>
                  </p:ext>
                </p:extLst>
              </p:nvPr>
            </p:nvGraphicFramePr>
            <p:xfrm>
              <a:off x="1418936" y="688493"/>
              <a:ext cx="9408392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66255" y="114300"/>
            <a:ext cx="11897590" cy="6619009"/>
          </a:xfrm>
          <a:prstGeom prst="rect">
            <a:avLst/>
          </a:prstGeom>
          <a:noFill/>
          <a:ln>
            <a:solidFill>
              <a:srgbClr val="F4B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6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C90F6-16D4-4B67-BD63-50127E833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616848-67E8-414F-AF87-EABAF639D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2A2114-E0A3-47C5-A307-3FFEB3DBF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5" y="332509"/>
            <a:ext cx="9403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ΕΥΧΑΡΙΣΤΩ ΠΟΛΥ ΓΙΑ ΤΗΝ ΠΡΟΣΟΧΗ ΣΑΣ</a:t>
            </a:r>
            <a:endParaRPr lang="el-G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57" y="4608586"/>
            <a:ext cx="3497407" cy="196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948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7790376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ΕΘΝΙΚΟ ΜΕΤΣΟΒΙΟ ΠΟΛΥΤΕΧΝΕΙΟ ΣΧΟΛΗ ΠΟΛΙΤΙΚΩΝ ΜΗΧΑΝΙΚΩΝ Δ. Π. Μ. Σ - ppt κατέβασμα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28617" r="46079" b="58333"/>
          <a:stretch/>
        </p:blipFill>
        <p:spPr>
          <a:xfrm>
            <a:off x="318735" y="3561318"/>
            <a:ext cx="898452" cy="1349569"/>
          </a:xfrm>
          <a:prstGeom prst="ellipse">
            <a:avLst/>
          </a:prstGeom>
        </p:spPr>
      </p:pic>
      <p:pic>
        <p:nvPicPr>
          <p:cNvPr id="7" name="Picture 6" descr="ΕΘΝΙΚΟ ΜΕΤΣΟΒΙΟ ΠΟΛΥΤΕΧΝΕΙΟ ΣΧΟΛΗ ΠΟΛΙΤΙΚΩΝ ΜΗΧΑΝΙΚΩΝ Δ. Π. Μ. Σ - ppt κατέβασμα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28617" r="65979" b="58333"/>
          <a:stretch/>
        </p:blipFill>
        <p:spPr>
          <a:xfrm>
            <a:off x="238991" y="1758158"/>
            <a:ext cx="978196" cy="1442639"/>
          </a:xfrm>
          <a:prstGeom prst="ellipse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6158"/>
              </p:ext>
            </p:extLst>
          </p:nvPr>
        </p:nvGraphicFramePr>
        <p:xfrm>
          <a:off x="109682" y="155865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.ΣΚΟΠΟΣ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ΤΗΣ ΔΙΠΛΩΜΑΤΙΚΗΣ ΕΡΓΑΣΙΑΣ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8245" y="5704079"/>
            <a:ext cx="359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entury" panose="02040604050505020304" pitchFamily="18" charset="0"/>
              </a:rPr>
              <a:t>B.Mandelbrot </a:t>
            </a:r>
            <a:r>
              <a:rPr lang="en-US" sz="2000" dirty="0">
                <a:latin typeface="Century" panose="02040604050505020304" pitchFamily="18" charset="0"/>
              </a:rPr>
              <a:t>(1965)</a:t>
            </a:r>
            <a:endParaRPr lang="el-GR" sz="2000" dirty="0">
              <a:latin typeface="Century" panose="02040604050505020304" pitchFamily="18" charset="0"/>
            </a:endParaRPr>
          </a:p>
          <a:p>
            <a:endParaRPr lang="el-G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8991" y="997527"/>
            <a:ext cx="1170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entury" panose="02040604050505020304" pitchFamily="18" charset="0"/>
              </a:rPr>
              <a:t>        Στοχαστική ανάλυση                </a:t>
            </a:r>
            <a:r>
              <a:rPr lang="en-US" sz="2000" dirty="0" smtClean="0">
                <a:latin typeface="Century" panose="02040604050505020304" pitchFamily="18" charset="0"/>
              </a:rPr>
              <a:t>Gaussian </a:t>
            </a:r>
            <a:r>
              <a:rPr lang="el-GR" sz="2000" dirty="0" smtClean="0">
                <a:latin typeface="Century" panose="02040604050505020304" pitchFamily="18" charset="0"/>
              </a:rPr>
              <a:t>διεργασίες                    Μοντέλο απλής ομοιοθεσίας</a:t>
            </a:r>
            <a:endParaRPr lang="el-GR" sz="2000" dirty="0">
              <a:latin typeface="Century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7187" y="2240246"/>
            <a:ext cx="35834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entury" panose="02040604050505020304" pitchFamily="18" charset="0"/>
              </a:rPr>
              <a:t>Harold Edwin </a:t>
            </a:r>
            <a:r>
              <a:rPr lang="en-US" sz="2000" dirty="0">
                <a:latin typeface="Century" panose="02040604050505020304" pitchFamily="18" charset="0"/>
              </a:rPr>
              <a:t>Hurst (1951)</a:t>
            </a:r>
            <a:endParaRPr lang="el-GR" sz="2000" dirty="0">
              <a:latin typeface="Century" panose="02040604050505020304" pitchFamily="18" charset="0"/>
            </a:endParaRPr>
          </a:p>
          <a:p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1330036" y="3938140"/>
            <a:ext cx="2763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>
                <a:latin typeface="Century" panose="02040604050505020304" pitchFamily="18" charset="0"/>
              </a:rPr>
              <a:t>Κ</a:t>
            </a:r>
            <a:r>
              <a:rPr lang="en-US" sz="2000" dirty="0" smtClean="0">
                <a:latin typeface="Century" panose="02040604050505020304" pitchFamily="18" charset="0"/>
              </a:rPr>
              <a:t>olmogorov</a:t>
            </a:r>
            <a:r>
              <a:rPr lang="el-GR" sz="2000" dirty="0" smtClean="0">
                <a:latin typeface="Century" panose="02040604050505020304" pitchFamily="18" charset="0"/>
              </a:rPr>
              <a:t> (1940)</a:t>
            </a:r>
            <a:endParaRPr lang="el-GR" sz="2000" dirty="0">
              <a:latin typeface="Century" panose="02040604050505020304" pitchFamily="18" charset="0"/>
            </a:endParaRP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271408"/>
            <a:ext cx="1332345" cy="1332345"/>
          </a:xfrm>
          <a:prstGeom prst="ellipse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4180" y="1130041"/>
            <a:ext cx="103909" cy="135082"/>
          </a:xfrm>
          <a:prstGeom prst="ellipse">
            <a:avLst/>
          </a:prstGeom>
          <a:solidFill>
            <a:srgbClr val="F4BF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3964708" y="1130041"/>
            <a:ext cx="103909" cy="135082"/>
          </a:xfrm>
          <a:prstGeom prst="ellipse">
            <a:avLst/>
          </a:prstGeom>
          <a:solidFill>
            <a:srgbClr val="F4BF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7686534" y="1137864"/>
            <a:ext cx="103909" cy="135082"/>
          </a:xfrm>
          <a:prstGeom prst="ellipse">
            <a:avLst/>
          </a:prstGeom>
          <a:solidFill>
            <a:srgbClr val="F4BF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449" y="2443539"/>
            <a:ext cx="6725701" cy="29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0284" y="915782"/>
            <a:ext cx="628904" cy="62890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hord 3"/>
          <p:cNvSpPr/>
          <p:nvPr/>
        </p:nvSpPr>
        <p:spPr>
          <a:xfrm>
            <a:off x="583174" y="978672"/>
            <a:ext cx="503123" cy="503123"/>
          </a:xfrm>
          <a:prstGeom prst="chord">
            <a:avLst>
              <a:gd name="adj1" fmla="val 1168272"/>
              <a:gd name="adj2" fmla="val 9631728"/>
            </a:avLst>
          </a:prstGeom>
        </p:spPr>
        <p:style>
          <a:lnRef idx="2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8344640" y="915781"/>
            <a:ext cx="628904" cy="62890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4191739" y="915782"/>
            <a:ext cx="628904" cy="62890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hord 5"/>
          <p:cNvSpPr/>
          <p:nvPr/>
        </p:nvSpPr>
        <p:spPr>
          <a:xfrm>
            <a:off x="4254629" y="978672"/>
            <a:ext cx="503123" cy="503123"/>
          </a:xfrm>
          <a:prstGeom prst="chord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2">
              <a:shade val="50000"/>
              <a:hueOff val="-394115"/>
              <a:satOff val="5189"/>
              <a:lumOff val="31078"/>
              <a:alphaOff val="0"/>
            </a:schemeClr>
          </a:lnRef>
          <a:fillRef idx="1">
            <a:schemeClr val="accent2">
              <a:shade val="50000"/>
              <a:hueOff val="-394115"/>
              <a:satOff val="5189"/>
              <a:lumOff val="31078"/>
              <a:alphaOff val="0"/>
            </a:schemeClr>
          </a:fillRef>
          <a:effectRef idx="0">
            <a:schemeClr val="accent2">
              <a:shade val="50000"/>
              <a:hueOff val="-394115"/>
              <a:satOff val="5189"/>
              <a:lumOff val="3107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1263682" y="1020130"/>
            <a:ext cx="24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Λευκός Θόρυβος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8028" y="1020130"/>
            <a:ext cx="286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Μοντέλο </a:t>
            </a:r>
            <a:r>
              <a:rPr lang="en-US" sz="2400" dirty="0" smtClean="0">
                <a:latin typeface="Century" panose="02040604050505020304" pitchFamily="18" charset="0"/>
              </a:rPr>
              <a:t>Markov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4337" y="1008194"/>
            <a:ext cx="3127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Μοντέλο απλής ομοιοθεσίας</a:t>
            </a:r>
            <a:endParaRPr lang="el-GR" sz="24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20728" y="1870363"/>
                <a:ext cx="31683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Century" panose="02040604050505020304" pitchFamily="18" charset="0"/>
                  </a:rPr>
                  <a:t>ακολουθία τυχαίων μεταβλητών με απώλεια συσχέτισης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28" y="1870363"/>
                <a:ext cx="316833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115" t="-3614" b="-84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948545" y="1995055"/>
            <a:ext cx="10391" cy="414597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88776" y="1995055"/>
            <a:ext cx="10391" cy="414597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71845" y="1995055"/>
            <a:ext cx="303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entury" panose="02040604050505020304" pitchFamily="18" charset="0"/>
              </a:rPr>
              <a:t>το </a:t>
            </a:r>
            <a:r>
              <a:rPr lang="el-GR" sz="2000" dirty="0">
                <a:latin typeface="Century" panose="02040604050505020304" pitchFamily="18" charset="0"/>
              </a:rPr>
              <a:t>μέλλον δεν εξαρτάται από το παρελθόν αλλά μόνο από το παρόν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6190" y="3366655"/>
            <a:ext cx="2621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entury" panose="02040604050505020304" pitchFamily="18" charset="0"/>
              </a:rPr>
              <a:t>η αυτοσυσχέτιση φθίνει εκθετικά και συγκλίνει στο μηδέν όσο αυξάνεται η κλίμακα συνάθροισης</a:t>
            </a:r>
          </a:p>
        </p:txBody>
      </p:sp>
      <p:sp>
        <p:nvSpPr>
          <p:cNvPr id="19" name="Oval 18"/>
          <p:cNvSpPr/>
          <p:nvPr/>
        </p:nvSpPr>
        <p:spPr>
          <a:xfrm>
            <a:off x="4301969" y="2161309"/>
            <a:ext cx="45719" cy="11926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4298504" y="3571009"/>
            <a:ext cx="45719" cy="11926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461243" y="2042045"/>
            <a:ext cx="45719" cy="11926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/>
          <p:cNvSpPr txBox="1"/>
          <p:nvPr/>
        </p:nvSpPr>
        <p:spPr>
          <a:xfrm>
            <a:off x="8659092" y="2043216"/>
            <a:ext cx="2791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entury" panose="02040604050505020304" pitchFamily="18" charset="0"/>
              </a:rPr>
              <a:t>στ</a:t>
            </a:r>
            <a:r>
              <a:rPr lang="el-GR" sz="2000" dirty="0" smtClean="0">
                <a:latin typeface="Century" panose="02040604050505020304" pitchFamily="18" charset="0"/>
              </a:rPr>
              <a:t>οχα</a:t>
            </a:r>
            <a:r>
              <a:rPr lang="el-GR" sz="2000" dirty="0" smtClean="0">
                <a:latin typeface="Century" panose="02040604050505020304" pitchFamily="18" charset="0"/>
              </a:rPr>
              <a:t>στικό </a:t>
            </a:r>
            <a:r>
              <a:rPr lang="el-GR" sz="2000" dirty="0">
                <a:latin typeface="Century" panose="02040604050505020304" pitchFamily="18" charset="0"/>
              </a:rPr>
              <a:t>μοντέλο που </a:t>
            </a:r>
            <a:r>
              <a:rPr lang="el-GR" sz="2000" dirty="0" smtClean="0">
                <a:latin typeface="Century" panose="02040604050505020304" pitchFamily="18" charset="0"/>
              </a:rPr>
              <a:t>αναπαράγει την μακροπρόθεσμη </a:t>
            </a:r>
            <a:r>
              <a:rPr lang="el-GR" sz="2000" dirty="0">
                <a:latin typeface="Century" panose="02040604050505020304" pitchFamily="18" charset="0"/>
              </a:rPr>
              <a:t>εμμονή</a:t>
            </a:r>
          </a:p>
        </p:txBody>
      </p:sp>
      <p:sp>
        <p:nvSpPr>
          <p:cNvPr id="23" name="Oval 22"/>
          <p:cNvSpPr/>
          <p:nvPr/>
        </p:nvSpPr>
        <p:spPr>
          <a:xfrm>
            <a:off x="8545419" y="2220941"/>
            <a:ext cx="45719" cy="11926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/>
          <p:cNvSpPr txBox="1"/>
          <p:nvPr/>
        </p:nvSpPr>
        <p:spPr>
          <a:xfrm>
            <a:off x="8659092" y="3865186"/>
            <a:ext cx="2691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entury" panose="02040604050505020304" pitchFamily="18" charset="0"/>
              </a:rPr>
              <a:t>σημαντική αυτοσυσχέτιση ακόμα και για μεγάλες τιμές της υστέρησης</a:t>
            </a:r>
          </a:p>
        </p:txBody>
      </p:sp>
      <p:sp>
        <p:nvSpPr>
          <p:cNvPr id="25" name="Oval 24"/>
          <p:cNvSpPr/>
          <p:nvPr/>
        </p:nvSpPr>
        <p:spPr>
          <a:xfrm>
            <a:off x="8545419" y="4020190"/>
            <a:ext cx="45719" cy="119264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974" r="31221"/>
          <a:stretch/>
        </p:blipFill>
        <p:spPr>
          <a:xfrm>
            <a:off x="8659092" y="3349077"/>
            <a:ext cx="3334299" cy="764657"/>
          </a:xfrm>
          <a:prstGeom prst="rect">
            <a:avLst/>
          </a:prstGeom>
        </p:spPr>
      </p:pic>
      <p:pic>
        <p:nvPicPr>
          <p:cNvPr id="26" name="Picture 25" descr="‘Panta Rhei’ and its relationship with uncertainty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34354" r="64971" b="47306"/>
          <a:stretch/>
        </p:blipFill>
        <p:spPr>
          <a:xfrm>
            <a:off x="150297" y="5486400"/>
            <a:ext cx="1683328" cy="1212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52" y="5173772"/>
            <a:ext cx="1524739" cy="1524739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18009"/>
              </p:ext>
            </p:extLst>
          </p:nvPr>
        </p:nvGraphicFramePr>
        <p:xfrm>
          <a:off x="127739" y="150632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2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.ΣΗΜΑΝΤΙΚΕΣ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ΣΤΟΧΑΣΤΙΚΕΣ ΑΝΕΛΙΞΕΙΣ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7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6153658"/>
              </p:ext>
            </p:extLst>
          </p:nvPr>
        </p:nvGraphicFramePr>
        <p:xfrm>
          <a:off x="145471" y="862447"/>
          <a:ext cx="5590311" cy="641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0913" t="-1954" r="19994" b="28399"/>
          <a:stretch/>
        </p:blipFill>
        <p:spPr>
          <a:xfrm>
            <a:off x="6494318" y="3913556"/>
            <a:ext cx="4304969" cy="540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1459" r="13888" b="24879"/>
          <a:stretch/>
        </p:blipFill>
        <p:spPr>
          <a:xfrm>
            <a:off x="6494318" y="2838848"/>
            <a:ext cx="4946073" cy="47454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98542"/>
              </p:ext>
            </p:extLst>
          </p:nvPr>
        </p:nvGraphicFramePr>
        <p:xfrm>
          <a:off x="138130" y="96868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3.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ΕΚΤΙΜΗΤΡΙΑ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ΤΗΣ ΔΟΜΗΣ ΣΥΣΧΕΤΙΣΗΣ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12732" r="15795"/>
          <a:stretch/>
        </p:blipFill>
        <p:spPr>
          <a:xfrm>
            <a:off x="6395604" y="1468738"/>
            <a:ext cx="5143500" cy="896148"/>
          </a:xfrm>
          <a:prstGeom prst="rect">
            <a:avLst/>
          </a:prstGeom>
        </p:spPr>
      </p:pic>
      <p:pic>
        <p:nvPicPr>
          <p:cNvPr id="7" name="Picture 6" descr="HSJ April 2002 issue template - Google Chrome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49371" r="29346" b="23115"/>
          <a:stretch/>
        </p:blipFill>
        <p:spPr>
          <a:xfrm>
            <a:off x="5902037" y="4637362"/>
            <a:ext cx="5831494" cy="2095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4318" y="950488"/>
            <a:ext cx="258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entury" panose="02040604050505020304" pitchFamily="18" charset="0"/>
              </a:rPr>
              <a:t>Κλασική εκτιμήτρια</a:t>
            </a:r>
            <a:endParaRPr lang="el-GR" sz="2000" dirty="0">
              <a:latin typeface="Century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4318" y="2386962"/>
            <a:ext cx="209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entury" panose="02040604050505020304" pitchFamily="18" charset="0"/>
              </a:rPr>
              <a:t>ΗΚ ανέλιξη</a:t>
            </a:r>
            <a:endParaRPr lang="el-GR" sz="2000" dirty="0">
              <a:latin typeface="Century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4318" y="3513446"/>
            <a:ext cx="257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" panose="02040604050505020304" pitchFamily="18" charset="0"/>
              </a:rPr>
              <a:t>Markov </a:t>
            </a:r>
            <a:r>
              <a:rPr lang="el-GR" sz="2000" dirty="0" smtClean="0">
                <a:latin typeface="Century" panose="02040604050505020304" pitchFamily="18" charset="0"/>
              </a:rPr>
              <a:t>ανέλιξη</a:t>
            </a:r>
            <a:endParaRPr lang="el-GR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1167" r="39924"/>
          <a:stretch/>
        </p:blipFill>
        <p:spPr>
          <a:xfrm>
            <a:off x="8951129" y="2989226"/>
            <a:ext cx="1423474" cy="672070"/>
          </a:xfrm>
          <a:prstGeom prst="rect">
            <a:avLst/>
          </a:prstGeom>
          <a:ln w="19050">
            <a:noFill/>
            <a:prstDash val="lg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051"/>
            <a:ext cx="7356764" cy="47944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273" r="24053"/>
          <a:stretch/>
        </p:blipFill>
        <p:spPr>
          <a:xfrm>
            <a:off x="7594475" y="4347033"/>
            <a:ext cx="3834245" cy="81682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60703"/>
              </p:ext>
            </p:extLst>
          </p:nvPr>
        </p:nvGraphicFramePr>
        <p:xfrm>
          <a:off x="8376112" y="1328380"/>
          <a:ext cx="305484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4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κλασική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στατιστική</a:t>
                      </a:r>
                      <a:endParaRPr lang="el-GR" sz="20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5438"/>
              </p:ext>
            </p:extLst>
          </p:nvPr>
        </p:nvGraphicFramePr>
        <p:xfrm>
          <a:off x="8380563" y="2435500"/>
          <a:ext cx="3048157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15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για ΗΚ ανέλιξη</a:t>
                      </a:r>
                      <a:endParaRPr lang="el-GR" sz="20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" r="77905" b="-3305"/>
          <a:stretch/>
        </p:blipFill>
        <p:spPr>
          <a:xfrm>
            <a:off x="8990484" y="1909431"/>
            <a:ext cx="1741258" cy="571589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25915"/>
              </p:ext>
            </p:extLst>
          </p:nvPr>
        </p:nvGraphicFramePr>
        <p:xfrm>
          <a:off x="7466937" y="3801763"/>
          <a:ext cx="396178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783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Αναμενόμενη τιμή διασποράς</a:t>
                      </a:r>
                      <a:endParaRPr lang="el-GR" sz="20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7674466" y="5537070"/>
            <a:ext cx="3621872" cy="967214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7806848" y="5741717"/>
            <a:ext cx="388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entury" panose="02040604050505020304" pitchFamily="18" charset="0"/>
              </a:rPr>
              <a:t>μ</a:t>
            </a:r>
            <a:r>
              <a:rPr lang="el-GR" sz="2400" dirty="0" smtClean="0">
                <a:latin typeface="Century" panose="02040604050505020304" pitchFamily="18" charset="0"/>
              </a:rPr>
              <a:t>εροληπτική εκτίμηση</a:t>
            </a:r>
            <a:endParaRPr lang="el-GR" sz="2400" dirty="0">
              <a:latin typeface="Century" panose="020406040505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15140"/>
              </p:ext>
            </p:extLst>
          </p:nvPr>
        </p:nvGraphicFramePr>
        <p:xfrm>
          <a:off x="138129" y="96868"/>
          <a:ext cx="1115820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20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4.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ΕΚΤΙΜΗΣΗ ΣΤΑΤΙΣΤΙΚΩΝ ΧΑΡΑΚΤΗΡΙΣΤΙΚΩΝ ΗΚ ΑΝΕΛΙΞΗΣ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(I)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4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2199" r="1534" b="3700"/>
          <a:stretch/>
        </p:blipFill>
        <p:spPr>
          <a:xfrm>
            <a:off x="0" y="3618776"/>
            <a:ext cx="4956464" cy="3231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12" y="1174634"/>
            <a:ext cx="5770958" cy="375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370867" y="1696841"/>
            <a:ext cx="3259724" cy="157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2061" r="32868"/>
          <a:stretch/>
        </p:blipFill>
        <p:spPr>
          <a:xfrm>
            <a:off x="8835828" y="3926635"/>
            <a:ext cx="3317708" cy="9320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48578" y="4928112"/>
            <a:ext cx="360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Θεωρητική σχέση δειγματικής διασποράς </a:t>
            </a:r>
            <a:endParaRPr lang="el-GR" sz="2400" dirty="0">
              <a:latin typeface="Century" panose="020406040505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4606" y="3503849"/>
            <a:ext cx="362398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587337" y="4664886"/>
            <a:ext cx="3156557" cy="21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695666" y="1702460"/>
            <a:ext cx="3156557" cy="21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036" y="784158"/>
            <a:ext cx="357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Ο πληθυσμός ακολουθεί κανονική κατανομή</a:t>
            </a:r>
            <a:endParaRPr lang="el-GR" sz="2400" dirty="0">
              <a:latin typeface="Century" panose="020406040505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35596" r="36434"/>
          <a:stretch/>
        </p:blipFill>
        <p:spPr>
          <a:xfrm>
            <a:off x="9137142" y="1031032"/>
            <a:ext cx="2715081" cy="9199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60566" y="1720110"/>
            <a:ext cx="168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ισχύει</a:t>
            </a:r>
            <a:endParaRPr lang="el-GR" sz="2400" dirty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98495" y="2159918"/>
                <a:ext cx="36106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Century" panose="02040604050505020304" pitchFamily="18" charset="0"/>
                  </a:rPr>
                  <a:t>Απόκλιση της διασποράς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dirty="0" smtClean="0"/>
                  <a:t> </a:t>
                </a:r>
                <a:r>
                  <a:rPr lang="el-GR" sz="2400" dirty="0" smtClean="0">
                    <a:latin typeface="Century" panose="02040604050505020304" pitchFamily="18" charset="0"/>
                  </a:rPr>
                  <a:t>του πληθυσμού από την θεωρητική</a:t>
                </a:r>
                <a:endParaRPr lang="el-GR" sz="2400" dirty="0">
                  <a:latin typeface="Century" panose="020406040505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95" y="2159918"/>
                <a:ext cx="3610655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2703" t="-4061" r="-3885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05099"/>
              </p:ext>
            </p:extLst>
          </p:nvPr>
        </p:nvGraphicFramePr>
        <p:xfrm>
          <a:off x="138129" y="96868"/>
          <a:ext cx="11605765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576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5.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ΕΚΤΙΜΗΣΗ ΣΤΑΤΙΣΤΙΚΩΝ ΧΑΡΑΚΤΗΡΙΣΤΙΚΩΝ ΗΚ ΑΝΕΛΙΞΗΣ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II)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50" y="766489"/>
            <a:ext cx="7030261" cy="457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30591" y="1341196"/>
            <a:ext cx="271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entury" panose="02040604050505020304" pitchFamily="18" charset="0"/>
              </a:rPr>
              <a:t>(Κουτσογιάννης, 2003)</a:t>
            </a:r>
            <a:endParaRPr lang="el-GR" dirty="0">
              <a:latin typeface="Century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777" y="5345690"/>
            <a:ext cx="313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entury" panose="02040604050505020304" pitchFamily="18" charset="0"/>
              </a:rPr>
              <a:t>κ</a:t>
            </a:r>
            <a:r>
              <a:rPr lang="el-GR" sz="2400" dirty="0" smtClean="0">
                <a:latin typeface="Century" panose="02040604050505020304" pitchFamily="18" charset="0"/>
              </a:rPr>
              <a:t>λασική στατιστική</a:t>
            </a:r>
            <a:endParaRPr lang="el-GR" sz="2400" dirty="0">
              <a:latin typeface="Century" panose="020406040505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475" r="36343"/>
          <a:stretch/>
        </p:blipFill>
        <p:spPr>
          <a:xfrm>
            <a:off x="343777" y="5807355"/>
            <a:ext cx="2937525" cy="112716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706453" y="6068291"/>
            <a:ext cx="2698634" cy="2078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0520" y="5447631"/>
            <a:ext cx="56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υποεκτίμηση της διασποράς για </a:t>
            </a:r>
            <a:r>
              <a:rPr lang="en-US" sz="2400" dirty="0" smtClean="0">
                <a:latin typeface="Century" panose="02040604050505020304" pitchFamily="18" charset="0"/>
              </a:rPr>
              <a:t>H&gt;0.5</a:t>
            </a:r>
            <a:r>
              <a:rPr lang="el-GR" sz="2400" dirty="0" smtClean="0">
                <a:latin typeface="Century" panose="02040604050505020304" pitchFamily="18" charset="0"/>
              </a:rPr>
              <a:t> </a:t>
            </a:r>
            <a:endParaRPr lang="el-GR" sz="2400" dirty="0">
              <a:latin typeface="Century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0520" y="6068290"/>
            <a:ext cx="482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entury" panose="02040604050505020304" pitchFamily="18" charset="0"/>
              </a:rPr>
              <a:t>υποεκτίμηση του φαινομένου </a:t>
            </a:r>
            <a:r>
              <a:rPr lang="en-US" sz="2400" dirty="0" smtClean="0">
                <a:latin typeface="Century" panose="02040604050505020304" pitchFamily="18" charset="0"/>
              </a:rPr>
              <a:t>Hurst</a:t>
            </a:r>
            <a:r>
              <a:rPr lang="el-GR" sz="2400" dirty="0" smtClean="0">
                <a:latin typeface="Century" panose="02040604050505020304" pitchFamily="18" charset="0"/>
              </a:rPr>
              <a:t> </a:t>
            </a:r>
            <a:endParaRPr lang="el-GR" sz="2400" dirty="0">
              <a:latin typeface="Century" panose="020406040505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97924"/>
              </p:ext>
            </p:extLst>
          </p:nvPr>
        </p:nvGraphicFramePr>
        <p:xfrm>
          <a:off x="138129" y="96868"/>
          <a:ext cx="643239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3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6.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TEXNIKH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 MONTE CARLO</a:t>
                      </a:r>
                      <a:endParaRPr lang="el-GR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4BF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216" r="15660"/>
          <a:stretch/>
        </p:blipFill>
        <p:spPr>
          <a:xfrm>
            <a:off x="4841983" y="807262"/>
            <a:ext cx="7100636" cy="106786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2931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56764" y="5133109"/>
            <a:ext cx="4509654" cy="14547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8063346" y="5444973"/>
            <a:ext cx="325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ΑΝΑΛΥΣΗ</a:t>
            </a: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2320</TotalTime>
  <Words>619</Words>
  <Application>Microsoft Office PowerPoint</Application>
  <PresentationFormat>Widescreen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</vt:lpstr>
      <vt:lpstr>Century Gothic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2017-07-15T15:14:42Z</dcterms:created>
  <dcterms:modified xsi:type="dcterms:W3CDTF">2017-07-17T23:45:04Z</dcterms:modified>
</cp:coreProperties>
</file>