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6" r:id="rId1"/>
  </p:sldMasterIdLst>
  <p:notesMasterIdLst>
    <p:notesMasterId r:id="rId37"/>
  </p:notesMasterIdLst>
  <p:handoutMasterIdLst>
    <p:handoutMasterId r:id="rId38"/>
  </p:handoutMasterIdLst>
  <p:sldIdLst>
    <p:sldId id="256" r:id="rId2"/>
    <p:sldId id="257" r:id="rId3"/>
    <p:sldId id="301" r:id="rId4"/>
    <p:sldId id="259" r:id="rId5"/>
    <p:sldId id="302" r:id="rId6"/>
    <p:sldId id="274" r:id="rId7"/>
    <p:sldId id="303" r:id="rId8"/>
    <p:sldId id="261" r:id="rId9"/>
    <p:sldId id="296" r:id="rId10"/>
    <p:sldId id="270" r:id="rId11"/>
    <p:sldId id="263" r:id="rId12"/>
    <p:sldId id="304" r:id="rId13"/>
    <p:sldId id="278" r:id="rId14"/>
    <p:sldId id="277" r:id="rId15"/>
    <p:sldId id="279" r:id="rId16"/>
    <p:sldId id="282" r:id="rId17"/>
    <p:sldId id="308" r:id="rId18"/>
    <p:sldId id="291" r:id="rId19"/>
    <p:sldId id="289" r:id="rId20"/>
    <p:sldId id="305" r:id="rId21"/>
    <p:sldId id="284" r:id="rId22"/>
    <p:sldId id="306" r:id="rId23"/>
    <p:sldId id="264" r:id="rId24"/>
    <p:sldId id="297" r:id="rId25"/>
    <p:sldId id="298" r:id="rId26"/>
    <p:sldId id="265" r:id="rId27"/>
    <p:sldId id="266" r:id="rId28"/>
    <p:sldId id="267" r:id="rId29"/>
    <p:sldId id="300" r:id="rId30"/>
    <p:sldId id="299" r:id="rId31"/>
    <p:sldId id="268" r:id="rId32"/>
    <p:sldId id="307" r:id="rId33"/>
    <p:sldId id="275" r:id="rId34"/>
    <p:sldId id="295" r:id="rId35"/>
    <p:sldId id="272" r:id="rId36"/>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9DB"/>
    <a:srgbClr val="FDF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79" autoAdjust="0"/>
    <p:restoredTop sz="92260" autoAdjust="0"/>
  </p:normalViewPr>
  <p:slideViewPr>
    <p:cSldViewPr snapToGrid="0">
      <p:cViewPr>
        <p:scale>
          <a:sx n="83" d="100"/>
          <a:sy n="83" d="100"/>
        </p:scale>
        <p:origin x="917" y="139"/>
      </p:cViewPr>
      <p:guideLst>
        <p:guide orient="horz" pos="2328"/>
        <p:guide pos="3840"/>
      </p:guideLst>
    </p:cSldViewPr>
  </p:slideViewPr>
  <p:outlineViewPr>
    <p:cViewPr>
      <p:scale>
        <a:sx n="33" d="100"/>
        <a:sy n="33" d="100"/>
      </p:scale>
      <p:origin x="0" y="-1699"/>
    </p:cViewPr>
  </p:outlineViewPr>
  <p:notesTextViewPr>
    <p:cViewPr>
      <p:scale>
        <a:sx n="1" d="1"/>
        <a:sy n="1" d="1"/>
      </p:scale>
      <p:origin x="0" y="0"/>
    </p:cViewPr>
  </p:notesTextViewPr>
  <p:notesViewPr>
    <p:cSldViewPr snapToGrid="0" showGuides="1">
      <p:cViewPr varScale="1">
        <p:scale>
          <a:sx n="63" d="100"/>
          <a:sy n="63" d="100"/>
        </p:scale>
        <p:origin x="3134" y="6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box%20plot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Volumes\Transcend\&#948;&#953;&#945;&#947;&#961;&#945;&#769;&#956;&#956;&#945;&#964;&#945;%20final.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Volumes\Transcend\&#948;&#953;&#945;&#947;&#961;&#945;&#769;&#956;&#956;&#945;&#964;&#945;%20final.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Volumes\NO%20NAME\&#948;&#953;&#945;&#947;&#961;&#945;&#769;&#956;&#956;&#945;&#964;&#945;_&#963;&#949;&#957;&#945;&#961;&#953;&#969;&#769;&#957;_&#916;Q_&#916;y.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Volumes\NO%20NAME\&#948;&#953;&#945;&#947;&#961;&#945;&#769;&#956;&#956;&#945;&#964;&#945;_&#963;&#949;&#957;&#945;&#961;&#953;&#969;&#769;&#957;_&#916;Q_&#916;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Volumes\NO%20NAME\&#948;&#953;&#945;&#947;&#961;&#945;&#769;&#956;&#956;&#945;&#964;&#945;_&#963;&#949;&#957;&#945;&#961;&#953;&#969;&#769;&#957;_&#916;Q_&#916;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Volumes\NO%20NAME\&#948;&#953;&#945;&#947;&#961;&#945;&#769;&#956;&#956;&#945;&#964;&#945;%20fina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Volumes\NO%20NAME\&#948;&#953;&#945;&#947;&#961;&#945;&#769;&#956;&#956;&#945;&#964;&#945;%20final.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Volumes\NO%20NAME\&#948;&#953;&#945;&#947;&#961;&#945;&#769;&#956;&#956;&#945;&#964;&#945;%20fina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Volumes\NO%20NAME\&#948;&#953;&#945;&#947;&#961;&#945;&#769;&#956;&#956;&#945;&#964;&#945;%20final.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Volumes\NO%20NAME\&#948;&#953;&#945;&#947;&#961;&#945;&#769;&#956;&#956;&#945;&#964;&#945;%20final.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r>
              <a:rPr lang="en-US" sz="1200" baseline="0" dirty="0">
                <a:solidFill>
                  <a:sysClr val="windowText" lastClr="000000"/>
                </a:solidFill>
                <a:latin typeface="+mj-lt"/>
              </a:rPr>
              <a:t>Q-Q plot </a:t>
            </a:r>
            <a:r>
              <a:rPr lang="el-GR" sz="1200" baseline="0" dirty="0">
                <a:solidFill>
                  <a:sysClr val="windowText" lastClr="000000"/>
                </a:solidFill>
                <a:latin typeface="+mj-lt"/>
              </a:rPr>
              <a:t>για 1 μήνα μετά τη πυρκαγιά</a:t>
            </a:r>
            <a:endParaRPr lang="el-GR" sz="1200" dirty="0">
              <a:solidFill>
                <a:sysClr val="windowText" lastClr="000000"/>
              </a:solidFill>
              <a:latin typeface="+mj-lt"/>
            </a:endParaRPr>
          </a:p>
        </c:rich>
      </c:tx>
      <c:layout>
        <c:manualLayout>
          <c:xMode val="edge"/>
          <c:yMode val="edge"/>
          <c:x val="0.20676650224140519"/>
          <c:y val="4.5499002246289326E-2"/>
        </c:manualLayout>
      </c:layout>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0.14103562917659607"/>
          <c:y val="0.18196296946471599"/>
          <c:w val="0.83158319029446559"/>
          <c:h val="0.56796806551219414"/>
        </c:manualLayout>
      </c:layout>
      <c:scatterChart>
        <c:scatterStyle val="lineMarker"/>
        <c:varyColors val="0"/>
        <c:ser>
          <c:idx val="0"/>
          <c:order val="0"/>
          <c:tx>
            <c:v>Κανονική κατανομή</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'φυλλο qq plots'!$G$3:$G$9003</c:f>
              <c:numCache>
                <c:formatCode>General</c:formatCode>
                <c:ptCount val="9001"/>
                <c:pt idx="0">
                  <c:v>1.2756234603994312</c:v>
                </c:pt>
                <c:pt idx="1">
                  <c:v>-0.79403551131575589</c:v>
                </c:pt>
                <c:pt idx="2">
                  <c:v>0.67405279854038314</c:v>
                </c:pt>
                <c:pt idx="3">
                  <c:v>0.45525207977542581</c:v>
                </c:pt>
                <c:pt idx="4">
                  <c:v>-0.74884677885724182</c:v>
                </c:pt>
                <c:pt idx="5">
                  <c:v>0.78566614170662807</c:v>
                </c:pt>
                <c:pt idx="6">
                  <c:v>0.83951986433699444</c:v>
                </c:pt>
                <c:pt idx="7">
                  <c:v>-0.53330436211887633</c:v>
                </c:pt>
                <c:pt idx="8">
                  <c:v>-0.7849080205428498</c:v>
                </c:pt>
                <c:pt idx="9">
                  <c:v>-1.0707057773560293</c:v>
                </c:pt>
                <c:pt idx="10">
                  <c:v>-2.3326888518639199</c:v>
                </c:pt>
                <c:pt idx="11">
                  <c:v>-0.15630631520167726</c:v>
                </c:pt>
                <c:pt idx="12">
                  <c:v>3.1856516293441466</c:v>
                </c:pt>
                <c:pt idx="13">
                  <c:v>-0.97396395593944085</c:v>
                </c:pt>
                <c:pt idx="14">
                  <c:v>-0.65875292909489724</c:v>
                </c:pt>
                <c:pt idx="15">
                  <c:v>-0.20243920619216901</c:v>
                </c:pt>
                <c:pt idx="16">
                  <c:v>0.2358149468442374</c:v>
                </c:pt>
                <c:pt idx="17">
                  <c:v>1.4145354205366099</c:v>
                </c:pt>
                <c:pt idx="18">
                  <c:v>0.49484602933831306</c:v>
                </c:pt>
                <c:pt idx="19">
                  <c:v>-2.3326888518639199</c:v>
                </c:pt>
                <c:pt idx="20">
                  <c:v>2.7851931525936069E-2</c:v>
                </c:pt>
                <c:pt idx="21">
                  <c:v>-1.2718628819576829</c:v>
                </c:pt>
                <c:pt idx="22">
                  <c:v>-0.46702164708534938</c:v>
                </c:pt>
                <c:pt idx="23">
                  <c:v>1.6170053560776596</c:v>
                </c:pt>
                <c:pt idx="24">
                  <c:v>1.0679926424302317</c:v>
                </c:pt>
                <c:pt idx="25">
                  <c:v>3.7604107456771528E-2</c:v>
                </c:pt>
                <c:pt idx="26">
                  <c:v>1.0353142775373574</c:v>
                </c:pt>
                <c:pt idx="27">
                  <c:v>-0.53394655159022775</c:v>
                </c:pt>
                <c:pt idx="28">
                  <c:v>-0.20016573927652645</c:v>
                </c:pt>
                <c:pt idx="29">
                  <c:v>5.5696949995191541E-3</c:v>
                </c:pt>
                <c:pt idx="30">
                  <c:v>1.5084873529043168</c:v>
                </c:pt>
                <c:pt idx="31">
                  <c:v>5.5696664908989413E-4</c:v>
                </c:pt>
                <c:pt idx="32">
                  <c:v>0.61609907871067793</c:v>
                </c:pt>
                <c:pt idx="33">
                  <c:v>-1.4713128394777737</c:v>
                </c:pt>
                <c:pt idx="34">
                  <c:v>0.41484145332676065</c:v>
                </c:pt>
                <c:pt idx="35">
                  <c:v>-1.0846420725140311</c:v>
                </c:pt>
                <c:pt idx="36">
                  <c:v>-0.8490653925296362</c:v>
                </c:pt>
                <c:pt idx="37">
                  <c:v>-5.2099939448404804E-2</c:v>
                </c:pt>
                <c:pt idx="38">
                  <c:v>-0.74976862643593212</c:v>
                </c:pt>
                <c:pt idx="39">
                  <c:v>2.7795254014270503</c:v>
                </c:pt>
                <c:pt idx="40">
                  <c:v>0.76236975679425578</c:v>
                </c:pt>
                <c:pt idx="41">
                  <c:v>-0.13997589525571652</c:v>
                </c:pt>
                <c:pt idx="42">
                  <c:v>2.0584061593056919</c:v>
                </c:pt>
                <c:pt idx="43">
                  <c:v>-0.18314682884956082</c:v>
                </c:pt>
                <c:pt idx="44">
                  <c:v>-0.92287653998575525</c:v>
                </c:pt>
                <c:pt idx="45">
                  <c:v>0.26887801852452942</c:v>
                </c:pt>
                <c:pt idx="46">
                  <c:v>-0.93488024941120651</c:v>
                </c:pt>
                <c:pt idx="47">
                  <c:v>-0.83280448478530877</c:v>
                </c:pt>
                <c:pt idx="48">
                  <c:v>-0.75531316003639926</c:v>
                </c:pt>
                <c:pt idx="49">
                  <c:v>1.5278833799551994</c:v>
                </c:pt>
                <c:pt idx="50">
                  <c:v>0.73400029010976209</c:v>
                </c:pt>
                <c:pt idx="51">
                  <c:v>1.582954475752347</c:v>
                </c:pt>
                <c:pt idx="52">
                  <c:v>0.18739639358973698</c:v>
                </c:pt>
                <c:pt idx="53">
                  <c:v>-0.12003545679502195</c:v>
                </c:pt>
                <c:pt idx="54">
                  <c:v>-0.54167012669063375</c:v>
                </c:pt>
                <c:pt idx="55">
                  <c:v>1.7513826860818387</c:v>
                </c:pt>
                <c:pt idx="56">
                  <c:v>-0.15010734591402652</c:v>
                </c:pt>
                <c:pt idx="57">
                  <c:v>-0.50051960593154998</c:v>
                </c:pt>
                <c:pt idx="58">
                  <c:v>-0.49736564176827142</c:v>
                </c:pt>
                <c:pt idx="59">
                  <c:v>2.2923326169428657</c:v>
                </c:pt>
                <c:pt idx="60">
                  <c:v>1.4391979927602565</c:v>
                </c:pt>
                <c:pt idx="61">
                  <c:v>1.2490599415344852</c:v>
                </c:pt>
                <c:pt idx="62">
                  <c:v>1.670769333090441</c:v>
                </c:pt>
                <c:pt idx="63">
                  <c:v>-0.75198366519657667</c:v>
                </c:pt>
                <c:pt idx="64">
                  <c:v>-1.1343729246870671</c:v>
                </c:pt>
                <c:pt idx="65">
                  <c:v>0.52849492064933368</c:v>
                </c:pt>
                <c:pt idx="66">
                  <c:v>6.7723176690384329E-2</c:v>
                </c:pt>
                <c:pt idx="67">
                  <c:v>-0.29874160845905245</c:v>
                </c:pt>
                <c:pt idx="68">
                  <c:v>0.85146387770568566</c:v>
                </c:pt>
                <c:pt idx="69">
                  <c:v>-0.1322463161206541</c:v>
                </c:pt>
                <c:pt idx="70">
                  <c:v>1.1013423298165383</c:v>
                </c:pt>
                <c:pt idx="71">
                  <c:v>0.87327527448756648</c:v>
                </c:pt>
                <c:pt idx="72">
                  <c:v>0.33534809780093805</c:v>
                </c:pt>
                <c:pt idx="73">
                  <c:v>-0.88433811156260778</c:v>
                </c:pt>
                <c:pt idx="74">
                  <c:v>0.37629276741183804</c:v>
                </c:pt>
                <c:pt idx="75">
                  <c:v>-0.49799603791878255</c:v>
                </c:pt>
                <c:pt idx="76">
                  <c:v>-2.3326888518639199</c:v>
                </c:pt>
                <c:pt idx="77">
                  <c:v>-1.0886627523571817</c:v>
                </c:pt>
                <c:pt idx="78">
                  <c:v>-0.9250102804022875</c:v>
                </c:pt>
                <c:pt idx="79">
                  <c:v>-0.40001475320280672</c:v>
                </c:pt>
                <c:pt idx="80">
                  <c:v>-1.6159768323410981</c:v>
                </c:pt>
                <c:pt idx="81">
                  <c:v>-9.6225031361337227E-2</c:v>
                </c:pt>
                <c:pt idx="82">
                  <c:v>0.23753330582996268</c:v>
                </c:pt>
                <c:pt idx="83">
                  <c:v>-1.3640990782753608</c:v>
                </c:pt>
                <c:pt idx="84">
                  <c:v>1.9313603345069057</c:v>
                </c:pt>
                <c:pt idx="85">
                  <c:v>0.75549837736553127</c:v>
                </c:pt>
                <c:pt idx="86">
                  <c:v>0.50525991722689367</c:v>
                </c:pt>
                <c:pt idx="87">
                  <c:v>0.1366019866985683</c:v>
                </c:pt>
                <c:pt idx="88">
                  <c:v>0.61946942983118947</c:v>
                </c:pt>
                <c:pt idx="89">
                  <c:v>-1.3726215965300752</c:v>
                </c:pt>
                <c:pt idx="90">
                  <c:v>-2.3326888518639199</c:v>
                </c:pt>
                <c:pt idx="91">
                  <c:v>1.022548230376898</c:v>
                </c:pt>
                <c:pt idx="92">
                  <c:v>-0.36049669875842871</c:v>
                </c:pt>
                <c:pt idx="93">
                  <c:v>2.3326888518639199</c:v>
                </c:pt>
                <c:pt idx="94">
                  <c:v>1.3762022465490669</c:v>
                </c:pt>
                <c:pt idx="95">
                  <c:v>-1.1343729246870671</c:v>
                </c:pt>
                <c:pt idx="96">
                  <c:v>-0.62928356917623096</c:v>
                </c:pt>
                <c:pt idx="97">
                  <c:v>0.74167806466346486</c:v>
                </c:pt>
                <c:pt idx="98">
                  <c:v>-0.27162200690419008</c:v>
                </c:pt>
                <c:pt idx="99">
                  <c:v>0.30369554955570843</c:v>
                </c:pt>
                <c:pt idx="100">
                  <c:v>-0.89467886031107047</c:v>
                </c:pt>
                <c:pt idx="101">
                  <c:v>-0.34626814445670645</c:v>
                </c:pt>
                <c:pt idx="102">
                  <c:v>-0.54360606182052285</c:v>
                </c:pt>
                <c:pt idx="103">
                  <c:v>2.1161797952919374</c:v>
                </c:pt>
                <c:pt idx="104">
                  <c:v>-0.89800815449592308</c:v>
                </c:pt>
                <c:pt idx="105">
                  <c:v>-0.51827531595541088</c:v>
                </c:pt>
                <c:pt idx="106">
                  <c:v>-0.18739639358973684</c:v>
                </c:pt>
                <c:pt idx="107">
                  <c:v>-1.542359181581437</c:v>
                </c:pt>
                <c:pt idx="108">
                  <c:v>0.95886024940618675</c:v>
                </c:pt>
                <c:pt idx="109">
                  <c:v>0.82808674536574245</c:v>
                </c:pt>
                <c:pt idx="110">
                  <c:v>-0.3843758162452332</c:v>
                </c:pt>
                <c:pt idx="111">
                  <c:v>0.57453795842115829</c:v>
                </c:pt>
                <c:pt idx="112">
                  <c:v>-0.29219615474357696</c:v>
                </c:pt>
                <c:pt idx="113">
                  <c:v>0.55494003954230453</c:v>
                </c:pt>
                <c:pt idx="114">
                  <c:v>1.0080934096902772</c:v>
                </c:pt>
                <c:pt idx="115">
                  <c:v>-0.99727455055090686</c:v>
                </c:pt>
                <c:pt idx="116">
                  <c:v>0.93272687665829368</c:v>
                </c:pt>
                <c:pt idx="117">
                  <c:v>-2.3326888518639199</c:v>
                </c:pt>
                <c:pt idx="118">
                  <c:v>-0.4300653635208212</c:v>
                </c:pt>
                <c:pt idx="119">
                  <c:v>-1.0618554774154989</c:v>
                </c:pt>
                <c:pt idx="120">
                  <c:v>0.66360419303538354</c:v>
                </c:pt>
                <c:pt idx="121">
                  <c:v>1.1927325998027627</c:v>
                </c:pt>
                <c:pt idx="122">
                  <c:v>-1.7475233052944832</c:v>
                </c:pt>
                <c:pt idx="123">
                  <c:v>0.49138668051204959</c:v>
                </c:pt>
                <c:pt idx="124">
                  <c:v>1.4647684116755681</c:v>
                </c:pt>
                <c:pt idx="125">
                  <c:v>2.1166311927922662E-2</c:v>
                </c:pt>
                <c:pt idx="126">
                  <c:v>0.57618101801368105</c:v>
                </c:pt>
                <c:pt idx="127">
                  <c:v>-0.50462722168683516</c:v>
                </c:pt>
                <c:pt idx="128">
                  <c:v>0.22451953020666879</c:v>
                </c:pt>
                <c:pt idx="129">
                  <c:v>-0.1910820863370617</c:v>
                </c:pt>
                <c:pt idx="130">
                  <c:v>2.836923711041512</c:v>
                </c:pt>
                <c:pt idx="131">
                  <c:v>1.0453612998145776</c:v>
                </c:pt>
                <c:pt idx="132">
                  <c:v>0.66221652824123201</c:v>
                </c:pt>
                <c:pt idx="133">
                  <c:v>-0.23896580740574289</c:v>
                </c:pt>
                <c:pt idx="134">
                  <c:v>0.36287515812450999</c:v>
                </c:pt>
                <c:pt idx="135">
                  <c:v>-1.0836396388358132</c:v>
                </c:pt>
                <c:pt idx="136">
                  <c:v>0.84826698235655007</c:v>
                </c:pt>
                <c:pt idx="137">
                  <c:v>0.33564270316593742</c:v>
                </c:pt>
                <c:pt idx="138">
                  <c:v>0.38347646821617115</c:v>
                </c:pt>
                <c:pt idx="139">
                  <c:v>-0.24384000165391637</c:v>
                </c:pt>
                <c:pt idx="140">
                  <c:v>1.4198568088148513</c:v>
                </c:pt>
                <c:pt idx="141">
                  <c:v>1.2292564516268469</c:v>
                </c:pt>
                <c:pt idx="142">
                  <c:v>8.7555497099439411E-2</c:v>
                </c:pt>
                <c:pt idx="143">
                  <c:v>0.3069050093777323</c:v>
                </c:pt>
                <c:pt idx="144">
                  <c:v>0.33505352153870427</c:v>
                </c:pt>
                <c:pt idx="145">
                  <c:v>2.0785092269771912</c:v>
                </c:pt>
                <c:pt idx="146">
                  <c:v>0.38107972009847474</c:v>
                </c:pt>
                <c:pt idx="147">
                  <c:v>1.0141293114570258</c:v>
                </c:pt>
                <c:pt idx="148">
                  <c:v>-0.63745166338506531</c:v>
                </c:pt>
                <c:pt idx="149">
                  <c:v>0.25964985769385779</c:v>
                </c:pt>
                <c:pt idx="150">
                  <c:v>1.2533241361637948</c:v>
                </c:pt>
                <c:pt idx="151">
                  <c:v>-0.44600473874782265</c:v>
                </c:pt>
                <c:pt idx="152">
                  <c:v>1.2134050336085931</c:v>
                </c:pt>
                <c:pt idx="153">
                  <c:v>1.0206711072309029</c:v>
                </c:pt>
                <c:pt idx="154">
                  <c:v>-0.13042049576479561</c:v>
                </c:pt>
                <c:pt idx="155">
                  <c:v>0.69127925214224584</c:v>
                </c:pt>
                <c:pt idx="156">
                  <c:v>0.70157164594900534</c:v>
                </c:pt>
                <c:pt idx="157">
                  <c:v>-1.2151512489457297</c:v>
                </c:pt>
                <c:pt idx="158">
                  <c:v>-0.94049941667223758</c:v>
                </c:pt>
                <c:pt idx="159">
                  <c:v>4.3165047115765421E-3</c:v>
                </c:pt>
                <c:pt idx="160">
                  <c:v>2.6180421586319988E-2</c:v>
                </c:pt>
                <c:pt idx="161">
                  <c:v>-0.62826551424374144</c:v>
                </c:pt>
                <c:pt idx="162">
                  <c:v>3.2588314490539859E-2</c:v>
                </c:pt>
                <c:pt idx="163">
                  <c:v>0.51763839537198153</c:v>
                </c:pt>
                <c:pt idx="164">
                  <c:v>2.5720445618397081</c:v>
                </c:pt>
                <c:pt idx="165">
                  <c:v>-0.13294867179173442</c:v>
                </c:pt>
                <c:pt idx="166">
                  <c:v>0.64978428047311165</c:v>
                </c:pt>
                <c:pt idx="167">
                  <c:v>0.26022596225955447</c:v>
                </c:pt>
                <c:pt idx="168">
                  <c:v>-0.61576242882360088</c:v>
                </c:pt>
                <c:pt idx="169">
                  <c:v>-0.92074699303442109</c:v>
                </c:pt>
                <c:pt idx="170">
                  <c:v>-0.52433660746485489</c:v>
                </c:pt>
                <c:pt idx="171">
                  <c:v>0.94614843832258144</c:v>
                </c:pt>
                <c:pt idx="172">
                  <c:v>-2.2280508093318795E-2</c:v>
                </c:pt>
                <c:pt idx="173">
                  <c:v>-0.16448691059399187</c:v>
                </c:pt>
                <c:pt idx="174">
                  <c:v>-2.5063524153868485E-3</c:v>
                </c:pt>
                <c:pt idx="175">
                  <c:v>0.16335791030396424</c:v>
                </c:pt>
                <c:pt idx="176">
                  <c:v>1.3466551502440227</c:v>
                </c:pt>
                <c:pt idx="177">
                  <c:v>-0.37091772704029452</c:v>
                </c:pt>
                <c:pt idx="178">
                  <c:v>-1.9033593810905569</c:v>
                </c:pt>
                <c:pt idx="179">
                  <c:v>-0.12382303377605686</c:v>
                </c:pt>
                <c:pt idx="180">
                  <c:v>0.88145961457875999</c:v>
                </c:pt>
                <c:pt idx="181">
                  <c:v>0.70656704613844168</c:v>
                </c:pt>
                <c:pt idx="182">
                  <c:v>-0.51223300605502953</c:v>
                </c:pt>
                <c:pt idx="183">
                  <c:v>2.3040495109299926</c:v>
                </c:pt>
                <c:pt idx="184">
                  <c:v>0.57881315491804852</c:v>
                </c:pt>
                <c:pt idx="185">
                  <c:v>-1.3302859821204813</c:v>
                </c:pt>
                <c:pt idx="186">
                  <c:v>1.4062532803768488</c:v>
                </c:pt>
                <c:pt idx="187">
                  <c:v>-7.6937229154558126E-2</c:v>
                </c:pt>
                <c:pt idx="188">
                  <c:v>-0.65460701124431553</c:v>
                </c:pt>
                <c:pt idx="189">
                  <c:v>-1.3487268107926926</c:v>
                </c:pt>
                <c:pt idx="190">
                  <c:v>0.98069844047824273</c:v>
                </c:pt>
                <c:pt idx="191">
                  <c:v>-1.2594556693558285</c:v>
                </c:pt>
                <c:pt idx="192">
                  <c:v>0.48323326430690527</c:v>
                </c:pt>
                <c:pt idx="193">
                  <c:v>0.48041842337224744</c:v>
                </c:pt>
                <c:pt idx="194">
                  <c:v>-0.11610941648215531</c:v>
                </c:pt>
                <c:pt idx="195">
                  <c:v>-1.9313603345069061</c:v>
                </c:pt>
                <c:pt idx="196">
                  <c:v>0.28711390139686954</c:v>
                </c:pt>
                <c:pt idx="197">
                  <c:v>2.5797289074448599</c:v>
                </c:pt>
                <c:pt idx="198">
                  <c:v>-1.0291467254878492</c:v>
                </c:pt>
                <c:pt idx="199">
                  <c:v>-9.4685740255093468E-3</c:v>
                </c:pt>
                <c:pt idx="200">
                  <c:v>-0.64463378221326284</c:v>
                </c:pt>
                <c:pt idx="201">
                  <c:v>0.69908050345745132</c:v>
                </c:pt>
                <c:pt idx="202">
                  <c:v>-6.5211283730089081E-2</c:v>
                </c:pt>
                <c:pt idx="203">
                  <c:v>-1.1506867571779615</c:v>
                </c:pt>
                <c:pt idx="204">
                  <c:v>-0.85346636328753456</c:v>
                </c:pt>
                <c:pt idx="205">
                  <c:v>-0.7180519546857469</c:v>
                </c:pt>
                <c:pt idx="206">
                  <c:v>3.8649789806091182</c:v>
                </c:pt>
                <c:pt idx="207">
                  <c:v>1.3640990782753633</c:v>
                </c:pt>
                <c:pt idx="208">
                  <c:v>1.1277734223003457</c:v>
                </c:pt>
                <c:pt idx="209">
                  <c:v>-0.79250968218533768</c:v>
                </c:pt>
                <c:pt idx="210">
                  <c:v>-0.5634058744340662</c:v>
                </c:pt>
                <c:pt idx="211">
                  <c:v>-0.52146308159467025</c:v>
                </c:pt>
                <c:pt idx="212">
                  <c:v>1.1209616463371104</c:v>
                </c:pt>
                <c:pt idx="213">
                  <c:v>0.11218516504720674</c:v>
                </c:pt>
                <c:pt idx="214">
                  <c:v>-0.75494280308776196</c:v>
                </c:pt>
                <c:pt idx="215">
                  <c:v>-1.0468052177733072</c:v>
                </c:pt>
                <c:pt idx="216">
                  <c:v>1.2035789466094324</c:v>
                </c:pt>
                <c:pt idx="217">
                  <c:v>-1.1615527710305622</c:v>
                </c:pt>
                <c:pt idx="218">
                  <c:v>-1.5076191110020425</c:v>
                </c:pt>
                <c:pt idx="219">
                  <c:v>1.0993017143703958</c:v>
                </c:pt>
                <c:pt idx="220">
                  <c:v>1.0443998974263033</c:v>
                </c:pt>
                <c:pt idx="221">
                  <c:v>-1.4481638288043898E-2</c:v>
                </c:pt>
                <c:pt idx="222">
                  <c:v>-0.56912681625142802</c:v>
                </c:pt>
                <c:pt idx="223">
                  <c:v>-0.57355286693757013</c:v>
                </c:pt>
                <c:pt idx="224">
                  <c:v>1.2699893195931224</c:v>
                </c:pt>
                <c:pt idx="225">
                  <c:v>-0.73801655617385287</c:v>
                </c:pt>
                <c:pt idx="226">
                  <c:v>-0.29612190660767029</c:v>
                </c:pt>
                <c:pt idx="227">
                  <c:v>-0.29321350750122693</c:v>
                </c:pt>
                <c:pt idx="228">
                  <c:v>0.22038036482671491</c:v>
                </c:pt>
                <c:pt idx="229">
                  <c:v>0.68739437610444831</c:v>
                </c:pt>
                <c:pt idx="230">
                  <c:v>-2.3326888518639199</c:v>
                </c:pt>
                <c:pt idx="231">
                  <c:v>-1.7348432045206852</c:v>
                </c:pt>
                <c:pt idx="232">
                  <c:v>-0.52977623897805481</c:v>
                </c:pt>
                <c:pt idx="233">
                  <c:v>0.7868041709365533</c:v>
                </c:pt>
                <c:pt idx="234">
                  <c:v>-0.83556507698243188</c:v>
                </c:pt>
                <c:pt idx="235">
                  <c:v>0.88433811156260778</c:v>
                </c:pt>
                <c:pt idx="236">
                  <c:v>-0.20727381502783515</c:v>
                </c:pt>
                <c:pt idx="237">
                  <c:v>-0.38078028072666409</c:v>
                </c:pt>
                <c:pt idx="238">
                  <c:v>2.0689447450437934</c:v>
                </c:pt>
                <c:pt idx="239">
                  <c:v>0.16632198399250622</c:v>
                </c:pt>
                <c:pt idx="240">
                  <c:v>-1.5590405656584716</c:v>
                </c:pt>
                <c:pt idx="241">
                  <c:v>-0.804768595114291</c:v>
                </c:pt>
                <c:pt idx="242">
                  <c:v>3.2336745211372127</c:v>
                </c:pt>
                <c:pt idx="243">
                  <c:v>-4.6802276857640886E-2</c:v>
                </c:pt>
                <c:pt idx="244">
                  <c:v>-0.33152086503146067</c:v>
                </c:pt>
                <c:pt idx="245">
                  <c:v>-9.9023167412340962E-2</c:v>
                </c:pt>
                <c:pt idx="246">
                  <c:v>-1.9725210029650824</c:v>
                </c:pt>
                <c:pt idx="247">
                  <c:v>0.51923109129933143</c:v>
                </c:pt>
                <c:pt idx="248">
                  <c:v>-0.85627560695352234</c:v>
                </c:pt>
                <c:pt idx="249">
                  <c:v>-0.20215496584058293</c:v>
                </c:pt>
                <c:pt idx="250">
                  <c:v>-5.0148006789984739E-2</c:v>
                </c:pt>
                <c:pt idx="251">
                  <c:v>-0.74424704689811816</c:v>
                </c:pt>
                <c:pt idx="252">
                  <c:v>1.4947296929671035</c:v>
                </c:pt>
                <c:pt idx="253">
                  <c:v>-1.62843372296205</c:v>
                </c:pt>
                <c:pt idx="254">
                  <c:v>0.44754329480803295</c:v>
                </c:pt>
                <c:pt idx="255">
                  <c:v>0.34124577640603115</c:v>
                </c:pt>
                <c:pt idx="256">
                  <c:v>-1.3076891051829194</c:v>
                </c:pt>
                <c:pt idx="257">
                  <c:v>-1.2563839984311642</c:v>
                </c:pt>
                <c:pt idx="258">
                  <c:v>-2.3326888518639199</c:v>
                </c:pt>
                <c:pt idx="259">
                  <c:v>0.97396395593944085</c:v>
                </c:pt>
                <c:pt idx="260">
                  <c:v>-0.34745114384713077</c:v>
                </c:pt>
                <c:pt idx="261">
                  <c:v>0.71086289139803149</c:v>
                </c:pt>
                <c:pt idx="262">
                  <c:v>-0.34301738765974932</c:v>
                </c:pt>
                <c:pt idx="263">
                  <c:v>-0.54231521250254255</c:v>
                </c:pt>
                <c:pt idx="264">
                  <c:v>-7.6378623630688855E-2</c:v>
                </c:pt>
                <c:pt idx="265">
                  <c:v>-1.8915643459961511</c:v>
                </c:pt>
                <c:pt idx="266">
                  <c:v>-0.2358149468442374</c:v>
                </c:pt>
                <c:pt idx="267">
                  <c:v>0.93143692662417898</c:v>
                </c:pt>
                <c:pt idx="268">
                  <c:v>0.26772326158445042</c:v>
                </c:pt>
                <c:pt idx="269">
                  <c:v>-0.50620934001059037</c:v>
                </c:pt>
                <c:pt idx="270">
                  <c:v>0.75865104906492242</c:v>
                </c:pt>
                <c:pt idx="271">
                  <c:v>1.3646105706355206E-2</c:v>
                </c:pt>
                <c:pt idx="272">
                  <c:v>-0.47948098941749823</c:v>
                </c:pt>
                <c:pt idx="273">
                  <c:v>0.11470769598090987</c:v>
                </c:pt>
                <c:pt idx="274">
                  <c:v>0.22523356637211414</c:v>
                </c:pt>
                <c:pt idx="275">
                  <c:v>0.58971351140986217</c:v>
                </c:pt>
                <c:pt idx="276">
                  <c:v>0.29815927592054642</c:v>
                </c:pt>
                <c:pt idx="277">
                  <c:v>-0.39941146766790064</c:v>
                </c:pt>
                <c:pt idx="278">
                  <c:v>0.37778775891492639</c:v>
                </c:pt>
                <c:pt idx="279">
                  <c:v>1.0861477699301563</c:v>
                </c:pt>
                <c:pt idx="280">
                  <c:v>1.3289378986539628</c:v>
                </c:pt>
                <c:pt idx="281">
                  <c:v>1.2233496953611234</c:v>
                </c:pt>
                <c:pt idx="282">
                  <c:v>1.2947029242278632</c:v>
                </c:pt>
                <c:pt idx="283">
                  <c:v>2.656826084288427</c:v>
                </c:pt>
                <c:pt idx="284">
                  <c:v>-0.31743103048713184</c:v>
                </c:pt>
                <c:pt idx="285">
                  <c:v>-4.3735818831648003E-2</c:v>
                </c:pt>
                <c:pt idx="286">
                  <c:v>0.96173075672750163</c:v>
                </c:pt>
                <c:pt idx="287">
                  <c:v>-0.53298334985790485</c:v>
                </c:pt>
                <c:pt idx="288">
                  <c:v>1.1944358473278878</c:v>
                </c:pt>
                <c:pt idx="289">
                  <c:v>-0.71050440391088099</c:v>
                </c:pt>
                <c:pt idx="290">
                  <c:v>0.14954409275014763</c:v>
                </c:pt>
                <c:pt idx="291">
                  <c:v>0.38647550605992442</c:v>
                </c:pt>
                <c:pt idx="292">
                  <c:v>-0.14475833740806443</c:v>
                </c:pt>
                <c:pt idx="293">
                  <c:v>0.16081841851878331</c:v>
                </c:pt>
                <c:pt idx="294">
                  <c:v>-0.98747769929650941</c:v>
                </c:pt>
                <c:pt idx="295">
                  <c:v>-1.2914902942970998</c:v>
                </c:pt>
                <c:pt idx="296">
                  <c:v>0.8659590664646809</c:v>
                </c:pt>
                <c:pt idx="297">
                  <c:v>0.43557027818190863</c:v>
                </c:pt>
                <c:pt idx="298">
                  <c:v>0.81676085977549751</c:v>
                </c:pt>
                <c:pt idx="299">
                  <c:v>2.3201812525434118</c:v>
                </c:pt>
                <c:pt idx="300">
                  <c:v>-0.54683715831517288</c:v>
                </c:pt>
                <c:pt idx="301">
                  <c:v>-1.5102272563257548</c:v>
                </c:pt>
                <c:pt idx="302">
                  <c:v>0.64669192225472494</c:v>
                </c:pt>
                <c:pt idx="303">
                  <c:v>-0.4571062033876796</c:v>
                </c:pt>
                <c:pt idx="304">
                  <c:v>0.18853017946194139</c:v>
                </c:pt>
                <c:pt idx="305">
                  <c:v>1.0410425649862527</c:v>
                </c:pt>
                <c:pt idx="306">
                  <c:v>0.33800059754862799</c:v>
                </c:pt>
                <c:pt idx="307">
                  <c:v>1.1485298038083698</c:v>
                </c:pt>
                <c:pt idx="308">
                  <c:v>-2.3326888518639199</c:v>
                </c:pt>
                <c:pt idx="309">
                  <c:v>-1.3296116383444996</c:v>
                </c:pt>
                <c:pt idx="310">
                  <c:v>4.7359861120985364E-2</c:v>
                </c:pt>
                <c:pt idx="311">
                  <c:v>-0.18456297918250028</c:v>
                </c:pt>
                <c:pt idx="312">
                  <c:v>0.39068001347375603</c:v>
                </c:pt>
                <c:pt idx="313">
                  <c:v>0.75383235294107875</c:v>
                </c:pt>
                <c:pt idx="314">
                  <c:v>-2.3326888518639199</c:v>
                </c:pt>
                <c:pt idx="315">
                  <c:v>0.83103316527715898</c:v>
                </c:pt>
                <c:pt idx="316">
                  <c:v>0.34774696962277557</c:v>
                </c:pt>
                <c:pt idx="317">
                  <c:v>-0.68704172032380173</c:v>
                </c:pt>
                <c:pt idx="318">
                  <c:v>-0.55786599135074866</c:v>
                </c:pt>
                <c:pt idx="319">
                  <c:v>0.32329397806531562</c:v>
                </c:pt>
                <c:pt idx="320">
                  <c:v>0.70835539276097204</c:v>
                </c:pt>
                <c:pt idx="321">
                  <c:v>0.74094496863342008</c:v>
                </c:pt>
                <c:pt idx="322">
                  <c:v>-1.075162533386788</c:v>
                </c:pt>
                <c:pt idx="323">
                  <c:v>0.49673544320859025</c:v>
                </c:pt>
                <c:pt idx="324">
                  <c:v>-0.90511617473302586</c:v>
                </c:pt>
                <c:pt idx="325">
                  <c:v>-1.0891665757022011</c:v>
                </c:pt>
                <c:pt idx="326">
                  <c:v>-1.9119494376649593</c:v>
                </c:pt>
                <c:pt idx="327">
                  <c:v>0.66742688137166661</c:v>
                </c:pt>
                <c:pt idx="328">
                  <c:v>-1.8272702299855017</c:v>
                </c:pt>
                <c:pt idx="329">
                  <c:v>0.57355286693757024</c:v>
                </c:pt>
                <c:pt idx="330">
                  <c:v>5.1263373007564762E-2</c:v>
                </c:pt>
                <c:pt idx="331">
                  <c:v>-8.2804070419551248E-2</c:v>
                </c:pt>
                <c:pt idx="332">
                  <c:v>1.1431606612861271</c:v>
                </c:pt>
                <c:pt idx="333">
                  <c:v>2.0259195916452133</c:v>
                </c:pt>
                <c:pt idx="334">
                  <c:v>0.71158014060089003</c:v>
                </c:pt>
                <c:pt idx="335">
                  <c:v>-1.0726839274582387</c:v>
                </c:pt>
                <c:pt idx="336">
                  <c:v>0.63064199128313037</c:v>
                </c:pt>
                <c:pt idx="337">
                  <c:v>1.562807034507768</c:v>
                </c:pt>
                <c:pt idx="338">
                  <c:v>-1.5441915314993635</c:v>
                </c:pt>
                <c:pt idx="339">
                  <c:v>-0.91058272492218351</c:v>
                </c:pt>
                <c:pt idx="340">
                  <c:v>1.5269892162195853</c:v>
                </c:pt>
                <c:pt idx="341">
                  <c:v>0.36793622739827941</c:v>
                </c:pt>
                <c:pt idx="342">
                  <c:v>-0.35841721886855232</c:v>
                </c:pt>
                <c:pt idx="343">
                  <c:v>-4.7917460108910903E-2</c:v>
                </c:pt>
                <c:pt idx="344">
                  <c:v>-8.755549709943955E-2</c:v>
                </c:pt>
                <c:pt idx="345">
                  <c:v>-0.37539617624409033</c:v>
                </c:pt>
                <c:pt idx="346">
                  <c:v>0.68387165217845081</c:v>
                </c:pt>
                <c:pt idx="347">
                  <c:v>-1.1420907809720582</c:v>
                </c:pt>
                <c:pt idx="348">
                  <c:v>0.31977488902993584</c:v>
                </c:pt>
                <c:pt idx="349">
                  <c:v>-0.33343387091032323</c:v>
                </c:pt>
                <c:pt idx="350">
                  <c:v>-1.6139248980644154</c:v>
                </c:pt>
                <c:pt idx="351">
                  <c:v>0.57109256842868272</c:v>
                </c:pt>
                <c:pt idx="352">
                  <c:v>0.93941650427883749</c:v>
                </c:pt>
                <c:pt idx="353">
                  <c:v>0.86676968609712368</c:v>
                </c:pt>
                <c:pt idx="354">
                  <c:v>1.4321733670638264</c:v>
                </c:pt>
                <c:pt idx="355">
                  <c:v>2.2083598559575965</c:v>
                </c:pt>
                <c:pt idx="356">
                  <c:v>0.24685342262386012</c:v>
                </c:pt>
                <c:pt idx="357">
                  <c:v>1.4510660430408513</c:v>
                </c:pt>
                <c:pt idx="358">
                  <c:v>-0.53877002285706621</c:v>
                </c:pt>
                <c:pt idx="359">
                  <c:v>0.44723549894856623</c:v>
                </c:pt>
                <c:pt idx="360">
                  <c:v>1.4812492667103194</c:v>
                </c:pt>
                <c:pt idx="361">
                  <c:v>-0.514139073875996</c:v>
                </c:pt>
                <c:pt idx="362">
                  <c:v>-1.3819682616159461</c:v>
                </c:pt>
                <c:pt idx="363">
                  <c:v>0.43924755777247743</c:v>
                </c:pt>
                <c:pt idx="364">
                  <c:v>0.78756342350357011</c:v>
                </c:pt>
                <c:pt idx="365">
                  <c:v>-8.7835053304488694E-2</c:v>
                </c:pt>
                <c:pt idx="366">
                  <c:v>-1.384868578944187</c:v>
                </c:pt>
                <c:pt idx="367">
                  <c:v>0.44415986367995602</c:v>
                </c:pt>
                <c:pt idx="368">
                  <c:v>-1.2687427504934876</c:v>
                </c:pt>
                <c:pt idx="369">
                  <c:v>-2.3326888518639199</c:v>
                </c:pt>
                <c:pt idx="370">
                  <c:v>0.27841861131730999</c:v>
                </c:pt>
                <c:pt idx="371">
                  <c:v>6.3257874441913886E-2</c:v>
                </c:pt>
                <c:pt idx="372">
                  <c:v>-0.11078406839354876</c:v>
                </c:pt>
                <c:pt idx="373">
                  <c:v>-0.63302203531500789</c:v>
                </c:pt>
                <c:pt idx="374">
                  <c:v>0.83398681743988035</c:v>
                </c:pt>
                <c:pt idx="375">
                  <c:v>-0.49138668051204959</c:v>
                </c:pt>
                <c:pt idx="376">
                  <c:v>-1.3480356143569614</c:v>
                </c:pt>
                <c:pt idx="377">
                  <c:v>-0.34331276074917816</c:v>
                </c:pt>
                <c:pt idx="378">
                  <c:v>1.2364016611541397</c:v>
                </c:pt>
                <c:pt idx="379">
                  <c:v>0.1537696607221917</c:v>
                </c:pt>
                <c:pt idx="380">
                  <c:v>-0.54554403645002114</c:v>
                </c:pt>
                <c:pt idx="381">
                  <c:v>1.4206202964109127</c:v>
                </c:pt>
                <c:pt idx="382">
                  <c:v>-0.65426202642900533</c:v>
                </c:pt>
                <c:pt idx="383">
                  <c:v>2.0173230150490506</c:v>
                </c:pt>
                <c:pt idx="384">
                  <c:v>1.0623449784501808</c:v>
                </c:pt>
                <c:pt idx="385">
                  <c:v>0.25216826054519037</c:v>
                </c:pt>
                <c:pt idx="386">
                  <c:v>1.7078890734220498</c:v>
                </c:pt>
                <c:pt idx="387">
                  <c:v>-1.3570719182728666</c:v>
                </c:pt>
                <c:pt idx="388">
                  <c:v>4.09484873051814E-2</c:v>
                </c:pt>
                <c:pt idx="389">
                  <c:v>0.31479627177138225</c:v>
                </c:pt>
                <c:pt idx="390">
                  <c:v>-0.33534809780093822</c:v>
                </c:pt>
                <c:pt idx="391">
                  <c:v>-2.3326888518639199</c:v>
                </c:pt>
                <c:pt idx="392">
                  <c:v>0.38587542120649776</c:v>
                </c:pt>
                <c:pt idx="393">
                  <c:v>1.0482513215206415</c:v>
                </c:pt>
                <c:pt idx="394">
                  <c:v>0.18938067785689394</c:v>
                </c:pt>
                <c:pt idx="395">
                  <c:v>-0.45309091131758883</c:v>
                </c:pt>
                <c:pt idx="396">
                  <c:v>-0.40514858909045748</c:v>
                </c:pt>
                <c:pt idx="397">
                  <c:v>2.0026283172024972</c:v>
                </c:pt>
                <c:pt idx="398">
                  <c:v>-0.58772644768327842</c:v>
                </c:pt>
                <c:pt idx="399">
                  <c:v>-1.2557710851152453</c:v>
                </c:pt>
                <c:pt idx="400">
                  <c:v>-0.11246541071915442</c:v>
                </c:pt>
                <c:pt idx="401">
                  <c:v>0.22294905295141468</c:v>
                </c:pt>
                <c:pt idx="402">
                  <c:v>1.3044219130343171</c:v>
                </c:pt>
                <c:pt idx="403">
                  <c:v>0.5973523020489836</c:v>
                </c:pt>
                <c:pt idx="404">
                  <c:v>-0.68809994427899834</c:v>
                </c:pt>
                <c:pt idx="405">
                  <c:v>0.40303337101520986</c:v>
                </c:pt>
                <c:pt idx="406">
                  <c:v>0.76032316630250374</c:v>
                </c:pt>
                <c:pt idx="407">
                  <c:v>0.66777488176193789</c:v>
                </c:pt>
                <c:pt idx="408">
                  <c:v>-0.26109028114042682</c:v>
                </c:pt>
                <c:pt idx="409">
                  <c:v>-0.92543753401181683</c:v>
                </c:pt>
                <c:pt idx="410">
                  <c:v>0.72636554183781099</c:v>
                </c:pt>
                <c:pt idx="411">
                  <c:v>-1.167037562726827</c:v>
                </c:pt>
                <c:pt idx="412">
                  <c:v>-1.1528490773870657</c:v>
                </c:pt>
                <c:pt idx="413">
                  <c:v>1.7236648772911252</c:v>
                </c:pt>
                <c:pt idx="414">
                  <c:v>0.59668668037051287</c:v>
                </c:pt>
                <c:pt idx="415">
                  <c:v>-2.0173230150490498</c:v>
                </c:pt>
                <c:pt idx="416">
                  <c:v>-0.11919400873401736</c:v>
                </c:pt>
                <c:pt idx="417">
                  <c:v>-0.98024809183612116</c:v>
                </c:pt>
                <c:pt idx="418">
                  <c:v>0.50842643743116744</c:v>
                </c:pt>
                <c:pt idx="419">
                  <c:v>-6.604853488422692E-2</c:v>
                </c:pt>
                <c:pt idx="420">
                  <c:v>0.30602938997937318</c:v>
                </c:pt>
                <c:pt idx="421">
                  <c:v>0.35752648795993963</c:v>
                </c:pt>
                <c:pt idx="422">
                  <c:v>1.1085208741889021</c:v>
                </c:pt>
                <c:pt idx="423">
                  <c:v>1.3907044221536302</c:v>
                </c:pt>
                <c:pt idx="424">
                  <c:v>0.92032158456176061</c:v>
                </c:pt>
                <c:pt idx="425">
                  <c:v>-5.6841188670856704E-2</c:v>
                </c:pt>
                <c:pt idx="426">
                  <c:v>0.98747769929651197</c:v>
                </c:pt>
                <c:pt idx="427">
                  <c:v>-0.83517031708459744</c:v>
                </c:pt>
                <c:pt idx="428">
                  <c:v>-1.7565694548349673</c:v>
                </c:pt>
                <c:pt idx="429">
                  <c:v>0.54554403645002136</c:v>
                </c:pt>
                <c:pt idx="430">
                  <c:v>-1.7335904350104878</c:v>
                </c:pt>
                <c:pt idx="431">
                  <c:v>0.21866871460325962</c:v>
                </c:pt>
                <c:pt idx="432">
                  <c:v>-0.91565303416171129</c:v>
                </c:pt>
                <c:pt idx="433">
                  <c:v>-2.3326888518639199</c:v>
                </c:pt>
                <c:pt idx="434">
                  <c:v>-0.20101816750276735</c:v>
                </c:pt>
                <c:pt idx="435">
                  <c:v>0.19590576612334429</c:v>
                </c:pt>
                <c:pt idx="436">
                  <c:v>-0.99979613476203422</c:v>
                </c:pt>
                <c:pt idx="437">
                  <c:v>0.34331276074917816</c:v>
                </c:pt>
                <c:pt idx="438">
                  <c:v>1.6431254637189301E-2</c:v>
                </c:pt>
                <c:pt idx="439">
                  <c:v>-0.34272204449393123</c:v>
                </c:pt>
                <c:pt idx="440">
                  <c:v>-0.26656886153338066</c:v>
                </c:pt>
                <c:pt idx="441">
                  <c:v>1.113956278604495E-2</c:v>
                </c:pt>
                <c:pt idx="442">
                  <c:v>-0.35678442885775252</c:v>
                </c:pt>
                <c:pt idx="443">
                  <c:v>0.77096309296252874</c:v>
                </c:pt>
                <c:pt idx="444">
                  <c:v>0.71265670136923287</c:v>
                </c:pt>
                <c:pt idx="445">
                  <c:v>-2.3326888518639199</c:v>
                </c:pt>
                <c:pt idx="446">
                  <c:v>1.1887717519799772</c:v>
                </c:pt>
                <c:pt idx="447">
                  <c:v>-1.26749814982496</c:v>
                </c:pt>
                <c:pt idx="448">
                  <c:v>-0.4193983793524178</c:v>
                </c:pt>
                <c:pt idx="449">
                  <c:v>-0.34434680267047557</c:v>
                </c:pt>
                <c:pt idx="450">
                  <c:v>-1.2053045124558517</c:v>
                </c:pt>
                <c:pt idx="451">
                  <c:v>-2.0391020865308627</c:v>
                </c:pt>
                <c:pt idx="452">
                  <c:v>-0.48887448120974003</c:v>
                </c:pt>
                <c:pt idx="453">
                  <c:v>1.0286739189211593</c:v>
                </c:pt>
                <c:pt idx="454">
                  <c:v>-1.2122429425511796</c:v>
                </c:pt>
                <c:pt idx="455">
                  <c:v>-0.79441725748410907</c:v>
                </c:pt>
                <c:pt idx="456">
                  <c:v>-0.77697478433890999</c:v>
                </c:pt>
                <c:pt idx="457">
                  <c:v>-0.27321156570405492</c:v>
                </c:pt>
                <c:pt idx="458">
                  <c:v>-1.1436960924589175</c:v>
                </c:pt>
                <c:pt idx="459">
                  <c:v>0.70871333391711888</c:v>
                </c:pt>
                <c:pt idx="460">
                  <c:v>0.66499313685329053</c:v>
                </c:pt>
                <c:pt idx="461">
                  <c:v>0.13772644822176114</c:v>
                </c:pt>
                <c:pt idx="462">
                  <c:v>0.27899763560966367</c:v>
                </c:pt>
                <c:pt idx="463">
                  <c:v>0.19675747391473405</c:v>
                </c:pt>
                <c:pt idx="464">
                  <c:v>2.7848367010112045E-3</c:v>
                </c:pt>
                <c:pt idx="465">
                  <c:v>-0.26916676372980691</c:v>
                </c:pt>
                <c:pt idx="466">
                  <c:v>-1.1887717519799772</c:v>
                </c:pt>
                <c:pt idx="467">
                  <c:v>-0.35307706929863381</c:v>
                </c:pt>
                <c:pt idx="468">
                  <c:v>-9.3707353535875212E-2</c:v>
                </c:pt>
                <c:pt idx="469">
                  <c:v>-2.3326888518639199</c:v>
                </c:pt>
                <c:pt idx="470">
                  <c:v>0.87062793571500008</c:v>
                </c:pt>
                <c:pt idx="471">
                  <c:v>0.17635436540787183</c:v>
                </c:pt>
                <c:pt idx="472">
                  <c:v>-1.3142657027573634</c:v>
                </c:pt>
                <c:pt idx="473">
                  <c:v>0.34508562946599114</c:v>
                </c:pt>
                <c:pt idx="474">
                  <c:v>1.0796407479929635</c:v>
                </c:pt>
                <c:pt idx="475">
                  <c:v>-0.91184810421922369</c:v>
                </c:pt>
                <c:pt idx="476">
                  <c:v>0.99613046973924357</c:v>
                </c:pt>
                <c:pt idx="477">
                  <c:v>0.65288286489796021</c:v>
                </c:pt>
                <c:pt idx="478">
                  <c:v>-0.70050348119088524</c:v>
                </c:pt>
                <c:pt idx="479">
                  <c:v>0.40001475320280672</c:v>
                </c:pt>
                <c:pt idx="480">
                  <c:v>-0.97979794191422387</c:v>
                </c:pt>
                <c:pt idx="481">
                  <c:v>0.20044986582752633</c:v>
                </c:pt>
                <c:pt idx="482">
                  <c:v>0.18399647479108253</c:v>
                </c:pt>
                <c:pt idx="483">
                  <c:v>-0.95138985101578855</c:v>
                </c:pt>
                <c:pt idx="484">
                  <c:v>0.52018734119985865</c:v>
                </c:pt>
                <c:pt idx="485">
                  <c:v>0.8934329292083697</c:v>
                </c:pt>
                <c:pt idx="486">
                  <c:v>0.76032316630250374</c:v>
                </c:pt>
                <c:pt idx="487">
                  <c:v>-1.0315142175405647</c:v>
                </c:pt>
                <c:pt idx="488">
                  <c:v>0.89925920849953755</c:v>
                </c:pt>
                <c:pt idx="489">
                  <c:v>1.0726839274582387</c:v>
                </c:pt>
                <c:pt idx="490">
                  <c:v>-0.42853853774346412</c:v>
                </c:pt>
                <c:pt idx="491">
                  <c:v>-1.9459484969095056</c:v>
                </c:pt>
                <c:pt idx="492">
                  <c:v>-0.27726084249893251</c:v>
                </c:pt>
                <c:pt idx="493">
                  <c:v>0.17296120202854773</c:v>
                </c:pt>
                <c:pt idx="494">
                  <c:v>-1.4623303501862042</c:v>
                </c:pt>
                <c:pt idx="495">
                  <c:v>0.68351984681722566</c:v>
                </c:pt>
                <c:pt idx="496">
                  <c:v>1.687879903686893</c:v>
                </c:pt>
                <c:pt idx="497">
                  <c:v>-5.9072800473902932E-2</c:v>
                </c:pt>
                <c:pt idx="498">
                  <c:v>1.1204398156447002</c:v>
                </c:pt>
                <c:pt idx="499">
                  <c:v>-0.53362542934567248</c:v>
                </c:pt>
                <c:pt idx="500">
                  <c:v>0.80246087350989881</c:v>
                </c:pt>
                <c:pt idx="501">
                  <c:v>0.70085944725107152</c:v>
                </c:pt>
                <c:pt idx="502">
                  <c:v>-0.26714601705774582</c:v>
                </c:pt>
                <c:pt idx="503">
                  <c:v>-1.1742207105315161</c:v>
                </c:pt>
                <c:pt idx="504">
                  <c:v>-0.78642471469941588</c:v>
                </c:pt>
                <c:pt idx="505">
                  <c:v>0.84150218895269102</c:v>
                </c:pt>
                <c:pt idx="506">
                  <c:v>-2.3326888518639199</c:v>
                </c:pt>
                <c:pt idx="507">
                  <c:v>-0.10910303918665595</c:v>
                </c:pt>
                <c:pt idx="508">
                  <c:v>-0.17607152476655588</c:v>
                </c:pt>
                <c:pt idx="509">
                  <c:v>0.81637218281073154</c:v>
                </c:pt>
                <c:pt idx="510">
                  <c:v>-0.52210127006153295</c:v>
                </c:pt>
                <c:pt idx="511">
                  <c:v>2.0713181465984731</c:v>
                </c:pt>
                <c:pt idx="512">
                  <c:v>0.47604732581103593</c:v>
                </c:pt>
                <c:pt idx="513">
                  <c:v>-0.30136336213504922</c:v>
                </c:pt>
                <c:pt idx="514">
                  <c:v>-0.8542683163132474</c:v>
                </c:pt>
                <c:pt idx="515">
                  <c:v>1.1110985276796277</c:v>
                </c:pt>
                <c:pt idx="516">
                  <c:v>0.74461444525492182</c:v>
                </c:pt>
                <c:pt idx="517">
                  <c:v>0.88516188587258038</c:v>
                </c:pt>
                <c:pt idx="518">
                  <c:v>2.0088729857395569</c:v>
                </c:pt>
                <c:pt idx="519">
                  <c:v>-0.17183059188576161</c:v>
                </c:pt>
                <c:pt idx="520">
                  <c:v>0.17239586941089369</c:v>
                </c:pt>
                <c:pt idx="521">
                  <c:v>0.93208170777160171</c:v>
                </c:pt>
                <c:pt idx="522">
                  <c:v>-1.179787713843238</c:v>
                </c:pt>
                <c:pt idx="523">
                  <c:v>-0.19193299774270031</c:v>
                </c:pt>
                <c:pt idx="524">
                  <c:v>-0.95621754519777136</c:v>
                </c:pt>
                <c:pt idx="525">
                  <c:v>-5.2657670630066163E-2</c:v>
                </c:pt>
                <c:pt idx="526">
                  <c:v>-1.508487352904317</c:v>
                </c:pt>
                <c:pt idx="527">
                  <c:v>-0.81559519861454477</c:v>
                </c:pt>
                <c:pt idx="528">
                  <c:v>-1.2794021657000048</c:v>
                </c:pt>
                <c:pt idx="529">
                  <c:v>1.0881592052046312</c:v>
                </c:pt>
                <c:pt idx="530">
                  <c:v>0.96905327471223723</c:v>
                </c:pt>
                <c:pt idx="531">
                  <c:v>1.0628347341671454</c:v>
                </c:pt>
                <c:pt idx="532">
                  <c:v>-0.24785839326825812</c:v>
                </c:pt>
                <c:pt idx="533">
                  <c:v>-0.19846131842282522</c:v>
                </c:pt>
                <c:pt idx="534">
                  <c:v>1.2053045124558517</c:v>
                </c:pt>
                <c:pt idx="535">
                  <c:v>1.1692413382275137</c:v>
                </c:pt>
                <c:pt idx="536">
                  <c:v>-0.40091995463688357</c:v>
                </c:pt>
                <c:pt idx="537">
                  <c:v>-2.8409118568239865E-2</c:v>
                </c:pt>
                <c:pt idx="538">
                  <c:v>-0.25705845029895397</c:v>
                </c:pt>
                <c:pt idx="539">
                  <c:v>-0.6681229630414004</c:v>
                </c:pt>
                <c:pt idx="540">
                  <c:v>-1.9102201232474798</c:v>
                </c:pt>
                <c:pt idx="541">
                  <c:v>-0.23552862150099602</c:v>
                </c:pt>
                <c:pt idx="542">
                  <c:v>4.8753886580358334E-2</c:v>
                </c:pt>
                <c:pt idx="543">
                  <c:v>-0.86110724349177548</c:v>
                </c:pt>
                <c:pt idx="544">
                  <c:v>-1.3648055075863024</c:v>
                </c:pt>
                <c:pt idx="545">
                  <c:v>0.64292074932407106</c:v>
                </c:pt>
                <c:pt idx="546">
                  <c:v>-1.3470000256539449</c:v>
                </c:pt>
                <c:pt idx="547">
                  <c:v>-0.24097213445456123</c:v>
                </c:pt>
                <c:pt idx="548">
                  <c:v>-1.0791420996862353</c:v>
                </c:pt>
                <c:pt idx="549">
                  <c:v>-0.4623681247329457</c:v>
                </c:pt>
                <c:pt idx="550">
                  <c:v>-1.1246230411747198</c:v>
                </c:pt>
                <c:pt idx="551">
                  <c:v>-0.3235874156844275</c:v>
                </c:pt>
                <c:pt idx="552">
                  <c:v>-0.93660607382912697</c:v>
                </c:pt>
                <c:pt idx="553">
                  <c:v>-1.2662555094588654</c:v>
                </c:pt>
                <c:pt idx="554">
                  <c:v>-1.7737612197838044</c:v>
                </c:pt>
                <c:pt idx="555">
                  <c:v>9.1190269554209044E-2</c:v>
                </c:pt>
                <c:pt idx="556">
                  <c:v>0.88804983917697056</c:v>
                </c:pt>
                <c:pt idx="557">
                  <c:v>1.1246230411747198</c:v>
                </c:pt>
                <c:pt idx="558">
                  <c:v>-0.92886166478628818</c:v>
                </c:pt>
                <c:pt idx="559">
                  <c:v>0.58689918932217711</c:v>
                </c:pt>
                <c:pt idx="560">
                  <c:v>1.0472870090145452</c:v>
                </c:pt>
                <c:pt idx="561">
                  <c:v>-0.50779272644259787</c:v>
                </c:pt>
                <c:pt idx="562">
                  <c:v>0.25705845029895386</c:v>
                </c:pt>
                <c:pt idx="563">
                  <c:v>-0.11162470011219393</c:v>
                </c:pt>
                <c:pt idx="564">
                  <c:v>-0.7361895086900605</c:v>
                </c:pt>
                <c:pt idx="565">
                  <c:v>1.6007500751431285</c:v>
                </c:pt>
                <c:pt idx="566">
                  <c:v>1.318239102282555</c:v>
                </c:pt>
                <c:pt idx="567">
                  <c:v>-0.24728409374159183</c:v>
                </c:pt>
                <c:pt idx="568">
                  <c:v>0.50810955643044198</c:v>
                </c:pt>
                <c:pt idx="569">
                  <c:v>-0.36019953495431345</c:v>
                </c:pt>
                <c:pt idx="570">
                  <c:v>-0.63642833396745269</c:v>
                </c:pt>
                <c:pt idx="571">
                  <c:v>0.27147753564501942</c:v>
                </c:pt>
                <c:pt idx="572">
                  <c:v>1.1736660093088709</c:v>
                </c:pt>
                <c:pt idx="573">
                  <c:v>-0.73692003247149962</c:v>
                </c:pt>
                <c:pt idx="574">
                  <c:v>-0.48323326430690505</c:v>
                </c:pt>
                <c:pt idx="575">
                  <c:v>-1.7764531328712203</c:v>
                </c:pt>
                <c:pt idx="576">
                  <c:v>0.90868738492570289</c:v>
                </c:pt>
                <c:pt idx="577">
                  <c:v>1.288290938802507</c:v>
                </c:pt>
                <c:pt idx="578">
                  <c:v>0.62962306575586968</c:v>
                </c:pt>
                <c:pt idx="579">
                  <c:v>1.4542656108494256</c:v>
                </c:pt>
                <c:pt idx="580">
                  <c:v>-1.8141221198206141</c:v>
                </c:pt>
                <c:pt idx="581">
                  <c:v>-1.8019860154103144</c:v>
                </c:pt>
                <c:pt idx="582">
                  <c:v>-1.9773603509505053E-2</c:v>
                </c:pt>
                <c:pt idx="583">
                  <c:v>0.40273134437377173</c:v>
                </c:pt>
                <c:pt idx="584">
                  <c:v>1.4298474595186441</c:v>
                </c:pt>
                <c:pt idx="585">
                  <c:v>-0.47823173242402667</c:v>
                </c:pt>
                <c:pt idx="586">
                  <c:v>-1.3070345501985823</c:v>
                </c:pt>
                <c:pt idx="587">
                  <c:v>0.28943628915834851</c:v>
                </c:pt>
                <c:pt idx="588">
                  <c:v>5.9909730154207162E-2</c:v>
                </c:pt>
                <c:pt idx="589">
                  <c:v>-0.72274480228228755</c:v>
                </c:pt>
                <c:pt idx="590">
                  <c:v>0.89053113556145735</c:v>
                </c:pt>
                <c:pt idx="591">
                  <c:v>0.28653354682491655</c:v>
                </c:pt>
                <c:pt idx="592">
                  <c:v>1.0329374920959704</c:v>
                </c:pt>
                <c:pt idx="593">
                  <c:v>-0.90092947324712058</c:v>
                </c:pt>
                <c:pt idx="594">
                  <c:v>-1.5015729972050942</c:v>
                </c:pt>
                <c:pt idx="595">
                  <c:v>2.2115611782344753</c:v>
                </c:pt>
                <c:pt idx="596">
                  <c:v>0.83675013878798632</c:v>
                </c:pt>
                <c:pt idx="597">
                  <c:v>-0.36317260965924203</c:v>
                </c:pt>
                <c:pt idx="598">
                  <c:v>0.7194942194474454</c:v>
                </c:pt>
                <c:pt idx="599">
                  <c:v>0.34597247037667284</c:v>
                </c:pt>
                <c:pt idx="600">
                  <c:v>1.1561027014226546</c:v>
                </c:pt>
                <c:pt idx="601">
                  <c:v>-0.91396032066604438</c:v>
                </c:pt>
                <c:pt idx="602">
                  <c:v>1.2569973840875248</c:v>
                </c:pt>
                <c:pt idx="603">
                  <c:v>0.51382126634832437</c:v>
                </c:pt>
                <c:pt idx="604">
                  <c:v>-0.31582063949771216</c:v>
                </c:pt>
                <c:pt idx="605">
                  <c:v>0.47230789968816933</c:v>
                </c:pt>
                <c:pt idx="606">
                  <c:v>-0.25331834669495013</c:v>
                </c:pt>
                <c:pt idx="607">
                  <c:v>0.9584193339024254</c:v>
                </c:pt>
                <c:pt idx="608">
                  <c:v>9.2868260360878876E-2</c:v>
                </c:pt>
                <c:pt idx="609">
                  <c:v>0.54392891564786783</c:v>
                </c:pt>
                <c:pt idx="610">
                  <c:v>0.2141074299850034</c:v>
                </c:pt>
                <c:pt idx="611">
                  <c:v>0.81948506218599892</c:v>
                </c:pt>
                <c:pt idx="612">
                  <c:v>0.55916794749938203</c:v>
                </c:pt>
                <c:pt idx="613">
                  <c:v>-1.4447110983314533</c:v>
                </c:pt>
                <c:pt idx="614">
                  <c:v>0.29903281271035098</c:v>
                </c:pt>
                <c:pt idx="615">
                  <c:v>0.85788392687012549</c:v>
                </c:pt>
                <c:pt idx="616">
                  <c:v>-0.9888390040336561</c:v>
                </c:pt>
                <c:pt idx="617">
                  <c:v>-0.13575875396785841</c:v>
                </c:pt>
                <c:pt idx="618">
                  <c:v>-1.1447679396104371</c:v>
                </c:pt>
                <c:pt idx="619">
                  <c:v>0.46019990891363649</c:v>
                </c:pt>
                <c:pt idx="620">
                  <c:v>-0.79022439135355094</c:v>
                </c:pt>
                <c:pt idx="621">
                  <c:v>1.686723752579238</c:v>
                </c:pt>
                <c:pt idx="622">
                  <c:v>2.9105614794495541E-2</c:v>
                </c:pt>
                <c:pt idx="623">
                  <c:v>-0.34656384881169622</c:v>
                </c:pt>
                <c:pt idx="624">
                  <c:v>-1.1110985276796277</c:v>
                </c:pt>
                <c:pt idx="625">
                  <c:v>-1.3528875875191406</c:v>
                </c:pt>
                <c:pt idx="626">
                  <c:v>-2.3326888518639199</c:v>
                </c:pt>
                <c:pt idx="627">
                  <c:v>0.46050952136699552</c:v>
                </c:pt>
                <c:pt idx="628">
                  <c:v>-0.58276890027017914</c:v>
                </c:pt>
                <c:pt idx="629">
                  <c:v>-0.43098194022337455</c:v>
                </c:pt>
                <c:pt idx="630">
                  <c:v>9.9862758438032218E-2</c:v>
                </c:pt>
                <c:pt idx="631">
                  <c:v>0.63506493046563905</c:v>
                </c:pt>
                <c:pt idx="632">
                  <c:v>-0.12424398433978949</c:v>
                </c:pt>
                <c:pt idx="633">
                  <c:v>1.192165618933162</c:v>
                </c:pt>
                <c:pt idx="634">
                  <c:v>0.10770241719196134</c:v>
                </c:pt>
                <c:pt idx="635">
                  <c:v>-0.21923919325044308</c:v>
                </c:pt>
                <c:pt idx="636">
                  <c:v>0.2018707418206796</c:v>
                </c:pt>
                <c:pt idx="637">
                  <c:v>0.3409506121143755</c:v>
                </c:pt>
                <c:pt idx="638">
                  <c:v>0.45556099154149626</c:v>
                </c:pt>
                <c:pt idx="639">
                  <c:v>-0.24986908687105955</c:v>
                </c:pt>
                <c:pt idx="640">
                  <c:v>-0.14110088372176371</c:v>
                </c:pt>
                <c:pt idx="641">
                  <c:v>-1.3370629531179563</c:v>
                </c:pt>
                <c:pt idx="642">
                  <c:v>-0.64531952510480106</c:v>
                </c:pt>
                <c:pt idx="643">
                  <c:v>1.9863472604058661</c:v>
                </c:pt>
                <c:pt idx="644">
                  <c:v>1.9495066514636387E-2</c:v>
                </c:pt>
                <c:pt idx="645">
                  <c:v>-1.3169123250634553</c:v>
                </c:pt>
                <c:pt idx="646">
                  <c:v>0.52753450110556832</c:v>
                </c:pt>
                <c:pt idx="647">
                  <c:v>1.1642907887166674</c:v>
                </c:pt>
                <c:pt idx="648">
                  <c:v>-0.1147076959809097</c:v>
                </c:pt>
                <c:pt idx="649">
                  <c:v>0.66152317390819104</c:v>
                </c:pt>
                <c:pt idx="650">
                  <c:v>0.39790388902613738</c:v>
                </c:pt>
                <c:pt idx="651">
                  <c:v>-1.0957416102505591</c:v>
                </c:pt>
                <c:pt idx="652">
                  <c:v>1.393640189128724</c:v>
                </c:pt>
                <c:pt idx="653">
                  <c:v>-1.5234247131508616</c:v>
                </c:pt>
                <c:pt idx="654">
                  <c:v>1.0159939594088792</c:v>
                </c:pt>
                <c:pt idx="655">
                  <c:v>-0.94876588655662497</c:v>
                </c:pt>
                <c:pt idx="656">
                  <c:v>0.18088175083885372</c:v>
                </c:pt>
                <c:pt idx="657">
                  <c:v>-0.11022369077400122</c:v>
                </c:pt>
                <c:pt idx="658">
                  <c:v>2.3160915265925306</c:v>
                </c:pt>
                <c:pt idx="659">
                  <c:v>1.726130354601902</c:v>
                </c:pt>
                <c:pt idx="660">
                  <c:v>0.32652332951996899</c:v>
                </c:pt>
                <c:pt idx="661">
                  <c:v>-0.66847112528985919</c:v>
                </c:pt>
                <c:pt idx="662">
                  <c:v>0.32975608979567478</c:v>
                </c:pt>
                <c:pt idx="663">
                  <c:v>0.49295838036292133</c:v>
                </c:pt>
                <c:pt idx="664">
                  <c:v>-0.75902244724083456</c:v>
                </c:pt>
                <c:pt idx="665">
                  <c:v>-0.33608466584965102</c:v>
                </c:pt>
                <c:pt idx="666">
                  <c:v>0.70942948879560164</c:v>
                </c:pt>
                <c:pt idx="667">
                  <c:v>-0.41787844080919573</c:v>
                </c:pt>
                <c:pt idx="668">
                  <c:v>-0.19136570806957062</c:v>
                </c:pt>
                <c:pt idx="669">
                  <c:v>-0.21481983472628788</c:v>
                </c:pt>
                <c:pt idx="670">
                  <c:v>-1.8483731269010077</c:v>
                </c:pt>
                <c:pt idx="671">
                  <c:v>-1.1610062115427688</c:v>
                </c:pt>
                <c:pt idx="672">
                  <c:v>-1.2825650995478328</c:v>
                </c:pt>
                <c:pt idx="673">
                  <c:v>4.8196265179013244E-2</c:v>
                </c:pt>
                <c:pt idx="674">
                  <c:v>0.77021359131440947</c:v>
                </c:pt>
                <c:pt idx="675">
                  <c:v>-0.46764287935994453</c:v>
                </c:pt>
                <c:pt idx="676">
                  <c:v>0.23352488325912049</c:v>
                </c:pt>
                <c:pt idx="677">
                  <c:v>0.34272204449393123</c:v>
                </c:pt>
                <c:pt idx="678">
                  <c:v>0.9793479904461202</c:v>
                </c:pt>
                <c:pt idx="679">
                  <c:v>0.61542584870835582</c:v>
                </c:pt>
                <c:pt idx="680">
                  <c:v>-0.12620871266226832</c:v>
                </c:pt>
                <c:pt idx="681">
                  <c:v>-0.30894903801679308</c:v>
                </c:pt>
                <c:pt idx="682">
                  <c:v>0.79939054203479487</c:v>
                </c:pt>
                <c:pt idx="683">
                  <c:v>1.6607332822955987</c:v>
                </c:pt>
                <c:pt idx="684">
                  <c:v>0.78112415819604775</c:v>
                </c:pt>
                <c:pt idx="685">
                  <c:v>0.38752598967922869</c:v>
                </c:pt>
                <c:pt idx="686">
                  <c:v>0.60435741199292048</c:v>
                </c:pt>
                <c:pt idx="687">
                  <c:v>-0.9392000539763885</c:v>
                </c:pt>
                <c:pt idx="688">
                  <c:v>1.4372395883666094</c:v>
                </c:pt>
                <c:pt idx="689">
                  <c:v>-0.4380211402836916</c:v>
                </c:pt>
                <c:pt idx="690">
                  <c:v>0.63098177862264571</c:v>
                </c:pt>
                <c:pt idx="691">
                  <c:v>-0.52689449169170854</c:v>
                </c:pt>
                <c:pt idx="692">
                  <c:v>-0.25878586233502437</c:v>
                </c:pt>
                <c:pt idx="693">
                  <c:v>-1.6821215481008991</c:v>
                </c:pt>
                <c:pt idx="694">
                  <c:v>3.1473809604142214E-2</c:v>
                </c:pt>
                <c:pt idx="695">
                  <c:v>-6.1266711515691229E-3</c:v>
                </c:pt>
                <c:pt idx="696">
                  <c:v>0.64806553851466664</c:v>
                </c:pt>
                <c:pt idx="697">
                  <c:v>-1.4032653790690564</c:v>
                </c:pt>
                <c:pt idx="698">
                  <c:v>-0.36912843331480677</c:v>
                </c:pt>
                <c:pt idx="699">
                  <c:v>0.71625122128089247</c:v>
                </c:pt>
                <c:pt idx="700">
                  <c:v>-1.4998555799514564</c:v>
                </c:pt>
                <c:pt idx="701">
                  <c:v>1.4896427814037891</c:v>
                </c:pt>
                <c:pt idx="702">
                  <c:v>-1.492181410603624</c:v>
                </c:pt>
                <c:pt idx="703">
                  <c:v>1.4779208967916915</c:v>
                </c:pt>
                <c:pt idx="704">
                  <c:v>-0.80092476398878099</c:v>
                </c:pt>
                <c:pt idx="705">
                  <c:v>0.59203469970425937</c:v>
                </c:pt>
                <c:pt idx="706">
                  <c:v>-0.73436491538372828</c:v>
                </c:pt>
                <c:pt idx="707">
                  <c:v>0.95117093719420087</c:v>
                </c:pt>
                <c:pt idx="708">
                  <c:v>-0.80669497526535505</c:v>
                </c:pt>
                <c:pt idx="709">
                  <c:v>-0.64052566729929794</c:v>
                </c:pt>
                <c:pt idx="710">
                  <c:v>-0.78415035023494351</c:v>
                </c:pt>
                <c:pt idx="711">
                  <c:v>-4.1505927467110945E-2</c:v>
                </c:pt>
                <c:pt idx="712">
                  <c:v>-0.21866871460325948</c:v>
                </c:pt>
                <c:pt idx="713">
                  <c:v>-1.0206711072309029</c:v>
                </c:pt>
                <c:pt idx="714">
                  <c:v>-0.84986434431419899</c:v>
                </c:pt>
                <c:pt idx="715">
                  <c:v>0.86191447120108267</c:v>
                </c:pt>
                <c:pt idx="716">
                  <c:v>-1.0329374920959646</c:v>
                </c:pt>
                <c:pt idx="717">
                  <c:v>-0.6316615719699108</c:v>
                </c:pt>
                <c:pt idx="718">
                  <c:v>-0.41150517936816444</c:v>
                </c:pt>
                <c:pt idx="719">
                  <c:v>-1.5137208444452792</c:v>
                </c:pt>
                <c:pt idx="720">
                  <c:v>-1.7323403803576634</c:v>
                </c:pt>
                <c:pt idx="721">
                  <c:v>2.2661558978797145</c:v>
                </c:pt>
                <c:pt idx="722">
                  <c:v>-0.64292074932407095</c:v>
                </c:pt>
                <c:pt idx="723">
                  <c:v>0.34419905987762284</c:v>
                </c:pt>
                <c:pt idx="724">
                  <c:v>-0.34804282583389429</c:v>
                </c:pt>
                <c:pt idx="725">
                  <c:v>1.007630630025268</c:v>
                </c:pt>
                <c:pt idx="726">
                  <c:v>7.3865191151597245E-2</c:v>
                </c:pt>
                <c:pt idx="727">
                  <c:v>0.5768386773851526</c:v>
                </c:pt>
                <c:pt idx="728">
                  <c:v>-0.50652591565638472</c:v>
                </c:pt>
                <c:pt idx="729">
                  <c:v>-1.3269202902529931</c:v>
                </c:pt>
                <c:pt idx="730">
                  <c:v>2.7539411975957582</c:v>
                </c:pt>
                <c:pt idx="731">
                  <c:v>-0.38737589443315668</c:v>
                </c:pt>
                <c:pt idx="732">
                  <c:v>2.1294320485759042</c:v>
                </c:pt>
                <c:pt idx="733">
                  <c:v>1.4688513036017277</c:v>
                </c:pt>
                <c:pt idx="734">
                  <c:v>0.46112887876804709</c:v>
                </c:pt>
                <c:pt idx="735">
                  <c:v>0.43159319252461875</c:v>
                </c:pt>
                <c:pt idx="736">
                  <c:v>-0.90469679113786916</c:v>
                </c:pt>
                <c:pt idx="737">
                  <c:v>-0.10042252486260103</c:v>
                </c:pt>
                <c:pt idx="738">
                  <c:v>0.61475289752532014</c:v>
                </c:pt>
                <c:pt idx="739">
                  <c:v>1.1664875037352802</c:v>
                </c:pt>
                <c:pt idx="740">
                  <c:v>-0.52945582792751189</c:v>
                </c:pt>
                <c:pt idx="741">
                  <c:v>-1.1064640421691945</c:v>
                </c:pt>
                <c:pt idx="742">
                  <c:v>-0.12536662702452761</c:v>
                </c:pt>
                <c:pt idx="743">
                  <c:v>1.9863472604058661</c:v>
                </c:pt>
                <c:pt idx="744">
                  <c:v>0.28580823927482635</c:v>
                </c:pt>
                <c:pt idx="745">
                  <c:v>-8.0568758153740899E-2</c:v>
                </c:pt>
                <c:pt idx="746">
                  <c:v>-0.3616856726812881</c:v>
                </c:pt>
                <c:pt idx="747">
                  <c:v>-1.0987922752910189</c:v>
                </c:pt>
                <c:pt idx="748">
                  <c:v>-0.49232955450540533</c:v>
                </c:pt>
                <c:pt idx="749">
                  <c:v>0.96994438598370936</c:v>
                </c:pt>
                <c:pt idx="750">
                  <c:v>1.5684986536982548</c:v>
                </c:pt>
                <c:pt idx="751">
                  <c:v>0.69801419849638136</c:v>
                </c:pt>
                <c:pt idx="752">
                  <c:v>0.17989107164068899</c:v>
                </c:pt>
                <c:pt idx="753">
                  <c:v>-0.68246493785831663</c:v>
                </c:pt>
                <c:pt idx="754">
                  <c:v>-1.086147769930156</c:v>
                </c:pt>
                <c:pt idx="755">
                  <c:v>1.1136835848613229</c:v>
                </c:pt>
                <c:pt idx="756">
                  <c:v>-1.2393975419467744</c:v>
                </c:pt>
                <c:pt idx="757">
                  <c:v>0.3118713220258032</c:v>
                </c:pt>
                <c:pt idx="758">
                  <c:v>0.56667271375370942</c:v>
                </c:pt>
                <c:pt idx="759">
                  <c:v>1.0704588030840818</c:v>
                </c:pt>
                <c:pt idx="760">
                  <c:v>-0.24527468619239409</c:v>
                </c:pt>
                <c:pt idx="761">
                  <c:v>-2.0346685465889358</c:v>
                </c:pt>
                <c:pt idx="762">
                  <c:v>-0.51159806378570272</c:v>
                </c:pt>
                <c:pt idx="763">
                  <c:v>-2.3326888518639199</c:v>
                </c:pt>
                <c:pt idx="764">
                  <c:v>0.34833871251265192</c:v>
                </c:pt>
                <c:pt idx="765">
                  <c:v>-8.8394186330649743E-2</c:v>
                </c:pt>
                <c:pt idx="766">
                  <c:v>0.96460921048856962</c:v>
                </c:pt>
                <c:pt idx="767">
                  <c:v>-0.68774711739438465</c:v>
                </c:pt>
                <c:pt idx="768">
                  <c:v>-0.12592800753510011</c:v>
                </c:pt>
                <c:pt idx="769">
                  <c:v>-0.60502610922176947</c:v>
                </c:pt>
                <c:pt idx="770">
                  <c:v>3.983364497961598E-2</c:v>
                </c:pt>
                <c:pt idx="771">
                  <c:v>-0.84707037990244083</c:v>
                </c:pt>
                <c:pt idx="772">
                  <c:v>0.95753806138481246</c:v>
                </c:pt>
                <c:pt idx="773">
                  <c:v>9.958288697033793E-2</c:v>
                </c:pt>
                <c:pt idx="774">
                  <c:v>1.1938677132966382</c:v>
                </c:pt>
                <c:pt idx="775">
                  <c:v>0.38707573011618518</c:v>
                </c:pt>
                <c:pt idx="776">
                  <c:v>-0.37778775891492622</c:v>
                </c:pt>
                <c:pt idx="777">
                  <c:v>0.76572563018798689</c:v>
                </c:pt>
                <c:pt idx="778">
                  <c:v>0.82143465005865057</c:v>
                </c:pt>
                <c:pt idx="779">
                  <c:v>0.39609598729123169</c:v>
                </c:pt>
                <c:pt idx="780">
                  <c:v>-0.30661311013210646</c:v>
                </c:pt>
                <c:pt idx="781">
                  <c:v>1.9478014182600205</c:v>
                </c:pt>
                <c:pt idx="782">
                  <c:v>-1.0030146475232997</c:v>
                </c:pt>
                <c:pt idx="783">
                  <c:v>-0.50304636548786708</c:v>
                </c:pt>
                <c:pt idx="784">
                  <c:v>0.3489305774018473</c:v>
                </c:pt>
                <c:pt idx="785">
                  <c:v>0.9295049022921883</c:v>
                </c:pt>
                <c:pt idx="786">
                  <c:v>-0.97799932410793311</c:v>
                </c:pt>
                <c:pt idx="787">
                  <c:v>0.7619974120933638</c:v>
                </c:pt>
                <c:pt idx="788">
                  <c:v>-0.28276358394404383</c:v>
                </c:pt>
                <c:pt idx="789">
                  <c:v>-0.26166660206613895</c:v>
                </c:pt>
                <c:pt idx="790">
                  <c:v>-0.69163293969318418</c:v>
                </c:pt>
                <c:pt idx="791">
                  <c:v>1.4729588291982838</c:v>
                </c:pt>
                <c:pt idx="792">
                  <c:v>-0.64497661574703846</c:v>
                </c:pt>
                <c:pt idx="793">
                  <c:v>-0.60235293903858167</c:v>
                </c:pt>
                <c:pt idx="794">
                  <c:v>0.27205545471255915</c:v>
                </c:pt>
                <c:pt idx="795">
                  <c:v>-0.95665753190392944</c:v>
                </c:pt>
                <c:pt idx="796">
                  <c:v>-0.61172805326349178</c:v>
                </c:pt>
                <c:pt idx="797">
                  <c:v>0.52561511970567076</c:v>
                </c:pt>
                <c:pt idx="798">
                  <c:v>-0.64669192225472527</c:v>
                </c:pt>
                <c:pt idx="799">
                  <c:v>-0.11695055812408034</c:v>
                </c:pt>
                <c:pt idx="800">
                  <c:v>0.656333105728649</c:v>
                </c:pt>
                <c:pt idx="801">
                  <c:v>0.26916676372980691</c:v>
                </c:pt>
                <c:pt idx="802">
                  <c:v>-1.9331614723150705</c:v>
                </c:pt>
                <c:pt idx="803">
                  <c:v>0.1890971632011261</c:v>
                </c:pt>
                <c:pt idx="804">
                  <c:v>0.20556693506295592</c:v>
                </c:pt>
                <c:pt idx="805">
                  <c:v>-0.54425182618138235</c:v>
                </c:pt>
                <c:pt idx="806">
                  <c:v>-0.28377817644466319</c:v>
                </c:pt>
                <c:pt idx="807">
                  <c:v>0.24011216169818617</c:v>
                </c:pt>
                <c:pt idx="808">
                  <c:v>4.5687151808238957E-2</c:v>
                </c:pt>
                <c:pt idx="809">
                  <c:v>-0.45803385441378142</c:v>
                </c:pt>
                <c:pt idx="810">
                  <c:v>0.16985255164022375</c:v>
                </c:pt>
                <c:pt idx="811">
                  <c:v>0.10882289775256491</c:v>
                </c:pt>
                <c:pt idx="812">
                  <c:v>0.78188003475658663</c:v>
                </c:pt>
                <c:pt idx="813">
                  <c:v>-1.0711999219286477</c:v>
                </c:pt>
                <c:pt idx="814">
                  <c:v>-0.18399647479108253</c:v>
                </c:pt>
                <c:pt idx="815">
                  <c:v>-0.52737447850328478</c:v>
                </c:pt>
                <c:pt idx="816">
                  <c:v>-1.5332741940200112</c:v>
                </c:pt>
                <c:pt idx="817">
                  <c:v>0.95533812664898121</c:v>
                </c:pt>
                <c:pt idx="818">
                  <c:v>1.0291467254878492</c:v>
                </c:pt>
                <c:pt idx="819">
                  <c:v>0.36585112359175914</c:v>
                </c:pt>
                <c:pt idx="820">
                  <c:v>0.34715534847481522</c:v>
                </c:pt>
                <c:pt idx="821">
                  <c:v>-0.28203905324449852</c:v>
                </c:pt>
                <c:pt idx="822">
                  <c:v>0.71733138222069293</c:v>
                </c:pt>
                <c:pt idx="823">
                  <c:v>0.53298334985790452</c:v>
                </c:pt>
                <c:pt idx="824">
                  <c:v>1.2737409195311369</c:v>
                </c:pt>
                <c:pt idx="825">
                  <c:v>-0.20585137333532535</c:v>
                </c:pt>
                <c:pt idx="826">
                  <c:v>-0.71445280743195561</c:v>
                </c:pt>
                <c:pt idx="827">
                  <c:v>1.6400788226733729</c:v>
                </c:pt>
                <c:pt idx="828">
                  <c:v>-0.55754065010124965</c:v>
                </c:pt>
                <c:pt idx="829">
                  <c:v>0.84110545964868966</c:v>
                </c:pt>
                <c:pt idx="830">
                  <c:v>0.73582439410035583</c:v>
                </c:pt>
                <c:pt idx="831">
                  <c:v>-0.63984203308306808</c:v>
                </c:pt>
                <c:pt idx="832">
                  <c:v>-2.0216026286562627</c:v>
                </c:pt>
                <c:pt idx="833">
                  <c:v>-0.63404315212416673</c:v>
                </c:pt>
                <c:pt idx="834">
                  <c:v>1.5858856645632449</c:v>
                </c:pt>
                <c:pt idx="835">
                  <c:v>-0.39158187605117412</c:v>
                </c:pt>
                <c:pt idx="836">
                  <c:v>0.36912843331480694</c:v>
                </c:pt>
                <c:pt idx="837">
                  <c:v>-0.22294905295141468</c:v>
                </c:pt>
                <c:pt idx="838">
                  <c:v>0.36823422978656817</c:v>
                </c:pt>
                <c:pt idx="839">
                  <c:v>-2.3326888518639199</c:v>
                </c:pt>
                <c:pt idx="840">
                  <c:v>-0.20556693506295581</c:v>
                </c:pt>
                <c:pt idx="841">
                  <c:v>-0.5821089774551782</c:v>
                </c:pt>
                <c:pt idx="842">
                  <c:v>1.2576112430440427</c:v>
                </c:pt>
                <c:pt idx="843">
                  <c:v>0.80130861408687848</c:v>
                </c:pt>
                <c:pt idx="844">
                  <c:v>-9.8743319277335442E-2</c:v>
                </c:pt>
                <c:pt idx="845">
                  <c:v>-0.72926900305603248</c:v>
                </c:pt>
                <c:pt idx="846">
                  <c:v>8.5039796503025539E-2</c:v>
                </c:pt>
                <c:pt idx="847">
                  <c:v>-1.1574619965249164</c:v>
                </c:pt>
                <c:pt idx="848">
                  <c:v>-1.1105824065945116</c:v>
                </c:pt>
                <c:pt idx="849">
                  <c:v>5.8235912169179928E-2</c:v>
                </c:pt>
                <c:pt idx="850">
                  <c:v>-1.2454229108543446</c:v>
                </c:pt>
                <c:pt idx="851">
                  <c:v>1.2693657884793923</c:v>
                </c:pt>
                <c:pt idx="852">
                  <c:v>1.2762519796470566</c:v>
                </c:pt>
                <c:pt idx="853">
                  <c:v>0.33888529193645384</c:v>
                </c:pt>
                <c:pt idx="854">
                  <c:v>1.4399829022650867</c:v>
                </c:pt>
                <c:pt idx="855">
                  <c:v>-0.15236083670038697</c:v>
                </c:pt>
                <c:pt idx="856">
                  <c:v>-1.0305665275514997</c:v>
                </c:pt>
                <c:pt idx="857">
                  <c:v>-1.5908014762208731</c:v>
                </c:pt>
                <c:pt idx="858">
                  <c:v>-1.4221497608462215</c:v>
                </c:pt>
                <c:pt idx="859">
                  <c:v>0.13266772167257107</c:v>
                </c:pt>
                <c:pt idx="860">
                  <c:v>0.53202064235132773</c:v>
                </c:pt>
                <c:pt idx="861">
                  <c:v>-1.5497199210668953</c:v>
                </c:pt>
                <c:pt idx="862">
                  <c:v>-2.8966314430505045E-2</c:v>
                </c:pt>
                <c:pt idx="863">
                  <c:v>0.11919400873401736</c:v>
                </c:pt>
                <c:pt idx="864">
                  <c:v>1.4607097924580765</c:v>
                </c:pt>
                <c:pt idx="865">
                  <c:v>0.2464227972870468</c:v>
                </c:pt>
                <c:pt idx="866">
                  <c:v>-1.1418063810812867E-2</c:v>
                </c:pt>
                <c:pt idx="867">
                  <c:v>-0.16110053276280456</c:v>
                </c:pt>
                <c:pt idx="868">
                  <c:v>-0.24814557367840134</c:v>
                </c:pt>
                <c:pt idx="869">
                  <c:v>1.6925272184386095</c:v>
                </c:pt>
                <c:pt idx="870">
                  <c:v>-0.73655472144659462</c:v>
                </c:pt>
                <c:pt idx="871">
                  <c:v>0.13913227022568503</c:v>
                </c:pt>
                <c:pt idx="872">
                  <c:v>1.2128237833467979</c:v>
                </c:pt>
                <c:pt idx="873">
                  <c:v>-0.32769848214851061</c:v>
                </c:pt>
                <c:pt idx="874">
                  <c:v>0.27986634753287881</c:v>
                </c:pt>
                <c:pt idx="875">
                  <c:v>0.36763825768114206</c:v>
                </c:pt>
                <c:pt idx="876">
                  <c:v>-1.0178621465914253</c:v>
                </c:pt>
                <c:pt idx="877">
                  <c:v>-0.63200157811880053</c:v>
                </c:pt>
                <c:pt idx="878">
                  <c:v>0.32711084936739121</c:v>
                </c:pt>
                <c:pt idx="879">
                  <c:v>-1.0353142775373574</c:v>
                </c:pt>
                <c:pt idx="880">
                  <c:v>-0.62284683241503835</c:v>
                </c:pt>
                <c:pt idx="881">
                  <c:v>5.7399064649862691E-2</c:v>
                </c:pt>
                <c:pt idx="882">
                  <c:v>-6.4932210199033003E-2</c:v>
                </c:pt>
                <c:pt idx="883">
                  <c:v>1.8639665052999648</c:v>
                </c:pt>
                <c:pt idx="884">
                  <c:v>0.47854397663300413</c:v>
                </c:pt>
                <c:pt idx="885">
                  <c:v>-0.46640059499594522</c:v>
                </c:pt>
                <c:pt idx="886">
                  <c:v>-0.94614843832258144</c:v>
                </c:pt>
                <c:pt idx="887">
                  <c:v>0.20130234267659194</c:v>
                </c:pt>
                <c:pt idx="888">
                  <c:v>-0.1546151014754408</c:v>
                </c:pt>
                <c:pt idx="889">
                  <c:v>-0.44078150950498396</c:v>
                </c:pt>
                <c:pt idx="890">
                  <c:v>-0.62081954088365199</c:v>
                </c:pt>
                <c:pt idx="891">
                  <c:v>-0.2180983071120392</c:v>
                </c:pt>
                <c:pt idx="892">
                  <c:v>1.6139248980644154</c:v>
                </c:pt>
                <c:pt idx="893">
                  <c:v>-0.84229604518702339</c:v>
                </c:pt>
                <c:pt idx="894">
                  <c:v>-1.2643952068193567</c:v>
                </c:pt>
                <c:pt idx="895">
                  <c:v>-0.74682095033624163</c:v>
                </c:pt>
                <c:pt idx="896">
                  <c:v>-0.6571968865084501</c:v>
                </c:pt>
                <c:pt idx="897">
                  <c:v>-1.4854329427881441</c:v>
                </c:pt>
                <c:pt idx="898">
                  <c:v>1.9744731850821842</c:v>
                </c:pt>
                <c:pt idx="899">
                  <c:v>-1.7236648772911247</c:v>
                </c:pt>
                <c:pt idx="900">
                  <c:v>0.6422360643597248</c:v>
                </c:pt>
                <c:pt idx="901">
                  <c:v>0.514139073875996</c:v>
                </c:pt>
                <c:pt idx="902">
                  <c:v>-0.4574153766527424</c:v>
                </c:pt>
                <c:pt idx="903">
                  <c:v>-0.88022820667596913</c:v>
                </c:pt>
                <c:pt idx="904">
                  <c:v>0.40877890511878412</c:v>
                </c:pt>
                <c:pt idx="905">
                  <c:v>-2.3326888518639199</c:v>
                </c:pt>
                <c:pt idx="906">
                  <c:v>0.17126536926182209</c:v>
                </c:pt>
                <c:pt idx="907">
                  <c:v>0.23209421594705396</c:v>
                </c:pt>
                <c:pt idx="908">
                  <c:v>-2.3326888518639199</c:v>
                </c:pt>
                <c:pt idx="909">
                  <c:v>0.53073779872200577</c:v>
                </c:pt>
                <c:pt idx="910">
                  <c:v>-0.41241461654934819</c:v>
                </c:pt>
                <c:pt idx="911">
                  <c:v>-0.76125303942153355</c:v>
                </c:pt>
                <c:pt idx="912">
                  <c:v>-0.18909716320112593</c:v>
                </c:pt>
                <c:pt idx="913">
                  <c:v>0.40999020627814475</c:v>
                </c:pt>
                <c:pt idx="914">
                  <c:v>0.4752677313025323</c:v>
                </c:pt>
                <c:pt idx="915">
                  <c:v>-0.75939395014325295</c:v>
                </c:pt>
                <c:pt idx="916">
                  <c:v>-1.1681387413254616</c:v>
                </c:pt>
                <c:pt idx="917">
                  <c:v>0.80438367742721928</c:v>
                </c:pt>
                <c:pt idx="918">
                  <c:v>0.92287653998575525</c:v>
                </c:pt>
                <c:pt idx="919">
                  <c:v>3.1195189544992265E-2</c:v>
                </c:pt>
                <c:pt idx="920">
                  <c:v>1.1304073159189347</c:v>
                </c:pt>
                <c:pt idx="921">
                  <c:v>1.6443690754783857</c:v>
                </c:pt>
                <c:pt idx="922">
                  <c:v>-1.5305732270183794</c:v>
                </c:pt>
                <c:pt idx="923">
                  <c:v>1.5460290807693817</c:v>
                </c:pt>
                <c:pt idx="924">
                  <c:v>-0.71841238075448355</c:v>
                </c:pt>
                <c:pt idx="925">
                  <c:v>-1.4376308282684813</c:v>
                </c:pt>
                <c:pt idx="926">
                  <c:v>1.4175712976551669</c:v>
                </c:pt>
                <c:pt idx="927">
                  <c:v>-0.28334331537778956</c:v>
                </c:pt>
                <c:pt idx="928">
                  <c:v>1.3690584589867247</c:v>
                </c:pt>
                <c:pt idx="929">
                  <c:v>-0.62962306575586979</c:v>
                </c:pt>
                <c:pt idx="930">
                  <c:v>-3.7325428636308777E-2</c:v>
                </c:pt>
                <c:pt idx="931">
                  <c:v>-0.70871333391711888</c:v>
                </c:pt>
                <c:pt idx="932">
                  <c:v>1.9050661732567471</c:v>
                </c:pt>
                <c:pt idx="933">
                  <c:v>6.2699802160579216E-2</c:v>
                </c:pt>
                <c:pt idx="934">
                  <c:v>-0.52817472667692122</c:v>
                </c:pt>
                <c:pt idx="935">
                  <c:v>0.55461522731791968</c:v>
                </c:pt>
                <c:pt idx="936">
                  <c:v>-0.25245575075511861</c:v>
                </c:pt>
                <c:pt idx="937">
                  <c:v>-0.48401584358874417</c:v>
                </c:pt>
                <c:pt idx="938">
                  <c:v>-0.68527972107860491</c:v>
                </c:pt>
                <c:pt idx="939">
                  <c:v>1.7618039149901545</c:v>
                </c:pt>
                <c:pt idx="940">
                  <c:v>1.0894185910815914</c:v>
                </c:pt>
                <c:pt idx="941">
                  <c:v>0.44662003428232133</c:v>
                </c:pt>
                <c:pt idx="942">
                  <c:v>0.67545149749594047</c:v>
                </c:pt>
                <c:pt idx="943">
                  <c:v>-0.20329202548551217</c:v>
                </c:pt>
                <c:pt idx="944">
                  <c:v>3.0441904265052</c:v>
                </c:pt>
                <c:pt idx="945">
                  <c:v>-0.4340398178550206</c:v>
                </c:pt>
                <c:pt idx="946">
                  <c:v>-0.27755024980274379</c:v>
                </c:pt>
                <c:pt idx="947">
                  <c:v>0.9220242194544741</c:v>
                </c:pt>
                <c:pt idx="948">
                  <c:v>0.48918833711891496</c:v>
                </c:pt>
                <c:pt idx="949">
                  <c:v>1.4130223586903072</c:v>
                </c:pt>
                <c:pt idx="950">
                  <c:v>-1.2749954446659442</c:v>
                </c:pt>
                <c:pt idx="951">
                  <c:v>-0.4755795344179799</c:v>
                </c:pt>
                <c:pt idx="952">
                  <c:v>-2.3326888518639199</c:v>
                </c:pt>
                <c:pt idx="953">
                  <c:v>-0.74057856991616722</c:v>
                </c:pt>
                <c:pt idx="954">
                  <c:v>-1.4175712976551669</c:v>
                </c:pt>
                <c:pt idx="955">
                  <c:v>1.2186548404425201</c:v>
                </c:pt>
                <c:pt idx="956">
                  <c:v>-0.80862435367615315</c:v>
                </c:pt>
                <c:pt idx="957">
                  <c:v>-0.22551921297475011</c:v>
                </c:pt>
                <c:pt idx="958">
                  <c:v>0.89884203419073638</c:v>
                </c:pt>
                <c:pt idx="959">
                  <c:v>-0.38707573011618518</c:v>
                </c:pt>
                <c:pt idx="960">
                  <c:v>-1.1837064760661558</c:v>
                </c:pt>
                <c:pt idx="961">
                  <c:v>-0.74645294718582866</c:v>
                </c:pt>
                <c:pt idx="962">
                  <c:v>0.2622430099164324</c:v>
                </c:pt>
                <c:pt idx="963">
                  <c:v>1.4092537891071255</c:v>
                </c:pt>
                <c:pt idx="964">
                  <c:v>0.66986458557310868</c:v>
                </c:pt>
                <c:pt idx="965">
                  <c:v>0.82456050250637536</c:v>
                </c:pt>
                <c:pt idx="966">
                  <c:v>1.0129656949288524</c:v>
                </c:pt>
                <c:pt idx="967">
                  <c:v>0.837145420586628</c:v>
                </c:pt>
                <c:pt idx="968">
                  <c:v>-1.6476067407986859</c:v>
                </c:pt>
                <c:pt idx="969">
                  <c:v>-0.58046027803388101</c:v>
                </c:pt>
                <c:pt idx="970">
                  <c:v>-1.7248963053323321</c:v>
                </c:pt>
                <c:pt idx="971">
                  <c:v>0.48198175250044195</c:v>
                </c:pt>
                <c:pt idx="972">
                  <c:v>1.1033875417116998</c:v>
                </c:pt>
                <c:pt idx="973">
                  <c:v>-0.7750931228248632</c:v>
                </c:pt>
                <c:pt idx="974">
                  <c:v>-0.7477414010489033</c:v>
                </c:pt>
                <c:pt idx="975">
                  <c:v>1.3367596991594104E-2</c:v>
                </c:pt>
                <c:pt idx="976">
                  <c:v>-0.36347009333002017</c:v>
                </c:pt>
                <c:pt idx="977">
                  <c:v>0.59768521214294468</c:v>
                </c:pt>
                <c:pt idx="978">
                  <c:v>-0.26195479511210606</c:v>
                </c:pt>
                <c:pt idx="979">
                  <c:v>-2.3326888518639199</c:v>
                </c:pt>
                <c:pt idx="980">
                  <c:v>1.0199681125747115</c:v>
                </c:pt>
                <c:pt idx="981">
                  <c:v>-0.18824671032970866</c:v>
                </c:pt>
                <c:pt idx="982">
                  <c:v>2.2962033075033994</c:v>
                </c:pt>
                <c:pt idx="983">
                  <c:v>1.2656349218628262</c:v>
                </c:pt>
                <c:pt idx="984">
                  <c:v>-0.59070791662918742</c:v>
                </c:pt>
                <c:pt idx="985">
                  <c:v>-0.33240363964389086</c:v>
                </c:pt>
                <c:pt idx="986">
                  <c:v>-0.77434122633337099</c:v>
                </c:pt>
                <c:pt idx="987">
                  <c:v>0.74314545400316168</c:v>
                </c:pt>
                <c:pt idx="988">
                  <c:v>0.64189383476805162</c:v>
                </c:pt>
                <c:pt idx="989">
                  <c:v>-0.51732001382507331</c:v>
                </c:pt>
                <c:pt idx="990">
                  <c:v>6.4374078285888425E-2</c:v>
                </c:pt>
                <c:pt idx="991">
                  <c:v>-1.8392286070370016</c:v>
                </c:pt>
                <c:pt idx="992">
                  <c:v>-0.67685151912730668</c:v>
                </c:pt>
                <c:pt idx="993">
                  <c:v>0.26483792677904178</c:v>
                </c:pt>
                <c:pt idx="994">
                  <c:v>-0.34006529732049312</c:v>
                </c:pt>
                <c:pt idx="995">
                  <c:v>0.93057782031006953</c:v>
                </c:pt>
                <c:pt idx="996">
                  <c:v>-1.7090875711867473</c:v>
                </c:pt>
                <c:pt idx="997">
                  <c:v>-1.0716943282041895</c:v>
                </c:pt>
                <c:pt idx="998">
                  <c:v>0.98611822204874655</c:v>
                </c:pt>
                <c:pt idx="999">
                  <c:v>0.6442910244296719</c:v>
                </c:pt>
                <c:pt idx="1000">
                  <c:v>0.11414707103493643</c:v>
                </c:pt>
                <c:pt idx="1001">
                  <c:v>-0.29219615474357696</c:v>
                </c:pt>
                <c:pt idx="1002">
                  <c:v>-0.25015641110712389</c:v>
                </c:pt>
                <c:pt idx="1003">
                  <c:v>-1.1325200908485338</c:v>
                </c:pt>
                <c:pt idx="1004">
                  <c:v>-0.52337828554145682</c:v>
                </c:pt>
                <c:pt idx="1005">
                  <c:v>1.3841424077147051</c:v>
                </c:pt>
                <c:pt idx="1006">
                  <c:v>-0.53426772890452601</c:v>
                </c:pt>
                <c:pt idx="1007">
                  <c:v>-0.93315720502324961</c:v>
                </c:pt>
                <c:pt idx="1008">
                  <c:v>0.18541284690061899</c:v>
                </c:pt>
                <c:pt idx="1009">
                  <c:v>-0.16081841851878331</c:v>
                </c:pt>
                <c:pt idx="1010">
                  <c:v>0.12087698985391243</c:v>
                </c:pt>
                <c:pt idx="1011">
                  <c:v>-0.32711084936739132</c:v>
                </c:pt>
                <c:pt idx="1012">
                  <c:v>-0.33093249216143356</c:v>
                </c:pt>
                <c:pt idx="1013">
                  <c:v>2.0665829410176606</c:v>
                </c:pt>
                <c:pt idx="1014">
                  <c:v>2.1514467952393446</c:v>
                </c:pt>
                <c:pt idx="1015">
                  <c:v>-1.8228524482957107</c:v>
                </c:pt>
                <c:pt idx="1016">
                  <c:v>-0.6888058551743409</c:v>
                </c:pt>
                <c:pt idx="1017">
                  <c:v>-0.31333346181448979</c:v>
                </c:pt>
                <c:pt idx="1018">
                  <c:v>0.12620871266226819</c:v>
                </c:pt>
                <c:pt idx="1019">
                  <c:v>-0.30807286817837876</c:v>
                </c:pt>
                <c:pt idx="1020">
                  <c:v>-0.55137031363237343</c:v>
                </c:pt>
                <c:pt idx="1021">
                  <c:v>0.93941650427883749</c:v>
                </c:pt>
                <c:pt idx="1022">
                  <c:v>0.45834315899368505</c:v>
                </c:pt>
                <c:pt idx="1023">
                  <c:v>-1.5761674247774218</c:v>
                </c:pt>
                <c:pt idx="1024">
                  <c:v>-1.8437815944523692</c:v>
                </c:pt>
                <c:pt idx="1025">
                  <c:v>0.20784290899233168</c:v>
                </c:pt>
                <c:pt idx="1026">
                  <c:v>-1.2047289252369036</c:v>
                </c:pt>
                <c:pt idx="1027">
                  <c:v>1.6190675506187417</c:v>
                </c:pt>
                <c:pt idx="1028">
                  <c:v>1.0791420996862353</c:v>
                </c:pt>
                <c:pt idx="1029">
                  <c:v>0.86514901545852818</c:v>
                </c:pt>
                <c:pt idx="1030">
                  <c:v>-1.9628711417120137</c:v>
                </c:pt>
                <c:pt idx="1031">
                  <c:v>-4.4014570316474745E-2</c:v>
                </c:pt>
                <c:pt idx="1032">
                  <c:v>0.13969467587284623</c:v>
                </c:pt>
                <c:pt idx="1033">
                  <c:v>0.15940803880721877</c:v>
                </c:pt>
                <c:pt idx="1034">
                  <c:v>2.967772078423903</c:v>
                </c:pt>
                <c:pt idx="1035">
                  <c:v>-0.68915893935637207</c:v>
                </c:pt>
                <c:pt idx="1036">
                  <c:v>-0.3951925220523988</c:v>
                </c:pt>
                <c:pt idx="1037">
                  <c:v>-1.5067520041240434</c:v>
                </c:pt>
                <c:pt idx="1038">
                  <c:v>1.8687341124122474</c:v>
                </c:pt>
                <c:pt idx="1039">
                  <c:v>-0.63438367130609663</c:v>
                </c:pt>
                <c:pt idx="1040">
                  <c:v>-1.698829902728553E-2</c:v>
                </c:pt>
                <c:pt idx="1041">
                  <c:v>0.81714966016733726</c:v>
                </c:pt>
                <c:pt idx="1042">
                  <c:v>0.47573545331417483</c:v>
                </c:pt>
                <c:pt idx="1043">
                  <c:v>1.4989985277431284</c:v>
                </c:pt>
                <c:pt idx="1044">
                  <c:v>-0.58607233241445422</c:v>
                </c:pt>
                <c:pt idx="1045">
                  <c:v>0.67510169896084482</c:v>
                </c:pt>
                <c:pt idx="1046">
                  <c:v>5.6562257325977396E-2</c:v>
                </c:pt>
                <c:pt idx="1047">
                  <c:v>0.99065693265951482</c:v>
                </c:pt>
                <c:pt idx="1048">
                  <c:v>-0.69304855617321359</c:v>
                </c:pt>
                <c:pt idx="1049">
                  <c:v>-0.33446445619732645</c:v>
                </c:pt>
                <c:pt idx="1050">
                  <c:v>0.69588396535710018</c:v>
                </c:pt>
                <c:pt idx="1051">
                  <c:v>0.49973064922121041</c:v>
                </c:pt>
                <c:pt idx="1052">
                  <c:v>0.97620386460265829</c:v>
                </c:pt>
                <c:pt idx="1053">
                  <c:v>-0.50178258525484221</c:v>
                </c:pt>
                <c:pt idx="1054">
                  <c:v>9.7903821180165274E-2</c:v>
                </c:pt>
                <c:pt idx="1055">
                  <c:v>-0.54813119522929787</c:v>
                </c:pt>
                <c:pt idx="1056">
                  <c:v>0.31070209020449358</c:v>
                </c:pt>
                <c:pt idx="1057">
                  <c:v>0.37270820907525848</c:v>
                </c:pt>
                <c:pt idx="1058">
                  <c:v>0.76796767721877446</c:v>
                </c:pt>
                <c:pt idx="1059">
                  <c:v>0.33947523554226489</c:v>
                </c:pt>
                <c:pt idx="1060">
                  <c:v>-6.7164941883931795E-2</c:v>
                </c:pt>
                <c:pt idx="1061">
                  <c:v>8.0761037852922594E-3</c:v>
                </c:pt>
                <c:pt idx="1062">
                  <c:v>0.61172805326349211</c:v>
                </c:pt>
                <c:pt idx="1063">
                  <c:v>0.68246493785831663</c:v>
                </c:pt>
                <c:pt idx="1064">
                  <c:v>4.8475073995570953E-2</c:v>
                </c:pt>
                <c:pt idx="1065">
                  <c:v>1.3577716206316042</c:v>
                </c:pt>
                <c:pt idx="1066">
                  <c:v>0.15997215248453678</c:v>
                </c:pt>
                <c:pt idx="1067">
                  <c:v>-0.17833464629161186</c:v>
                </c:pt>
                <c:pt idx="1068">
                  <c:v>-0.79900728051249337</c:v>
                </c:pt>
                <c:pt idx="1069">
                  <c:v>-0.86191447120108267</c:v>
                </c:pt>
                <c:pt idx="1070">
                  <c:v>1.2198260343072309</c:v>
                </c:pt>
                <c:pt idx="1071">
                  <c:v>1.3528875875191406</c:v>
                </c:pt>
                <c:pt idx="1072">
                  <c:v>-0.45247382355216104</c:v>
                </c:pt>
                <c:pt idx="1073">
                  <c:v>-0.19306776260750574</c:v>
                </c:pt>
                <c:pt idx="1074">
                  <c:v>-0.67755202758707433</c:v>
                </c:pt>
                <c:pt idx="1075">
                  <c:v>2.1267515865256219</c:v>
                </c:pt>
                <c:pt idx="1076">
                  <c:v>-0.95007705110350049</c:v>
                </c:pt>
                <c:pt idx="1077">
                  <c:v>0.36436273749150772</c:v>
                </c:pt>
                <c:pt idx="1078">
                  <c:v>-1.2081884574449515</c:v>
                </c:pt>
                <c:pt idx="1079">
                  <c:v>-1.3577716206316042</c:v>
                </c:pt>
                <c:pt idx="1080">
                  <c:v>0.10658207183295833</c:v>
                </c:pt>
                <c:pt idx="1081">
                  <c:v>1.4713128394777744</c:v>
                </c:pt>
                <c:pt idx="1082">
                  <c:v>-0.29495824774604279</c:v>
                </c:pt>
                <c:pt idx="1083">
                  <c:v>-0.45401686666455549</c:v>
                </c:pt>
                <c:pt idx="1084">
                  <c:v>-2.7016167120914002E-2</c:v>
                </c:pt>
                <c:pt idx="1085">
                  <c:v>-2.3326888518639199</c:v>
                </c:pt>
                <c:pt idx="1086">
                  <c:v>-0.80361419934812972</c:v>
                </c:pt>
                <c:pt idx="1087">
                  <c:v>9.5945259550186734E-2</c:v>
                </c:pt>
                <c:pt idx="1088">
                  <c:v>-0.48041842337224744</c:v>
                </c:pt>
                <c:pt idx="1089">
                  <c:v>1.22629772533838</c:v>
                </c:pt>
                <c:pt idx="1090">
                  <c:v>1.0776477622263116</c:v>
                </c:pt>
                <c:pt idx="1091">
                  <c:v>-0.45617894555148075</c:v>
                </c:pt>
                <c:pt idx="1092">
                  <c:v>0.16025422840325482</c:v>
                </c:pt>
                <c:pt idx="1093">
                  <c:v>-1.2304429603526288</c:v>
                </c:pt>
                <c:pt idx="1094">
                  <c:v>-5.9909730154207023E-2</c:v>
                </c:pt>
                <c:pt idx="1095">
                  <c:v>-0.96150966721232889</c:v>
                </c:pt>
                <c:pt idx="1096">
                  <c:v>7.0514670811769251E-2</c:v>
                </c:pt>
                <c:pt idx="1097">
                  <c:v>0.89634226549850549</c:v>
                </c:pt>
                <c:pt idx="1098">
                  <c:v>0.80054103186339243</c:v>
                </c:pt>
                <c:pt idx="1099">
                  <c:v>0.84468080580743188</c:v>
                </c:pt>
                <c:pt idx="1100">
                  <c:v>-0.30384136599829037</c:v>
                </c:pt>
                <c:pt idx="1101">
                  <c:v>-1.0310402567967707</c:v>
                </c:pt>
                <c:pt idx="1102">
                  <c:v>1.3425290788238411</c:v>
                </c:pt>
                <c:pt idx="1103">
                  <c:v>2.9457368022710226</c:v>
                </c:pt>
                <c:pt idx="1104">
                  <c:v>-0.58408950806087034</c:v>
                </c:pt>
                <c:pt idx="1105">
                  <c:v>-0.14588409518870513</c:v>
                </c:pt>
                <c:pt idx="1106">
                  <c:v>0.27436804198362036</c:v>
                </c:pt>
                <c:pt idx="1107">
                  <c:v>-4.1784652373898647E-2</c:v>
                </c:pt>
                <c:pt idx="1108">
                  <c:v>1.2681202046145645</c:v>
                </c:pt>
                <c:pt idx="1109">
                  <c:v>-0.97844868180812794</c:v>
                </c:pt>
                <c:pt idx="1110">
                  <c:v>0.46391818162090737</c:v>
                </c:pt>
                <c:pt idx="1111">
                  <c:v>-0.50241437506805453</c:v>
                </c:pt>
                <c:pt idx="1112">
                  <c:v>1.1018532007315642</c:v>
                </c:pt>
                <c:pt idx="1113">
                  <c:v>-6.2420773353423498E-2</c:v>
                </c:pt>
                <c:pt idx="1114">
                  <c:v>1.3235695628173683</c:v>
                </c:pt>
                <c:pt idx="1115">
                  <c:v>1.3397910120994545</c:v>
                </c:pt>
                <c:pt idx="1116">
                  <c:v>-2.3326888518639199</c:v>
                </c:pt>
                <c:pt idx="1117">
                  <c:v>0.56307952153728025</c:v>
                </c:pt>
                <c:pt idx="1118">
                  <c:v>0.30573756901321197</c:v>
                </c:pt>
                <c:pt idx="1119">
                  <c:v>-0.32681707534235754</c:v>
                </c:pt>
                <c:pt idx="1120">
                  <c:v>-8.4760307724732906E-2</c:v>
                </c:pt>
                <c:pt idx="1121">
                  <c:v>-0.69234057450446496</c:v>
                </c:pt>
                <c:pt idx="1122">
                  <c:v>3.6202909401202099E-3</c:v>
                </c:pt>
                <c:pt idx="1123">
                  <c:v>0.3813791936432937</c:v>
                </c:pt>
                <c:pt idx="1124">
                  <c:v>1.0043971951828645</c:v>
                </c:pt>
                <c:pt idx="1125">
                  <c:v>0.72999582901452731</c:v>
                </c:pt>
                <c:pt idx="1126">
                  <c:v>1.0155274663959382</c:v>
                </c:pt>
                <c:pt idx="1127">
                  <c:v>0.36376760917012108</c:v>
                </c:pt>
                <c:pt idx="1128">
                  <c:v>1.0090196173187473</c:v>
                </c:pt>
                <c:pt idx="1129">
                  <c:v>1.7791579807448417</c:v>
                </c:pt>
                <c:pt idx="1130">
                  <c:v>-0.48918833711891518</c:v>
                </c:pt>
                <c:pt idx="1131">
                  <c:v>0.64909655361571073</c:v>
                </c:pt>
                <c:pt idx="1132">
                  <c:v>-0.35426289400975658</c:v>
                </c:pt>
                <c:pt idx="1133">
                  <c:v>6.1025701777064019E-2</c:v>
                </c:pt>
                <c:pt idx="1134">
                  <c:v>0.91862161347800186</c:v>
                </c:pt>
                <c:pt idx="1135">
                  <c:v>-0.7955631913273129</c:v>
                </c:pt>
                <c:pt idx="1136">
                  <c:v>0.19505420041952287</c:v>
                </c:pt>
                <c:pt idx="1137">
                  <c:v>-0.64875280529884916</c:v>
                </c:pt>
                <c:pt idx="1138">
                  <c:v>1.3302859821204813</c:v>
                </c:pt>
                <c:pt idx="1139">
                  <c:v>-0.97485933247358481</c:v>
                </c:pt>
                <c:pt idx="1140">
                  <c:v>0.21667259835763314</c:v>
                </c:pt>
                <c:pt idx="1141">
                  <c:v>-8.8953346992830265E-2</c:v>
                </c:pt>
                <c:pt idx="1142">
                  <c:v>-1.6294832668360675</c:v>
                </c:pt>
                <c:pt idx="1143">
                  <c:v>4.1227205784780806E-2</c:v>
                </c:pt>
                <c:pt idx="1144">
                  <c:v>0.95051446905400094</c:v>
                </c:pt>
                <c:pt idx="1145">
                  <c:v>1.4431314468530578</c:v>
                </c:pt>
                <c:pt idx="1146">
                  <c:v>-0.31450365598681779</c:v>
                </c:pt>
                <c:pt idx="1147">
                  <c:v>-0.5461904832175688</c:v>
                </c:pt>
                <c:pt idx="1148">
                  <c:v>0.54586723131950343</c:v>
                </c:pt>
                <c:pt idx="1149">
                  <c:v>-0.18711298481406377</c:v>
                </c:pt>
                <c:pt idx="1150">
                  <c:v>0.73911396795991402</c:v>
                </c:pt>
                <c:pt idx="1151">
                  <c:v>1.7392494774122067</c:v>
                </c:pt>
                <c:pt idx="1152">
                  <c:v>-1.6047742481550393</c:v>
                </c:pt>
                <c:pt idx="1153">
                  <c:v>-1.2024305574567578</c:v>
                </c:pt>
                <c:pt idx="1154">
                  <c:v>1.8083778241392221</c:v>
                </c:pt>
                <c:pt idx="1155">
                  <c:v>-1.5780991712853563</c:v>
                </c:pt>
                <c:pt idx="1156">
                  <c:v>2.300108709216127</c:v>
                </c:pt>
                <c:pt idx="1157">
                  <c:v>-1.2189474821686268</c:v>
                </c:pt>
                <c:pt idx="1158">
                  <c:v>0.30924114730919344</c:v>
                </c:pt>
                <c:pt idx="1159">
                  <c:v>1.5145971342039926</c:v>
                </c:pt>
                <c:pt idx="1160">
                  <c:v>1.7488068727797599</c:v>
                </c:pt>
                <c:pt idx="1161">
                  <c:v>-8.5319291924272914E-2</c:v>
                </c:pt>
                <c:pt idx="1162">
                  <c:v>0.4048463042966044</c:v>
                </c:pt>
                <c:pt idx="1163">
                  <c:v>-0.59518999702105024</c:v>
                </c:pt>
                <c:pt idx="1164">
                  <c:v>-0.87490745211986987</c:v>
                </c:pt>
                <c:pt idx="1165">
                  <c:v>0.77848209646085309</c:v>
                </c:pt>
                <c:pt idx="1166">
                  <c:v>1.1008317461782384</c:v>
                </c:pt>
                <c:pt idx="1167">
                  <c:v>7.2748260758970701E-2</c:v>
                </c:pt>
                <c:pt idx="1168">
                  <c:v>0.97530731394536485</c:v>
                </c:pt>
                <c:pt idx="1169">
                  <c:v>-0.47417678392900076</c:v>
                </c:pt>
                <c:pt idx="1170">
                  <c:v>0.75939395014325295</c:v>
                </c:pt>
                <c:pt idx="1171">
                  <c:v>-3.6489409480513338E-2</c:v>
                </c:pt>
                <c:pt idx="1172">
                  <c:v>0.46267804713046773</c:v>
                </c:pt>
                <c:pt idx="1173">
                  <c:v>-0.36436273749150788</c:v>
                </c:pt>
                <c:pt idx="1174">
                  <c:v>-1.2613043902021457</c:v>
                </c:pt>
                <c:pt idx="1175">
                  <c:v>-1.0492166097808246</c:v>
                </c:pt>
                <c:pt idx="1176">
                  <c:v>1.6730225697274259</c:v>
                </c:pt>
                <c:pt idx="1177">
                  <c:v>0.41514497949184126</c:v>
                </c:pt>
                <c:pt idx="1178">
                  <c:v>-0.12957795643191267</c:v>
                </c:pt>
                <c:pt idx="1179">
                  <c:v>-1.060388498590241</c:v>
                </c:pt>
                <c:pt idx="1180">
                  <c:v>-1.5207639835962108</c:v>
                </c:pt>
                <c:pt idx="1181">
                  <c:v>1.1781137782026465</c:v>
                </c:pt>
                <c:pt idx="1182">
                  <c:v>1.5234247131508614</c:v>
                </c:pt>
                <c:pt idx="1183">
                  <c:v>0.33977025164402952</c:v>
                </c:pt>
                <c:pt idx="1184">
                  <c:v>-9.4686379010048338E-2</c:v>
                </c:pt>
                <c:pt idx="1185">
                  <c:v>0.22451953020666879</c:v>
                </c:pt>
                <c:pt idx="1186">
                  <c:v>1.3973268729832145</c:v>
                </c:pt>
                <c:pt idx="1187">
                  <c:v>1.9964607800785772</c:v>
                </c:pt>
                <c:pt idx="1188">
                  <c:v>-1.2221734553285069</c:v>
                </c:pt>
                <c:pt idx="1189">
                  <c:v>-0.56961804786174208</c:v>
                </c:pt>
                <c:pt idx="1190">
                  <c:v>-0.88681123927032435</c:v>
                </c:pt>
                <c:pt idx="1191">
                  <c:v>1.9422625715028881</c:v>
                </c:pt>
                <c:pt idx="1192">
                  <c:v>-0.86717520956437366</c:v>
                </c:pt>
                <c:pt idx="1193">
                  <c:v>9.5665495248687712E-2</c:v>
                </c:pt>
                <c:pt idx="1194">
                  <c:v>-0.92032158456176061</c:v>
                </c:pt>
                <c:pt idx="1195">
                  <c:v>-0.14138215868754431</c:v>
                </c:pt>
                <c:pt idx="1196">
                  <c:v>-0.98430841568555749</c:v>
                </c:pt>
                <c:pt idx="1197">
                  <c:v>0.24240581884086651</c:v>
                </c:pt>
                <c:pt idx="1198">
                  <c:v>2.8216823497519652</c:v>
                </c:pt>
                <c:pt idx="1199">
                  <c:v>-0.95753806138481246</c:v>
                </c:pt>
                <c:pt idx="1200">
                  <c:v>-0.27957675345643346</c:v>
                </c:pt>
                <c:pt idx="1201">
                  <c:v>-1.2533241361637948</c:v>
                </c:pt>
                <c:pt idx="1202">
                  <c:v>-7.13522252183625E-2</c:v>
                </c:pt>
                <c:pt idx="1203">
                  <c:v>6.2978835849443651E-2</c:v>
                </c:pt>
                <c:pt idx="1204">
                  <c:v>0.5358744433450775</c:v>
                </c:pt>
                <c:pt idx="1205">
                  <c:v>-0.69446556286650496</c:v>
                </c:pt>
                <c:pt idx="1206">
                  <c:v>-1.5562301605703206</c:v>
                </c:pt>
                <c:pt idx="1207">
                  <c:v>-0.64978428047311165</c:v>
                </c:pt>
                <c:pt idx="1208">
                  <c:v>-0.58938217259493375</c:v>
                </c:pt>
                <c:pt idx="1209">
                  <c:v>1.4014042842381083</c:v>
                </c:pt>
                <c:pt idx="1210">
                  <c:v>-1.4206202964109127</c:v>
                </c:pt>
                <c:pt idx="1211">
                  <c:v>1.4721353357843165</c:v>
                </c:pt>
                <c:pt idx="1212">
                  <c:v>0.10210201366037133</c:v>
                </c:pt>
                <c:pt idx="1213">
                  <c:v>-1.921653103224237E-2</c:v>
                </c:pt>
                <c:pt idx="1214">
                  <c:v>0.2024392061921689</c:v>
                </c:pt>
                <c:pt idx="1215">
                  <c:v>-0.17550588571434347</c:v>
                </c:pt>
                <c:pt idx="1216">
                  <c:v>0.7986241363199631</c:v>
                </c:pt>
                <c:pt idx="1217">
                  <c:v>-0.52881516881442625</c:v>
                </c:pt>
                <c:pt idx="1218">
                  <c:v>0.13294867179173442</c:v>
                </c:pt>
                <c:pt idx="1219">
                  <c:v>-0.39218329471473229</c:v>
                </c:pt>
                <c:pt idx="1220">
                  <c:v>-7.3585949968756892E-2</c:v>
                </c:pt>
                <c:pt idx="1221">
                  <c:v>-0.30311234831888001</c:v>
                </c:pt>
                <c:pt idx="1222">
                  <c:v>0.10350180748905756</c:v>
                </c:pt>
                <c:pt idx="1223">
                  <c:v>1.9459484969095056</c:v>
                </c:pt>
                <c:pt idx="1224">
                  <c:v>-0.27003313411513602</c:v>
                </c:pt>
                <c:pt idx="1225">
                  <c:v>0.52114406700375404</c:v>
                </c:pt>
                <c:pt idx="1226">
                  <c:v>-0.16194695252331556</c:v>
                </c:pt>
                <c:pt idx="1227">
                  <c:v>-0.67475198301102846</c:v>
                </c:pt>
                <c:pt idx="1228">
                  <c:v>1.2892493601122197</c:v>
                </c:pt>
                <c:pt idx="1229">
                  <c:v>1.1853915227313356</c:v>
                </c:pt>
                <c:pt idx="1230">
                  <c:v>2.1403097675819831</c:v>
                </c:pt>
                <c:pt idx="1231">
                  <c:v>-1.6465256005685855</c:v>
                </c:pt>
                <c:pt idx="1232">
                  <c:v>-1.6067961180822989</c:v>
                </c:pt>
                <c:pt idx="1233">
                  <c:v>0.6449766157470388</c:v>
                </c:pt>
                <c:pt idx="1234">
                  <c:v>0.60569507710119685</c:v>
                </c:pt>
                <c:pt idx="1235">
                  <c:v>-1.3343448088324581</c:v>
                </c:pt>
                <c:pt idx="1236">
                  <c:v>-1.6326427159772241</c:v>
                </c:pt>
                <c:pt idx="1237">
                  <c:v>1.5110989251614442</c:v>
                </c:pt>
                <c:pt idx="1238">
                  <c:v>-0.23982554360086963</c:v>
                </c:pt>
                <c:pt idx="1239">
                  <c:v>1.3855954811843134</c:v>
                </c:pt>
                <c:pt idx="1240">
                  <c:v>-1.4820839280389342</c:v>
                </c:pt>
                <c:pt idx="1241">
                  <c:v>-1.1033875417116998</c:v>
                </c:pt>
                <c:pt idx="1242">
                  <c:v>0.44047463628981359</c:v>
                </c:pt>
                <c:pt idx="1243">
                  <c:v>0.17409203330737189</c:v>
                </c:pt>
                <c:pt idx="1244">
                  <c:v>-0.57980124005015554</c:v>
                </c:pt>
                <c:pt idx="1245">
                  <c:v>-1.1477223224592217</c:v>
                </c:pt>
                <c:pt idx="1246">
                  <c:v>1.9386028463957163</c:v>
                </c:pt>
                <c:pt idx="1247">
                  <c:v>-0.33711616762948604</c:v>
                </c:pt>
                <c:pt idx="1248">
                  <c:v>6.7164941883931795E-2</c:v>
                </c:pt>
                <c:pt idx="1249">
                  <c:v>-0.23180813957578825</c:v>
                </c:pt>
                <c:pt idx="1250">
                  <c:v>-0.65081644744341094</c:v>
                </c:pt>
                <c:pt idx="1251">
                  <c:v>1.1809055100486832</c:v>
                </c:pt>
                <c:pt idx="1252">
                  <c:v>-2.0324666901359776</c:v>
                </c:pt>
                <c:pt idx="1253">
                  <c:v>0.12564731233012522</c:v>
                </c:pt>
                <c:pt idx="1254">
                  <c:v>-1.9136844887986504</c:v>
                </c:pt>
                <c:pt idx="1255">
                  <c:v>0.62419978312228175</c:v>
                </c:pt>
                <c:pt idx="1256">
                  <c:v>0.32622961186946942</c:v>
                </c:pt>
                <c:pt idx="1257">
                  <c:v>-0.22866254580502468</c:v>
                </c:pt>
                <c:pt idx="1258">
                  <c:v>1.2508846686375947</c:v>
                </c:pt>
                <c:pt idx="1259">
                  <c:v>-1.1356987653839434</c:v>
                </c:pt>
                <c:pt idx="1260">
                  <c:v>0.23180813957578844</c:v>
                </c:pt>
                <c:pt idx="1261">
                  <c:v>0.14222605079336359</c:v>
                </c:pt>
                <c:pt idx="1262">
                  <c:v>1.2496677216187992</c:v>
                </c:pt>
                <c:pt idx="1263">
                  <c:v>-0.44231649910226195</c:v>
                </c:pt>
                <c:pt idx="1264">
                  <c:v>-1.1235753911928503</c:v>
                </c:pt>
                <c:pt idx="1265">
                  <c:v>0.26844494273733133</c:v>
                </c:pt>
                <c:pt idx="1266">
                  <c:v>-1.1178352261287736</c:v>
                </c:pt>
                <c:pt idx="1267">
                  <c:v>-1.6431254637189165E-2</c:v>
                </c:pt>
                <c:pt idx="1268">
                  <c:v>-1.5888305427841347</c:v>
                </c:pt>
                <c:pt idx="1269">
                  <c:v>0.29205084334450071</c:v>
                </c:pt>
                <c:pt idx="1270">
                  <c:v>-1.3556745032654456</c:v>
                </c:pt>
                <c:pt idx="1271">
                  <c:v>-1.0633247449491432</c:v>
                </c:pt>
                <c:pt idx="1272">
                  <c:v>2.3867485844042746</c:v>
                </c:pt>
                <c:pt idx="1273">
                  <c:v>0.15574252785615575</c:v>
                </c:pt>
                <c:pt idx="1274">
                  <c:v>1.557165596092742</c:v>
                </c:pt>
                <c:pt idx="1275">
                  <c:v>-2.3326888518639199</c:v>
                </c:pt>
                <c:pt idx="1276">
                  <c:v>-1.9422625715028887</c:v>
                </c:pt>
                <c:pt idx="1277">
                  <c:v>-0.5768386773851526</c:v>
                </c:pt>
                <c:pt idx="1278">
                  <c:v>0.71913351304002027</c:v>
                </c:pt>
                <c:pt idx="1279">
                  <c:v>1.5054534640768584</c:v>
                </c:pt>
                <c:pt idx="1280">
                  <c:v>0.38527547527536149</c:v>
                </c:pt>
                <c:pt idx="1281">
                  <c:v>-0.12270060599400069</c:v>
                </c:pt>
                <c:pt idx="1282">
                  <c:v>-1.2844690350727845</c:v>
                </c:pt>
                <c:pt idx="1283">
                  <c:v>-1.4972877188618186</c:v>
                </c:pt>
                <c:pt idx="1284">
                  <c:v>1.9657469159968484</c:v>
                </c:pt>
                <c:pt idx="1285">
                  <c:v>-0.83951986433699421</c:v>
                </c:pt>
                <c:pt idx="1286">
                  <c:v>0.11610941648215545</c:v>
                </c:pt>
                <c:pt idx="1287">
                  <c:v>-1.5819804286238057</c:v>
                </c:pt>
                <c:pt idx="1288">
                  <c:v>-0.33608466584965102</c:v>
                </c:pt>
                <c:pt idx="1289">
                  <c:v>-0.2874041149383727</c:v>
                </c:pt>
                <c:pt idx="1290">
                  <c:v>-0.55916794749938203</c:v>
                </c:pt>
                <c:pt idx="1291">
                  <c:v>-0.49201521458133823</c:v>
                </c:pt>
                <c:pt idx="1292">
                  <c:v>0.46764287935994436</c:v>
                </c:pt>
                <c:pt idx="1293">
                  <c:v>-1.761146964423997</c:v>
                </c:pt>
                <c:pt idx="1294">
                  <c:v>-0.87001787760025129</c:v>
                </c:pt>
                <c:pt idx="1295">
                  <c:v>1.26749814982496</c:v>
                </c:pt>
                <c:pt idx="1296">
                  <c:v>-0.86252026074290933</c:v>
                </c:pt>
                <c:pt idx="1297">
                  <c:v>0.35693282494883183</c:v>
                </c:pt>
                <c:pt idx="1298">
                  <c:v>0.70371038112191531</c:v>
                </c:pt>
                <c:pt idx="1299">
                  <c:v>-1.3129458369924913</c:v>
                </c:pt>
                <c:pt idx="1300">
                  <c:v>-0.50494354419052112</c:v>
                </c:pt>
                <c:pt idx="1301">
                  <c:v>-2.3326888518639199</c:v>
                </c:pt>
                <c:pt idx="1302">
                  <c:v>1.2625392696426165</c:v>
                </c:pt>
                <c:pt idx="1303">
                  <c:v>9.4685740255093468E-3</c:v>
                </c:pt>
                <c:pt idx="1304">
                  <c:v>2.3543827872724026</c:v>
                </c:pt>
                <c:pt idx="1305">
                  <c:v>-0.35011467420946268</c:v>
                </c:pt>
                <c:pt idx="1306">
                  <c:v>-1.6855698517038373</c:v>
                </c:pt>
                <c:pt idx="1307">
                  <c:v>0.28116981175886469</c:v>
                </c:pt>
                <c:pt idx="1308">
                  <c:v>-0.1287355090728364</c:v>
                </c:pt>
                <c:pt idx="1309">
                  <c:v>8.0848149943300793E-2</c:v>
                </c:pt>
                <c:pt idx="1310">
                  <c:v>-0.42609769105894135</c:v>
                </c:pt>
                <c:pt idx="1311">
                  <c:v>-0.1995975346238803</c:v>
                </c:pt>
                <c:pt idx="1312">
                  <c:v>-0.67265541703258414</c:v>
                </c:pt>
                <c:pt idx="1313">
                  <c:v>-0.72854256214879309</c:v>
                </c:pt>
                <c:pt idx="1314">
                  <c:v>2.6338005816356755</c:v>
                </c:pt>
                <c:pt idx="1315">
                  <c:v>0.27812913418394036</c:v>
                </c:pt>
                <c:pt idx="1316">
                  <c:v>0.76088101122785634</c:v>
                </c:pt>
                <c:pt idx="1317">
                  <c:v>1.2876526481236337</c:v>
                </c:pt>
                <c:pt idx="1318">
                  <c:v>-0.45865250742918634</c:v>
                </c:pt>
                <c:pt idx="1319">
                  <c:v>-0.2740788885707674</c:v>
                </c:pt>
                <c:pt idx="1320">
                  <c:v>9.6225031361337227E-2</c:v>
                </c:pt>
                <c:pt idx="1321">
                  <c:v>0.90009402698977858</c:v>
                </c:pt>
                <c:pt idx="1322">
                  <c:v>0.93811846180335345</c:v>
                </c:pt>
                <c:pt idx="1323">
                  <c:v>-0.52273967124305998</c:v>
                </c:pt>
                <c:pt idx="1324">
                  <c:v>1.7031194479027016</c:v>
                </c:pt>
                <c:pt idx="1325">
                  <c:v>-0.15489693959051656</c:v>
                </c:pt>
                <c:pt idx="1326">
                  <c:v>-0.9764281248980593</c:v>
                </c:pt>
                <c:pt idx="1327">
                  <c:v>-0.97530731394536485</c:v>
                </c:pt>
                <c:pt idx="1328">
                  <c:v>-0.12985879262637071</c:v>
                </c:pt>
                <c:pt idx="1329">
                  <c:v>-0.71122147026379245</c:v>
                </c:pt>
                <c:pt idx="1330">
                  <c:v>0.13744531657015793</c:v>
                </c:pt>
                <c:pt idx="1331">
                  <c:v>0.46360808117809282</c:v>
                </c:pt>
                <c:pt idx="1332">
                  <c:v>-0.39368746275623834</c:v>
                </c:pt>
                <c:pt idx="1333">
                  <c:v>-3.5932077580977127E-2</c:v>
                </c:pt>
                <c:pt idx="1334">
                  <c:v>1.4236825593168771</c:v>
                </c:pt>
                <c:pt idx="1335">
                  <c:v>6.6836492042568396E-3</c:v>
                </c:pt>
                <c:pt idx="1336">
                  <c:v>0.15912600100145149</c:v>
                </c:pt>
                <c:pt idx="1337">
                  <c:v>0.45803385441378164</c:v>
                </c:pt>
                <c:pt idx="1338">
                  <c:v>-0.93014852461504849</c:v>
                </c:pt>
                <c:pt idx="1339">
                  <c:v>0.47448842553941817</c:v>
                </c:pt>
                <c:pt idx="1340">
                  <c:v>-0.92372953146888759</c:v>
                </c:pt>
                <c:pt idx="1341">
                  <c:v>-7.6099329816842143E-2</c:v>
                </c:pt>
                <c:pt idx="1342">
                  <c:v>-0.25907383929215072</c:v>
                </c:pt>
                <c:pt idx="1343">
                  <c:v>0.22209266095289421</c:v>
                </c:pt>
                <c:pt idx="1344">
                  <c:v>8.9115838775013275E-3</c:v>
                </c:pt>
                <c:pt idx="1345">
                  <c:v>0.30311234831888006</c:v>
                </c:pt>
                <c:pt idx="1346">
                  <c:v>0.31333346181448996</c:v>
                </c:pt>
                <c:pt idx="1347">
                  <c:v>1.3189033619665844</c:v>
                </c:pt>
                <c:pt idx="1348">
                  <c:v>0.96949873411561038</c:v>
                </c:pt>
                <c:pt idx="1349">
                  <c:v>1.221585968904157</c:v>
                </c:pt>
                <c:pt idx="1350">
                  <c:v>1.0400854801364201</c:v>
                </c:pt>
                <c:pt idx="1351">
                  <c:v>-0.44754329480803279</c:v>
                </c:pt>
                <c:pt idx="1352">
                  <c:v>9.2029232567238661E-2</c:v>
                </c:pt>
                <c:pt idx="1353">
                  <c:v>1.7914938082542635</c:v>
                </c:pt>
                <c:pt idx="1354">
                  <c:v>-2.0151969891292842</c:v>
                </c:pt>
                <c:pt idx="1355">
                  <c:v>1.5937695142111263</c:v>
                </c:pt>
                <c:pt idx="1356">
                  <c:v>0.76125303942153355</c:v>
                </c:pt>
                <c:pt idx="1357">
                  <c:v>0.19306776260750574</c:v>
                </c:pt>
                <c:pt idx="1358">
                  <c:v>0.9852129154964373</c:v>
                </c:pt>
                <c:pt idx="1359">
                  <c:v>-0.93057782031006953</c:v>
                </c:pt>
                <c:pt idx="1360">
                  <c:v>0.22323455325985464</c:v>
                </c:pt>
                <c:pt idx="1361">
                  <c:v>-1.7488068727797603</c:v>
                </c:pt>
                <c:pt idx="1362">
                  <c:v>-0.51048741071194603</c:v>
                </c:pt>
                <c:pt idx="1363">
                  <c:v>0.16476919337298426</c:v>
                </c:pt>
                <c:pt idx="1364">
                  <c:v>-1.9441022326276372</c:v>
                </c:pt>
                <c:pt idx="1365">
                  <c:v>0.86717520956437355</c:v>
                </c:pt>
                <c:pt idx="1366">
                  <c:v>-0.67983098080703308</c:v>
                </c:pt>
                <c:pt idx="1367">
                  <c:v>-1.9823581195523305</c:v>
                </c:pt>
                <c:pt idx="1368">
                  <c:v>0.34301738765974932</c:v>
                </c:pt>
                <c:pt idx="1369">
                  <c:v>-0.67580137869815171</c:v>
                </c:pt>
                <c:pt idx="1370">
                  <c:v>0.61340782947685923</c:v>
                </c:pt>
                <c:pt idx="1371">
                  <c:v>0.45896189976233609</c:v>
                </c:pt>
                <c:pt idx="1372">
                  <c:v>-0.66464578071487868</c:v>
                </c:pt>
                <c:pt idx="1373">
                  <c:v>0.87062793571500008</c:v>
                </c:pt>
                <c:pt idx="1374">
                  <c:v>0.43526410460119519</c:v>
                </c:pt>
                <c:pt idx="1375">
                  <c:v>0.44446723772654284</c:v>
                </c:pt>
                <c:pt idx="1376">
                  <c:v>0.50779272644259787</c:v>
                </c:pt>
                <c:pt idx="1377">
                  <c:v>-1.1394217829713171</c:v>
                </c:pt>
                <c:pt idx="1378">
                  <c:v>-0.87981803389922997</c:v>
                </c:pt>
                <c:pt idx="1379">
                  <c:v>0.79098569591277967</c:v>
                </c:pt>
                <c:pt idx="1380">
                  <c:v>1.7323403803576636</c:v>
                </c:pt>
                <c:pt idx="1381">
                  <c:v>-1.8213877292411074</c:v>
                </c:pt>
                <c:pt idx="1382">
                  <c:v>0.32300056828099744</c:v>
                </c:pt>
                <c:pt idx="1383">
                  <c:v>-0.499888415664834</c:v>
                </c:pt>
                <c:pt idx="1384">
                  <c:v>-9.1900785951164882E-3</c:v>
                </c:pt>
                <c:pt idx="1385">
                  <c:v>1.3296116383444996</c:v>
                </c:pt>
                <c:pt idx="1386">
                  <c:v>0.19477037664501953</c:v>
                </c:pt>
                <c:pt idx="1387">
                  <c:v>-0.83872785772102276</c:v>
                </c:pt>
                <c:pt idx="1388">
                  <c:v>0.80592406433658947</c:v>
                </c:pt>
                <c:pt idx="1389">
                  <c:v>0.94093289056567297</c:v>
                </c:pt>
                <c:pt idx="1390">
                  <c:v>-2.3326888518639199</c:v>
                </c:pt>
                <c:pt idx="1391">
                  <c:v>0.49973064922121041</c:v>
                </c:pt>
                <c:pt idx="1392">
                  <c:v>-0.8603005765045727</c:v>
                </c:pt>
                <c:pt idx="1393">
                  <c:v>-1.4981425751945092</c:v>
                </c:pt>
                <c:pt idx="1394">
                  <c:v>-2.3326888518639199</c:v>
                </c:pt>
                <c:pt idx="1395">
                  <c:v>0.66690503227915021</c:v>
                </c:pt>
                <c:pt idx="1396">
                  <c:v>0.8097834267679398</c:v>
                </c:pt>
                <c:pt idx="1397">
                  <c:v>-1.8982720036010556</c:v>
                </c:pt>
                <c:pt idx="1398">
                  <c:v>2.8695429991036407</c:v>
                </c:pt>
                <c:pt idx="1399">
                  <c:v>0.36734032060154265</c:v>
                </c:pt>
                <c:pt idx="1400">
                  <c:v>-0.55819139165936993</c:v>
                </c:pt>
                <c:pt idx="1401">
                  <c:v>-0.81753858412347691</c:v>
                </c:pt>
                <c:pt idx="1402">
                  <c:v>-0.46298801397546674</c:v>
                </c:pt>
                <c:pt idx="1403">
                  <c:v>-1.9242177354790957</c:v>
                </c:pt>
                <c:pt idx="1404">
                  <c:v>0.91522960995122538</c:v>
                </c:pt>
                <c:pt idx="1405">
                  <c:v>-1.233416836523515</c:v>
                </c:pt>
                <c:pt idx="1406">
                  <c:v>-0.39459039109764782</c:v>
                </c:pt>
                <c:pt idx="1407">
                  <c:v>-0.23123604371688272</c:v>
                </c:pt>
                <c:pt idx="1408">
                  <c:v>1.5260962716915583</c:v>
                </c:pt>
                <c:pt idx="1409">
                  <c:v>-2.3326888518639199</c:v>
                </c:pt>
                <c:pt idx="1410">
                  <c:v>2.0005640074388755</c:v>
                </c:pt>
                <c:pt idx="1411">
                  <c:v>-1.0861062625290281E-2</c:v>
                </c:pt>
                <c:pt idx="1412">
                  <c:v>0.22252083655235416</c:v>
                </c:pt>
                <c:pt idx="1413">
                  <c:v>-0.35396639119159068</c:v>
                </c:pt>
                <c:pt idx="1414">
                  <c:v>-0.12087698985391229</c:v>
                </c:pt>
                <c:pt idx="1415">
                  <c:v>-1.1415563307251835</c:v>
                </c:pt>
                <c:pt idx="1416">
                  <c:v>-0.26022596225955458</c:v>
                </c:pt>
                <c:pt idx="1417">
                  <c:v>1.3598747264053561</c:v>
                </c:pt>
                <c:pt idx="1418">
                  <c:v>0.70192787876587759</c:v>
                </c:pt>
                <c:pt idx="1419">
                  <c:v>0.97039023057149831</c:v>
                </c:pt>
                <c:pt idx="1420">
                  <c:v>-0.20130234267659194</c:v>
                </c:pt>
                <c:pt idx="1421">
                  <c:v>0.15969008929372044</c:v>
                </c:pt>
                <c:pt idx="1422">
                  <c:v>-1.6201012350956516</c:v>
                </c:pt>
                <c:pt idx="1423">
                  <c:v>-0.25130591485044018</c:v>
                </c:pt>
                <c:pt idx="1424">
                  <c:v>0.8712383180243608</c:v>
                </c:pt>
                <c:pt idx="1425">
                  <c:v>0.83912379523389025</c:v>
                </c:pt>
                <c:pt idx="1426">
                  <c:v>-0.86575650045637365</c:v>
                </c:pt>
                <c:pt idx="1427">
                  <c:v>-1.1950043671565418</c:v>
                </c:pt>
                <c:pt idx="1428">
                  <c:v>1.9903682632540045</c:v>
                </c:pt>
                <c:pt idx="1429">
                  <c:v>0.69872498020534468</c:v>
                </c:pt>
                <c:pt idx="1430">
                  <c:v>-6.6327628862344223E-2</c:v>
                </c:pt>
                <c:pt idx="1431">
                  <c:v>-0.51668340797307988</c:v>
                </c:pt>
                <c:pt idx="1432">
                  <c:v>0.8623182957347364</c:v>
                </c:pt>
                <c:pt idx="1433">
                  <c:v>-0.22980613468195074</c:v>
                </c:pt>
                <c:pt idx="1434">
                  <c:v>-0.44139538051905769</c:v>
                </c:pt>
                <c:pt idx="1435">
                  <c:v>0.75809414792216923</c:v>
                </c:pt>
                <c:pt idx="1436">
                  <c:v>-0.1163897878724362</c:v>
                </c:pt>
                <c:pt idx="1437">
                  <c:v>-0.49484602933831306</c:v>
                </c:pt>
                <c:pt idx="1438">
                  <c:v>-0.61542584870835559</c:v>
                </c:pt>
                <c:pt idx="1439">
                  <c:v>2.1430691823496417</c:v>
                </c:pt>
                <c:pt idx="1440">
                  <c:v>4.2620846658301383E-2</c:v>
                </c:pt>
                <c:pt idx="1441">
                  <c:v>1.1610062115427688</c:v>
                </c:pt>
                <c:pt idx="1442">
                  <c:v>-1.2490599415344852</c:v>
                </c:pt>
                <c:pt idx="1443">
                  <c:v>0.42914914797942189</c:v>
                </c:pt>
                <c:pt idx="1444">
                  <c:v>0.87490745211986987</c:v>
                </c:pt>
                <c:pt idx="1445">
                  <c:v>0.16702793027864482</c:v>
                </c:pt>
                <c:pt idx="1446">
                  <c:v>-2.3326888518639199</c:v>
                </c:pt>
                <c:pt idx="1447">
                  <c:v>-0.87736009844539609</c:v>
                </c:pt>
                <c:pt idx="1448">
                  <c:v>0.74131146684808302</c:v>
                </c:pt>
                <c:pt idx="1449">
                  <c:v>-1.1372924141706526</c:v>
                </c:pt>
                <c:pt idx="1450">
                  <c:v>-2.1166311927922662E-2</c:v>
                </c:pt>
                <c:pt idx="1451">
                  <c:v>-0.69482003241442192</c:v>
                </c:pt>
                <c:pt idx="1452">
                  <c:v>1.3096561396088819</c:v>
                </c:pt>
                <c:pt idx="1453">
                  <c:v>0.77584545776956193</c:v>
                </c:pt>
                <c:pt idx="1454">
                  <c:v>-0.44646619455532888</c:v>
                </c:pt>
                <c:pt idx="1455">
                  <c:v>-1.2418022804134188</c:v>
                </c:pt>
                <c:pt idx="1456">
                  <c:v>-1.1225289729647316</c:v>
                </c:pt>
                <c:pt idx="1457">
                  <c:v>0.25188079117561496</c:v>
                </c:pt>
                <c:pt idx="1458">
                  <c:v>1.0122681828924867</c:v>
                </c:pt>
                <c:pt idx="1459">
                  <c:v>0.55331656289779363</c:v>
                </c:pt>
                <c:pt idx="1460">
                  <c:v>1.8243210885754217</c:v>
                </c:pt>
                <c:pt idx="1461">
                  <c:v>0.71769162187281865</c:v>
                </c:pt>
                <c:pt idx="1462">
                  <c:v>0.38677560067015093</c:v>
                </c:pt>
                <c:pt idx="1463">
                  <c:v>0.1009823227551795</c:v>
                </c:pt>
                <c:pt idx="1464">
                  <c:v>-1.2992231819019804</c:v>
                </c:pt>
                <c:pt idx="1465">
                  <c:v>-3.9554942187828825E-2</c:v>
                </c:pt>
                <c:pt idx="1466">
                  <c:v>-1.3357026474024358</c:v>
                </c:pt>
                <c:pt idx="1467">
                  <c:v>0.54942615065832234</c:v>
                </c:pt>
                <c:pt idx="1468">
                  <c:v>-0.63915869776998091</c:v>
                </c:pt>
                <c:pt idx="1469">
                  <c:v>-1.7019330751144808</c:v>
                </c:pt>
                <c:pt idx="1470">
                  <c:v>0.77509312282486353</c:v>
                </c:pt>
                <c:pt idx="1471">
                  <c:v>-0.96106762911868515</c:v>
                </c:pt>
                <c:pt idx="1472">
                  <c:v>0.49736564176827142</c:v>
                </c:pt>
                <c:pt idx="1473">
                  <c:v>-0.48166899254592072</c:v>
                </c:pt>
                <c:pt idx="1474">
                  <c:v>0.66395130888474352</c:v>
                </c:pt>
                <c:pt idx="1475">
                  <c:v>1.8098083062336088</c:v>
                </c:pt>
                <c:pt idx="1476">
                  <c:v>-1.650861769830412</c:v>
                </c:pt>
                <c:pt idx="1477">
                  <c:v>-0.21296780822135225</c:v>
                </c:pt>
                <c:pt idx="1478">
                  <c:v>0.63779292153428524</c:v>
                </c:pt>
                <c:pt idx="1479">
                  <c:v>1.8899006572881833</c:v>
                </c:pt>
                <c:pt idx="1480">
                  <c:v>0.36242904100476087</c:v>
                </c:pt>
                <c:pt idx="1481">
                  <c:v>-0.87246005751791444</c:v>
                </c:pt>
                <c:pt idx="1482">
                  <c:v>0.38497555431809016</c:v>
                </c:pt>
                <c:pt idx="1483">
                  <c:v>1.1882074373882323</c:v>
                </c:pt>
                <c:pt idx="1484">
                  <c:v>-0.55981928104823309</c:v>
                </c:pt>
                <c:pt idx="1485">
                  <c:v>-0.85667747916898762</c:v>
                </c:pt>
                <c:pt idx="1486">
                  <c:v>0.24757123329818342</c:v>
                </c:pt>
                <c:pt idx="1487">
                  <c:v>-0.40802214647021667</c:v>
                </c:pt>
                <c:pt idx="1488">
                  <c:v>-0.13322963240532346</c:v>
                </c:pt>
                <c:pt idx="1489">
                  <c:v>0.65253826856771646</c:v>
                </c:pt>
                <c:pt idx="1490">
                  <c:v>0.258209972772804</c:v>
                </c:pt>
                <c:pt idx="1491">
                  <c:v>0.85909162452935794</c:v>
                </c:pt>
                <c:pt idx="1492">
                  <c:v>0.73327133214241946</c:v>
                </c:pt>
                <c:pt idx="1493">
                  <c:v>0.25159334261961885</c:v>
                </c:pt>
                <c:pt idx="1494">
                  <c:v>0.45679707381036078</c:v>
                </c:pt>
                <c:pt idx="1495">
                  <c:v>-0.62521524636514336</c:v>
                </c:pt>
                <c:pt idx="1496">
                  <c:v>0.19618965290011958</c:v>
                </c:pt>
                <c:pt idx="1497">
                  <c:v>-1.3309609313733477</c:v>
                </c:pt>
                <c:pt idx="1498">
                  <c:v>-0.30019788360851229</c:v>
                </c:pt>
                <c:pt idx="1499">
                  <c:v>1.0647963115255064</c:v>
                </c:pt>
                <c:pt idx="1500">
                  <c:v>-0.23810624780506692</c:v>
                </c:pt>
                <c:pt idx="1501">
                  <c:v>1.1154975622006351</c:v>
                </c:pt>
                <c:pt idx="1502">
                  <c:v>-0.42487821993116859</c:v>
                </c:pt>
                <c:pt idx="1503">
                  <c:v>-0.3486346296912341</c:v>
                </c:pt>
                <c:pt idx="1504">
                  <c:v>0.33755834958360098</c:v>
                </c:pt>
                <c:pt idx="1505">
                  <c:v>-2.6041132457464877E-2</c:v>
                </c:pt>
                <c:pt idx="1506">
                  <c:v>-0.32740465162584459</c:v>
                </c:pt>
                <c:pt idx="1507">
                  <c:v>-1.4267582312528249</c:v>
                </c:pt>
                <c:pt idx="1508">
                  <c:v>1.7942724557071501</c:v>
                </c:pt>
                <c:pt idx="1509">
                  <c:v>-0.46671109853900561</c:v>
                </c:pt>
                <c:pt idx="1510">
                  <c:v>3.4524629124967339</c:v>
                </c:pt>
                <c:pt idx="1511">
                  <c:v>1.3719075749701883</c:v>
                </c:pt>
                <c:pt idx="1512">
                  <c:v>-0.18031562676463006</c:v>
                </c:pt>
                <c:pt idx="1513">
                  <c:v>0.29583095435986084</c:v>
                </c:pt>
                <c:pt idx="1514">
                  <c:v>0.11807220914580441</c:v>
                </c:pt>
                <c:pt idx="1515">
                  <c:v>-0.36109112191238951</c:v>
                </c:pt>
                <c:pt idx="1516">
                  <c:v>1.5595697557776884E-2</c:v>
                </c:pt>
                <c:pt idx="1517">
                  <c:v>3.2309684528122579E-2</c:v>
                </c:pt>
                <c:pt idx="1518">
                  <c:v>-0.58441981914476171</c:v>
                </c:pt>
                <c:pt idx="1519">
                  <c:v>-1.1753311982262444</c:v>
                </c:pt>
                <c:pt idx="1520">
                  <c:v>0.40212740125259744</c:v>
                </c:pt>
                <c:pt idx="1521">
                  <c:v>-1.893233286825917</c:v>
                </c:pt>
                <c:pt idx="1522">
                  <c:v>2.3673292359849003E-2</c:v>
                </c:pt>
                <c:pt idx="1523">
                  <c:v>-1.3195682041151517</c:v>
                </c:pt>
                <c:pt idx="1524">
                  <c:v>0.42579276393764143</c:v>
                </c:pt>
                <c:pt idx="1525">
                  <c:v>0.41180828724343088</c:v>
                </c:pt>
                <c:pt idx="1526">
                  <c:v>-0.19391899935740869</c:v>
                </c:pt>
                <c:pt idx="1527">
                  <c:v>0.70406714987794361</c:v>
                </c:pt>
                <c:pt idx="1528">
                  <c:v>-0.92245029595582728</c:v>
                </c:pt>
                <c:pt idx="1529">
                  <c:v>-0.42731779617045634</c:v>
                </c:pt>
                <c:pt idx="1530">
                  <c:v>-1.4862728046898706</c:v>
                </c:pt>
                <c:pt idx="1531">
                  <c:v>-0.21239810113623259</c:v>
                </c:pt>
                <c:pt idx="1532">
                  <c:v>-1.2908493658116638</c:v>
                </c:pt>
                <c:pt idx="1533">
                  <c:v>-0.69057213631701364</c:v>
                </c:pt>
                <c:pt idx="1534">
                  <c:v>-0.3492265556767189</c:v>
                </c:pt>
                <c:pt idx="1535">
                  <c:v>-1.3350234204403493</c:v>
                </c:pt>
                <c:pt idx="1536">
                  <c:v>-9.2868260360878876E-2</c:v>
                </c:pt>
                <c:pt idx="1537">
                  <c:v>-2.3326888518639199</c:v>
                </c:pt>
                <c:pt idx="1538">
                  <c:v>0.49705051781296461</c:v>
                </c:pt>
                <c:pt idx="1539">
                  <c:v>0.72021591326909218</c:v>
                </c:pt>
                <c:pt idx="1540">
                  <c:v>0.31508891451254534</c:v>
                </c:pt>
                <c:pt idx="1541">
                  <c:v>-0.30544577408117973</c:v>
                </c:pt>
                <c:pt idx="1542">
                  <c:v>-2.3326888518639199</c:v>
                </c:pt>
                <c:pt idx="1543">
                  <c:v>-0.6150893382979139</c:v>
                </c:pt>
                <c:pt idx="1544">
                  <c:v>-1.1747757732897024</c:v>
                </c:pt>
                <c:pt idx="1545">
                  <c:v>-0.31655253361913444</c:v>
                </c:pt>
                <c:pt idx="1546">
                  <c:v>-2.3326888518639199</c:v>
                </c:pt>
                <c:pt idx="1547">
                  <c:v>-0.84826698235655085</c:v>
                </c:pt>
                <c:pt idx="1548">
                  <c:v>0.60218600893059937</c:v>
                </c:pt>
                <c:pt idx="1549">
                  <c:v>3.9554942187828686E-2</c:v>
                </c:pt>
                <c:pt idx="1550">
                  <c:v>-4.0948487305181538E-2</c:v>
                </c:pt>
                <c:pt idx="1551">
                  <c:v>0.15236083670038697</c:v>
                </c:pt>
                <c:pt idx="1552">
                  <c:v>1.560921032125318</c:v>
                </c:pt>
                <c:pt idx="1553">
                  <c:v>-0.16251129679035825</c:v>
                </c:pt>
                <c:pt idx="1554">
                  <c:v>-1.3646105706355346E-2</c:v>
                </c:pt>
                <c:pt idx="1555">
                  <c:v>1.2775105329149643</c:v>
                </c:pt>
                <c:pt idx="1556">
                  <c:v>6.2141749406082067E-2</c:v>
                </c:pt>
                <c:pt idx="1557">
                  <c:v>-0.4860519392812877</c:v>
                </c:pt>
                <c:pt idx="1558">
                  <c:v>-1.1708979038488729</c:v>
                </c:pt>
                <c:pt idx="1559">
                  <c:v>0.52194170301851195</c:v>
                </c:pt>
                <c:pt idx="1560">
                  <c:v>-1.777803930962266</c:v>
                </c:pt>
                <c:pt idx="1561">
                  <c:v>-0.53812617110605698</c:v>
                </c:pt>
                <c:pt idx="1562">
                  <c:v>0.58342907697761515</c:v>
                </c:pt>
                <c:pt idx="1563">
                  <c:v>-0.93768613210397567</c:v>
                </c:pt>
                <c:pt idx="1564">
                  <c:v>0.81326719406770531</c:v>
                </c:pt>
                <c:pt idx="1565">
                  <c:v>-0.11050387524617895</c:v>
                </c:pt>
                <c:pt idx="1566">
                  <c:v>0.68686542447280663</c:v>
                </c:pt>
                <c:pt idx="1567">
                  <c:v>-0.42426872133897636</c:v>
                </c:pt>
                <c:pt idx="1568">
                  <c:v>0.87817882072464648</c:v>
                </c:pt>
                <c:pt idx="1569">
                  <c:v>-0.73363576239619399</c:v>
                </c:pt>
                <c:pt idx="1570">
                  <c:v>1.8126804316809157</c:v>
                </c:pt>
                <c:pt idx="1571">
                  <c:v>0.19023131326198339</c:v>
                </c:pt>
                <c:pt idx="1572">
                  <c:v>-0.24039879952205859</c:v>
                </c:pt>
                <c:pt idx="1573">
                  <c:v>0.67965555145594236</c:v>
                </c:pt>
                <c:pt idx="1574">
                  <c:v>0.21724282884798291</c:v>
                </c:pt>
                <c:pt idx="1575">
                  <c:v>-0.23781976705910057</c:v>
                </c:pt>
                <c:pt idx="1576">
                  <c:v>-2.3326888518639199</c:v>
                </c:pt>
                <c:pt idx="1577">
                  <c:v>-0.96239430751603783</c:v>
                </c:pt>
                <c:pt idx="1578">
                  <c:v>-0.73582439410035583</c:v>
                </c:pt>
                <c:pt idx="1579">
                  <c:v>-0.10700218558998488</c:v>
                </c:pt>
                <c:pt idx="1580">
                  <c:v>-1.432173367063827</c:v>
                </c:pt>
                <c:pt idx="1581">
                  <c:v>-0.67983098080703308</c:v>
                </c:pt>
                <c:pt idx="1582">
                  <c:v>0.19562189513407072</c:v>
                </c:pt>
                <c:pt idx="1583">
                  <c:v>-0.99475929150464371</c:v>
                </c:pt>
                <c:pt idx="1584">
                  <c:v>-0.90595541988217221</c:v>
                </c:pt>
                <c:pt idx="1585">
                  <c:v>-0.98793126412087762</c:v>
                </c:pt>
                <c:pt idx="1586">
                  <c:v>0.32358741568442734</c:v>
                </c:pt>
                <c:pt idx="1587">
                  <c:v>-0.76890300338826023</c:v>
                </c:pt>
                <c:pt idx="1588">
                  <c:v>0.40908167411438201</c:v>
                </c:pt>
                <c:pt idx="1589">
                  <c:v>-0.76199741209336447</c:v>
                </c:pt>
                <c:pt idx="1590">
                  <c:v>-1.1485298038083698</c:v>
                </c:pt>
                <c:pt idx="1591">
                  <c:v>-1.631060956227083</c:v>
                </c:pt>
                <c:pt idx="1592">
                  <c:v>0.93488024941120651</c:v>
                </c:pt>
                <c:pt idx="1593">
                  <c:v>0.29321350750122704</c:v>
                </c:pt>
                <c:pt idx="1594">
                  <c:v>-0.6695160986487021</c:v>
                </c:pt>
                <c:pt idx="1595">
                  <c:v>0.6845755169686204</c:v>
                </c:pt>
                <c:pt idx="1596">
                  <c:v>1.0947269852299584</c:v>
                </c:pt>
                <c:pt idx="1597">
                  <c:v>0.72926900305603248</c:v>
                </c:pt>
                <c:pt idx="1598">
                  <c:v>1.3357026474024358</c:v>
                </c:pt>
                <c:pt idx="1599">
                  <c:v>0.59269848212183585</c:v>
                </c:pt>
                <c:pt idx="1600">
                  <c:v>0.12592800753510025</c:v>
                </c:pt>
                <c:pt idx="1601">
                  <c:v>-7.1631421114891139E-2</c:v>
                </c:pt>
                <c:pt idx="1602">
                  <c:v>-0.25073112156555522</c:v>
                </c:pt>
                <c:pt idx="1603">
                  <c:v>0.22823377714197113</c:v>
                </c:pt>
                <c:pt idx="1604">
                  <c:v>-1.2693657884793916</c:v>
                </c:pt>
                <c:pt idx="1605">
                  <c:v>-1.0150611942731187</c:v>
                </c:pt>
                <c:pt idx="1606">
                  <c:v>-1.5543633641175432</c:v>
                </c:pt>
                <c:pt idx="1607">
                  <c:v>0.98340472044089189</c:v>
                </c:pt>
                <c:pt idx="1608">
                  <c:v>1.0405639034152796</c:v>
                </c:pt>
                <c:pt idx="1609">
                  <c:v>-0.89634226549850549</c:v>
                </c:pt>
                <c:pt idx="1610">
                  <c:v>-1.0496996207175671</c:v>
                </c:pt>
                <c:pt idx="1611">
                  <c:v>-1.0007146520592236</c:v>
                </c:pt>
                <c:pt idx="1612">
                  <c:v>0.50399472808644075</c:v>
                </c:pt>
                <c:pt idx="1613">
                  <c:v>5.9072800473902932E-2</c:v>
                </c:pt>
                <c:pt idx="1614">
                  <c:v>9.8463478875197477E-2</c:v>
                </c:pt>
                <c:pt idx="1615">
                  <c:v>-0.20926593887398465</c:v>
                </c:pt>
                <c:pt idx="1616">
                  <c:v>-1.757873559096216</c:v>
                </c:pt>
                <c:pt idx="1617">
                  <c:v>0.67195721869468095</c:v>
                </c:pt>
                <c:pt idx="1618">
                  <c:v>-0.32417437454926323</c:v>
                </c:pt>
                <c:pt idx="1619">
                  <c:v>-2.3326888518639199</c:v>
                </c:pt>
                <c:pt idx="1620">
                  <c:v>-1.9367826778744812</c:v>
                </c:pt>
                <c:pt idx="1621">
                  <c:v>-1.0662701875474399</c:v>
                </c:pt>
                <c:pt idx="1622">
                  <c:v>0.41544854390827474</c:v>
                </c:pt>
                <c:pt idx="1623">
                  <c:v>-1.2316312038331918</c:v>
                </c:pt>
                <c:pt idx="1624">
                  <c:v>0.8859862612954954</c:v>
                </c:pt>
                <c:pt idx="1625">
                  <c:v>-1.5957560333487204</c:v>
                </c:pt>
                <c:pt idx="1626">
                  <c:v>-0.13913227022568517</c:v>
                </c:pt>
                <c:pt idx="1627">
                  <c:v>0.43465187979183156</c:v>
                </c:pt>
                <c:pt idx="1628">
                  <c:v>-0.38497555431809033</c:v>
                </c:pt>
                <c:pt idx="1629">
                  <c:v>-7.2748260758970576E-2</c:v>
                </c:pt>
                <c:pt idx="1630">
                  <c:v>0.70228420068095809</c:v>
                </c:pt>
                <c:pt idx="1631">
                  <c:v>1.1367608771104545</c:v>
                </c:pt>
                <c:pt idx="1632">
                  <c:v>-0.57322462680223374</c:v>
                </c:pt>
                <c:pt idx="1633">
                  <c:v>-0.5020984551093477</c:v>
                </c:pt>
                <c:pt idx="1634">
                  <c:v>0.95182781549808249</c:v>
                </c:pt>
                <c:pt idx="1635">
                  <c:v>-0.53073779872200566</c:v>
                </c:pt>
                <c:pt idx="1636">
                  <c:v>0.66847112528985941</c:v>
                </c:pt>
                <c:pt idx="1637">
                  <c:v>1.0652873464120471</c:v>
                </c:pt>
                <c:pt idx="1638">
                  <c:v>1.4283011415422304</c:v>
                </c:pt>
                <c:pt idx="1639">
                  <c:v>-0.5371608114735853</c:v>
                </c:pt>
                <c:pt idx="1640">
                  <c:v>1.5581023961849607</c:v>
                </c:pt>
                <c:pt idx="1641">
                  <c:v>0.73290699924796499</c:v>
                </c:pt>
                <c:pt idx="1642">
                  <c:v>0.81365488853146972</c:v>
                </c:pt>
                <c:pt idx="1643">
                  <c:v>-0.1366019866985683</c:v>
                </c:pt>
                <c:pt idx="1644">
                  <c:v>0.89094521812435457</c:v>
                </c:pt>
                <c:pt idx="1645">
                  <c:v>-2.3326888518639199</c:v>
                </c:pt>
                <c:pt idx="1646">
                  <c:v>0.12059646935222666</c:v>
                </c:pt>
                <c:pt idx="1647">
                  <c:v>-0.88474992366822636</c:v>
                </c:pt>
                <c:pt idx="1648">
                  <c:v>0.28580823927482635</c:v>
                </c:pt>
                <c:pt idx="1649">
                  <c:v>-1.303118926927024</c:v>
                </c:pt>
                <c:pt idx="1650">
                  <c:v>-0.56210082238266135</c:v>
                </c:pt>
                <c:pt idx="1651">
                  <c:v>0.241258831615766</c:v>
                </c:pt>
                <c:pt idx="1652">
                  <c:v>0.39910987941810339</c:v>
                </c:pt>
                <c:pt idx="1653">
                  <c:v>0.26844494273733133</c:v>
                </c:pt>
                <c:pt idx="1654">
                  <c:v>1.3626882582584812</c:v>
                </c:pt>
                <c:pt idx="1655">
                  <c:v>-0.54748406217480983</c:v>
                </c:pt>
                <c:pt idx="1656">
                  <c:v>-1.1220062244962683</c:v>
                </c:pt>
                <c:pt idx="1657">
                  <c:v>-0.31274852568833217</c:v>
                </c:pt>
                <c:pt idx="1658">
                  <c:v>-0.91142614897314755</c:v>
                </c:pt>
                <c:pt idx="1659">
                  <c:v>0.72854256214879309</c:v>
                </c:pt>
                <c:pt idx="1660">
                  <c:v>-1.1085208741889021</c:v>
                </c:pt>
                <c:pt idx="1661">
                  <c:v>1.9803753206938532</c:v>
                </c:pt>
                <c:pt idx="1662">
                  <c:v>-2.3326888518639199</c:v>
                </c:pt>
                <c:pt idx="1663">
                  <c:v>-0.10938318918333069</c:v>
                </c:pt>
                <c:pt idx="1664">
                  <c:v>1.70549941079825</c:v>
                </c:pt>
                <c:pt idx="1665">
                  <c:v>1.3377440347484013</c:v>
                </c:pt>
                <c:pt idx="1666">
                  <c:v>0.5807898915739389</c:v>
                </c:pt>
                <c:pt idx="1667">
                  <c:v>0.42853853774346395</c:v>
                </c:pt>
                <c:pt idx="1668">
                  <c:v>-0.9160766226015391</c:v>
                </c:pt>
                <c:pt idx="1669">
                  <c:v>1.5041574575837668</c:v>
                </c:pt>
                <c:pt idx="1670">
                  <c:v>0.74387974897347875</c:v>
                </c:pt>
                <c:pt idx="1671">
                  <c:v>0.88392644937660325</c:v>
                </c:pt>
                <c:pt idx="1672">
                  <c:v>0.18626284855895736</c:v>
                </c:pt>
                <c:pt idx="1673">
                  <c:v>-1.1631945351640938</c:v>
                </c:pt>
                <c:pt idx="1674">
                  <c:v>0.20869667622972374</c:v>
                </c:pt>
                <c:pt idx="1675">
                  <c:v>0.52977623897805481</c:v>
                </c:pt>
                <c:pt idx="1676">
                  <c:v>-0.90700537450432805</c:v>
                </c:pt>
                <c:pt idx="1677">
                  <c:v>1.1319914233556412</c:v>
                </c:pt>
                <c:pt idx="1678">
                  <c:v>-0.60669903752534116</c:v>
                </c:pt>
                <c:pt idx="1679">
                  <c:v>-0.4197024832511892</c:v>
                </c:pt>
                <c:pt idx="1680">
                  <c:v>0.52305895172748273</c:v>
                </c:pt>
                <c:pt idx="1681">
                  <c:v>0.6415516803391772</c:v>
                </c:pt>
                <c:pt idx="1682">
                  <c:v>-0.9357428132349116</c:v>
                </c:pt>
                <c:pt idx="1683">
                  <c:v>0.9160766226015391</c:v>
                </c:pt>
                <c:pt idx="1684">
                  <c:v>0.51096332770104369</c:v>
                </c:pt>
                <c:pt idx="1685">
                  <c:v>-2.7294753130336875E-2</c:v>
                </c:pt>
                <c:pt idx="1686">
                  <c:v>-1.6497748172302691</c:v>
                </c:pt>
                <c:pt idx="1687">
                  <c:v>1.4998555799514568</c:v>
                </c:pt>
                <c:pt idx="1688">
                  <c:v>0.40726562141716954</c:v>
                </c:pt>
                <c:pt idx="1689">
                  <c:v>0.7090713658979878</c:v>
                </c:pt>
                <c:pt idx="1690">
                  <c:v>1.0962493460192049</c:v>
                </c:pt>
                <c:pt idx="1691">
                  <c:v>-1.340132721219006</c:v>
                </c:pt>
                <c:pt idx="1692">
                  <c:v>1.6476067407986854</c:v>
                </c:pt>
                <c:pt idx="1693">
                  <c:v>-0.65357229026958807</c:v>
                </c:pt>
                <c:pt idx="1694">
                  <c:v>0.83438118746035894</c:v>
                </c:pt>
                <c:pt idx="1695">
                  <c:v>-2.7848331374634395E-4</c:v>
                </c:pt>
                <c:pt idx="1696">
                  <c:v>-7.7216540908669834E-2</c:v>
                </c:pt>
                <c:pt idx="1697">
                  <c:v>-0.22809086358191286</c:v>
                </c:pt>
                <c:pt idx="1698">
                  <c:v>-0.41120210929496892</c:v>
                </c:pt>
                <c:pt idx="1699">
                  <c:v>-0.9584193339024254</c:v>
                </c:pt>
                <c:pt idx="1700">
                  <c:v>-0.86474420277514807</c:v>
                </c:pt>
                <c:pt idx="1701">
                  <c:v>0.47386518836406394</c:v>
                </c:pt>
                <c:pt idx="1702">
                  <c:v>-0.54942615065832234</c:v>
                </c:pt>
                <c:pt idx="1703">
                  <c:v>-1.7266823188333925E-2</c:v>
                </c:pt>
                <c:pt idx="1704">
                  <c:v>1.4345070483591595</c:v>
                </c:pt>
                <c:pt idx="1705">
                  <c:v>0.6656880899715969</c:v>
                </c:pt>
                <c:pt idx="1706">
                  <c:v>1.1193970685390091</c:v>
                </c:pt>
                <c:pt idx="1707">
                  <c:v>0.91269250215257414</c:v>
                </c:pt>
                <c:pt idx="1708">
                  <c:v>-0.10574190067435486</c:v>
                </c:pt>
                <c:pt idx="1709">
                  <c:v>0.62149502085438502</c:v>
                </c:pt>
                <c:pt idx="1710">
                  <c:v>-0.14391413952770019</c:v>
                </c:pt>
                <c:pt idx="1711">
                  <c:v>0.24613573911878023</c:v>
                </c:pt>
                <c:pt idx="1712">
                  <c:v>-1.4582861246680039</c:v>
                </c:pt>
                <c:pt idx="1713">
                  <c:v>-0.43587649259941225</c:v>
                </c:pt>
                <c:pt idx="1714">
                  <c:v>-0.9915671258173433</c:v>
                </c:pt>
                <c:pt idx="1715">
                  <c:v>0.9344492282366107</c:v>
                </c:pt>
                <c:pt idx="1716">
                  <c:v>1.4921814106036244</c:v>
                </c:pt>
                <c:pt idx="1717">
                  <c:v>1.354279730573138</c:v>
                </c:pt>
                <c:pt idx="1718">
                  <c:v>0.95577774352630918</c:v>
                </c:pt>
                <c:pt idx="1719">
                  <c:v>-0.99841993820771013</c:v>
                </c:pt>
                <c:pt idx="1720">
                  <c:v>0.76721989974997795</c:v>
                </c:pt>
                <c:pt idx="1721">
                  <c:v>0.74976862643593212</c:v>
                </c:pt>
                <c:pt idx="1722">
                  <c:v>0.99796162603638972</c:v>
                </c:pt>
                <c:pt idx="1723">
                  <c:v>0.12508595159549724</c:v>
                </c:pt>
                <c:pt idx="1724">
                  <c:v>-0.19235850552610581</c:v>
                </c:pt>
                <c:pt idx="1725">
                  <c:v>-0.90176554880041171</c:v>
                </c:pt>
                <c:pt idx="1726">
                  <c:v>0.5622639014981502</c:v>
                </c:pt>
                <c:pt idx="1727">
                  <c:v>1.951527451208946</c:v>
                </c:pt>
                <c:pt idx="1728">
                  <c:v>0.23610129152141335</c:v>
                </c:pt>
                <c:pt idx="1729">
                  <c:v>-0.74094496863341963</c:v>
                </c:pt>
                <c:pt idx="1730">
                  <c:v>0.44908291100312647</c:v>
                </c:pt>
                <c:pt idx="1731">
                  <c:v>-1.596751658902233</c:v>
                </c:pt>
                <c:pt idx="1732">
                  <c:v>-1.0220786119557548</c:v>
                </c:pt>
                <c:pt idx="1733">
                  <c:v>0.99247814118280653</c:v>
                </c:pt>
                <c:pt idx="1734">
                  <c:v>-0.92586495662277146</c:v>
                </c:pt>
                <c:pt idx="1735">
                  <c:v>0.21125889355122479</c:v>
                </c:pt>
                <c:pt idx="1736">
                  <c:v>-2.924491572327103E-2</c:v>
                </c:pt>
                <c:pt idx="1737">
                  <c:v>0.84786797998600627</c:v>
                </c:pt>
                <c:pt idx="1738">
                  <c:v>1.3924170006758133E-3</c:v>
                </c:pt>
                <c:pt idx="1739">
                  <c:v>0.22152182347057994</c:v>
                </c:pt>
                <c:pt idx="1740">
                  <c:v>-0.10322183258632234</c:v>
                </c:pt>
                <c:pt idx="1741">
                  <c:v>-0.25418113116303998</c:v>
                </c:pt>
                <c:pt idx="1742">
                  <c:v>-0.65322753877329232</c:v>
                </c:pt>
                <c:pt idx="1743">
                  <c:v>0.73545937757607482</c:v>
                </c:pt>
                <c:pt idx="1744">
                  <c:v>-8.9115838775014663E-3</c:v>
                </c:pt>
                <c:pt idx="1745">
                  <c:v>1.776453132871221</c:v>
                </c:pt>
                <c:pt idx="1746">
                  <c:v>0.88351493693138006</c:v>
                </c:pt>
                <c:pt idx="1747">
                  <c:v>0.453090911317589</c:v>
                </c:pt>
                <c:pt idx="1748">
                  <c:v>-0.2027234629002819</c:v>
                </c:pt>
                <c:pt idx="1749">
                  <c:v>1.5800368247157917</c:v>
                </c:pt>
                <c:pt idx="1750">
                  <c:v>0.88722395466569492</c:v>
                </c:pt>
                <c:pt idx="1751">
                  <c:v>0.42244116975395907</c:v>
                </c:pt>
                <c:pt idx="1752">
                  <c:v>0.73765094973325218</c:v>
                </c:pt>
                <c:pt idx="1753">
                  <c:v>-0.98566546779363573</c:v>
                </c:pt>
                <c:pt idx="1754">
                  <c:v>1.6651730514359988</c:v>
                </c:pt>
                <c:pt idx="1755">
                  <c:v>0.31889573688747874</c:v>
                </c:pt>
                <c:pt idx="1756">
                  <c:v>-0.60703382688808272</c:v>
                </c:pt>
                <c:pt idx="1757">
                  <c:v>0.65529721472727664</c:v>
                </c:pt>
                <c:pt idx="1758">
                  <c:v>-0.98295317385344139</c:v>
                </c:pt>
                <c:pt idx="1759">
                  <c:v>0.58177911110655656</c:v>
                </c:pt>
                <c:pt idx="1760">
                  <c:v>0.90176554880041171</c:v>
                </c:pt>
                <c:pt idx="1761">
                  <c:v>-0.50906035266434402</c:v>
                </c:pt>
                <c:pt idx="1762">
                  <c:v>0.15517879001001572</c:v>
                </c:pt>
                <c:pt idx="1763">
                  <c:v>0.74021227059315453</c:v>
                </c:pt>
                <c:pt idx="1764">
                  <c:v>0.48824691379408847</c:v>
                </c:pt>
                <c:pt idx="1765">
                  <c:v>2.2001956512888311E-2</c:v>
                </c:pt>
                <c:pt idx="1766">
                  <c:v>0.49075834050764655</c:v>
                </c:pt>
                <c:pt idx="1767">
                  <c:v>-1.2637760773710942</c:v>
                </c:pt>
                <c:pt idx="1768">
                  <c:v>0.25245575075511861</c:v>
                </c:pt>
                <c:pt idx="1769">
                  <c:v>0.91819703537600561</c:v>
                </c:pt>
                <c:pt idx="1770">
                  <c:v>-0.90868738492570378</c:v>
                </c:pt>
                <c:pt idx="1771">
                  <c:v>0.94920276008901827</c:v>
                </c:pt>
                <c:pt idx="1772">
                  <c:v>-5.5696949995190153E-3</c:v>
                </c:pt>
                <c:pt idx="1773">
                  <c:v>0.33181509449687657</c:v>
                </c:pt>
                <c:pt idx="1774">
                  <c:v>-2.3326888518639199</c:v>
                </c:pt>
                <c:pt idx="1775">
                  <c:v>-0.1322463161206541</c:v>
                </c:pt>
                <c:pt idx="1776">
                  <c:v>-0.42335476879874057</c:v>
                </c:pt>
                <c:pt idx="1777">
                  <c:v>-0.240112161698186</c:v>
                </c:pt>
                <c:pt idx="1778">
                  <c:v>-8.1965780433834429E-2</c:v>
                </c:pt>
                <c:pt idx="1779">
                  <c:v>0.65460701124431564</c:v>
                </c:pt>
                <c:pt idx="1780">
                  <c:v>2.004701196363663</c:v>
                </c:pt>
                <c:pt idx="1781">
                  <c:v>0.85989745287452657</c:v>
                </c:pt>
                <c:pt idx="1782">
                  <c:v>0.97710120062320049</c:v>
                </c:pt>
                <c:pt idx="1783">
                  <c:v>-0.14644704332870098</c:v>
                </c:pt>
                <c:pt idx="1784">
                  <c:v>-0.84070886268560341</c:v>
                </c:pt>
                <c:pt idx="1785">
                  <c:v>-1.6336994961412277</c:v>
                </c:pt>
                <c:pt idx="1786">
                  <c:v>-0.43618274789332129</c:v>
                </c:pt>
                <c:pt idx="1787">
                  <c:v>0.95797860464290507</c:v>
                </c:pt>
                <c:pt idx="1788">
                  <c:v>-1.4845941273580883</c:v>
                </c:pt>
                <c:pt idx="1789">
                  <c:v>-1.1969972349553362</c:v>
                </c:pt>
                <c:pt idx="1790">
                  <c:v>-0.68986536561820055</c:v>
                </c:pt>
                <c:pt idx="1791">
                  <c:v>-0.71409340197182003</c:v>
                </c:pt>
                <c:pt idx="1792">
                  <c:v>-0.51048741071194603</c:v>
                </c:pt>
                <c:pt idx="1793">
                  <c:v>0.23953894520385213</c:v>
                </c:pt>
                <c:pt idx="1794">
                  <c:v>-0.59469139887052469</c:v>
                </c:pt>
                <c:pt idx="1795">
                  <c:v>0.36079389440009485</c:v>
                </c:pt>
                <c:pt idx="1796">
                  <c:v>0.86272226093929694</c:v>
                </c:pt>
                <c:pt idx="1797">
                  <c:v>2.6037426173093152</c:v>
                </c:pt>
                <c:pt idx="1798">
                  <c:v>3.2866946982962462E-2</c:v>
                </c:pt>
                <c:pt idx="1799">
                  <c:v>-0.30924114730919344</c:v>
                </c:pt>
                <c:pt idx="1800">
                  <c:v>0.1896642077360047</c:v>
                </c:pt>
                <c:pt idx="1801">
                  <c:v>-0.16222911819840521</c:v>
                </c:pt>
                <c:pt idx="1802">
                  <c:v>-0.70442400827293628</c:v>
                </c:pt>
                <c:pt idx="1803">
                  <c:v>-1.5189961275261916</c:v>
                </c:pt>
                <c:pt idx="1804">
                  <c:v>-0.34597247037667284</c:v>
                </c:pt>
                <c:pt idx="1805">
                  <c:v>0.32065428839867149</c:v>
                </c:pt>
                <c:pt idx="1806">
                  <c:v>0.52945582792751156</c:v>
                </c:pt>
                <c:pt idx="1807">
                  <c:v>0.19164934519661947</c:v>
                </c:pt>
                <c:pt idx="1808">
                  <c:v>-0.2813146705696411</c:v>
                </c:pt>
                <c:pt idx="1809">
                  <c:v>-2.3326888518639199</c:v>
                </c:pt>
                <c:pt idx="1810">
                  <c:v>2.0368803118854517</c:v>
                </c:pt>
                <c:pt idx="1811">
                  <c:v>0.99887846019320636</c:v>
                </c:pt>
                <c:pt idx="1812">
                  <c:v>0.68281648974125309</c:v>
                </c:pt>
                <c:pt idx="1813">
                  <c:v>-0.48824691379408847</c:v>
                </c:pt>
                <c:pt idx="1814">
                  <c:v>0.10714222770219478</c:v>
                </c:pt>
                <c:pt idx="1815">
                  <c:v>2.0330682123173141E-2</c:v>
                </c:pt>
                <c:pt idx="1816">
                  <c:v>8.6716869450222084E-2</c:v>
                </c:pt>
                <c:pt idx="1817">
                  <c:v>-0.55949358460418441</c:v>
                </c:pt>
                <c:pt idx="1818">
                  <c:v>0.55558983972164788</c:v>
                </c:pt>
                <c:pt idx="1819">
                  <c:v>0.91989634257670649</c:v>
                </c:pt>
                <c:pt idx="1820">
                  <c:v>0.4735536388007579</c:v>
                </c:pt>
                <c:pt idx="1821">
                  <c:v>0.41453796537543774</c:v>
                </c:pt>
                <c:pt idx="1822">
                  <c:v>-0.64189383476805162</c:v>
                </c:pt>
                <c:pt idx="1823">
                  <c:v>-1.0871529377571791</c:v>
                </c:pt>
                <c:pt idx="1824">
                  <c:v>-0.31684533873121123</c:v>
                </c:pt>
                <c:pt idx="1825">
                  <c:v>1.3249080689905797</c:v>
                </c:pt>
                <c:pt idx="1826">
                  <c:v>-2.3326888518639199</c:v>
                </c:pt>
                <c:pt idx="1827">
                  <c:v>-0.53603519083257156</c:v>
                </c:pt>
                <c:pt idx="1828">
                  <c:v>0.25475642590431813</c:v>
                </c:pt>
                <c:pt idx="1829">
                  <c:v>0.62318496312522764</c:v>
                </c:pt>
                <c:pt idx="1830">
                  <c:v>0.79212851316166644</c:v>
                </c:pt>
                <c:pt idx="1831">
                  <c:v>0.88681123927032435</c:v>
                </c:pt>
                <c:pt idx="1832">
                  <c:v>0.63608737226528422</c:v>
                </c:pt>
                <c:pt idx="1833">
                  <c:v>-0.86514901545852818</c:v>
                </c:pt>
                <c:pt idx="1834">
                  <c:v>-1.0448804778982719</c:v>
                </c:pt>
                <c:pt idx="1835">
                  <c:v>1.2369999493452932</c:v>
                </c:pt>
                <c:pt idx="1836">
                  <c:v>-1.6651730514359979</c:v>
                </c:pt>
                <c:pt idx="1837">
                  <c:v>1.7823875550528615E-2</c:v>
                </c:pt>
                <c:pt idx="1838">
                  <c:v>-1.3050742373711253</c:v>
                </c:pt>
                <c:pt idx="1839">
                  <c:v>1.345277247666478</c:v>
                </c:pt>
                <c:pt idx="1840">
                  <c:v>-0.60402316471064466</c:v>
                </c:pt>
                <c:pt idx="1841">
                  <c:v>0.10070241986420411</c:v>
                </c:pt>
                <c:pt idx="1842">
                  <c:v>0.72166042762125626</c:v>
                </c:pt>
                <c:pt idx="1843">
                  <c:v>1.1533905003279858</c:v>
                </c:pt>
                <c:pt idx="1844">
                  <c:v>0.25936183773606264</c:v>
                </c:pt>
                <c:pt idx="1845">
                  <c:v>7.4702949347002681E-2</c:v>
                </c:pt>
                <c:pt idx="1846">
                  <c:v>0.87572441553062497</c:v>
                </c:pt>
                <c:pt idx="1847">
                  <c:v>2.542737644188497</c:v>
                </c:pt>
                <c:pt idx="1848">
                  <c:v>0.91058272492218351</c:v>
                </c:pt>
                <c:pt idx="1849">
                  <c:v>0.62250877290141593</c:v>
                </c:pt>
                <c:pt idx="1850">
                  <c:v>1.3740517428492478</c:v>
                </c:pt>
                <c:pt idx="1851">
                  <c:v>2.9250452156839586</c:v>
                </c:pt>
                <c:pt idx="1852">
                  <c:v>0.59469139887052436</c:v>
                </c:pt>
                <c:pt idx="1853">
                  <c:v>-0.10154215229475161</c:v>
                </c:pt>
                <c:pt idx="1854">
                  <c:v>1.0886627523571817</c:v>
                </c:pt>
                <c:pt idx="1855">
                  <c:v>0.15038899034411893</c:v>
                </c:pt>
                <c:pt idx="1856">
                  <c:v>7.6378623630688702E-2</c:v>
                </c:pt>
                <c:pt idx="1857">
                  <c:v>0.40363753464226143</c:v>
                </c:pt>
                <c:pt idx="1858">
                  <c:v>1.8849407306442398</c:v>
                </c:pt>
                <c:pt idx="1859">
                  <c:v>0.77358976735974105</c:v>
                </c:pt>
                <c:pt idx="1860">
                  <c:v>-0.56912681625142802</c:v>
                </c:pt>
                <c:pt idx="1861">
                  <c:v>-0.37868515906142397</c:v>
                </c:pt>
                <c:pt idx="1862">
                  <c:v>-0.47916860508530601</c:v>
                </c:pt>
                <c:pt idx="1863">
                  <c:v>8.1406952477909675E-2</c:v>
                </c:pt>
                <c:pt idx="1864">
                  <c:v>-0.98205068139800811</c:v>
                </c:pt>
                <c:pt idx="1865">
                  <c:v>2.6813527076795696</c:v>
                </c:pt>
                <c:pt idx="1866">
                  <c:v>-0.22095105816323399</c:v>
                </c:pt>
                <c:pt idx="1867">
                  <c:v>-1.7163306352506187</c:v>
                </c:pt>
                <c:pt idx="1868">
                  <c:v>-1.0343628621658185</c:v>
                </c:pt>
                <c:pt idx="1869">
                  <c:v>0.60302082741734486</c:v>
                </c:pt>
                <c:pt idx="1870">
                  <c:v>-1.6108596792457306</c:v>
                </c:pt>
                <c:pt idx="1871">
                  <c:v>-1.0357903368342083</c:v>
                </c:pt>
                <c:pt idx="1872">
                  <c:v>0.39579479632293368</c:v>
                </c:pt>
                <c:pt idx="1873">
                  <c:v>-4.9590347161872085E-2</c:v>
                </c:pt>
                <c:pt idx="1874">
                  <c:v>1.1747757732897015</c:v>
                </c:pt>
                <c:pt idx="1875">
                  <c:v>2.1805194907878622</c:v>
                </c:pt>
                <c:pt idx="1876">
                  <c:v>0.41029312551536257</c:v>
                </c:pt>
                <c:pt idx="1877">
                  <c:v>-2.200195651288845E-2</c:v>
                </c:pt>
                <c:pt idx="1878">
                  <c:v>0.3988083274651657</c:v>
                </c:pt>
                <c:pt idx="1879">
                  <c:v>0.79155697531244751</c:v>
                </c:pt>
                <c:pt idx="1880">
                  <c:v>-0.18569616587207735</c:v>
                </c:pt>
                <c:pt idx="1881">
                  <c:v>-0.76274220722054609</c:v>
                </c:pt>
                <c:pt idx="1882">
                  <c:v>-2.3326888518639199</c:v>
                </c:pt>
                <c:pt idx="1883">
                  <c:v>-0.56536525416973671</c:v>
                </c:pt>
                <c:pt idx="1884">
                  <c:v>1.0248997132465885</c:v>
                </c:pt>
                <c:pt idx="1885">
                  <c:v>0.33152086503146083</c:v>
                </c:pt>
                <c:pt idx="1886">
                  <c:v>6.7444056659991966E-2</c:v>
                </c:pt>
                <c:pt idx="1887">
                  <c:v>2.0618936242779555</c:v>
                </c:pt>
                <c:pt idx="1888">
                  <c:v>1.5849070881220435</c:v>
                </c:pt>
                <c:pt idx="1889">
                  <c:v>-0.62657020118353557</c:v>
                </c:pt>
                <c:pt idx="1890">
                  <c:v>-0.39579479632293368</c:v>
                </c:pt>
                <c:pt idx="1891">
                  <c:v>0.52273967124305998</c:v>
                </c:pt>
                <c:pt idx="1892">
                  <c:v>-2.3326888518639199</c:v>
                </c:pt>
                <c:pt idx="1893">
                  <c:v>-0.46841967361345438</c:v>
                </c:pt>
                <c:pt idx="1894">
                  <c:v>2.3412345796722098</c:v>
                </c:pt>
                <c:pt idx="1895">
                  <c:v>0.95621754519777136</c:v>
                </c:pt>
                <c:pt idx="1896">
                  <c:v>-0.4075682034438704</c:v>
                </c:pt>
                <c:pt idx="1897">
                  <c:v>4.2063380526872474E-2</c:v>
                </c:pt>
                <c:pt idx="1898">
                  <c:v>-1.5849070881220435</c:v>
                </c:pt>
                <c:pt idx="1899">
                  <c:v>0.1144273790123527</c:v>
                </c:pt>
                <c:pt idx="1900">
                  <c:v>1.4770913576679301</c:v>
                </c:pt>
                <c:pt idx="1901">
                  <c:v>-0.70228420068095809</c:v>
                </c:pt>
                <c:pt idx="1902">
                  <c:v>0.58144930805022721</c:v>
                </c:pt>
                <c:pt idx="1903">
                  <c:v>0.94767449411266536</c:v>
                </c:pt>
                <c:pt idx="1904">
                  <c:v>-1.1533905003279858</c:v>
                </c:pt>
                <c:pt idx="1905">
                  <c:v>-1.0811383061540993</c:v>
                </c:pt>
                <c:pt idx="1906">
                  <c:v>1.1162761057617934</c:v>
                </c:pt>
                <c:pt idx="1907">
                  <c:v>1.0846420725140311</c:v>
                </c:pt>
                <c:pt idx="1908">
                  <c:v>-0.14025712570892412</c:v>
                </c:pt>
                <c:pt idx="1909">
                  <c:v>0.23323871164940835</c:v>
                </c:pt>
                <c:pt idx="1910">
                  <c:v>-0.80322963869495689</c:v>
                </c:pt>
                <c:pt idx="1911">
                  <c:v>1.9609629392957724</c:v>
                </c:pt>
                <c:pt idx="1912">
                  <c:v>0.37539617624409033</c:v>
                </c:pt>
                <c:pt idx="1913">
                  <c:v>0.67056180361066264</c:v>
                </c:pt>
                <c:pt idx="1914">
                  <c:v>-0.23152208217437117</c:v>
                </c:pt>
                <c:pt idx="1915">
                  <c:v>1.4032653790690564</c:v>
                </c:pt>
                <c:pt idx="1916">
                  <c:v>-1.4647684116755679</c:v>
                </c:pt>
                <c:pt idx="1917">
                  <c:v>0.25792206011358021</c:v>
                </c:pt>
                <c:pt idx="1918">
                  <c:v>-0.12901631467803146</c:v>
                </c:pt>
                <c:pt idx="1919">
                  <c:v>-2.3326888518639199</c:v>
                </c:pt>
                <c:pt idx="1920">
                  <c:v>1.378359133628718</c:v>
                </c:pt>
                <c:pt idx="1921">
                  <c:v>-0.4957905150340341</c:v>
                </c:pt>
                <c:pt idx="1922">
                  <c:v>3.1752432106598609E-2</c:v>
                </c:pt>
                <c:pt idx="1923">
                  <c:v>0.54167012669063386</c:v>
                </c:pt>
                <c:pt idx="1924">
                  <c:v>-0.99635918156898262</c:v>
                </c:pt>
                <c:pt idx="1925">
                  <c:v>-1.3584719883650354</c:v>
                </c:pt>
                <c:pt idx="1926">
                  <c:v>7.9451253664993712E-2</c:v>
                </c:pt>
                <c:pt idx="1927">
                  <c:v>-0.16731033208226392</c:v>
                </c:pt>
                <c:pt idx="1928">
                  <c:v>7.4423690818704827E-2</c:v>
                </c:pt>
                <c:pt idx="1929">
                  <c:v>1.5761674247774213</c:v>
                </c:pt>
                <c:pt idx="1930">
                  <c:v>2.3455723882028381</c:v>
                </c:pt>
                <c:pt idx="1931">
                  <c:v>1.1904669714321412</c:v>
                </c:pt>
                <c:pt idx="1932">
                  <c:v>0.24871999592529806</c:v>
                </c:pt>
                <c:pt idx="1933">
                  <c:v>1.5868657620285171</c:v>
                </c:pt>
                <c:pt idx="1934">
                  <c:v>0.41271783805465484</c:v>
                </c:pt>
                <c:pt idx="1935">
                  <c:v>0.78263635830804401</c:v>
                </c:pt>
                <c:pt idx="1936">
                  <c:v>-0.37211124924421329</c:v>
                </c:pt>
                <c:pt idx="1937">
                  <c:v>-0.83714542058662811</c:v>
                </c:pt>
                <c:pt idx="1938">
                  <c:v>-0.61475289752532014</c:v>
                </c:pt>
                <c:pt idx="1939">
                  <c:v>0.75420239964861313</c:v>
                </c:pt>
                <c:pt idx="1940">
                  <c:v>1.1859539534982815</c:v>
                </c:pt>
                <c:pt idx="1941">
                  <c:v>-0.12171860852393794</c:v>
                </c:pt>
                <c:pt idx="1942">
                  <c:v>-1.1720040684514883</c:v>
                </c:pt>
                <c:pt idx="1943">
                  <c:v>-0.74718905465367402</c:v>
                </c:pt>
                <c:pt idx="1944">
                  <c:v>0.18456297918250017</c:v>
                </c:pt>
                <c:pt idx="1945">
                  <c:v>-0.5970194581458983</c:v>
                </c:pt>
                <c:pt idx="1946">
                  <c:v>-0.44846693698190682</c:v>
                </c:pt>
                <c:pt idx="1947">
                  <c:v>0.13885108391519344</c:v>
                </c:pt>
                <c:pt idx="1948">
                  <c:v>-0.43955426533042252</c:v>
                </c:pt>
                <c:pt idx="1949">
                  <c:v>0.55981928104823309</c:v>
                </c:pt>
                <c:pt idx="1950">
                  <c:v>-2.3326888518639199</c:v>
                </c:pt>
                <c:pt idx="1951">
                  <c:v>0.1732438890568952</c:v>
                </c:pt>
                <c:pt idx="1952">
                  <c:v>-3.0633212026096976E-3</c:v>
                </c:pt>
                <c:pt idx="1953">
                  <c:v>-2.3326888518639199</c:v>
                </c:pt>
                <c:pt idx="1954">
                  <c:v>-7.1073034883654004E-2</c:v>
                </c:pt>
                <c:pt idx="1955">
                  <c:v>2.041333972599328</c:v>
                </c:pt>
                <c:pt idx="1956">
                  <c:v>-0.72890573452047358</c:v>
                </c:pt>
                <c:pt idx="1957">
                  <c:v>-2.3326888518639199</c:v>
                </c:pt>
                <c:pt idx="1958">
                  <c:v>-0.45185690803946987</c:v>
                </c:pt>
                <c:pt idx="1959">
                  <c:v>-0.23739008252602808</c:v>
                </c:pt>
                <c:pt idx="1960">
                  <c:v>-2.3326888518639199</c:v>
                </c:pt>
                <c:pt idx="1961">
                  <c:v>0.34745114384713061</c:v>
                </c:pt>
                <c:pt idx="1962">
                  <c:v>-0.6303022767390648</c:v>
                </c:pt>
                <c:pt idx="1963">
                  <c:v>0.52817472667692122</c:v>
                </c:pt>
                <c:pt idx="1964">
                  <c:v>-1.377999207123902</c:v>
                </c:pt>
                <c:pt idx="1965">
                  <c:v>0.86839263657432186</c:v>
                </c:pt>
                <c:pt idx="1966">
                  <c:v>1.0594117791387778</c:v>
                </c:pt>
                <c:pt idx="1967">
                  <c:v>-0.40424184563849014</c:v>
                </c:pt>
                <c:pt idx="1968">
                  <c:v>0.20585137333532519</c:v>
                </c:pt>
                <c:pt idx="1969">
                  <c:v>-0.59369464574772213</c:v>
                </c:pt>
                <c:pt idx="1970">
                  <c:v>0.17154797372309585</c:v>
                </c:pt>
                <c:pt idx="1971">
                  <c:v>2.1240863183760088</c:v>
                </c:pt>
                <c:pt idx="1972">
                  <c:v>-0.59186879486182364</c:v>
                </c:pt>
                <c:pt idx="1973">
                  <c:v>-1.5163532112400571</c:v>
                </c:pt>
                <c:pt idx="1974">
                  <c:v>-0.89218838347973861</c:v>
                </c:pt>
                <c:pt idx="1975">
                  <c:v>2.7186533051373205</c:v>
                </c:pt>
                <c:pt idx="1976">
                  <c:v>0.61643579843669005</c:v>
                </c:pt>
                <c:pt idx="1977">
                  <c:v>-0.36942656672427987</c:v>
                </c:pt>
                <c:pt idx="1978">
                  <c:v>0.25130591485044029</c:v>
                </c:pt>
                <c:pt idx="1979">
                  <c:v>-0.85066383895623887</c:v>
                </c:pt>
                <c:pt idx="1980">
                  <c:v>-0.89759144873093177</c:v>
                </c:pt>
                <c:pt idx="1981">
                  <c:v>-1.211662510449554</c:v>
                </c:pt>
                <c:pt idx="1982">
                  <c:v>0.37659169833200068</c:v>
                </c:pt>
                <c:pt idx="1983">
                  <c:v>-5.2378803002590048E-2</c:v>
                </c:pt>
                <c:pt idx="1984">
                  <c:v>-1.0136637001449125</c:v>
                </c:pt>
                <c:pt idx="1985">
                  <c:v>1.0230180744206803</c:v>
                </c:pt>
                <c:pt idx="1986">
                  <c:v>0.41635946704206539</c:v>
                </c:pt>
                <c:pt idx="1987">
                  <c:v>0.61307173589171993</c:v>
                </c:pt>
                <c:pt idx="1988">
                  <c:v>0.12845471361829949</c:v>
                </c:pt>
                <c:pt idx="1989">
                  <c:v>6.3955492520088586E-2</c:v>
                </c:pt>
                <c:pt idx="1990">
                  <c:v>1.7591806598236412</c:v>
                </c:pt>
                <c:pt idx="1991">
                  <c:v>1.3497648152243613</c:v>
                </c:pt>
                <c:pt idx="1992">
                  <c:v>0.16279348832282753</c:v>
                </c:pt>
                <c:pt idx="1993">
                  <c:v>-0.93833469241930756</c:v>
                </c:pt>
                <c:pt idx="1994">
                  <c:v>2.3080264226073384</c:v>
                </c:pt>
                <c:pt idx="1995">
                  <c:v>-1.3563728796838528</c:v>
                </c:pt>
                <c:pt idx="1996">
                  <c:v>0.18597949975008488</c:v>
                </c:pt>
                <c:pt idx="1997">
                  <c:v>-0.42000662596865823</c:v>
                </c:pt>
                <c:pt idx="1998">
                  <c:v>-0.31421106712883606</c:v>
                </c:pt>
                <c:pt idx="1999">
                  <c:v>0.64257836918732691</c:v>
                </c:pt>
                <c:pt idx="2000">
                  <c:v>3.7882789197670387E-2</c:v>
                </c:pt>
                <c:pt idx="2001">
                  <c:v>-0.90931880195903902</c:v>
                </c:pt>
                <c:pt idx="2002">
                  <c:v>-0.45586994678626791</c:v>
                </c:pt>
                <c:pt idx="2003">
                  <c:v>-0.25101850784133101</c:v>
                </c:pt>
                <c:pt idx="2004">
                  <c:v>-1.7545348688874963E-2</c:v>
                </c:pt>
                <c:pt idx="2005">
                  <c:v>-0.45494321144635125</c:v>
                </c:pt>
                <c:pt idx="2006">
                  <c:v>0.84986434431419899</c:v>
                </c:pt>
                <c:pt idx="2007">
                  <c:v>0.56144865532585164</c:v>
                </c:pt>
                <c:pt idx="2008">
                  <c:v>-0.54910232550024285</c:v>
                </c:pt>
                <c:pt idx="2009">
                  <c:v>-1.8514559351736668</c:v>
                </c:pt>
                <c:pt idx="2010">
                  <c:v>-0.99521614301193084</c:v>
                </c:pt>
                <c:pt idx="2011">
                  <c:v>-0.77848209646085309</c:v>
                </c:pt>
                <c:pt idx="2012">
                  <c:v>0.88474992366822636</c:v>
                </c:pt>
                <c:pt idx="2013">
                  <c:v>-0.76497913628061753</c:v>
                </c:pt>
                <c:pt idx="2014">
                  <c:v>0.13828874420493104</c:v>
                </c:pt>
                <c:pt idx="2015">
                  <c:v>0.6110566260482897</c:v>
                </c:pt>
                <c:pt idx="2016">
                  <c:v>-0.65944501566524838</c:v>
                </c:pt>
                <c:pt idx="2017">
                  <c:v>0.23238031131410011</c:v>
                </c:pt>
                <c:pt idx="2018">
                  <c:v>-1.2972826824876229</c:v>
                </c:pt>
                <c:pt idx="2019">
                  <c:v>1.2412004227819584</c:v>
                </c:pt>
                <c:pt idx="2020">
                  <c:v>0.73838226129033147</c:v>
                </c:pt>
                <c:pt idx="2021">
                  <c:v>-1.3669288927302434</c:v>
                </c:pt>
                <c:pt idx="2022">
                  <c:v>1.7163306352506187</c:v>
                </c:pt>
                <c:pt idx="2023">
                  <c:v>-0.66742688137166661</c:v>
                </c:pt>
                <c:pt idx="2024">
                  <c:v>0.81598362913601963</c:v>
                </c:pt>
                <c:pt idx="2025">
                  <c:v>1.196142567041288</c:v>
                </c:pt>
                <c:pt idx="2026">
                  <c:v>-1.2668765851101751</c:v>
                </c:pt>
                <c:pt idx="2027">
                  <c:v>1.6247743739488321</c:v>
                </c:pt>
                <c:pt idx="2028">
                  <c:v>-0.19562189513407058</c:v>
                </c:pt>
                <c:pt idx="2029">
                  <c:v>-1.0376969260205582</c:v>
                </c:pt>
                <c:pt idx="2030">
                  <c:v>-0.50525991722689378</c:v>
                </c:pt>
                <c:pt idx="2031">
                  <c:v>-0.40968732465698393</c:v>
                </c:pt>
                <c:pt idx="2032">
                  <c:v>1.0901750526953464</c:v>
                </c:pt>
                <c:pt idx="2033">
                  <c:v>-0.10742231823327286</c:v>
                </c:pt>
                <c:pt idx="2034">
                  <c:v>-2.3326888518639199</c:v>
                </c:pt>
                <c:pt idx="2035">
                  <c:v>-0.37300673879187823</c:v>
                </c:pt>
                <c:pt idx="2036">
                  <c:v>0.21581738464345609</c:v>
                </c:pt>
                <c:pt idx="2037">
                  <c:v>0.2923414723127547</c:v>
                </c:pt>
                <c:pt idx="2038">
                  <c:v>0.21296780822135225</c:v>
                </c:pt>
                <c:pt idx="2039">
                  <c:v>-0.14729155262395391</c:v>
                </c:pt>
                <c:pt idx="2040">
                  <c:v>-1.899962336605368</c:v>
                </c:pt>
                <c:pt idx="2041">
                  <c:v>-1.7751055684385615</c:v>
                </c:pt>
                <c:pt idx="2042">
                  <c:v>-1.0736745783154888</c:v>
                </c:pt>
                <c:pt idx="2043">
                  <c:v>1.0424799829282243</c:v>
                </c:pt>
                <c:pt idx="2044">
                  <c:v>0.86798668463562856</c:v>
                </c:pt>
                <c:pt idx="2045">
                  <c:v>1.1972823186408308</c:v>
                </c:pt>
                <c:pt idx="2046">
                  <c:v>1.1044118804878789</c:v>
                </c:pt>
                <c:pt idx="2047">
                  <c:v>0.10630200644985546</c:v>
                </c:pt>
                <c:pt idx="2048">
                  <c:v>4.7917460108910903E-2</c:v>
                </c:pt>
                <c:pt idx="2049">
                  <c:v>-1.2876526481236341</c:v>
                </c:pt>
                <c:pt idx="2050">
                  <c:v>0.30252925015952709</c:v>
                </c:pt>
                <c:pt idx="2051">
                  <c:v>0.68000643108272796</c:v>
                </c:pt>
                <c:pt idx="2052">
                  <c:v>0.74645294718582866</c:v>
                </c:pt>
                <c:pt idx="2053">
                  <c:v>-9.9862758438032218E-2</c:v>
                </c:pt>
                <c:pt idx="2054">
                  <c:v>-1.2768810034655438</c:v>
                </c:pt>
                <c:pt idx="2055">
                  <c:v>-1.0014040944712421</c:v>
                </c:pt>
                <c:pt idx="2056">
                  <c:v>0.25274326183218632</c:v>
                </c:pt>
                <c:pt idx="2057">
                  <c:v>-0.95051446905400094</c:v>
                </c:pt>
                <c:pt idx="2058">
                  <c:v>-0.58805746364888278</c:v>
                </c:pt>
                <c:pt idx="2059">
                  <c:v>0.73436491538372883</c:v>
                </c:pt>
                <c:pt idx="2060">
                  <c:v>-0.41332439495681417</c:v>
                </c:pt>
                <c:pt idx="2061">
                  <c:v>-0.13716419578112671</c:v>
                </c:pt>
                <c:pt idx="2062">
                  <c:v>0.67790240651604716</c:v>
                </c:pt>
                <c:pt idx="2063">
                  <c:v>0.88063852759730077</c:v>
                </c:pt>
                <c:pt idx="2064">
                  <c:v>-0.1152683569818712</c:v>
                </c:pt>
                <c:pt idx="2065">
                  <c:v>-1.0282013421986891</c:v>
                </c:pt>
                <c:pt idx="2066">
                  <c:v>-0.71661118201943141</c:v>
                </c:pt>
                <c:pt idx="2067">
                  <c:v>-2.0302746435577768</c:v>
                </c:pt>
                <c:pt idx="2068">
                  <c:v>-1.6832687596303808</c:v>
                </c:pt>
                <c:pt idx="2069">
                  <c:v>0.21895394501964344</c:v>
                </c:pt>
                <c:pt idx="2070">
                  <c:v>-0.6140802246262167</c:v>
                </c:pt>
                <c:pt idx="2071">
                  <c:v>1.0062435840234005</c:v>
                </c:pt>
                <c:pt idx="2072">
                  <c:v>-1.3425290788238411</c:v>
                </c:pt>
                <c:pt idx="2073">
                  <c:v>-0.42792808724411507</c:v>
                </c:pt>
                <c:pt idx="2074">
                  <c:v>0.23839274809403677</c:v>
                </c:pt>
                <c:pt idx="2075">
                  <c:v>-0.23739008252602808</c:v>
                </c:pt>
                <c:pt idx="2076">
                  <c:v>-0.40454405649150049</c:v>
                </c:pt>
                <c:pt idx="2077">
                  <c:v>-0.5465137921981349</c:v>
                </c:pt>
                <c:pt idx="2078">
                  <c:v>-0.57388116888004048</c:v>
                </c:pt>
                <c:pt idx="2079">
                  <c:v>-0.17776878072807809</c:v>
                </c:pt>
                <c:pt idx="2080">
                  <c:v>-0.16759274722964304</c:v>
                </c:pt>
                <c:pt idx="2081">
                  <c:v>-9.7064392075745493E-2</c:v>
                </c:pt>
                <c:pt idx="2082">
                  <c:v>0.35515258948225237</c:v>
                </c:pt>
                <c:pt idx="2083">
                  <c:v>0.65736970150087892</c:v>
                </c:pt>
                <c:pt idx="2084">
                  <c:v>1.1831455401413378</c:v>
                </c:pt>
                <c:pt idx="2085">
                  <c:v>1.3024682627233439</c:v>
                </c:pt>
                <c:pt idx="2086">
                  <c:v>0.36853226487964319</c:v>
                </c:pt>
                <c:pt idx="2087">
                  <c:v>1.6674053001544984</c:v>
                </c:pt>
                <c:pt idx="2088">
                  <c:v>-0.87817882072464648</c:v>
                </c:pt>
                <c:pt idx="2089">
                  <c:v>-0.16872254173263726</c:v>
                </c:pt>
                <c:pt idx="2090">
                  <c:v>-1.5225366053519667</c:v>
                </c:pt>
                <c:pt idx="2091">
                  <c:v>-0.51382126634832437</c:v>
                </c:pt>
                <c:pt idx="2092">
                  <c:v>8.8394186330649743E-2</c:v>
                </c:pt>
                <c:pt idx="2093">
                  <c:v>-0.48010589851642038</c:v>
                </c:pt>
                <c:pt idx="2094">
                  <c:v>0.14391413952770005</c:v>
                </c:pt>
                <c:pt idx="2095">
                  <c:v>-0.5503979720981037</c:v>
                </c:pt>
                <c:pt idx="2096">
                  <c:v>-0.79671017082946127</c:v>
                </c:pt>
                <c:pt idx="2097">
                  <c:v>-2.3326888518639199</c:v>
                </c:pt>
                <c:pt idx="2098">
                  <c:v>-6.3536917959889555E-2</c:v>
                </c:pt>
                <c:pt idx="2099">
                  <c:v>1.4639547574239182</c:v>
                </c:pt>
                <c:pt idx="2100">
                  <c:v>-0.85707948978661619</c:v>
                </c:pt>
                <c:pt idx="2101">
                  <c:v>0.8959261818139862</c:v>
                </c:pt>
                <c:pt idx="2102">
                  <c:v>1.2058804992702359</c:v>
                </c:pt>
                <c:pt idx="2103">
                  <c:v>-6.772317669038419E-2</c:v>
                </c:pt>
                <c:pt idx="2104">
                  <c:v>-1.0141293114570236</c:v>
                </c:pt>
                <c:pt idx="2105">
                  <c:v>-0.30194625484303422</c:v>
                </c:pt>
                <c:pt idx="2106">
                  <c:v>-2.3326888518639199</c:v>
                </c:pt>
                <c:pt idx="2107">
                  <c:v>1.5287787669491806</c:v>
                </c:pt>
                <c:pt idx="2108">
                  <c:v>0.94440706818127007</c:v>
                </c:pt>
                <c:pt idx="2109">
                  <c:v>-1.1209616463371104</c:v>
                </c:pt>
                <c:pt idx="2110">
                  <c:v>-0.84547679404360621</c:v>
                </c:pt>
                <c:pt idx="2111">
                  <c:v>0.74792556721191983</c:v>
                </c:pt>
                <c:pt idx="2112">
                  <c:v>-1.019265621627184</c:v>
                </c:pt>
                <c:pt idx="2113">
                  <c:v>0.69482003241442192</c:v>
                </c:pt>
                <c:pt idx="2114">
                  <c:v>-1.0420006043943413</c:v>
                </c:pt>
                <c:pt idx="2115">
                  <c:v>0.1995975346238803</c:v>
                </c:pt>
                <c:pt idx="2116">
                  <c:v>-0.13856990858263701</c:v>
                </c:pt>
                <c:pt idx="2117">
                  <c:v>1.5957560333487204</c:v>
                </c:pt>
                <c:pt idx="2118">
                  <c:v>-1.2947029242278629</c:v>
                </c:pt>
                <c:pt idx="2119">
                  <c:v>-1.2521034709919576</c:v>
                </c:pt>
                <c:pt idx="2120">
                  <c:v>0.13716419578112685</c:v>
                </c:pt>
                <c:pt idx="2121">
                  <c:v>0.7849080205428498</c:v>
                </c:pt>
                <c:pt idx="2122">
                  <c:v>0.15151568759708176</c:v>
                </c:pt>
                <c:pt idx="2123">
                  <c:v>-1.7126978718143211</c:v>
                </c:pt>
                <c:pt idx="2124">
                  <c:v>-0.1211575198679429</c:v>
                </c:pt>
                <c:pt idx="2125">
                  <c:v>0.40545091090974261</c:v>
                </c:pt>
                <c:pt idx="2126">
                  <c:v>1.1154975622006351</c:v>
                </c:pt>
                <c:pt idx="2127">
                  <c:v>1.2418022804134188</c:v>
                </c:pt>
                <c:pt idx="2128">
                  <c:v>0.13688308583161296</c:v>
                </c:pt>
                <c:pt idx="2129">
                  <c:v>-1.007630630025268</c:v>
                </c:pt>
                <c:pt idx="2130">
                  <c:v>0.32858014360999577</c:v>
                </c:pt>
                <c:pt idx="2131">
                  <c:v>1.2454229108543446</c:v>
                </c:pt>
                <c:pt idx="2132">
                  <c:v>-1.888242183172995</c:v>
                </c:pt>
                <c:pt idx="2133">
                  <c:v>-1.0682389661573455</c:v>
                </c:pt>
                <c:pt idx="2134">
                  <c:v>-0.14701003788314848</c:v>
                </c:pt>
                <c:pt idx="2135">
                  <c:v>-0.18258047170272271</c:v>
                </c:pt>
                <c:pt idx="2136">
                  <c:v>0.51445693334103704</c:v>
                </c:pt>
                <c:pt idx="2137">
                  <c:v>0.21923919325044308</c:v>
                </c:pt>
                <c:pt idx="2138">
                  <c:v>-1.8671401911402663</c:v>
                </c:pt>
                <c:pt idx="2139">
                  <c:v>-4.2899584680222765E-2</c:v>
                </c:pt>
                <c:pt idx="2140">
                  <c:v>-0.40031645056034754</c:v>
                </c:pt>
                <c:pt idx="2141">
                  <c:v>1.0766528726951212</c:v>
                </c:pt>
                <c:pt idx="2142">
                  <c:v>1.7651001276926273</c:v>
                </c:pt>
                <c:pt idx="2143">
                  <c:v>-0.5432832646457938</c:v>
                </c:pt>
                <c:pt idx="2144">
                  <c:v>1.476015136644886E-2</c:v>
                </c:pt>
                <c:pt idx="2145">
                  <c:v>1.0584360693015362</c:v>
                </c:pt>
                <c:pt idx="2146">
                  <c:v>-0.44785113307282876</c:v>
                </c:pt>
                <c:pt idx="2147">
                  <c:v>0.28464805968471252</c:v>
                </c:pt>
                <c:pt idx="2148">
                  <c:v>0.2398255436008698</c:v>
                </c:pt>
                <c:pt idx="2149">
                  <c:v>0.64600557158791827</c:v>
                </c:pt>
                <c:pt idx="2150">
                  <c:v>1.0303297496369599</c:v>
                </c:pt>
                <c:pt idx="2151">
                  <c:v>-0.27523563998339373</c:v>
                </c:pt>
                <c:pt idx="2152">
                  <c:v>-0.32124069239708164</c:v>
                </c:pt>
                <c:pt idx="2153">
                  <c:v>-1.0766528726951212</c:v>
                </c:pt>
                <c:pt idx="2154">
                  <c:v>-0.17437477585920769</c:v>
                </c:pt>
                <c:pt idx="2155">
                  <c:v>-4.1227205784780944E-2</c:v>
                </c:pt>
                <c:pt idx="2156">
                  <c:v>1.4229157421941347</c:v>
                </c:pt>
                <c:pt idx="2157">
                  <c:v>-0.31304098036302852</c:v>
                </c:pt>
                <c:pt idx="2158">
                  <c:v>-0.29059806791956716</c:v>
                </c:pt>
                <c:pt idx="2159">
                  <c:v>0.23095002417741367</c:v>
                </c:pt>
                <c:pt idx="2160">
                  <c:v>0.67755202758707433</c:v>
                </c:pt>
                <c:pt idx="2161">
                  <c:v>-1.370481626374588</c:v>
                </c:pt>
                <c:pt idx="2162">
                  <c:v>-0.38257743024631657</c:v>
                </c:pt>
                <c:pt idx="2163">
                  <c:v>-0.89509447940752684</c:v>
                </c:pt>
                <c:pt idx="2164">
                  <c:v>1.4474841951249493</c:v>
                </c:pt>
                <c:pt idx="2165">
                  <c:v>-1.7114919584805883</c:v>
                </c:pt>
                <c:pt idx="2166">
                  <c:v>-2.3326888518639199</c:v>
                </c:pt>
                <c:pt idx="2167">
                  <c:v>-1.6707693330904403</c:v>
                </c:pt>
                <c:pt idx="2168">
                  <c:v>-0.52737447850328478</c:v>
                </c:pt>
                <c:pt idx="2169">
                  <c:v>0.92245029595582728</c:v>
                </c:pt>
                <c:pt idx="2170">
                  <c:v>-0.64634870886129991</c:v>
                </c:pt>
                <c:pt idx="2171">
                  <c:v>0.40847617359092969</c:v>
                </c:pt>
                <c:pt idx="2172">
                  <c:v>9.3987065893943234E-2</c:v>
                </c:pt>
                <c:pt idx="2173">
                  <c:v>-0.28015596508214224</c:v>
                </c:pt>
                <c:pt idx="2174">
                  <c:v>0.84309043259810745</c:v>
                </c:pt>
                <c:pt idx="2175">
                  <c:v>1.7873515945030467</c:v>
                </c:pt>
                <c:pt idx="2176">
                  <c:v>-0.83359257708482259</c:v>
                </c:pt>
                <c:pt idx="2177">
                  <c:v>0.18371324474875111</c:v>
                </c:pt>
                <c:pt idx="2178">
                  <c:v>2.8070695581497356</c:v>
                </c:pt>
                <c:pt idx="2179">
                  <c:v>-1.0234881444078294</c:v>
                </c:pt>
                <c:pt idx="2180">
                  <c:v>1.3155878620130612</c:v>
                </c:pt>
                <c:pt idx="2181">
                  <c:v>0.32153393581323125</c:v>
                </c:pt>
                <c:pt idx="2182">
                  <c:v>0.51255055463083476</c:v>
                </c:pt>
                <c:pt idx="2183">
                  <c:v>0</c:v>
                </c:pt>
                <c:pt idx="2184">
                  <c:v>-0.27292250377982097</c:v>
                </c:pt>
                <c:pt idx="2185">
                  <c:v>0.39835606751329916</c:v>
                </c:pt>
                <c:pt idx="2186">
                  <c:v>0.63302203531500811</c:v>
                </c:pt>
                <c:pt idx="2187">
                  <c:v>0.69517458928705544</c:v>
                </c:pt>
                <c:pt idx="2188">
                  <c:v>-0.75087568530441806</c:v>
                </c:pt>
                <c:pt idx="2189">
                  <c:v>2.6474468821679507</c:v>
                </c:pt>
                <c:pt idx="2190">
                  <c:v>1.55157328489624</c:v>
                </c:pt>
                <c:pt idx="2191">
                  <c:v>-0.16307569281947357</c:v>
                </c:pt>
                <c:pt idx="2192">
                  <c:v>8.8114616374162943E-2</c:v>
                </c:pt>
                <c:pt idx="2193">
                  <c:v>1.1220062244962683</c:v>
                </c:pt>
                <c:pt idx="2194">
                  <c:v>2.7665069848351052</c:v>
                </c:pt>
                <c:pt idx="2195">
                  <c:v>0.94266855713244013</c:v>
                </c:pt>
                <c:pt idx="2196">
                  <c:v>1.0921953400296476</c:v>
                </c:pt>
                <c:pt idx="2197">
                  <c:v>-1.7956669904252833</c:v>
                </c:pt>
                <c:pt idx="2198">
                  <c:v>-3.258831449053972E-2</c:v>
                </c:pt>
                <c:pt idx="2199">
                  <c:v>-1.6995674901062952</c:v>
                </c:pt>
                <c:pt idx="2200">
                  <c:v>-0.11190492818574012</c:v>
                </c:pt>
                <c:pt idx="2201">
                  <c:v>0.47106289310342736</c:v>
                </c:pt>
                <c:pt idx="2202">
                  <c:v>-8.2245204000051808E-2</c:v>
                </c:pt>
                <c:pt idx="2203">
                  <c:v>-0.67021315386697011</c:v>
                </c:pt>
                <c:pt idx="2204">
                  <c:v>0.57815474536234857</c:v>
                </c:pt>
                <c:pt idx="2205">
                  <c:v>1.7737612197838042</c:v>
                </c:pt>
                <c:pt idx="2206">
                  <c:v>0.16787517574457037</c:v>
                </c:pt>
                <c:pt idx="2207">
                  <c:v>-0.2018707418206796</c:v>
                </c:pt>
                <c:pt idx="2208">
                  <c:v>-0.32212050563154798</c:v>
                </c:pt>
                <c:pt idx="2209">
                  <c:v>-0.22009504508376757</c:v>
                </c:pt>
                <c:pt idx="2210">
                  <c:v>-0.19988162888356714</c:v>
                </c:pt>
                <c:pt idx="2211">
                  <c:v>-1.1512268326527109</c:v>
                </c:pt>
                <c:pt idx="2212">
                  <c:v>-0.8810489968394053</c:v>
                </c:pt>
                <c:pt idx="2213">
                  <c:v>-0.3867756006701511</c:v>
                </c:pt>
                <c:pt idx="2214">
                  <c:v>-0.4679535631743143</c:v>
                </c:pt>
                <c:pt idx="2215">
                  <c:v>-2.3326888518639199</c:v>
                </c:pt>
                <c:pt idx="2216">
                  <c:v>0.73254276361248816</c:v>
                </c:pt>
                <c:pt idx="2217">
                  <c:v>0.45124016444872023</c:v>
                </c:pt>
                <c:pt idx="2218">
                  <c:v>9.1900785951163494E-3</c:v>
                </c:pt>
                <c:pt idx="2219">
                  <c:v>0.97172892320998627</c:v>
                </c:pt>
                <c:pt idx="2220">
                  <c:v>-0.11134448080401285</c:v>
                </c:pt>
                <c:pt idx="2221">
                  <c:v>-1.4631420712061778</c:v>
                </c:pt>
                <c:pt idx="2222">
                  <c:v>1.1116149449101078</c:v>
                </c:pt>
                <c:pt idx="2223">
                  <c:v>-0.63950032809991686</c:v>
                </c:pt>
                <c:pt idx="2224">
                  <c:v>-1.5341770067926566</c:v>
                </c:pt>
                <c:pt idx="2225">
                  <c:v>-0.26080215320628708</c:v>
                </c:pt>
                <c:pt idx="2226">
                  <c:v>-1.2531752236680726E-3</c:v>
                </c:pt>
                <c:pt idx="2227">
                  <c:v>1.8522293932861518</c:v>
                </c:pt>
                <c:pt idx="2228">
                  <c:v>-3.3981502686296391E-2</c:v>
                </c:pt>
                <c:pt idx="2229">
                  <c:v>-1.0071680660589275</c:v>
                </c:pt>
                <c:pt idx="2230">
                  <c:v>0.25073112156555522</c:v>
                </c:pt>
                <c:pt idx="2231">
                  <c:v>7.1631421114891E-2</c:v>
                </c:pt>
                <c:pt idx="2232">
                  <c:v>-8.1127548043991388E-2</c:v>
                </c:pt>
                <c:pt idx="2233">
                  <c:v>0.71841238075448355</c:v>
                </c:pt>
                <c:pt idx="2234">
                  <c:v>-0.91353755134491887</c:v>
                </c:pt>
                <c:pt idx="2235">
                  <c:v>-1.6718948903671838</c:v>
                </c:pt>
                <c:pt idx="2236">
                  <c:v>0.28015596508214202</c:v>
                </c:pt>
                <c:pt idx="2237">
                  <c:v>-1.0972656662999334</c:v>
                </c:pt>
                <c:pt idx="2238">
                  <c:v>-1.5487952319425775</c:v>
                </c:pt>
                <c:pt idx="2239">
                  <c:v>8.2245204000051933E-2</c:v>
                </c:pt>
                <c:pt idx="2240">
                  <c:v>7.8613190483074788E-2</c:v>
                </c:pt>
                <c:pt idx="2241">
                  <c:v>-0.36466035003945807</c:v>
                </c:pt>
                <c:pt idx="2242">
                  <c:v>0.66117661598384092</c:v>
                </c:pt>
                <c:pt idx="2243">
                  <c:v>0.95358150228527938</c:v>
                </c:pt>
                <c:pt idx="2244">
                  <c:v>-1.7846070628958204</c:v>
                </c:pt>
                <c:pt idx="2245">
                  <c:v>-0.20528251342103393</c:v>
                </c:pt>
                <c:pt idx="2246">
                  <c:v>0.53426772890452601</c:v>
                </c:pt>
                <c:pt idx="2247">
                  <c:v>2.2380250737659311</c:v>
                </c:pt>
                <c:pt idx="2248">
                  <c:v>0.81404270533185452</c:v>
                </c:pt>
                <c:pt idx="2249">
                  <c:v>0.24785839326825812</c:v>
                </c:pt>
                <c:pt idx="2250">
                  <c:v>0.57191228316072951</c:v>
                </c:pt>
                <c:pt idx="2251">
                  <c:v>1.3473450613492357</c:v>
                </c:pt>
                <c:pt idx="2252">
                  <c:v>0.12284090098425868</c:v>
                </c:pt>
                <c:pt idx="2253">
                  <c:v>-0.22180723317710044</c:v>
                </c:pt>
                <c:pt idx="2254">
                  <c:v>1.2253572285266471E-2</c:v>
                </c:pt>
                <c:pt idx="2255">
                  <c:v>0.53973621953180295</c:v>
                </c:pt>
                <c:pt idx="2256">
                  <c:v>-0.42945451309592297</c:v>
                </c:pt>
                <c:pt idx="2257">
                  <c:v>0.20442934802849994</c:v>
                </c:pt>
                <c:pt idx="2258">
                  <c:v>0.47199657947658663</c:v>
                </c:pt>
                <c:pt idx="2259">
                  <c:v>0.66048373822932016</c:v>
                </c:pt>
                <c:pt idx="2260">
                  <c:v>-0.62217078451576591</c:v>
                </c:pt>
                <c:pt idx="2261">
                  <c:v>-0.81094358878613138</c:v>
                </c:pt>
                <c:pt idx="2262">
                  <c:v>0.97306935955123031</c:v>
                </c:pt>
                <c:pt idx="2263">
                  <c:v>-8.0289372653218449E-2</c:v>
                </c:pt>
                <c:pt idx="2264">
                  <c:v>-1.562807034507768</c:v>
                </c:pt>
                <c:pt idx="2265">
                  <c:v>-0.69269452193823233</c:v>
                </c:pt>
                <c:pt idx="2266">
                  <c:v>0.91438325340601601</c:v>
                </c:pt>
                <c:pt idx="2267">
                  <c:v>1.1932999643564133</c:v>
                </c:pt>
                <c:pt idx="2268">
                  <c:v>1.1703453584351211</c:v>
                </c:pt>
                <c:pt idx="2269">
                  <c:v>0.8542683163132474</c:v>
                </c:pt>
                <c:pt idx="2270">
                  <c:v>0.79155697531244751</c:v>
                </c:pt>
                <c:pt idx="2271">
                  <c:v>2.0887767046267713E-2</c:v>
                </c:pt>
                <c:pt idx="2272">
                  <c:v>-0.56503854031518896</c:v>
                </c:pt>
                <c:pt idx="2273">
                  <c:v>-0.27350065045877542</c:v>
                </c:pt>
                <c:pt idx="2274">
                  <c:v>0.36347009333002017</c:v>
                </c:pt>
                <c:pt idx="2275">
                  <c:v>-0.57618101801368105</c:v>
                </c:pt>
                <c:pt idx="2276">
                  <c:v>0.53941409803006424</c:v>
                </c:pt>
                <c:pt idx="2277">
                  <c:v>0.29001712960835524</c:v>
                </c:pt>
                <c:pt idx="2278">
                  <c:v>1.9552807765126676</c:v>
                </c:pt>
                <c:pt idx="2279">
                  <c:v>1.9823581195523312</c:v>
                </c:pt>
                <c:pt idx="2280">
                  <c:v>-1.3112992144230049</c:v>
                </c:pt>
                <c:pt idx="2281">
                  <c:v>0.26310778515194172</c:v>
                </c:pt>
                <c:pt idx="2282">
                  <c:v>0.31450365598681779</c:v>
                </c:pt>
                <c:pt idx="2283">
                  <c:v>0.24900723781528475</c:v>
                </c:pt>
                <c:pt idx="2284">
                  <c:v>0.29059806791956716</c:v>
                </c:pt>
                <c:pt idx="2285">
                  <c:v>-0.49657792439839998</c:v>
                </c:pt>
                <c:pt idx="2286">
                  <c:v>-0.46019990891363632</c:v>
                </c:pt>
                <c:pt idx="2287">
                  <c:v>0.89260307843470865</c:v>
                </c:pt>
                <c:pt idx="2288">
                  <c:v>1.1188761511312595</c:v>
                </c:pt>
                <c:pt idx="2289">
                  <c:v>-0.86353061401742126</c:v>
                </c:pt>
                <c:pt idx="2290">
                  <c:v>0.17861760047728326</c:v>
                </c:pt>
                <c:pt idx="2291">
                  <c:v>0.40575326979116932</c:v>
                </c:pt>
                <c:pt idx="2292">
                  <c:v>-1.1501470171288539</c:v>
                </c:pt>
                <c:pt idx="2293">
                  <c:v>0.73363576239619399</c:v>
                </c:pt>
                <c:pt idx="2294">
                  <c:v>-0.25619503216163714</c:v>
                </c:pt>
                <c:pt idx="2295">
                  <c:v>0.49831131020764208</c:v>
                </c:pt>
                <c:pt idx="2296">
                  <c:v>-0.98250182759566174</c:v>
                </c:pt>
                <c:pt idx="2297">
                  <c:v>0.84388535239922213</c:v>
                </c:pt>
                <c:pt idx="2298">
                  <c:v>0.22066570251137313</c:v>
                </c:pt>
                <c:pt idx="2299">
                  <c:v>0.31304098036302874</c:v>
                </c:pt>
                <c:pt idx="2300">
                  <c:v>0.7372854418664484</c:v>
                </c:pt>
                <c:pt idx="2301">
                  <c:v>0.5988509196386157</c:v>
                </c:pt>
                <c:pt idx="2302">
                  <c:v>1.8055279107685898</c:v>
                </c:pt>
                <c:pt idx="2303">
                  <c:v>1.6347581039515293</c:v>
                </c:pt>
                <c:pt idx="2304">
                  <c:v>1.5977488697891888</c:v>
                </c:pt>
                <c:pt idx="2305">
                  <c:v>-0.29423116382743797</c:v>
                </c:pt>
                <c:pt idx="2306">
                  <c:v>1.8623866771126407</c:v>
                </c:pt>
                <c:pt idx="2307">
                  <c:v>0.81171763687397802</c:v>
                </c:pt>
                <c:pt idx="2308">
                  <c:v>0.10294186577449446</c:v>
                </c:pt>
                <c:pt idx="2309">
                  <c:v>-0.40318439812210366</c:v>
                </c:pt>
                <c:pt idx="2310">
                  <c:v>-0.78055754353619622</c:v>
                </c:pt>
                <c:pt idx="2311">
                  <c:v>4.3735818831648142E-2</c:v>
                </c:pt>
                <c:pt idx="2312">
                  <c:v>-1.022548230376898</c:v>
                </c:pt>
                <c:pt idx="2313">
                  <c:v>1.8347134300580201</c:v>
                </c:pt>
                <c:pt idx="2314">
                  <c:v>-0.81036337143583181</c:v>
                </c:pt>
                <c:pt idx="2315">
                  <c:v>-0.67545149749594047</c:v>
                </c:pt>
                <c:pt idx="2316">
                  <c:v>1.1566461630164675</c:v>
                </c:pt>
                <c:pt idx="2317">
                  <c:v>0.5432832646457938</c:v>
                </c:pt>
                <c:pt idx="2318">
                  <c:v>0.36242904100476087</c:v>
                </c:pt>
                <c:pt idx="2319">
                  <c:v>2.1571169154019594</c:v>
                </c:pt>
                <c:pt idx="2320">
                  <c:v>-1.4407686999228762</c:v>
                </c:pt>
                <c:pt idx="2321">
                  <c:v>-0.62014434405753138</c:v>
                </c:pt>
                <c:pt idx="2322">
                  <c:v>-0.30573756901321197</c:v>
                </c:pt>
                <c:pt idx="2323">
                  <c:v>-0.28247375387305207</c:v>
                </c:pt>
                <c:pt idx="2324">
                  <c:v>-1.6662881379199752</c:v>
                </c:pt>
                <c:pt idx="2325">
                  <c:v>-8.1686363267156128E-2</c:v>
                </c:pt>
                <c:pt idx="2326">
                  <c:v>-0.90260225518370707</c:v>
                </c:pt>
                <c:pt idx="2327">
                  <c:v>-0.33888529193645406</c:v>
                </c:pt>
                <c:pt idx="2328">
                  <c:v>-0.14292937156952276</c:v>
                </c:pt>
                <c:pt idx="2329">
                  <c:v>-0.63847566077996942</c:v>
                </c:pt>
                <c:pt idx="2330">
                  <c:v>0.11246541071915442</c:v>
                </c:pt>
                <c:pt idx="2331">
                  <c:v>2.2553968164778717</c:v>
                </c:pt>
                <c:pt idx="2332">
                  <c:v>0.18031562676463006</c:v>
                </c:pt>
                <c:pt idx="2333">
                  <c:v>0.30778086414632405</c:v>
                </c:pt>
                <c:pt idx="2334">
                  <c:v>0.926292548447049</c:v>
                </c:pt>
                <c:pt idx="2335">
                  <c:v>-8.0761037852922594E-3</c:v>
                </c:pt>
                <c:pt idx="2336">
                  <c:v>-0.88928980296812843</c:v>
                </c:pt>
                <c:pt idx="2337">
                  <c:v>0.16194695252331542</c:v>
                </c:pt>
                <c:pt idx="2338">
                  <c:v>0.45432560493253643</c:v>
                </c:pt>
                <c:pt idx="2339">
                  <c:v>0.56112266134157085</c:v>
                </c:pt>
                <c:pt idx="2340">
                  <c:v>-0.75364736829292023</c:v>
                </c:pt>
                <c:pt idx="2341">
                  <c:v>-1.9705763093354007</c:v>
                </c:pt>
                <c:pt idx="2342">
                  <c:v>-0.94180036919780319</c:v>
                </c:pt>
                <c:pt idx="2343">
                  <c:v>-1.0187975736396864</c:v>
                </c:pt>
                <c:pt idx="2344">
                  <c:v>1.1225289729647316</c:v>
                </c:pt>
                <c:pt idx="2345">
                  <c:v>-1.3877805925855813</c:v>
                </c:pt>
                <c:pt idx="2346">
                  <c:v>5.684118867085685E-2</c:v>
                </c:pt>
                <c:pt idx="2347">
                  <c:v>0.70121550214060946</c:v>
                </c:pt>
                <c:pt idx="2348">
                  <c:v>4.5965927690330352E-2</c:v>
                </c:pt>
                <c:pt idx="2349">
                  <c:v>2.0882677174189008</c:v>
                </c:pt>
                <c:pt idx="2350">
                  <c:v>-1.2460279384310329</c:v>
                </c:pt>
                <c:pt idx="2351">
                  <c:v>-1.2740543628513357</c:v>
                </c:pt>
                <c:pt idx="2352">
                  <c:v>-0.21524732988601722</c:v>
                </c:pt>
                <c:pt idx="2353">
                  <c:v>-0.46515902999769326</c:v>
                </c:pt>
                <c:pt idx="2354">
                  <c:v>1.064305533243459</c:v>
                </c:pt>
                <c:pt idx="2355">
                  <c:v>0.28160440590482155</c:v>
                </c:pt>
                <c:pt idx="2356">
                  <c:v>0.19391899935740886</c:v>
                </c:pt>
                <c:pt idx="2357">
                  <c:v>0.11863309027841544</c:v>
                </c:pt>
                <c:pt idx="2358">
                  <c:v>0.78832313034462753</c:v>
                </c:pt>
                <c:pt idx="2359">
                  <c:v>-1.0921953400296487</c:v>
                </c:pt>
                <c:pt idx="2360">
                  <c:v>-0.91438325340601501</c:v>
                </c:pt>
                <c:pt idx="2361">
                  <c:v>-1.8832976791941647</c:v>
                </c:pt>
                <c:pt idx="2362">
                  <c:v>1.6027589172730103</c:v>
                </c:pt>
                <c:pt idx="2363">
                  <c:v>1.0324628348561766</c:v>
                </c:pt>
                <c:pt idx="2364">
                  <c:v>-1.4913341327223442</c:v>
                </c:pt>
                <c:pt idx="2365">
                  <c:v>0.19817730445830847</c:v>
                </c:pt>
                <c:pt idx="2366">
                  <c:v>0.96062577873569055</c:v>
                </c:pt>
                <c:pt idx="2367">
                  <c:v>-6.4051599295332426E-3</c:v>
                </c:pt>
                <c:pt idx="2368">
                  <c:v>-1.3899723504073072</c:v>
                </c:pt>
                <c:pt idx="2369">
                  <c:v>0.16448691059399187</c:v>
                </c:pt>
                <c:pt idx="2370">
                  <c:v>-0.48229455960894418</c:v>
                </c:pt>
                <c:pt idx="2371">
                  <c:v>1.0338875054146917</c:v>
                </c:pt>
                <c:pt idx="2372">
                  <c:v>-1.0594117791387778</c:v>
                </c:pt>
                <c:pt idx="2373">
                  <c:v>-0.53909203248943061</c:v>
                </c:pt>
                <c:pt idx="2374">
                  <c:v>-2.3326888518639199</c:v>
                </c:pt>
                <c:pt idx="2375">
                  <c:v>-0.22437673672069058</c:v>
                </c:pt>
                <c:pt idx="2376">
                  <c:v>1.8655509994276422</c:v>
                </c:pt>
                <c:pt idx="2377">
                  <c:v>7.7775182511494109E-2</c:v>
                </c:pt>
                <c:pt idx="2378">
                  <c:v>-0.1394134675372036</c:v>
                </c:pt>
                <c:pt idx="2379">
                  <c:v>-0.57716760063622397</c:v>
                </c:pt>
                <c:pt idx="2380">
                  <c:v>1.3951125876267321</c:v>
                </c:pt>
                <c:pt idx="2381">
                  <c:v>0.824169330690673</c:v>
                </c:pt>
                <c:pt idx="2382">
                  <c:v>-0.60770360983648475</c:v>
                </c:pt>
                <c:pt idx="2383">
                  <c:v>-1.189901518311745</c:v>
                </c:pt>
                <c:pt idx="2384">
                  <c:v>-0.24412689831788639</c:v>
                </c:pt>
                <c:pt idx="2385">
                  <c:v>0.66256332480626401</c:v>
                </c:pt>
                <c:pt idx="2386">
                  <c:v>-0.21097413454669958</c:v>
                </c:pt>
                <c:pt idx="2387">
                  <c:v>-1.2851047160165647</c:v>
                </c:pt>
                <c:pt idx="2388">
                  <c:v>1.083138830109299</c:v>
                </c:pt>
                <c:pt idx="2389">
                  <c:v>-0.34538121291332669</c:v>
                </c:pt>
                <c:pt idx="2390">
                  <c:v>-0.56798114275537437</c:v>
                </c:pt>
                <c:pt idx="2391">
                  <c:v>0.69198671378503751</c:v>
                </c:pt>
                <c:pt idx="2392">
                  <c:v>0.71014600770973368</c:v>
                </c:pt>
                <c:pt idx="2393">
                  <c:v>0.7997739210150806</c:v>
                </c:pt>
                <c:pt idx="2394">
                  <c:v>7.5820041939000354E-2</c:v>
                </c:pt>
                <c:pt idx="2395">
                  <c:v>0.5461904832175688</c:v>
                </c:pt>
                <c:pt idx="2396">
                  <c:v>-1.4964339553176886</c:v>
                </c:pt>
                <c:pt idx="2397">
                  <c:v>1.6855698517038369</c:v>
                </c:pt>
                <c:pt idx="2398">
                  <c:v>2.5288659296001521</c:v>
                </c:pt>
                <c:pt idx="2399">
                  <c:v>-0.43434582848410641</c:v>
                </c:pt>
                <c:pt idx="2400">
                  <c:v>-5.6004407816259906E-2</c:v>
                </c:pt>
                <c:pt idx="2401">
                  <c:v>0.32769848214851061</c:v>
                </c:pt>
                <c:pt idx="2402">
                  <c:v>1.2514938374312705</c:v>
                </c:pt>
                <c:pt idx="2403">
                  <c:v>0.90092947324712058</c:v>
                </c:pt>
                <c:pt idx="2404">
                  <c:v>0.54038063063019048</c:v>
                </c:pt>
                <c:pt idx="2405">
                  <c:v>-0.63574648449534599</c:v>
                </c:pt>
                <c:pt idx="2406">
                  <c:v>0.81559519861454477</c:v>
                </c:pt>
                <c:pt idx="2407">
                  <c:v>-0.46593492396852587</c:v>
                </c:pt>
                <c:pt idx="2408">
                  <c:v>1.3733363185759013</c:v>
                </c:pt>
                <c:pt idx="2409">
                  <c:v>-0.81676085977549739</c:v>
                </c:pt>
                <c:pt idx="2410">
                  <c:v>-0.63098177862264559</c:v>
                </c:pt>
                <c:pt idx="2411">
                  <c:v>-1.4183323116636577</c:v>
                </c:pt>
                <c:pt idx="2412">
                  <c:v>-0.33005014754283873</c:v>
                </c:pt>
                <c:pt idx="2413">
                  <c:v>0.8039988788820569</c:v>
                </c:pt>
                <c:pt idx="2414">
                  <c:v>-1.0741702990983928</c:v>
                </c:pt>
                <c:pt idx="2415">
                  <c:v>1.5562301605703206</c:v>
                </c:pt>
                <c:pt idx="2416">
                  <c:v>8.1965780433834429E-2</c:v>
                </c:pt>
                <c:pt idx="2417">
                  <c:v>-0.11807220914580453</c:v>
                </c:pt>
                <c:pt idx="2418">
                  <c:v>-0.91650037547421404</c:v>
                </c:pt>
                <c:pt idx="2419">
                  <c:v>-0.81171763687397802</c:v>
                </c:pt>
                <c:pt idx="2420">
                  <c:v>-0.46391818162090742</c:v>
                </c:pt>
                <c:pt idx="2421">
                  <c:v>2.0584061593056919</c:v>
                </c:pt>
                <c:pt idx="2422">
                  <c:v>1.2588403847111125</c:v>
                </c:pt>
                <c:pt idx="2423">
                  <c:v>-0.58013072754591788</c:v>
                </c:pt>
                <c:pt idx="2424">
                  <c:v>1.888242183172995</c:v>
                </c:pt>
                <c:pt idx="2425">
                  <c:v>-0.62453819930620413</c:v>
                </c:pt>
                <c:pt idx="2426">
                  <c:v>-1.7644393502886226</c:v>
                </c:pt>
                <c:pt idx="2427">
                  <c:v>9.1749571061373603E-2</c:v>
                </c:pt>
                <c:pt idx="2428">
                  <c:v>-2.3326888518639199</c:v>
                </c:pt>
                <c:pt idx="2429">
                  <c:v>0.29350423542119153</c:v>
                </c:pt>
                <c:pt idx="2430">
                  <c:v>-0.40666056917580495</c:v>
                </c:pt>
                <c:pt idx="2431">
                  <c:v>-1.4229157421941347</c:v>
                </c:pt>
                <c:pt idx="2432">
                  <c:v>0.44569715430316215</c:v>
                </c:pt>
                <c:pt idx="2433">
                  <c:v>-1.0253706902276587</c:v>
                </c:pt>
                <c:pt idx="2434">
                  <c:v>0.15630631520167726</c:v>
                </c:pt>
                <c:pt idx="2435">
                  <c:v>-0.69641622728955299</c:v>
                </c:pt>
                <c:pt idx="2436">
                  <c:v>-2.0067827253472892</c:v>
                </c:pt>
                <c:pt idx="2437">
                  <c:v>0.75976555788255784</c:v>
                </c:pt>
                <c:pt idx="2438">
                  <c:v>0.24498770898807287</c:v>
                </c:pt>
                <c:pt idx="2439">
                  <c:v>0.83477568729295715</c:v>
                </c:pt>
                <c:pt idx="2440">
                  <c:v>-0.18484625358012532</c:v>
                </c:pt>
                <c:pt idx="2441">
                  <c:v>0.55299204263598223</c:v>
                </c:pt>
                <c:pt idx="2442">
                  <c:v>-0.8074663659143172</c:v>
                </c:pt>
                <c:pt idx="2443">
                  <c:v>-4.8196265179013244E-2</c:v>
                </c:pt>
                <c:pt idx="2444">
                  <c:v>-0.61139230520282495</c:v>
                </c:pt>
                <c:pt idx="2445">
                  <c:v>1.7126978718143204</c:v>
                </c:pt>
                <c:pt idx="2446">
                  <c:v>0.56699972997764403</c:v>
                </c:pt>
                <c:pt idx="2447">
                  <c:v>-0.43832768282429818</c:v>
                </c:pt>
                <c:pt idx="2448">
                  <c:v>-0.19675747391473405</c:v>
                </c:pt>
                <c:pt idx="2449">
                  <c:v>1.2268886115851527</c:v>
                </c:pt>
                <c:pt idx="2450">
                  <c:v>1.2358038152043493</c:v>
                </c:pt>
                <c:pt idx="2451">
                  <c:v>0.32564226096120669</c:v>
                </c:pt>
                <c:pt idx="2452">
                  <c:v>0.24326626850654096</c:v>
                </c:pt>
                <c:pt idx="2453">
                  <c:v>-0.93444922823661003</c:v>
                </c:pt>
                <c:pt idx="2454">
                  <c:v>1.1764431372142021</c:v>
                </c:pt>
                <c:pt idx="2455">
                  <c:v>0.43740817862641346</c:v>
                </c:pt>
                <c:pt idx="2456">
                  <c:v>0.4380211402836916</c:v>
                </c:pt>
                <c:pt idx="2457">
                  <c:v>0.14898088702575701</c:v>
                </c:pt>
                <c:pt idx="2458">
                  <c:v>2.7417957649688884</c:v>
                </c:pt>
                <c:pt idx="2459">
                  <c:v>-1.5874215345639549E-2</c:v>
                </c:pt>
                <c:pt idx="2460">
                  <c:v>0.11274566522414824</c:v>
                </c:pt>
                <c:pt idx="2461">
                  <c:v>1.5552960848319688</c:v>
                </c:pt>
                <c:pt idx="2462">
                  <c:v>-1.0090196173187502</c:v>
                </c:pt>
                <c:pt idx="2463">
                  <c:v>0.62217078451576591</c:v>
                </c:pt>
                <c:pt idx="2464">
                  <c:v>-1.1008317461782389</c:v>
                </c:pt>
                <c:pt idx="2465">
                  <c:v>-1.0697182717306901</c:v>
                </c:pt>
                <c:pt idx="2466">
                  <c:v>-1.0608772378661826</c:v>
                </c:pt>
                <c:pt idx="2467">
                  <c:v>1.3672833899650403</c:v>
                </c:pt>
                <c:pt idx="2468">
                  <c:v>3.4817447091230559E-2</c:v>
                </c:pt>
                <c:pt idx="2469">
                  <c:v>-0.17578869821005449</c:v>
                </c:pt>
                <c:pt idx="2470">
                  <c:v>-0.824169330690673</c:v>
                </c:pt>
                <c:pt idx="2471">
                  <c:v>-2.0413339725993271</c:v>
                </c:pt>
                <c:pt idx="2472">
                  <c:v>1.0258418947656673</c:v>
                </c:pt>
                <c:pt idx="2473">
                  <c:v>-0.55461522731791946</c:v>
                </c:pt>
                <c:pt idx="2474">
                  <c:v>-1.351498061518597</c:v>
                </c:pt>
                <c:pt idx="2475">
                  <c:v>-0.47199657947658663</c:v>
                </c:pt>
                <c:pt idx="2476">
                  <c:v>2.0237563957768501</c:v>
                </c:pt>
                <c:pt idx="2477">
                  <c:v>0.69234057450446496</c:v>
                </c:pt>
                <c:pt idx="2478">
                  <c:v>1.4070022204125221</c:v>
                </c:pt>
                <c:pt idx="2479">
                  <c:v>-7.4982213701156319E-2</c:v>
                </c:pt>
                <c:pt idx="2480">
                  <c:v>0.58309895685715507</c:v>
                </c:pt>
                <c:pt idx="2481">
                  <c:v>0.92586495662277146</c:v>
                </c:pt>
                <c:pt idx="2482">
                  <c:v>-0.91947126687215952</c:v>
                </c:pt>
                <c:pt idx="2483">
                  <c:v>-1.113956278604495E-2</c:v>
                </c:pt>
                <c:pt idx="2484">
                  <c:v>-1.2762519796470566</c:v>
                </c:pt>
                <c:pt idx="2485">
                  <c:v>0.89426339570331925</c:v>
                </c:pt>
                <c:pt idx="2486">
                  <c:v>1.2478457635890194</c:v>
                </c:pt>
                <c:pt idx="2487">
                  <c:v>-0.48354626048009441</c:v>
                </c:pt>
                <c:pt idx="2488">
                  <c:v>0.31684533873121107</c:v>
                </c:pt>
                <c:pt idx="2489">
                  <c:v>-1.3619838642405833</c:v>
                </c:pt>
                <c:pt idx="2490">
                  <c:v>0.25044375599638963</c:v>
                </c:pt>
                <c:pt idx="2491">
                  <c:v>1.7360987026808454</c:v>
                </c:pt>
                <c:pt idx="2492">
                  <c:v>-0.33829546625049878</c:v>
                </c:pt>
                <c:pt idx="2493">
                  <c:v>1.6519506763748097</c:v>
                </c:pt>
                <c:pt idx="2494">
                  <c:v>-0.34360816379405684</c:v>
                </c:pt>
                <c:pt idx="2495">
                  <c:v>0.15292432986462665</c:v>
                </c:pt>
                <c:pt idx="2496">
                  <c:v>-0.2444138150772753</c:v>
                </c:pt>
                <c:pt idx="2497">
                  <c:v>0.19931345647270721</c:v>
                </c:pt>
                <c:pt idx="2498">
                  <c:v>0.52657456791634294</c:v>
                </c:pt>
                <c:pt idx="2499">
                  <c:v>-1.2399980544347473</c:v>
                </c:pt>
                <c:pt idx="2500">
                  <c:v>-1.3605770999517541</c:v>
                </c:pt>
                <c:pt idx="2501">
                  <c:v>-0.82612645329608636</c:v>
                </c:pt>
                <c:pt idx="2502">
                  <c:v>0.61879479766099177</c:v>
                </c:pt>
                <c:pt idx="2503">
                  <c:v>-9.0351370721367008E-2</c:v>
                </c:pt>
                <c:pt idx="2504">
                  <c:v>-0.62419978312228175</c:v>
                </c:pt>
                <c:pt idx="2505">
                  <c:v>-0.42518302841235062</c:v>
                </c:pt>
                <c:pt idx="2506">
                  <c:v>-0.83912379523388958</c:v>
                </c:pt>
                <c:pt idx="2507">
                  <c:v>2.4114983519347764</c:v>
                </c:pt>
                <c:pt idx="2508">
                  <c:v>-1.6640600316217604</c:v>
                </c:pt>
                <c:pt idx="2509">
                  <c:v>-0.95467904729684305</c:v>
                </c:pt>
                <c:pt idx="2510">
                  <c:v>-0.7097877027020979</c:v>
                </c:pt>
                <c:pt idx="2511">
                  <c:v>-4.6523490193272059E-2</c:v>
                </c:pt>
                <c:pt idx="2512">
                  <c:v>-1.5368929751971807</c:v>
                </c:pt>
                <c:pt idx="2513">
                  <c:v>-1.1296163249203233</c:v>
                </c:pt>
                <c:pt idx="2514">
                  <c:v>-0.44692774545359587</c:v>
                </c:pt>
                <c:pt idx="2515">
                  <c:v>-0.92330295175355515</c:v>
                </c:pt>
                <c:pt idx="2516">
                  <c:v>-1.5810078801187555</c:v>
                </c:pt>
                <c:pt idx="2517">
                  <c:v>0.20841207027845177</c:v>
                </c:pt>
                <c:pt idx="2518">
                  <c:v>0.67895404308996454</c:v>
                </c:pt>
                <c:pt idx="2519">
                  <c:v>-2.3326888518639199</c:v>
                </c:pt>
                <c:pt idx="2520">
                  <c:v>-0.79747540644166459</c:v>
                </c:pt>
                <c:pt idx="2521">
                  <c:v>8.1686363267156128E-2</c:v>
                </c:pt>
                <c:pt idx="2522">
                  <c:v>1.4372395883666094</c:v>
                </c:pt>
                <c:pt idx="2523">
                  <c:v>-0.68387165217845081</c:v>
                </c:pt>
                <c:pt idx="2524">
                  <c:v>4.34570707451577E-2</c:v>
                </c:pt>
                <c:pt idx="2525">
                  <c:v>-0.64600557158791827</c:v>
                </c:pt>
                <c:pt idx="2526">
                  <c:v>-0.74167806466346486</c:v>
                </c:pt>
                <c:pt idx="2527">
                  <c:v>1.28637763818144</c:v>
                </c:pt>
                <c:pt idx="2528">
                  <c:v>0.69092565104567127</c:v>
                </c:pt>
                <c:pt idx="2529">
                  <c:v>2.5357407969841059</c:v>
                </c:pt>
                <c:pt idx="2530">
                  <c:v>-1.0304064809395871E-2</c:v>
                </c:pt>
                <c:pt idx="2531">
                  <c:v>0.47044066363721376</c:v>
                </c:pt>
                <c:pt idx="2532">
                  <c:v>8.3545002762759038E-4</c:v>
                </c:pt>
                <c:pt idx="2533">
                  <c:v>0.54780760002561324</c:v>
                </c:pt>
                <c:pt idx="2534">
                  <c:v>-0.25936183773606264</c:v>
                </c:pt>
                <c:pt idx="2535">
                  <c:v>0.27350065045877525</c:v>
                </c:pt>
                <c:pt idx="2536">
                  <c:v>-0.47075175558772936</c:v>
                </c:pt>
                <c:pt idx="2537">
                  <c:v>1.2640855815263625</c:v>
                </c:pt>
                <c:pt idx="2538">
                  <c:v>-0.79212851316166644</c:v>
                </c:pt>
                <c:pt idx="2539">
                  <c:v>2.0858094249152712</c:v>
                </c:pt>
                <c:pt idx="2540">
                  <c:v>1.4704913373118551</c:v>
                </c:pt>
                <c:pt idx="2541">
                  <c:v>-0.92650640788050675</c:v>
                </c:pt>
                <c:pt idx="2542">
                  <c:v>0.14503975959890267</c:v>
                </c:pt>
                <c:pt idx="2543">
                  <c:v>-1.0901750526953464</c:v>
                </c:pt>
                <c:pt idx="2544">
                  <c:v>-0.56699972997764403</c:v>
                </c:pt>
                <c:pt idx="2545">
                  <c:v>-0.18994775286288823</c:v>
                </c:pt>
                <c:pt idx="2546">
                  <c:v>-1.1069778111610278</c:v>
                </c:pt>
                <c:pt idx="2547">
                  <c:v>1.1626469322352304</c:v>
                </c:pt>
                <c:pt idx="2548">
                  <c:v>2.6813527076795696</c:v>
                </c:pt>
                <c:pt idx="2549">
                  <c:v>-1.1725576889074343</c:v>
                </c:pt>
                <c:pt idx="2550">
                  <c:v>0.25648281695491854</c:v>
                </c:pt>
                <c:pt idx="2551">
                  <c:v>0.82573477578635035</c:v>
                </c:pt>
                <c:pt idx="2552">
                  <c:v>-1.2204122591982638</c:v>
                </c:pt>
                <c:pt idx="2553">
                  <c:v>-0.67650138943175264</c:v>
                </c:pt>
                <c:pt idx="2554">
                  <c:v>1.2030045537181486</c:v>
                </c:pt>
                <c:pt idx="2555">
                  <c:v>1.3034444660137172</c:v>
                </c:pt>
                <c:pt idx="2556">
                  <c:v>0.35248434317904831</c:v>
                </c:pt>
                <c:pt idx="2557">
                  <c:v>-0.41089907698658573</c:v>
                </c:pt>
                <c:pt idx="2558">
                  <c:v>-0.36763825768114189</c:v>
                </c:pt>
                <c:pt idx="2559">
                  <c:v>1.3958499224355083</c:v>
                </c:pt>
                <c:pt idx="2560">
                  <c:v>-0.72999582901452731</c:v>
                </c:pt>
                <c:pt idx="2561">
                  <c:v>-0.11274566522414824</c:v>
                </c:pt>
                <c:pt idx="2562">
                  <c:v>1.4754353219559058</c:v>
                </c:pt>
                <c:pt idx="2563">
                  <c:v>-1.1335783765130054</c:v>
                </c:pt>
                <c:pt idx="2564">
                  <c:v>-0.82377828494492322</c:v>
                </c:pt>
                <c:pt idx="2565">
                  <c:v>-0.10546186023704079</c:v>
                </c:pt>
                <c:pt idx="2566">
                  <c:v>-0.10126223355790218</c:v>
                </c:pt>
                <c:pt idx="2567">
                  <c:v>0.84746911255285451</c:v>
                </c:pt>
                <c:pt idx="2568">
                  <c:v>-1.0582563306942646E-2</c:v>
                </c:pt>
                <c:pt idx="2569">
                  <c:v>-0.16589845602627226</c:v>
                </c:pt>
                <c:pt idx="2570">
                  <c:v>-1.3612801453519241</c:v>
                </c:pt>
                <c:pt idx="2571">
                  <c:v>0.97217554123593997</c:v>
                </c:pt>
                <c:pt idx="2572">
                  <c:v>1.6336994961412283</c:v>
                </c:pt>
                <c:pt idx="2573">
                  <c:v>-0.60352192027068685</c:v>
                </c:pt>
                <c:pt idx="2574">
                  <c:v>-2.3326888518639199</c:v>
                </c:pt>
                <c:pt idx="2575">
                  <c:v>-1.1561027014226546</c:v>
                </c:pt>
                <c:pt idx="2576">
                  <c:v>0.17578869821005449</c:v>
                </c:pt>
                <c:pt idx="2577">
                  <c:v>0.15658822749542914</c:v>
                </c:pt>
                <c:pt idx="2578">
                  <c:v>-1.6798337437557214</c:v>
                </c:pt>
                <c:pt idx="2579">
                  <c:v>0.30282078636918891</c:v>
                </c:pt>
                <c:pt idx="2580">
                  <c:v>1.2375986806470425</c:v>
                </c:pt>
                <c:pt idx="2581">
                  <c:v>-0.73947996971785612</c:v>
                </c:pt>
                <c:pt idx="2582">
                  <c:v>0.90511617473302419</c:v>
                </c:pt>
                <c:pt idx="2583">
                  <c:v>0.45648798787890904</c:v>
                </c:pt>
                <c:pt idx="2584">
                  <c:v>-0.80246087350989881</c:v>
                </c:pt>
                <c:pt idx="2585">
                  <c:v>-9.2029232567238523E-2</c:v>
                </c:pt>
                <c:pt idx="2586">
                  <c:v>-1.0623449784501808</c:v>
                </c:pt>
                <c:pt idx="2587">
                  <c:v>-0.17748586930204543</c:v>
                </c:pt>
                <c:pt idx="2588">
                  <c:v>0.5622639014981502</c:v>
                </c:pt>
                <c:pt idx="2589">
                  <c:v>0.79384468161937649</c:v>
                </c:pt>
                <c:pt idx="2590">
                  <c:v>0.2200950450837677</c:v>
                </c:pt>
                <c:pt idx="2591">
                  <c:v>-0.56601886301405491</c:v>
                </c:pt>
                <c:pt idx="2592">
                  <c:v>0.90469679113786994</c:v>
                </c:pt>
                <c:pt idx="2593">
                  <c:v>-0.48730592299299486</c:v>
                </c:pt>
                <c:pt idx="2594">
                  <c:v>-1.8422596859214204</c:v>
                </c:pt>
                <c:pt idx="2595">
                  <c:v>-1.3988068779422955</c:v>
                </c:pt>
                <c:pt idx="2596">
                  <c:v>-0.12508595159549724</c:v>
                </c:pt>
                <c:pt idx="2597">
                  <c:v>5.1821079945706561E-2</c:v>
                </c:pt>
                <c:pt idx="2598">
                  <c:v>-0.44262362200751537</c:v>
                </c:pt>
                <c:pt idx="2599">
                  <c:v>-0.22409116347020155</c:v>
                </c:pt>
                <c:pt idx="2600">
                  <c:v>0.40091995463688357</c:v>
                </c:pt>
                <c:pt idx="2601">
                  <c:v>-0.81287962180516626</c:v>
                </c:pt>
                <c:pt idx="2602">
                  <c:v>1.1214837824542156</c:v>
                </c:pt>
                <c:pt idx="2603">
                  <c:v>0.33416996705562846</c:v>
                </c:pt>
                <c:pt idx="2604">
                  <c:v>-0.30748888635526367</c:v>
                </c:pt>
                <c:pt idx="2605">
                  <c:v>-0.3238808811688863</c:v>
                </c:pt>
                <c:pt idx="2606">
                  <c:v>-2.3326888518639199</c:v>
                </c:pt>
                <c:pt idx="2607">
                  <c:v>-0.79479911945812309</c:v>
                </c:pt>
                <c:pt idx="2608">
                  <c:v>1.483756355206397</c:v>
                </c:pt>
                <c:pt idx="2609">
                  <c:v>3.8997545799757699E-2</c:v>
                </c:pt>
                <c:pt idx="2610">
                  <c:v>-0.7986241363199631</c:v>
                </c:pt>
                <c:pt idx="2611">
                  <c:v>0.5963539686597199</c:v>
                </c:pt>
                <c:pt idx="2612">
                  <c:v>-0.96594042658447932</c:v>
                </c:pt>
                <c:pt idx="2613">
                  <c:v>2.1835303267893265</c:v>
                </c:pt>
                <c:pt idx="2614">
                  <c:v>-1.059900012473963</c:v>
                </c:pt>
                <c:pt idx="2615">
                  <c:v>0.85306559254627112</c:v>
                </c:pt>
                <c:pt idx="2616">
                  <c:v>0.39699977595900304</c:v>
                </c:pt>
                <c:pt idx="2617">
                  <c:v>0.61845758717738786</c:v>
                </c:pt>
                <c:pt idx="2618">
                  <c:v>-9.39870658939434E-2</c:v>
                </c:pt>
                <c:pt idx="2619">
                  <c:v>-0.6744023495647542</c:v>
                </c:pt>
                <c:pt idx="2620">
                  <c:v>-0.24900723781528475</c:v>
                </c:pt>
                <c:pt idx="2621">
                  <c:v>2.6968812602225309</c:v>
                </c:pt>
                <c:pt idx="2622">
                  <c:v>-1.2328211888312461</c:v>
                </c:pt>
                <c:pt idx="2623">
                  <c:v>-1.9386028463957152</c:v>
                </c:pt>
                <c:pt idx="2624">
                  <c:v>1.1126486697200046</c:v>
                </c:pt>
                <c:pt idx="2625">
                  <c:v>0.50494354419052112</c:v>
                </c:pt>
                <c:pt idx="2626">
                  <c:v>1.5314723082985906</c:v>
                </c:pt>
                <c:pt idx="2627">
                  <c:v>-0.53169984943529136</c:v>
                </c:pt>
                <c:pt idx="2628">
                  <c:v>1.0039361327447869</c:v>
                </c:pt>
                <c:pt idx="2629">
                  <c:v>0.13070136275456887</c:v>
                </c:pt>
                <c:pt idx="2630">
                  <c:v>-0.55558983972164788</c:v>
                </c:pt>
                <c:pt idx="2631">
                  <c:v>0.49044424316483853</c:v>
                </c:pt>
                <c:pt idx="2632">
                  <c:v>0.62555387737833978</c:v>
                </c:pt>
                <c:pt idx="2633">
                  <c:v>-0.46267804713046773</c:v>
                </c:pt>
                <c:pt idx="2634">
                  <c:v>0.78604537166346689</c:v>
                </c:pt>
                <c:pt idx="2635">
                  <c:v>-0.11330620082355962</c:v>
                </c:pt>
                <c:pt idx="2636">
                  <c:v>-0.77622178995487656</c:v>
                </c:pt>
                <c:pt idx="2637">
                  <c:v>0.44385253159133459</c:v>
                </c:pt>
                <c:pt idx="2638">
                  <c:v>0.90868738492570289</c:v>
                </c:pt>
                <c:pt idx="2639">
                  <c:v>1.7043082226530653</c:v>
                </c:pt>
                <c:pt idx="2640">
                  <c:v>-0.35366991948873328</c:v>
                </c:pt>
                <c:pt idx="2641">
                  <c:v>-0.3688303327111625</c:v>
                </c:pt>
                <c:pt idx="2642">
                  <c:v>0.58541113529339184</c:v>
                </c:pt>
                <c:pt idx="2643">
                  <c:v>1.2921317537525581</c:v>
                </c:pt>
                <c:pt idx="2644">
                  <c:v>1.3549767874243672</c:v>
                </c:pt>
                <c:pt idx="2645">
                  <c:v>0.9938462107820708</c:v>
                </c:pt>
                <c:pt idx="2646">
                  <c:v>0.21011996007084716</c:v>
                </c:pt>
                <c:pt idx="2647">
                  <c:v>-0.86636430511944773</c:v>
                </c:pt>
                <c:pt idx="2648">
                  <c:v>1.4481638288043898E-2</c:v>
                </c:pt>
                <c:pt idx="2649">
                  <c:v>-0.67930475548603086</c:v>
                </c:pt>
                <c:pt idx="2650">
                  <c:v>-0.37181281906185282</c:v>
                </c:pt>
                <c:pt idx="2651">
                  <c:v>-1.5771325623692312</c:v>
                </c:pt>
                <c:pt idx="2652">
                  <c:v>-2.3326888518639199</c:v>
                </c:pt>
                <c:pt idx="2653">
                  <c:v>0.24039879952205842</c:v>
                </c:pt>
                <c:pt idx="2654">
                  <c:v>8.3362962702583476E-2</c:v>
                </c:pt>
                <c:pt idx="2655">
                  <c:v>1.1673127246831094</c:v>
                </c:pt>
                <c:pt idx="2656">
                  <c:v>-0.91862161347800186</c:v>
                </c:pt>
                <c:pt idx="2657">
                  <c:v>-2.3326888518639199</c:v>
                </c:pt>
                <c:pt idx="2658">
                  <c:v>-0.8934329292083697</c:v>
                </c:pt>
                <c:pt idx="2659">
                  <c:v>0.66464578071487856</c:v>
                </c:pt>
                <c:pt idx="2660">
                  <c:v>1.4804156360341996</c:v>
                </c:pt>
                <c:pt idx="2661">
                  <c:v>-3.4817447091230691E-2</c:v>
                </c:pt>
                <c:pt idx="2662">
                  <c:v>-0.90406801392208302</c:v>
                </c:pt>
                <c:pt idx="2663">
                  <c:v>0.64035473069129889</c:v>
                </c:pt>
                <c:pt idx="2664">
                  <c:v>-0.64155168033917731</c:v>
                </c:pt>
                <c:pt idx="2665">
                  <c:v>-1.6809765461394852</c:v>
                </c:pt>
                <c:pt idx="2666">
                  <c:v>-0.60536055929776211</c:v>
                </c:pt>
                <c:pt idx="2667">
                  <c:v>5.1519640288255142E-3</c:v>
                </c:pt>
                <c:pt idx="2668">
                  <c:v>0.38407599905975753</c:v>
                </c:pt>
                <c:pt idx="2669">
                  <c:v>-0.5150928082796884</c:v>
                </c:pt>
                <c:pt idx="2670">
                  <c:v>0.79671017082946094</c:v>
                </c:pt>
                <c:pt idx="2671">
                  <c:v>1.1915990210470058</c:v>
                </c:pt>
                <c:pt idx="2672">
                  <c:v>1.2743679313932037</c:v>
                </c:pt>
                <c:pt idx="2673">
                  <c:v>0.81249217160865861</c:v>
                </c:pt>
                <c:pt idx="2674">
                  <c:v>-2.1444858451823146E-2</c:v>
                </c:pt>
                <c:pt idx="2675">
                  <c:v>-1.1599141317780508</c:v>
                </c:pt>
                <c:pt idx="2676">
                  <c:v>-1.1550168013702085</c:v>
                </c:pt>
                <c:pt idx="2677">
                  <c:v>-0.66673112293994752</c:v>
                </c:pt>
                <c:pt idx="2678">
                  <c:v>-0.57224027665312982</c:v>
                </c:pt>
                <c:pt idx="2679">
                  <c:v>-0.64806553851466664</c:v>
                </c:pt>
                <c:pt idx="2680">
                  <c:v>1.4329503938892576</c:v>
                </c:pt>
                <c:pt idx="2681">
                  <c:v>1.6497748172302691</c:v>
                </c:pt>
                <c:pt idx="2682">
                  <c:v>-2.0330682123173283E-2</c:v>
                </c:pt>
                <c:pt idx="2683">
                  <c:v>1.3633933290524349</c:v>
                </c:pt>
                <c:pt idx="2684">
                  <c:v>0.17494030280923759</c:v>
                </c:pt>
                <c:pt idx="2685">
                  <c:v>-0.36510682943928691</c:v>
                </c:pt>
                <c:pt idx="2686">
                  <c:v>-2.0280923093906162</c:v>
                </c:pt>
                <c:pt idx="2687">
                  <c:v>-6.3257874441913747E-2</c:v>
                </c:pt>
                <c:pt idx="2688">
                  <c:v>-0.31830977240305219</c:v>
                </c:pt>
                <c:pt idx="2689">
                  <c:v>1.7019330751144808</c:v>
                </c:pt>
                <c:pt idx="2690">
                  <c:v>-0.23953894520385213</c:v>
                </c:pt>
                <c:pt idx="2691">
                  <c:v>0.79575428187024189</c:v>
                </c:pt>
                <c:pt idx="2692">
                  <c:v>0.65495207398496746</c:v>
                </c:pt>
                <c:pt idx="2693">
                  <c:v>-8.0848149943300654E-2</c:v>
                </c:pt>
                <c:pt idx="2694">
                  <c:v>1.539620328026732</c:v>
                </c:pt>
                <c:pt idx="2695">
                  <c:v>-0.64703521184241941</c:v>
                </c:pt>
                <c:pt idx="2696">
                  <c:v>-0.41393110396382721</c:v>
                </c:pt>
                <c:pt idx="2697">
                  <c:v>-2.3326888518639199</c:v>
                </c:pt>
                <c:pt idx="2698">
                  <c:v>0.61913207852300345</c:v>
                </c:pt>
                <c:pt idx="2699">
                  <c:v>0.99293395789438976</c:v>
                </c:pt>
                <c:pt idx="2700">
                  <c:v>-0.10210201366037144</c:v>
                </c:pt>
                <c:pt idx="2701">
                  <c:v>-0.46546935395695233</c:v>
                </c:pt>
                <c:pt idx="2702">
                  <c:v>0.17663722015803454</c:v>
                </c:pt>
                <c:pt idx="2703">
                  <c:v>-1.1904669714321416</c:v>
                </c:pt>
                <c:pt idx="2704">
                  <c:v>0.14841772855424551</c:v>
                </c:pt>
                <c:pt idx="2705">
                  <c:v>-0.38527547527536166</c:v>
                </c:pt>
                <c:pt idx="2706">
                  <c:v>1.6890383153718111</c:v>
                </c:pt>
                <c:pt idx="2707">
                  <c:v>-6.1862730296663317E-2</c:v>
                </c:pt>
                <c:pt idx="2708">
                  <c:v>1.1742207105315166</c:v>
                </c:pt>
                <c:pt idx="2709">
                  <c:v>0.60001744146599301</c:v>
                </c:pt>
                <c:pt idx="2710">
                  <c:v>0.9975035233911359</c:v>
                </c:pt>
                <c:pt idx="2711">
                  <c:v>0.53394655159022775</c:v>
                </c:pt>
                <c:pt idx="2712">
                  <c:v>-0.80054103186339243</c:v>
                </c:pt>
                <c:pt idx="2713">
                  <c:v>-0.14194474220019351</c:v>
                </c:pt>
                <c:pt idx="2714">
                  <c:v>1.9367826778744817</c:v>
                </c:pt>
                <c:pt idx="2715">
                  <c:v>0.16110053276280456</c:v>
                </c:pt>
                <c:pt idx="2716">
                  <c:v>1.3892410228304637</c:v>
                </c:pt>
                <c:pt idx="2717">
                  <c:v>0.46981861625799876</c:v>
                </c:pt>
                <c:pt idx="2718">
                  <c:v>-1.0034752836232907</c:v>
                </c:pt>
                <c:pt idx="2719">
                  <c:v>1.0741702990983928</c:v>
                </c:pt>
                <c:pt idx="2720">
                  <c:v>-1.3549767874243672</c:v>
                </c:pt>
                <c:pt idx="2721">
                  <c:v>1.7310930268760467</c:v>
                </c:pt>
                <c:pt idx="2722">
                  <c:v>-0.51700168470861008</c:v>
                </c:pt>
                <c:pt idx="2723">
                  <c:v>-2.3326888518639199</c:v>
                </c:pt>
                <c:pt idx="2724">
                  <c:v>1.4137784850331681</c:v>
                </c:pt>
                <c:pt idx="2725">
                  <c:v>-1.755268331125047</c:v>
                </c:pt>
                <c:pt idx="2726">
                  <c:v>1.3918039292691953</c:v>
                </c:pt>
                <c:pt idx="2727">
                  <c:v>0.88310357404841155</c:v>
                </c:pt>
                <c:pt idx="2728">
                  <c:v>-1.1814649618654023</c:v>
                </c:pt>
                <c:pt idx="2729">
                  <c:v>0.28856521147253322</c:v>
                </c:pt>
                <c:pt idx="2730">
                  <c:v>-0.13969467587284623</c:v>
                </c:pt>
                <c:pt idx="2731">
                  <c:v>0.8586889194901387</c:v>
                </c:pt>
                <c:pt idx="2732">
                  <c:v>-1.2731144080329686</c:v>
                </c:pt>
                <c:pt idx="2733">
                  <c:v>0.50146676545714175</c:v>
                </c:pt>
                <c:pt idx="2734">
                  <c:v>1.5997480718049093</c:v>
                </c:pt>
                <c:pt idx="2735">
                  <c:v>-0.63506493046563861</c:v>
                </c:pt>
                <c:pt idx="2736">
                  <c:v>-0.62386143841006469</c:v>
                </c:pt>
                <c:pt idx="2737">
                  <c:v>-1.4462943630454501</c:v>
                </c:pt>
                <c:pt idx="2738">
                  <c:v>0.16900502395579195</c:v>
                </c:pt>
                <c:pt idx="2739">
                  <c:v>0.92117256820214521</c:v>
                </c:pt>
                <c:pt idx="2740">
                  <c:v>-1.7791579807448423</c:v>
                </c:pt>
                <c:pt idx="2741">
                  <c:v>-5.4330963155348487E-2</c:v>
                </c:pt>
                <c:pt idx="2742">
                  <c:v>-0.20869667622972363</c:v>
                </c:pt>
                <c:pt idx="2743">
                  <c:v>-1.2781405690587462</c:v>
                </c:pt>
                <c:pt idx="2744">
                  <c:v>0.9527042926462399</c:v>
                </c:pt>
                <c:pt idx="2745">
                  <c:v>1.9912872580875707E-2</c:v>
                </c:pt>
                <c:pt idx="2746">
                  <c:v>1.4566750929821159</c:v>
                </c:pt>
                <c:pt idx="2747">
                  <c:v>-1.3598747264053554</c:v>
                </c:pt>
                <c:pt idx="2748">
                  <c:v>-0.15123399530722567</c:v>
                </c:pt>
                <c:pt idx="2749">
                  <c:v>1.1147196941895543</c:v>
                </c:pt>
                <c:pt idx="2750">
                  <c:v>-0.6006843920351419</c:v>
                </c:pt>
                <c:pt idx="2751">
                  <c:v>-0.80207666871800176</c:v>
                </c:pt>
                <c:pt idx="2752">
                  <c:v>0.98024809183612116</c:v>
                </c:pt>
                <c:pt idx="2753">
                  <c:v>0.26368441126699854</c:v>
                </c:pt>
                <c:pt idx="2754">
                  <c:v>-1.3951125876267321</c:v>
                </c:pt>
                <c:pt idx="2755">
                  <c:v>0.32006799464281993</c:v>
                </c:pt>
                <c:pt idx="2756">
                  <c:v>-0.89011720563664087</c:v>
                </c:pt>
                <c:pt idx="2757">
                  <c:v>-0.1009823227551795</c:v>
                </c:pt>
                <c:pt idx="2758">
                  <c:v>-0.21410742998500351</c:v>
                </c:pt>
                <c:pt idx="2759">
                  <c:v>0.11050387524617895</c:v>
                </c:pt>
                <c:pt idx="2760">
                  <c:v>1.5839300270570413</c:v>
                </c:pt>
                <c:pt idx="2761">
                  <c:v>0.75457254966136234</c:v>
                </c:pt>
                <c:pt idx="2762">
                  <c:v>7.2406293303842314E-3</c:v>
                </c:pt>
                <c:pt idx="2763">
                  <c:v>0.91904635724138228</c:v>
                </c:pt>
                <c:pt idx="2764">
                  <c:v>0.28769435268819082</c:v>
                </c:pt>
                <c:pt idx="2765">
                  <c:v>-0.64257836918732691</c:v>
                </c:pt>
                <c:pt idx="2766">
                  <c:v>0.8296572730193974</c:v>
                </c:pt>
                <c:pt idx="2767">
                  <c:v>-0.2937949881510511</c:v>
                </c:pt>
                <c:pt idx="2768">
                  <c:v>0.85627560695352234</c:v>
                </c:pt>
                <c:pt idx="2769">
                  <c:v>-4.7342339571436708E-3</c:v>
                </c:pt>
                <c:pt idx="2770">
                  <c:v>-1.0628347341671454</c:v>
                </c:pt>
                <c:pt idx="2771">
                  <c:v>1.1362296610272655</c:v>
                </c:pt>
                <c:pt idx="2772">
                  <c:v>0.56014503688772022</c:v>
                </c:pt>
                <c:pt idx="2773">
                  <c:v>5.9491260105213446E-2</c:v>
                </c:pt>
                <c:pt idx="2774">
                  <c:v>-1.1251473293399865</c:v>
                </c:pt>
                <c:pt idx="2775">
                  <c:v>-1.5646986122447757</c:v>
                </c:pt>
                <c:pt idx="2776">
                  <c:v>0.25331834669495035</c:v>
                </c:pt>
                <c:pt idx="2777">
                  <c:v>-0.92117256820214521</c:v>
                </c:pt>
                <c:pt idx="2778">
                  <c:v>-0.15517879001001558</c:v>
                </c:pt>
                <c:pt idx="2779">
                  <c:v>-0.72346819107265858</c:v>
                </c:pt>
                <c:pt idx="2780">
                  <c:v>1.2724883958552211</c:v>
                </c:pt>
                <c:pt idx="2781">
                  <c:v>1.5007137352798001</c:v>
                </c:pt>
                <c:pt idx="2782">
                  <c:v>-1.149068541015307</c:v>
                </c:pt>
                <c:pt idx="2783">
                  <c:v>-1.2466334224708591</c:v>
                </c:pt>
                <c:pt idx="2784">
                  <c:v>-0.81948506218599892</c:v>
                </c:pt>
                <c:pt idx="2785">
                  <c:v>-0.44815901378382039</c:v>
                </c:pt>
                <c:pt idx="2786">
                  <c:v>0.96239430751603783</c:v>
                </c:pt>
                <c:pt idx="2787">
                  <c:v>0.24685342262386012</c:v>
                </c:pt>
                <c:pt idx="2788">
                  <c:v>0.66690503227915021</c:v>
                </c:pt>
                <c:pt idx="2789">
                  <c:v>0.56994561197440907</c:v>
                </c:pt>
                <c:pt idx="2790">
                  <c:v>-0.53651751643449908</c:v>
                </c:pt>
                <c:pt idx="2791">
                  <c:v>-0.41514497949184126</c:v>
                </c:pt>
                <c:pt idx="2792">
                  <c:v>0.63404315212416673</c:v>
                </c:pt>
                <c:pt idx="2793">
                  <c:v>0.51191550912291572</c:v>
                </c:pt>
                <c:pt idx="2794">
                  <c:v>1.4259880481586844</c:v>
                </c:pt>
                <c:pt idx="2795">
                  <c:v>-1.1882074373882323</c:v>
                </c:pt>
                <c:pt idx="2796">
                  <c:v>-0.62860479349018639</c:v>
                </c:pt>
                <c:pt idx="2797">
                  <c:v>1.0016340144103644</c:v>
                </c:pt>
                <c:pt idx="2798">
                  <c:v>-0.51954978847123223</c:v>
                </c:pt>
                <c:pt idx="2799">
                  <c:v>-0.10490180415102796</c:v>
                </c:pt>
                <c:pt idx="2800">
                  <c:v>-3.1752432106598609E-2</c:v>
                </c:pt>
                <c:pt idx="2801">
                  <c:v>-0.16166479974144318</c:v>
                </c:pt>
                <c:pt idx="2802">
                  <c:v>-1.2007109410997749</c:v>
                </c:pt>
                <c:pt idx="2803">
                  <c:v>0.31596700477605189</c:v>
                </c:pt>
                <c:pt idx="2804">
                  <c:v>0.12199916721136551</c:v>
                </c:pt>
                <c:pt idx="2805">
                  <c:v>1.0811383061540993</c:v>
                </c:pt>
                <c:pt idx="2806">
                  <c:v>1.2192402283216495</c:v>
                </c:pt>
                <c:pt idx="2807">
                  <c:v>0.79632772793350526</c:v>
                </c:pt>
                <c:pt idx="2808">
                  <c:v>1.6129014740980625</c:v>
                </c:pt>
                <c:pt idx="2809">
                  <c:v>-0.94266855713244013</c:v>
                </c:pt>
                <c:pt idx="2810">
                  <c:v>0.49358740120747019</c:v>
                </c:pt>
                <c:pt idx="2811">
                  <c:v>-1.607809521067801</c:v>
                </c:pt>
                <c:pt idx="2812">
                  <c:v>-1.2588403847111125</c:v>
                </c:pt>
                <c:pt idx="2813">
                  <c:v>2.0335663859782027</c:v>
                </c:pt>
                <c:pt idx="2814">
                  <c:v>-1.863966505299965</c:v>
                </c:pt>
                <c:pt idx="2815">
                  <c:v>1.3672833899650403</c:v>
                </c:pt>
                <c:pt idx="2816">
                  <c:v>-0.20471371992874188</c:v>
                </c:pt>
                <c:pt idx="2817">
                  <c:v>0.8982165658635316</c:v>
                </c:pt>
                <c:pt idx="2818">
                  <c:v>-0.77810510271584199</c:v>
                </c:pt>
                <c:pt idx="2819">
                  <c:v>-0.74516573132919317</c:v>
                </c:pt>
                <c:pt idx="2820">
                  <c:v>-1.3719075749701879</c:v>
                </c:pt>
                <c:pt idx="2821">
                  <c:v>0.38557543089316187</c:v>
                </c:pt>
                <c:pt idx="2822">
                  <c:v>5.8514870376568676E-2</c:v>
                </c:pt>
                <c:pt idx="2823">
                  <c:v>4.2342111947762766E-2</c:v>
                </c:pt>
                <c:pt idx="2824">
                  <c:v>0.1043417809668805</c:v>
                </c:pt>
                <c:pt idx="2825">
                  <c:v>-0.71553157805539935</c:v>
                </c:pt>
                <c:pt idx="2826">
                  <c:v>-1.3683479139606753</c:v>
                </c:pt>
                <c:pt idx="2827">
                  <c:v>0.46329802531048303</c:v>
                </c:pt>
                <c:pt idx="2828">
                  <c:v>1.7335904350104876</c:v>
                </c:pt>
                <c:pt idx="2829">
                  <c:v>1.0477690434777167</c:v>
                </c:pt>
                <c:pt idx="2830">
                  <c:v>0.12985879262637071</c:v>
                </c:pt>
                <c:pt idx="2831">
                  <c:v>1.9154253200945883</c:v>
                </c:pt>
                <c:pt idx="2832">
                  <c:v>0.12256031341877846</c:v>
                </c:pt>
                <c:pt idx="2833">
                  <c:v>-0.35189174086990549</c:v>
                </c:pt>
                <c:pt idx="2834">
                  <c:v>8.643734048187196E-2</c:v>
                </c:pt>
                <c:pt idx="2835">
                  <c:v>1.2631574319764154</c:v>
                </c:pt>
                <c:pt idx="2836">
                  <c:v>0.74903109744517316</c:v>
                </c:pt>
                <c:pt idx="2837">
                  <c:v>1.0550289922150713</c:v>
                </c:pt>
                <c:pt idx="2838">
                  <c:v>0.14363276305425829</c:v>
                </c:pt>
                <c:pt idx="2839">
                  <c:v>-0.43863426655936066</c:v>
                </c:pt>
                <c:pt idx="2840">
                  <c:v>-0.2203803648267148</c:v>
                </c:pt>
                <c:pt idx="2841">
                  <c:v>-0.22723347993607623</c:v>
                </c:pt>
                <c:pt idx="2842">
                  <c:v>-0.85306559254627101</c:v>
                </c:pt>
                <c:pt idx="2843">
                  <c:v>-2.6459001370556845E-2</c:v>
                </c:pt>
                <c:pt idx="2844">
                  <c:v>-1.5478718652222088</c:v>
                </c:pt>
                <c:pt idx="2845">
                  <c:v>0.68774711739438465</c:v>
                </c:pt>
                <c:pt idx="2846">
                  <c:v>9.7064392075745354E-2</c:v>
                </c:pt>
                <c:pt idx="2847">
                  <c:v>0.26281950490909944</c:v>
                </c:pt>
                <c:pt idx="2848">
                  <c:v>-1.3159187613908758</c:v>
                </c:pt>
                <c:pt idx="2849">
                  <c:v>-0.98114898810753626</c:v>
                </c:pt>
                <c:pt idx="2850">
                  <c:v>-1.3255782131196199</c:v>
                </c:pt>
                <c:pt idx="2851">
                  <c:v>-0.68316812603287524</c:v>
                </c:pt>
                <c:pt idx="2852">
                  <c:v>0.90637528182629434</c:v>
                </c:pt>
                <c:pt idx="2853">
                  <c:v>1.6454463814844962</c:v>
                </c:pt>
                <c:pt idx="2854">
                  <c:v>0.63472426406281168</c:v>
                </c:pt>
                <c:pt idx="2855">
                  <c:v>-2.3326888518639199</c:v>
                </c:pt>
                <c:pt idx="2856">
                  <c:v>-1.4341175588873893</c:v>
                </c:pt>
                <c:pt idx="2857">
                  <c:v>0.1152683569818712</c:v>
                </c:pt>
                <c:pt idx="2858">
                  <c:v>-0.44078150950498396</c:v>
                </c:pt>
                <c:pt idx="2859">
                  <c:v>0.28624340573755852</c:v>
                </c:pt>
                <c:pt idx="2860">
                  <c:v>9.902316741234081E-2</c:v>
                </c:pt>
                <c:pt idx="2861">
                  <c:v>2.8687715386047932E-2</c:v>
                </c:pt>
                <c:pt idx="2862">
                  <c:v>1.6954504567369273</c:v>
                </c:pt>
                <c:pt idx="2863">
                  <c:v>-0.27928718282471943</c:v>
                </c:pt>
                <c:pt idx="2864">
                  <c:v>0.41377941243585925</c:v>
                </c:pt>
                <c:pt idx="2865">
                  <c:v>0.10154215229475172</c:v>
                </c:pt>
                <c:pt idx="2866">
                  <c:v>0.43312202964515184</c:v>
                </c:pt>
                <c:pt idx="2867">
                  <c:v>-0.90051167155213041</c:v>
                </c:pt>
                <c:pt idx="2868">
                  <c:v>1.4502684680650337</c:v>
                </c:pt>
                <c:pt idx="2869">
                  <c:v>0.32946206055974203</c:v>
                </c:pt>
                <c:pt idx="2870">
                  <c:v>-0.70656704613844168</c:v>
                </c:pt>
                <c:pt idx="2871">
                  <c:v>-0.69411118055578469</c:v>
                </c:pt>
                <c:pt idx="2872">
                  <c:v>1.2768810034655438</c:v>
                </c:pt>
                <c:pt idx="2873">
                  <c:v>0.46484875082723137</c:v>
                </c:pt>
                <c:pt idx="2874">
                  <c:v>0.11302592858475831</c:v>
                </c:pt>
                <c:pt idx="2875">
                  <c:v>0.23123604371688272</c:v>
                </c:pt>
                <c:pt idx="2876">
                  <c:v>-1.3089089313714674E-2</c:v>
                </c:pt>
                <c:pt idx="2877">
                  <c:v>-0.31801683115321089</c:v>
                </c:pt>
                <c:pt idx="2878">
                  <c:v>-1.1296163249203233</c:v>
                </c:pt>
                <c:pt idx="2879">
                  <c:v>2.0067827253472905</c:v>
                </c:pt>
                <c:pt idx="2880">
                  <c:v>-0.75790856645185278</c:v>
                </c:pt>
                <c:pt idx="2881">
                  <c:v>0.58739549610325936</c:v>
                </c:pt>
                <c:pt idx="2882">
                  <c:v>0.19079847997460908</c:v>
                </c:pt>
                <c:pt idx="2883">
                  <c:v>-0.5208251054410159</c:v>
                </c:pt>
                <c:pt idx="2884">
                  <c:v>-0.25734629890368044</c:v>
                </c:pt>
                <c:pt idx="2885">
                  <c:v>-1.3924615479609669E-2</c:v>
                </c:pt>
                <c:pt idx="2886">
                  <c:v>-0.41271783805465495</c:v>
                </c:pt>
                <c:pt idx="2887">
                  <c:v>0.67580137869815171</c:v>
                </c:pt>
                <c:pt idx="2888">
                  <c:v>-0.27885287077461396</c:v>
                </c:pt>
                <c:pt idx="2889">
                  <c:v>-1.1775565326721493</c:v>
                </c:pt>
                <c:pt idx="2890">
                  <c:v>-0.49075834050764677</c:v>
                </c:pt>
                <c:pt idx="2891">
                  <c:v>0.88970342816654824</c:v>
                </c:pt>
                <c:pt idx="2892">
                  <c:v>0.7928909663874002</c:v>
                </c:pt>
                <c:pt idx="2893">
                  <c:v>0.23867926795219579</c:v>
                </c:pt>
                <c:pt idx="2894">
                  <c:v>0.97755016380091697</c:v>
                </c:pt>
                <c:pt idx="2895">
                  <c:v>-0.90218382304222466</c:v>
                </c:pt>
                <c:pt idx="2896">
                  <c:v>0.71985501949192965</c:v>
                </c:pt>
                <c:pt idx="2897">
                  <c:v>0.40514858909045748</c:v>
                </c:pt>
                <c:pt idx="2898">
                  <c:v>1.201856957089023</c:v>
                </c:pt>
                <c:pt idx="2899">
                  <c:v>0.4851119529256257</c:v>
                </c:pt>
                <c:pt idx="2900">
                  <c:v>-1.5947619871122207</c:v>
                </c:pt>
                <c:pt idx="2901">
                  <c:v>9.7470701902840941E-3</c:v>
                </c:pt>
                <c:pt idx="2902">
                  <c:v>0.64463378221326295</c:v>
                </c:pt>
                <c:pt idx="2903">
                  <c:v>9.6504810704441946E-2</c:v>
                </c:pt>
                <c:pt idx="2904">
                  <c:v>-0.16335791030396438</c:v>
                </c:pt>
                <c:pt idx="2905">
                  <c:v>-0.19505420041952287</c:v>
                </c:pt>
                <c:pt idx="2906">
                  <c:v>0.74424704689811816</c:v>
                </c:pt>
                <c:pt idx="2907">
                  <c:v>-0.35960530272653057</c:v>
                </c:pt>
                <c:pt idx="2908">
                  <c:v>1.316912325063456</c:v>
                </c:pt>
                <c:pt idx="2909">
                  <c:v>-0.63608737226528422</c:v>
                </c:pt>
                <c:pt idx="2910">
                  <c:v>8.0568758153740899E-2</c:v>
                </c:pt>
                <c:pt idx="2911">
                  <c:v>-0.88598626129549496</c:v>
                </c:pt>
                <c:pt idx="2912">
                  <c:v>-0.74516573132919317</c:v>
                </c:pt>
                <c:pt idx="2913">
                  <c:v>-0.14898088702575718</c:v>
                </c:pt>
                <c:pt idx="2914">
                  <c:v>-0.45432560493253643</c:v>
                </c:pt>
                <c:pt idx="2915">
                  <c:v>1.0734268168379852</c:v>
                </c:pt>
                <c:pt idx="2916">
                  <c:v>1.3819682616159461</c:v>
                </c:pt>
                <c:pt idx="2917">
                  <c:v>0.82730224706347355</c:v>
                </c:pt>
                <c:pt idx="2918">
                  <c:v>-0.54457479347467141</c:v>
                </c:pt>
                <c:pt idx="2919">
                  <c:v>-3.8161473880711116E-2</c:v>
                </c:pt>
                <c:pt idx="2920">
                  <c:v>-0.43373384786511376</c:v>
                </c:pt>
                <c:pt idx="2921">
                  <c:v>0.65081644744341138</c:v>
                </c:pt>
                <c:pt idx="2922">
                  <c:v>1.2405990144182104</c:v>
                </c:pt>
                <c:pt idx="2923">
                  <c:v>-0.60001744146599267</c:v>
                </c:pt>
                <c:pt idx="2924">
                  <c:v>0.72709083232730132</c:v>
                </c:pt>
                <c:pt idx="2925">
                  <c:v>0.37808685845793749</c:v>
                </c:pt>
                <c:pt idx="2926">
                  <c:v>-1.5269892162195844</c:v>
                </c:pt>
                <c:pt idx="2927">
                  <c:v>-1.1786713898044434</c:v>
                </c:pt>
                <c:pt idx="2928">
                  <c:v>-0.57453795842115829</c:v>
                </c:pt>
                <c:pt idx="2929">
                  <c:v>1.0545432660504082</c:v>
                </c:pt>
                <c:pt idx="2930">
                  <c:v>-0.53973621953180284</c:v>
                </c:pt>
                <c:pt idx="2931">
                  <c:v>1.8545564402390726</c:v>
                </c:pt>
                <c:pt idx="2932">
                  <c:v>-0.23066402353006668</c:v>
                </c:pt>
                <c:pt idx="2933">
                  <c:v>0.3688303327111625</c:v>
                </c:pt>
                <c:pt idx="2934">
                  <c:v>0.1888136637442793</c:v>
                </c:pt>
                <c:pt idx="2935">
                  <c:v>-2.3326888518639199</c:v>
                </c:pt>
                <c:pt idx="2936">
                  <c:v>-1.5050211810026253</c:v>
                </c:pt>
                <c:pt idx="2937">
                  <c:v>0.81210484334319366</c:v>
                </c:pt>
                <c:pt idx="2938">
                  <c:v>0.12480528602022925</c:v>
                </c:pt>
                <c:pt idx="2939">
                  <c:v>1.4244502144921776</c:v>
                </c:pt>
                <c:pt idx="2940">
                  <c:v>0.18654621232302085</c:v>
                </c:pt>
                <c:pt idx="2941">
                  <c:v>-0.30427885410489308</c:v>
                </c:pt>
                <c:pt idx="2942">
                  <c:v>-0.13182493405207926</c:v>
                </c:pt>
                <c:pt idx="2943">
                  <c:v>2.7294753130336875E-2</c:v>
                </c:pt>
                <c:pt idx="2944">
                  <c:v>-1.9883537432583618</c:v>
                </c:pt>
                <c:pt idx="2945">
                  <c:v>7.3306714523710167E-2</c:v>
                </c:pt>
                <c:pt idx="2946">
                  <c:v>0.96505275916242483</c:v>
                </c:pt>
                <c:pt idx="2947">
                  <c:v>-0.41879028785890071</c:v>
                </c:pt>
                <c:pt idx="2948">
                  <c:v>0.47324213519527147</c:v>
                </c:pt>
                <c:pt idx="2949">
                  <c:v>-0.36853226487964319</c:v>
                </c:pt>
                <c:pt idx="2950">
                  <c:v>-0.1043417809668805</c:v>
                </c:pt>
                <c:pt idx="2951">
                  <c:v>0.72419195864596386</c:v>
                </c:pt>
                <c:pt idx="2952">
                  <c:v>-1.0396072948031223</c:v>
                </c:pt>
                <c:pt idx="2953">
                  <c:v>1.6284337229620498</c:v>
                </c:pt>
                <c:pt idx="2954">
                  <c:v>-1.2810582651106758E-2</c:v>
                </c:pt>
                <c:pt idx="2955">
                  <c:v>0.51732001382507331</c:v>
                </c:pt>
                <c:pt idx="2956">
                  <c:v>1.0357903368342052</c:v>
                </c:pt>
                <c:pt idx="2957">
                  <c:v>0.27176648383286267</c:v>
                </c:pt>
                <c:pt idx="2958">
                  <c:v>1.0025567111044787E-2</c:v>
                </c:pt>
                <c:pt idx="2959">
                  <c:v>-1.0463236693969604</c:v>
                </c:pt>
                <c:pt idx="2960">
                  <c:v>0.55689014455624264</c:v>
                </c:pt>
                <c:pt idx="2961">
                  <c:v>0.2180983071120392</c:v>
                </c:pt>
                <c:pt idx="2962">
                  <c:v>0.40756820344387024</c:v>
                </c:pt>
                <c:pt idx="2963">
                  <c:v>1.8999623366053668</c:v>
                </c:pt>
                <c:pt idx="2964">
                  <c:v>-0.41635946704206545</c:v>
                </c:pt>
                <c:pt idx="2965">
                  <c:v>1.0786437195640441</c:v>
                </c:pt>
                <c:pt idx="2966">
                  <c:v>0.10518182807008057</c:v>
                </c:pt>
                <c:pt idx="2967">
                  <c:v>1.7526749623435511</c:v>
                </c:pt>
                <c:pt idx="2968">
                  <c:v>-1.4486760799449641</c:v>
                </c:pt>
                <c:pt idx="2969">
                  <c:v>-0.77584545776956193</c:v>
                </c:pt>
                <c:pt idx="2970">
                  <c:v>0.99704562998441493</c:v>
                </c:pt>
                <c:pt idx="2971">
                  <c:v>0.31538158424034107</c:v>
                </c:pt>
                <c:pt idx="2972">
                  <c:v>0.96594042658447932</c:v>
                </c:pt>
                <c:pt idx="2973">
                  <c:v>-1.0876559338143641</c:v>
                </c:pt>
                <c:pt idx="2974">
                  <c:v>1.2953470557811766</c:v>
                </c:pt>
                <c:pt idx="2975">
                  <c:v>-0.70620964800467467</c:v>
                </c:pt>
                <c:pt idx="2976">
                  <c:v>-0.2862434057375583</c:v>
                </c:pt>
                <c:pt idx="2977">
                  <c:v>0.21752797057348935</c:v>
                </c:pt>
                <c:pt idx="2978">
                  <c:v>-0.8206544406225571</c:v>
                </c:pt>
                <c:pt idx="2979">
                  <c:v>0.12536662702452761</c:v>
                </c:pt>
                <c:pt idx="2980">
                  <c:v>0.41939837935241792</c:v>
                </c:pt>
                <c:pt idx="2981">
                  <c:v>-2.3326888518639199</c:v>
                </c:pt>
                <c:pt idx="2982">
                  <c:v>1.5015729972050949</c:v>
                </c:pt>
                <c:pt idx="2983">
                  <c:v>-0.12031595834016749</c:v>
                </c:pt>
                <c:pt idx="2984">
                  <c:v>-1.2576112430440427</c:v>
                </c:pt>
                <c:pt idx="2985">
                  <c:v>-0.84348782587393345</c:v>
                </c:pt>
                <c:pt idx="2986">
                  <c:v>-0.32182720688123861</c:v>
                </c:pt>
                <c:pt idx="2987">
                  <c:v>0.17748586930204543</c:v>
                </c:pt>
                <c:pt idx="2988">
                  <c:v>-2.3326888518639199</c:v>
                </c:pt>
                <c:pt idx="2989">
                  <c:v>1.9863472604058661</c:v>
                </c:pt>
                <c:pt idx="2990">
                  <c:v>-1.5858856645632449</c:v>
                </c:pt>
                <c:pt idx="2991">
                  <c:v>1.0439195580454264</c:v>
                </c:pt>
                <c:pt idx="2992">
                  <c:v>-0.19363523819156264</c:v>
                </c:pt>
                <c:pt idx="2993">
                  <c:v>-0.35544921708790583</c:v>
                </c:pt>
                <c:pt idx="2994">
                  <c:v>1.1753311982262444</c:v>
                </c:pt>
                <c:pt idx="2995">
                  <c:v>1.1955732734909197</c:v>
                </c:pt>
                <c:pt idx="2996">
                  <c:v>-0.94136654133218878</c:v>
                </c:pt>
                <c:pt idx="2997">
                  <c:v>-1.5260962716915574</c:v>
                </c:pt>
                <c:pt idx="2998">
                  <c:v>-0.55088407776120007</c:v>
                </c:pt>
                <c:pt idx="2999">
                  <c:v>-0.66916769301346701</c:v>
                </c:pt>
                <c:pt idx="3000">
                  <c:v>-2.3326888518639199</c:v>
                </c:pt>
                <c:pt idx="3001">
                  <c:v>-0.82104448286663356</c:v>
                </c:pt>
                <c:pt idx="3002">
                  <c:v>-2.3326888518639199</c:v>
                </c:pt>
                <c:pt idx="3003">
                  <c:v>-4.8475073995570814E-2</c:v>
                </c:pt>
                <c:pt idx="3004">
                  <c:v>-1.5451096539847458</c:v>
                </c:pt>
                <c:pt idx="3005">
                  <c:v>-0.71337486761010949</c:v>
                </c:pt>
                <c:pt idx="3006">
                  <c:v>1.4203126332968375E-2</c:v>
                </c:pt>
                <c:pt idx="3007">
                  <c:v>0.83044330466993876</c:v>
                </c:pt>
                <c:pt idx="3008">
                  <c:v>1.3497648152243613</c:v>
                </c:pt>
                <c:pt idx="3009">
                  <c:v>1.0521183579273412</c:v>
                </c:pt>
                <c:pt idx="3010">
                  <c:v>-1.4384139689204873</c:v>
                </c:pt>
                <c:pt idx="3011">
                  <c:v>-7.8333848387488414E-2</c:v>
                </c:pt>
                <c:pt idx="3012">
                  <c:v>-0.33299229995320995</c:v>
                </c:pt>
                <c:pt idx="3013">
                  <c:v>-2.3326888518639199</c:v>
                </c:pt>
                <c:pt idx="3014">
                  <c:v>0.1546151014754408</c:v>
                </c:pt>
                <c:pt idx="3015">
                  <c:v>-1.3769204972803462</c:v>
                </c:pt>
                <c:pt idx="3016">
                  <c:v>0.29990657774174978</c:v>
                </c:pt>
                <c:pt idx="3017">
                  <c:v>0.14560263846598903</c:v>
                </c:pt>
                <c:pt idx="3018">
                  <c:v>0.31625975564412195</c:v>
                </c:pt>
                <c:pt idx="3019">
                  <c:v>0.38377621639503134</c:v>
                </c:pt>
                <c:pt idx="3020">
                  <c:v>-0.22523356637211397</c:v>
                </c:pt>
                <c:pt idx="3021">
                  <c:v>0.53812617110605698</c:v>
                </c:pt>
                <c:pt idx="3022">
                  <c:v>0.58805746364888278</c:v>
                </c:pt>
                <c:pt idx="3023">
                  <c:v>-1.1410222063503277</c:v>
                </c:pt>
                <c:pt idx="3024">
                  <c:v>0.42762292179848799</c:v>
                </c:pt>
                <c:pt idx="3025">
                  <c:v>-0.5807898915739389</c:v>
                </c:pt>
                <c:pt idx="3026">
                  <c:v>1.6552292032804845</c:v>
                </c:pt>
                <c:pt idx="3027">
                  <c:v>-0.1349156177562163</c:v>
                </c:pt>
                <c:pt idx="3028">
                  <c:v>0.27668209752503187</c:v>
                </c:pt>
                <c:pt idx="3029">
                  <c:v>0.19732535837512544</c:v>
                </c:pt>
                <c:pt idx="3030">
                  <c:v>-0.3780868584579376</c:v>
                </c:pt>
                <c:pt idx="3031">
                  <c:v>-0.82221535984476357</c:v>
                </c:pt>
                <c:pt idx="3032">
                  <c:v>0.40242935446505684</c:v>
                </c:pt>
                <c:pt idx="3033">
                  <c:v>0.5020984551093477</c:v>
                </c:pt>
                <c:pt idx="3034">
                  <c:v>-1.4070022204125221</c:v>
                </c:pt>
                <c:pt idx="3035">
                  <c:v>0.13042049576479561</c:v>
                </c:pt>
                <c:pt idx="3036">
                  <c:v>1.6640600316217613</c:v>
                </c:pt>
                <c:pt idx="3037">
                  <c:v>0.3694265667242797</c:v>
                </c:pt>
                <c:pt idx="3038">
                  <c:v>0.8982165658635316</c:v>
                </c:pt>
                <c:pt idx="3039">
                  <c:v>1.0932071573414697</c:v>
                </c:pt>
                <c:pt idx="3040">
                  <c:v>-7.9171893099756294E-2</c:v>
                </c:pt>
                <c:pt idx="3041">
                  <c:v>-0.66360419303538354</c:v>
                </c:pt>
                <c:pt idx="3042">
                  <c:v>1.8170168604561061</c:v>
                </c:pt>
                <c:pt idx="3043">
                  <c:v>-2.7848367010113438E-3</c:v>
                </c:pt>
                <c:pt idx="3044">
                  <c:v>-0.2289484149317029</c:v>
                </c:pt>
                <c:pt idx="3045">
                  <c:v>1.8199269074025293</c:v>
                </c:pt>
                <c:pt idx="3046">
                  <c:v>-3.5374756842398755E-2</c:v>
                </c:pt>
                <c:pt idx="3047">
                  <c:v>0.98476056488446895</c:v>
                </c:pt>
                <c:pt idx="3048">
                  <c:v>1.0030146475232997</c:v>
                </c:pt>
                <c:pt idx="3049">
                  <c:v>0.51318580690890014</c:v>
                </c:pt>
                <c:pt idx="3050">
                  <c:v>0.25418113116303998</c:v>
                </c:pt>
                <c:pt idx="3051">
                  <c:v>6.1862730296663192E-2</c:v>
                </c:pt>
                <c:pt idx="3052">
                  <c:v>1.4183323116636561</c:v>
                </c:pt>
                <c:pt idx="3053">
                  <c:v>-1.9784002772282721</c:v>
                </c:pt>
                <c:pt idx="3054">
                  <c:v>1.3109703162716246</c:v>
                </c:pt>
                <c:pt idx="3055">
                  <c:v>-0.17239586941089369</c:v>
                </c:pt>
                <c:pt idx="3056">
                  <c:v>-0.57881315491804852</c:v>
                </c:pt>
                <c:pt idx="3057">
                  <c:v>-1.5684986536982548</c:v>
                </c:pt>
                <c:pt idx="3058">
                  <c:v>-1.7670870978310098</c:v>
                </c:pt>
                <c:pt idx="3059">
                  <c:v>0.77810510271584199</c:v>
                </c:pt>
                <c:pt idx="3060">
                  <c:v>-2.3326888518639199</c:v>
                </c:pt>
                <c:pt idx="3061">
                  <c:v>1.2381978559311881</c:v>
                </c:pt>
                <c:pt idx="3062">
                  <c:v>0.24369656084945474</c:v>
                </c:pt>
                <c:pt idx="3063">
                  <c:v>0.64326320484325472</c:v>
                </c:pt>
                <c:pt idx="3064">
                  <c:v>1.2122429425511796</c:v>
                </c:pt>
                <c:pt idx="3065">
                  <c:v>1.0801396648971342</c:v>
                </c:pt>
                <c:pt idx="3066">
                  <c:v>0.62826551424374144</c:v>
                </c:pt>
                <c:pt idx="3067">
                  <c:v>-0.64566251036043709</c:v>
                </c:pt>
                <c:pt idx="3068">
                  <c:v>-0.8712383180243608</c:v>
                </c:pt>
                <c:pt idx="3069">
                  <c:v>1.4164313136240072</c:v>
                </c:pt>
                <c:pt idx="3070">
                  <c:v>-0.10238195633392273</c:v>
                </c:pt>
                <c:pt idx="3071">
                  <c:v>1.3350234204403493</c:v>
                </c:pt>
                <c:pt idx="3072">
                  <c:v>-0.16533379834471304</c:v>
                </c:pt>
                <c:pt idx="3073">
                  <c:v>-4.0112350865525864E-2</c:v>
                </c:pt>
                <c:pt idx="3074">
                  <c:v>0.17918355177692186</c:v>
                </c:pt>
                <c:pt idx="3075">
                  <c:v>1.8392286070370016</c:v>
                </c:pt>
                <c:pt idx="3076">
                  <c:v>-0.41818235118426167</c:v>
                </c:pt>
                <c:pt idx="3077">
                  <c:v>1.7114919584805894</c:v>
                </c:pt>
                <c:pt idx="3078">
                  <c:v>-0.47698322133426202</c:v>
                </c:pt>
                <c:pt idx="3079">
                  <c:v>1.3995480307945702</c:v>
                </c:pt>
                <c:pt idx="3080">
                  <c:v>1.2073222194407476</c:v>
                </c:pt>
                <c:pt idx="3081">
                  <c:v>1.3202336300450241</c:v>
                </c:pt>
                <c:pt idx="3082">
                  <c:v>-0.31187132202580331</c:v>
                </c:pt>
                <c:pt idx="3083">
                  <c:v>-0.63268180972054089</c:v>
                </c:pt>
                <c:pt idx="3084">
                  <c:v>2.3588574376878682</c:v>
                </c:pt>
                <c:pt idx="3085">
                  <c:v>-0.78225814059838172</c:v>
                </c:pt>
                <c:pt idx="3086">
                  <c:v>-0.93208170777160171</c:v>
                </c:pt>
                <c:pt idx="3087">
                  <c:v>0.20300773598977515</c:v>
                </c:pt>
                <c:pt idx="3088">
                  <c:v>0.90260225518370685</c:v>
                </c:pt>
                <c:pt idx="3089">
                  <c:v>-1.6563260094831969</c:v>
                </c:pt>
                <c:pt idx="3090">
                  <c:v>0.86312636697876821</c:v>
                </c:pt>
                <c:pt idx="3091">
                  <c:v>0.68915893935637162</c:v>
                </c:pt>
                <c:pt idx="3092">
                  <c:v>-3.7046752714579356E-2</c:v>
                </c:pt>
                <c:pt idx="3093">
                  <c:v>-0.17974956047503393</c:v>
                </c:pt>
                <c:pt idx="3094">
                  <c:v>1.5908014762208731</c:v>
                </c:pt>
                <c:pt idx="3095">
                  <c:v>0.65667855924253271</c:v>
                </c:pt>
                <c:pt idx="3096">
                  <c:v>0.87858840267906602</c:v>
                </c:pt>
                <c:pt idx="3097">
                  <c:v>-0.86575650045637365</c:v>
                </c:pt>
                <c:pt idx="3098">
                  <c:v>1.6411485560204837</c:v>
                </c:pt>
                <c:pt idx="3099">
                  <c:v>-0.43205173758551402</c:v>
                </c:pt>
                <c:pt idx="3100">
                  <c:v>-0.22323455325985464</c:v>
                </c:pt>
                <c:pt idx="3101">
                  <c:v>-1.8199269074025293</c:v>
                </c:pt>
                <c:pt idx="3102">
                  <c:v>0.63166157196991024</c:v>
                </c:pt>
                <c:pt idx="3103">
                  <c:v>0.43955426533042252</c:v>
                </c:pt>
                <c:pt idx="3104">
                  <c:v>0.95489869432566132</c:v>
                </c:pt>
                <c:pt idx="3105">
                  <c:v>2.4777667760359159</c:v>
                </c:pt>
                <c:pt idx="3106">
                  <c:v>-6.660672800704516E-2</c:v>
                </c:pt>
                <c:pt idx="3107">
                  <c:v>0.23810624780506709</c:v>
                </c:pt>
                <c:pt idx="3108">
                  <c:v>-0.55266758060119547</c:v>
                </c:pt>
                <c:pt idx="3109">
                  <c:v>-0.39971309225073404</c:v>
                </c:pt>
                <c:pt idx="3110">
                  <c:v>0.24154554860867575</c:v>
                </c:pt>
                <c:pt idx="3111">
                  <c:v>-0.18796325632318645</c:v>
                </c:pt>
                <c:pt idx="3112">
                  <c:v>-0.16985255164022389</c:v>
                </c:pt>
                <c:pt idx="3113">
                  <c:v>-1.343215170244823</c:v>
                </c:pt>
                <c:pt idx="3114">
                  <c:v>-2.3326888518639199</c:v>
                </c:pt>
                <c:pt idx="3115">
                  <c:v>1.197852778120333</c:v>
                </c:pt>
                <c:pt idx="3116">
                  <c:v>-0.88722395466569492</c:v>
                </c:pt>
                <c:pt idx="3117">
                  <c:v>-0.21610243831245665</c:v>
                </c:pt>
                <c:pt idx="3118">
                  <c:v>2.3725723341534386</c:v>
                </c:pt>
                <c:pt idx="3119">
                  <c:v>-0.57519499589574008</c:v>
                </c:pt>
                <c:pt idx="3120">
                  <c:v>-0.42061502801192896</c:v>
                </c:pt>
                <c:pt idx="3121">
                  <c:v>-1.479583032890486</c:v>
                </c:pt>
                <c:pt idx="3122">
                  <c:v>1.0781456072144169</c:v>
                </c:pt>
                <c:pt idx="3123">
                  <c:v>-0.28073527071154702</c:v>
                </c:pt>
                <c:pt idx="3124">
                  <c:v>0.23638765555861646</c:v>
                </c:pt>
                <c:pt idx="3125">
                  <c:v>-0.10518182807008071</c:v>
                </c:pt>
                <c:pt idx="3126">
                  <c:v>-8.4201350008428794E-2</c:v>
                </c:pt>
                <c:pt idx="3127">
                  <c:v>-0.8984250162527484</c:v>
                </c:pt>
                <c:pt idx="3128">
                  <c:v>-0.41727073579417179</c:v>
                </c:pt>
                <c:pt idx="3129">
                  <c:v>-1.575203753141291</c:v>
                </c:pt>
                <c:pt idx="3130">
                  <c:v>-1.1696565721200716E-2</c:v>
                </c:pt>
                <c:pt idx="3131">
                  <c:v>-0.23495602871200383</c:v>
                </c:pt>
                <c:pt idx="3132">
                  <c:v>-1.2870148816230143</c:v>
                </c:pt>
                <c:pt idx="3133">
                  <c:v>-0.12845471361829949</c:v>
                </c:pt>
                <c:pt idx="3134">
                  <c:v>-0.94484214210361672</c:v>
                </c:pt>
                <c:pt idx="3135">
                  <c:v>-0.91819703537600561</c:v>
                </c:pt>
                <c:pt idx="3136">
                  <c:v>-3.6210742124777914E-2</c:v>
                </c:pt>
                <c:pt idx="3137">
                  <c:v>-0.2235200717653982</c:v>
                </c:pt>
                <c:pt idx="3138">
                  <c:v>-1.2531752236680726E-3</c:v>
                </c:pt>
                <c:pt idx="3139">
                  <c:v>1.4115125248570417</c:v>
                </c:pt>
                <c:pt idx="3140">
                  <c:v>1.596751658902233</c:v>
                </c:pt>
                <c:pt idx="3141">
                  <c:v>0.26051404692171765</c:v>
                </c:pt>
                <c:pt idx="3142">
                  <c:v>-0.91777262272974158</c:v>
                </c:pt>
                <c:pt idx="3143">
                  <c:v>-1.0675001892784604</c:v>
                </c:pt>
                <c:pt idx="3144">
                  <c:v>-1.2251172355631268</c:v>
                </c:pt>
                <c:pt idx="3145">
                  <c:v>1.8767758049466288</c:v>
                </c:pt>
                <c:pt idx="3146">
                  <c:v>-0.15574252785615575</c:v>
                </c:pt>
                <c:pt idx="3147">
                  <c:v>-0.52114406700375404</c:v>
                </c:pt>
                <c:pt idx="3148">
                  <c:v>0.9915671258173433</c:v>
                </c:pt>
                <c:pt idx="3149">
                  <c:v>1.8069510329465606</c:v>
                </c:pt>
                <c:pt idx="3150">
                  <c:v>-1.1664875037352802</c:v>
                </c:pt>
                <c:pt idx="3151">
                  <c:v>-0.68739437610444831</c:v>
                </c:pt>
                <c:pt idx="3152">
                  <c:v>-4.7081067159623881E-2</c:v>
                </c:pt>
                <c:pt idx="3153">
                  <c:v>1.4558709929435234</c:v>
                </c:pt>
                <c:pt idx="3154">
                  <c:v>-0.91904635724138228</c:v>
                </c:pt>
                <c:pt idx="3155">
                  <c:v>1.3870514861361172</c:v>
                </c:pt>
                <c:pt idx="3156">
                  <c:v>0.69163293969318418</c:v>
                </c:pt>
                <c:pt idx="3157">
                  <c:v>-1.4550678331370048</c:v>
                </c:pt>
                <c:pt idx="3158">
                  <c:v>0.3882765969613664</c:v>
                </c:pt>
                <c:pt idx="3159">
                  <c:v>-0.72057690087467718</c:v>
                </c:pt>
                <c:pt idx="3160">
                  <c:v>1.5723214807272887</c:v>
                </c:pt>
                <c:pt idx="3161">
                  <c:v>-0.59336252578938409</c:v>
                </c:pt>
                <c:pt idx="3162">
                  <c:v>0.44170237839829729</c:v>
                </c:pt>
                <c:pt idx="3163">
                  <c:v>-0.42823329254615705</c:v>
                </c:pt>
                <c:pt idx="3164">
                  <c:v>1.0501828766730237</c:v>
                </c:pt>
                <c:pt idx="3165">
                  <c:v>-0.82808674536574411</c:v>
                </c:pt>
                <c:pt idx="3166">
                  <c:v>-1.3208996410774736</c:v>
                </c:pt>
                <c:pt idx="3167">
                  <c:v>0.11358648196313223</c:v>
                </c:pt>
                <c:pt idx="3168">
                  <c:v>0.35070690664434395</c:v>
                </c:pt>
                <c:pt idx="3169">
                  <c:v>-0.55331656289779385</c:v>
                </c:pt>
                <c:pt idx="3170">
                  <c:v>-0.34479007616556556</c:v>
                </c:pt>
                <c:pt idx="3171">
                  <c:v>-0.71301573852130007</c:v>
                </c:pt>
                <c:pt idx="3172">
                  <c:v>0.91100435594068774</c:v>
                </c:pt>
                <c:pt idx="3173">
                  <c:v>-0.43128754623128407</c:v>
                </c:pt>
                <c:pt idx="3174">
                  <c:v>-1.7386179406602755</c:v>
                </c:pt>
                <c:pt idx="3175">
                  <c:v>4.1784652373898647E-2</c:v>
                </c:pt>
                <c:pt idx="3176">
                  <c:v>0.78301468800592511</c:v>
                </c:pt>
                <c:pt idx="3177">
                  <c:v>1.746242610492116</c:v>
                </c:pt>
                <c:pt idx="3178">
                  <c:v>-0.42548787640164787</c:v>
                </c:pt>
                <c:pt idx="3179">
                  <c:v>0.28305343776953962</c:v>
                </c:pt>
                <c:pt idx="3180">
                  <c:v>6.0188716010916618E-2</c:v>
                </c:pt>
                <c:pt idx="3181">
                  <c:v>-7.3865191151597245E-2</c:v>
                </c:pt>
                <c:pt idx="3182">
                  <c:v>-0.64394834232254838</c:v>
                </c:pt>
                <c:pt idx="3183">
                  <c:v>-0.84031239791283363</c:v>
                </c:pt>
                <c:pt idx="3184">
                  <c:v>2.4064293137998964</c:v>
                </c:pt>
                <c:pt idx="3185">
                  <c:v>-0.69552923357203544</c:v>
                </c:pt>
                <c:pt idx="3186">
                  <c:v>-1.1018532007315642</c:v>
                </c:pt>
                <c:pt idx="3187">
                  <c:v>1.0448804778982719</c:v>
                </c:pt>
                <c:pt idx="3188">
                  <c:v>-1.0806388508125866</c:v>
                </c:pt>
                <c:pt idx="3189">
                  <c:v>-0.90700537450432805</c:v>
                </c:pt>
                <c:pt idx="3190">
                  <c:v>-0.96727335666343772</c:v>
                </c:pt>
                <c:pt idx="3191">
                  <c:v>-2.3326888518639199</c:v>
                </c:pt>
                <c:pt idx="3192">
                  <c:v>1.0492166097808233</c:v>
                </c:pt>
                <c:pt idx="3193">
                  <c:v>1.8949075177216657</c:v>
                </c:pt>
                <c:pt idx="3194">
                  <c:v>0.2126829460500812</c:v>
                </c:pt>
                <c:pt idx="3195">
                  <c:v>2.5089294847321231</c:v>
                </c:pt>
                <c:pt idx="3196">
                  <c:v>-1.4431314468530574</c:v>
                </c:pt>
                <c:pt idx="3197">
                  <c:v>-1.0164606736229473</c:v>
                </c:pt>
                <c:pt idx="3198">
                  <c:v>-1.2681202046145645</c:v>
                </c:pt>
                <c:pt idx="3199">
                  <c:v>0.51350351070896361</c:v>
                </c:pt>
                <c:pt idx="3200">
                  <c:v>-0.45278234588258703</c:v>
                </c:pt>
                <c:pt idx="3201">
                  <c:v>2.1032890893956067</c:v>
                </c:pt>
                <c:pt idx="3202">
                  <c:v>0.5988509196386157</c:v>
                </c:pt>
                <c:pt idx="3203">
                  <c:v>0.27089970723416784</c:v>
                </c:pt>
                <c:pt idx="3204">
                  <c:v>0.26974432149753103</c:v>
                </c:pt>
                <c:pt idx="3205">
                  <c:v>-0.79060498635535159</c:v>
                </c:pt>
                <c:pt idx="3206">
                  <c:v>0.98838503227462626</c:v>
                </c:pt>
                <c:pt idx="3207">
                  <c:v>-1.2424045882026653</c:v>
                </c:pt>
                <c:pt idx="3208">
                  <c:v>0.6863366649493432</c:v>
                </c:pt>
                <c:pt idx="3209">
                  <c:v>0.71409340197182003</c:v>
                </c:pt>
                <c:pt idx="3210">
                  <c:v>7.7976117027588427E-3</c:v>
                </c:pt>
                <c:pt idx="3211">
                  <c:v>0.1509523150173587</c:v>
                </c:pt>
                <c:pt idx="3212">
                  <c:v>-1.3995480307945702</c:v>
                </c:pt>
                <c:pt idx="3213">
                  <c:v>0.30894903801679308</c:v>
                </c:pt>
                <c:pt idx="3214">
                  <c:v>1.0967573645535345</c:v>
                </c:pt>
                <c:pt idx="3215">
                  <c:v>0.6642985047516512</c:v>
                </c:pt>
                <c:pt idx="3216">
                  <c:v>-1.1859539534982815</c:v>
                </c:pt>
                <c:pt idx="3217">
                  <c:v>-0.7505065634883098</c:v>
                </c:pt>
                <c:pt idx="3218">
                  <c:v>-1.1820247837091304</c:v>
                </c:pt>
                <c:pt idx="3219">
                  <c:v>-0.62487668703080745</c:v>
                </c:pt>
                <c:pt idx="3220">
                  <c:v>0.33387550689158707</c:v>
                </c:pt>
                <c:pt idx="3221">
                  <c:v>-0.8574816389667842</c:v>
                </c:pt>
                <c:pt idx="3222">
                  <c:v>-0.57158435118296214</c:v>
                </c:pt>
                <c:pt idx="3223">
                  <c:v>1.8380933443657963E-2</c:v>
                </c:pt>
                <c:pt idx="3224">
                  <c:v>0.29146965937738573</c:v>
                </c:pt>
                <c:pt idx="3225">
                  <c:v>1.6221738129567238</c:v>
                </c:pt>
                <c:pt idx="3226">
                  <c:v>-1.1574619965249164</c:v>
                </c:pt>
                <c:pt idx="3227">
                  <c:v>0.57552360775526545</c:v>
                </c:pt>
                <c:pt idx="3228">
                  <c:v>-0.32652332951996882</c:v>
                </c:pt>
                <c:pt idx="3229">
                  <c:v>-1.3063805547244571</c:v>
                </c:pt>
                <c:pt idx="3230">
                  <c:v>0.76983900270532635</c:v>
                </c:pt>
                <c:pt idx="3231">
                  <c:v>-0.70799754233764134</c:v>
                </c:pt>
                <c:pt idx="3232">
                  <c:v>0.53250193441388194</c:v>
                </c:pt>
                <c:pt idx="3233">
                  <c:v>0.85707948978661619</c:v>
                </c:pt>
                <c:pt idx="3234">
                  <c:v>0.18994775286288823</c:v>
                </c:pt>
                <c:pt idx="3235">
                  <c:v>-1.690198998051947</c:v>
                </c:pt>
                <c:pt idx="3236">
                  <c:v>-1.0781456072144169</c:v>
                </c:pt>
                <c:pt idx="3237">
                  <c:v>-1.108006226701395</c:v>
                </c:pt>
                <c:pt idx="3238">
                  <c:v>-1.1496076119319611</c:v>
                </c:pt>
                <c:pt idx="3239">
                  <c:v>1.3279284187464839</c:v>
                </c:pt>
                <c:pt idx="3240">
                  <c:v>-0.61980685165339311</c:v>
                </c:pt>
                <c:pt idx="3241">
                  <c:v>-4.5965927690330491E-2</c:v>
                </c:pt>
                <c:pt idx="3242">
                  <c:v>-1.250275963677105</c:v>
                </c:pt>
                <c:pt idx="3243">
                  <c:v>1.9923908932803309</c:v>
                </c:pt>
                <c:pt idx="3244">
                  <c:v>-1.46803276619072</c:v>
                </c:pt>
                <c:pt idx="3245">
                  <c:v>1.0540577885566849</c:v>
                </c:pt>
                <c:pt idx="3246">
                  <c:v>-0.99933719228156004</c:v>
                </c:pt>
                <c:pt idx="3247">
                  <c:v>1.1837064760661562</c:v>
                </c:pt>
                <c:pt idx="3248">
                  <c:v>5.2657670630066163E-2</c:v>
                </c:pt>
                <c:pt idx="3249">
                  <c:v>-0.61239975636792532</c:v>
                </c:pt>
                <c:pt idx="3250">
                  <c:v>-2.3326888518639199</c:v>
                </c:pt>
                <c:pt idx="3251">
                  <c:v>0.44078150950498379</c:v>
                </c:pt>
                <c:pt idx="3252">
                  <c:v>-1.6118797366960942</c:v>
                </c:pt>
                <c:pt idx="3253">
                  <c:v>1.4486760799449645</c:v>
                </c:pt>
                <c:pt idx="3254">
                  <c:v>0.40696307667343856</c:v>
                </c:pt>
                <c:pt idx="3255">
                  <c:v>-1.0816380313373903</c:v>
                </c:pt>
                <c:pt idx="3256">
                  <c:v>-0.52593488197416682</c:v>
                </c:pt>
                <c:pt idx="3257">
                  <c:v>0.39760248189939629</c:v>
                </c:pt>
                <c:pt idx="3258">
                  <c:v>0.35930823423681579</c:v>
                </c:pt>
                <c:pt idx="3259">
                  <c:v>0.50431094966805434</c:v>
                </c:pt>
                <c:pt idx="3260">
                  <c:v>0.18314682884956071</c:v>
                </c:pt>
                <c:pt idx="3261">
                  <c:v>-0.30982544509148807</c:v>
                </c:pt>
                <c:pt idx="3262">
                  <c:v>-1.1404884072981487</c:v>
                </c:pt>
                <c:pt idx="3263">
                  <c:v>-0.59186879486182364</c:v>
                </c:pt>
                <c:pt idx="3264">
                  <c:v>0.8520642645923926</c:v>
                </c:pt>
                <c:pt idx="3265">
                  <c:v>-0.58508063270028532</c:v>
                </c:pt>
                <c:pt idx="3266">
                  <c:v>-0.15151568759708176</c:v>
                </c:pt>
                <c:pt idx="3267">
                  <c:v>0.35485599312245125</c:v>
                </c:pt>
                <c:pt idx="3268">
                  <c:v>0.23037804174895507</c:v>
                </c:pt>
                <c:pt idx="3269">
                  <c:v>-1.191032805445597</c:v>
                </c:pt>
                <c:pt idx="3270">
                  <c:v>0.74241155951030413</c:v>
                </c:pt>
                <c:pt idx="3271">
                  <c:v>0.84946480064270036</c:v>
                </c:pt>
                <c:pt idx="3272">
                  <c:v>0.16392238433118861</c:v>
                </c:pt>
                <c:pt idx="3273">
                  <c:v>0.9686080075190957</c:v>
                </c:pt>
                <c:pt idx="3274">
                  <c:v>-0.67895404308996443</c:v>
                </c:pt>
                <c:pt idx="3275">
                  <c:v>-1.298252321117517</c:v>
                </c:pt>
                <c:pt idx="3276">
                  <c:v>0.1239633481890357</c:v>
                </c:pt>
                <c:pt idx="3277">
                  <c:v>0.34656384881169622</c:v>
                </c:pt>
                <c:pt idx="3278">
                  <c:v>-1.105437379403118</c:v>
                </c:pt>
                <c:pt idx="3279">
                  <c:v>-1.7224360575069859</c:v>
                </c:pt>
                <c:pt idx="3280">
                  <c:v>-0.10770241719196134</c:v>
                </c:pt>
                <c:pt idx="3281">
                  <c:v>-1.1588234336217376</c:v>
                </c:pt>
                <c:pt idx="3282">
                  <c:v>0.6150893382979139</c:v>
                </c:pt>
                <c:pt idx="3283">
                  <c:v>5.9491260105213446E-2</c:v>
                </c:pt>
                <c:pt idx="3284">
                  <c:v>6.3955492520088586E-2</c:v>
                </c:pt>
                <c:pt idx="3285">
                  <c:v>0.60937926155705713</c:v>
                </c:pt>
                <c:pt idx="3286">
                  <c:v>0.82769443254032438</c:v>
                </c:pt>
                <c:pt idx="3287">
                  <c:v>-0.93272687665829368</c:v>
                </c:pt>
                <c:pt idx="3288">
                  <c:v>-0.85266495877518134</c:v>
                </c:pt>
                <c:pt idx="3289">
                  <c:v>0.50874336949303378</c:v>
                </c:pt>
                <c:pt idx="3290">
                  <c:v>-0.26483792677904155</c:v>
                </c:pt>
                <c:pt idx="3291">
                  <c:v>4.9590347161872085E-2</c:v>
                </c:pt>
                <c:pt idx="3292">
                  <c:v>-0.5500739739027265</c:v>
                </c:pt>
                <c:pt idx="3293">
                  <c:v>-0.20300773598977515</c:v>
                </c:pt>
                <c:pt idx="3294">
                  <c:v>-0.88639867487379653</c:v>
                </c:pt>
                <c:pt idx="3295">
                  <c:v>0.74737314478300032</c:v>
                </c:pt>
                <c:pt idx="3296">
                  <c:v>-2.3326888518639199</c:v>
                </c:pt>
                <c:pt idx="3297">
                  <c:v>-0.10826264048210915</c:v>
                </c:pt>
                <c:pt idx="3298">
                  <c:v>-0.65771539039913618</c:v>
                </c:pt>
                <c:pt idx="3299">
                  <c:v>-0.31713817101049141</c:v>
                </c:pt>
                <c:pt idx="3300">
                  <c:v>-0.98069844047824273</c:v>
                </c:pt>
                <c:pt idx="3301">
                  <c:v>0.62352316510065442</c:v>
                </c:pt>
                <c:pt idx="3302">
                  <c:v>-2.3326888518639199</c:v>
                </c:pt>
                <c:pt idx="3303">
                  <c:v>-1.0692249098857456</c:v>
                </c:pt>
                <c:pt idx="3304">
                  <c:v>-0.79785819941229585</c:v>
                </c:pt>
                <c:pt idx="3305">
                  <c:v>0.87531586079882406</c:v>
                </c:pt>
                <c:pt idx="3306">
                  <c:v>0.3495225645480961</c:v>
                </c:pt>
                <c:pt idx="3307">
                  <c:v>-1.0482513215206415</c:v>
                </c:pt>
                <c:pt idx="3308">
                  <c:v>-0.39248405723668844</c:v>
                </c:pt>
                <c:pt idx="3309">
                  <c:v>-0.1175113651547951</c:v>
                </c:pt>
                <c:pt idx="3310">
                  <c:v>-1.9923908932803305</c:v>
                </c:pt>
                <c:pt idx="3311">
                  <c:v>-1.6741523806275331</c:v>
                </c:pt>
                <c:pt idx="3312">
                  <c:v>0.55884236967768952</c:v>
                </c:pt>
                <c:pt idx="3313">
                  <c:v>1.4077519504841578</c:v>
                </c:pt>
                <c:pt idx="3314">
                  <c:v>1.0334123821702246</c:v>
                </c:pt>
                <c:pt idx="3315">
                  <c:v>0.25561952619771405</c:v>
                </c:pt>
                <c:pt idx="3316">
                  <c:v>1.9912872580875707E-2</c:v>
                </c:pt>
                <c:pt idx="3317">
                  <c:v>0.35901119745255727</c:v>
                </c:pt>
                <c:pt idx="3318">
                  <c:v>-0.44646619455532888</c:v>
                </c:pt>
                <c:pt idx="3319">
                  <c:v>-2.3326888518639199</c:v>
                </c:pt>
                <c:pt idx="3320">
                  <c:v>1.0526028444172368</c:v>
                </c:pt>
                <c:pt idx="3321">
                  <c:v>-0.50810955643044198</c:v>
                </c:pt>
                <c:pt idx="3322">
                  <c:v>-1.7818759082910629</c:v>
                </c:pt>
                <c:pt idx="3323">
                  <c:v>-0.33475897434792923</c:v>
                </c:pt>
                <c:pt idx="3324">
                  <c:v>-1.2139866941109343</c:v>
                </c:pt>
                <c:pt idx="3325">
                  <c:v>-1.30377014329249</c:v>
                </c:pt>
                <c:pt idx="3326">
                  <c:v>0.53780432888199414</c:v>
                </c:pt>
                <c:pt idx="3327">
                  <c:v>1.1335783765130059</c:v>
                </c:pt>
                <c:pt idx="3328">
                  <c:v>-1.4368485683374579</c:v>
                </c:pt>
                <c:pt idx="3329">
                  <c:v>0.44231649910226201</c:v>
                </c:pt>
                <c:pt idx="3330">
                  <c:v>-0.58905089847293746</c:v>
                </c:pt>
                <c:pt idx="3331">
                  <c:v>-0.50020398588796078</c:v>
                </c:pt>
                <c:pt idx="3332">
                  <c:v>-0.24757123329818342</c:v>
                </c:pt>
                <c:pt idx="3333">
                  <c:v>0.23009207880820459</c:v>
                </c:pt>
                <c:pt idx="3334">
                  <c:v>0.95226596262936691</c:v>
                </c:pt>
                <c:pt idx="3335">
                  <c:v>-0.87940800909118744</c:v>
                </c:pt>
                <c:pt idx="3336">
                  <c:v>1.1325200908485338</c:v>
                </c:pt>
                <c:pt idx="3337">
                  <c:v>-1.5038665589796484E-2</c:v>
                </c:pt>
                <c:pt idx="3338">
                  <c:v>-0.59868434020283667</c:v>
                </c:pt>
                <c:pt idx="3339">
                  <c:v>-0.27234444831180699</c:v>
                </c:pt>
                <c:pt idx="3340">
                  <c:v>0.58905089847293723</c:v>
                </c:pt>
                <c:pt idx="3341">
                  <c:v>-0.18654621232302085</c:v>
                </c:pt>
                <c:pt idx="3342">
                  <c:v>-1.1876435009287831</c:v>
                </c:pt>
                <c:pt idx="3343">
                  <c:v>0.63950032809991675</c:v>
                </c:pt>
                <c:pt idx="3344">
                  <c:v>-0.76834172702321279</c:v>
                </c:pt>
                <c:pt idx="3345">
                  <c:v>-1.084140719496915</c:v>
                </c:pt>
                <c:pt idx="3346">
                  <c:v>0.69552923357203544</c:v>
                </c:pt>
                <c:pt idx="3347">
                  <c:v>1.2041537368689013</c:v>
                </c:pt>
                <c:pt idx="3348">
                  <c:v>6.9118856425481337E-2</c:v>
                </c:pt>
                <c:pt idx="3349">
                  <c:v>-0.35129926211147039</c:v>
                </c:pt>
                <c:pt idx="3350">
                  <c:v>1.0150611942731187</c:v>
                </c:pt>
                <c:pt idx="3351">
                  <c:v>0.59070791662918765</c:v>
                </c:pt>
                <c:pt idx="3352">
                  <c:v>1.1288260400543144</c:v>
                </c:pt>
                <c:pt idx="3353">
                  <c:v>2.1472391511300271</c:v>
                </c:pt>
                <c:pt idx="3354">
                  <c:v>-1.1426255576416713</c:v>
                </c:pt>
                <c:pt idx="3355">
                  <c:v>0.23524231546560787</c:v>
                </c:pt>
                <c:pt idx="3356">
                  <c:v>-0.70835539276097204</c:v>
                </c:pt>
                <c:pt idx="3357">
                  <c:v>0.68070844163954047</c:v>
                </c:pt>
                <c:pt idx="3358">
                  <c:v>0.46546935395695249</c:v>
                </c:pt>
                <c:pt idx="3359">
                  <c:v>1.2613043902021461</c:v>
                </c:pt>
                <c:pt idx="3360">
                  <c:v>-0.27639275979904526</c:v>
                </c:pt>
                <c:pt idx="3361">
                  <c:v>-0.25533180497317809</c:v>
                </c:pt>
                <c:pt idx="3362">
                  <c:v>1.1825849762453513</c:v>
                </c:pt>
                <c:pt idx="3363">
                  <c:v>-0.16561612058489728</c:v>
                </c:pt>
                <c:pt idx="3364">
                  <c:v>0.49201521458133823</c:v>
                </c:pt>
                <c:pt idx="3365">
                  <c:v>1.3863231162931962</c:v>
                </c:pt>
                <c:pt idx="3366">
                  <c:v>-1.0400854801364201</c:v>
                </c:pt>
                <c:pt idx="3367">
                  <c:v>0.75161423605135613</c:v>
                </c:pt>
                <c:pt idx="3368">
                  <c:v>-1.9215643876217809</c:v>
                </c:pt>
                <c:pt idx="3369">
                  <c:v>-1.5359863931509814</c:v>
                </c:pt>
                <c:pt idx="3370">
                  <c:v>-0.99338998100017539</c:v>
                </c:pt>
                <c:pt idx="3371">
                  <c:v>-1.0053199611920662</c:v>
                </c:pt>
                <c:pt idx="3372">
                  <c:v>-0.2098352693410421</c:v>
                </c:pt>
                <c:pt idx="3373">
                  <c:v>-0.70585234005472708</c:v>
                </c:pt>
                <c:pt idx="3374">
                  <c:v>-1.6273859698171025</c:v>
                </c:pt>
                <c:pt idx="3375">
                  <c:v>-1.9277767414449285</c:v>
                </c:pt>
                <c:pt idx="3376">
                  <c:v>1.3255782131196199</c:v>
                </c:pt>
                <c:pt idx="3377">
                  <c:v>-1.2134050336085931</c:v>
                </c:pt>
                <c:pt idx="3378">
                  <c:v>-0.57289644841541132</c:v>
                </c:pt>
                <c:pt idx="3379">
                  <c:v>0.49894200344701883</c:v>
                </c:pt>
                <c:pt idx="3380">
                  <c:v>-9.1469916731109685E-2</c:v>
                </c:pt>
                <c:pt idx="3381">
                  <c:v>0.94353745618593943</c:v>
                </c:pt>
                <c:pt idx="3382">
                  <c:v>1.2393975419467744</c:v>
                </c:pt>
                <c:pt idx="3383">
                  <c:v>-0.83477568729295659</c:v>
                </c:pt>
                <c:pt idx="3384">
                  <c:v>2.2245983993140506</c:v>
                </c:pt>
                <c:pt idx="3385">
                  <c:v>-2.3326888518639199</c:v>
                </c:pt>
                <c:pt idx="3386">
                  <c:v>0.11835264505807484</c:v>
                </c:pt>
                <c:pt idx="3387">
                  <c:v>0.27118861012134449</c:v>
                </c:pt>
                <c:pt idx="3388">
                  <c:v>0.78946354452094625</c:v>
                </c:pt>
                <c:pt idx="3389">
                  <c:v>1.2001385240159694</c:v>
                </c:pt>
                <c:pt idx="3390">
                  <c:v>-0.5956887431798118</c:v>
                </c:pt>
                <c:pt idx="3391">
                  <c:v>-1.8155675884406781</c:v>
                </c:pt>
                <c:pt idx="3392">
                  <c:v>2.1135734383978688</c:v>
                </c:pt>
                <c:pt idx="3393">
                  <c:v>0.79441725748410974</c:v>
                </c:pt>
                <c:pt idx="3394">
                  <c:v>-0.11891354482950246</c:v>
                </c:pt>
                <c:pt idx="3395">
                  <c:v>1.082138026779123</c:v>
                </c:pt>
                <c:pt idx="3396">
                  <c:v>1.2662555094588654</c:v>
                </c:pt>
                <c:pt idx="3397">
                  <c:v>0.91565303416171129</c:v>
                </c:pt>
                <c:pt idx="3398">
                  <c:v>0.13322963240532346</c:v>
                </c:pt>
                <c:pt idx="3399">
                  <c:v>0.39489143867845977</c:v>
                </c:pt>
                <c:pt idx="3400">
                  <c:v>0.51604701144699805</c:v>
                </c:pt>
                <c:pt idx="3401">
                  <c:v>-1.5704071984718349</c:v>
                </c:pt>
                <c:pt idx="3402">
                  <c:v>0.82182494233811998</c:v>
                </c:pt>
                <c:pt idx="3403">
                  <c:v>-0.78055754353619622</c:v>
                </c:pt>
                <c:pt idx="3404">
                  <c:v>1.4550678331370053</c:v>
                </c:pt>
                <c:pt idx="3405">
                  <c:v>-0.87654196384401928</c:v>
                </c:pt>
                <c:pt idx="3406">
                  <c:v>0.72963236785437258</c:v>
                </c:pt>
                <c:pt idx="3407">
                  <c:v>0.48417239500717651</c:v>
                </c:pt>
                <c:pt idx="3408">
                  <c:v>0.61206387029644815</c:v>
                </c:pt>
                <c:pt idx="3409">
                  <c:v>2.2809222231196733</c:v>
                </c:pt>
                <c:pt idx="3410">
                  <c:v>-1.4168111037376998</c:v>
                </c:pt>
                <c:pt idx="3411">
                  <c:v>-1.2631574319764154</c:v>
                </c:pt>
                <c:pt idx="3412">
                  <c:v>-0.85226446181641557</c:v>
                </c:pt>
                <c:pt idx="3413">
                  <c:v>-0.27465721833812234</c:v>
                </c:pt>
                <c:pt idx="3414">
                  <c:v>-1.3099844716978961</c:v>
                </c:pt>
                <c:pt idx="3415">
                  <c:v>1.7224360575069859</c:v>
                </c:pt>
                <c:pt idx="3416">
                  <c:v>1.9016581157300216</c:v>
                </c:pt>
                <c:pt idx="3417">
                  <c:v>0.3518917408699056</c:v>
                </c:pt>
                <c:pt idx="3418">
                  <c:v>1.2328211888312461</c:v>
                </c:pt>
                <c:pt idx="3419">
                  <c:v>-0.15038899034411909</c:v>
                </c:pt>
                <c:pt idx="3420">
                  <c:v>0.85346636328753456</c:v>
                </c:pt>
                <c:pt idx="3421">
                  <c:v>0.51636518356901606</c:v>
                </c:pt>
                <c:pt idx="3422">
                  <c:v>-1.6432936745339251</c:v>
                </c:pt>
                <c:pt idx="3423">
                  <c:v>0.90763582748467431</c:v>
                </c:pt>
                <c:pt idx="3424">
                  <c:v>-0.51096332770104391</c:v>
                </c:pt>
                <c:pt idx="3425">
                  <c:v>1.4820839280389351</c:v>
                </c:pt>
                <c:pt idx="3426">
                  <c:v>0.7720881582377862</c:v>
                </c:pt>
                <c:pt idx="3427">
                  <c:v>0.47791953483398342</c:v>
                </c:pt>
                <c:pt idx="3428">
                  <c:v>-0.5549400395423042</c:v>
                </c:pt>
                <c:pt idx="3429">
                  <c:v>0.18767981741798836</c:v>
                </c:pt>
                <c:pt idx="3430">
                  <c:v>0.11709075642664363</c:v>
                </c:pt>
                <c:pt idx="3431">
                  <c:v>0.61710944767429443</c:v>
                </c:pt>
                <c:pt idx="3432">
                  <c:v>1.503294854838078</c:v>
                </c:pt>
                <c:pt idx="3433">
                  <c:v>1.2718628819576838</c:v>
                </c:pt>
                <c:pt idx="3434">
                  <c:v>-0.45031537069394328</c:v>
                </c:pt>
                <c:pt idx="3435">
                  <c:v>0.55072202808172177</c:v>
                </c:pt>
                <c:pt idx="3436">
                  <c:v>-0.5656920283836212</c:v>
                </c:pt>
                <c:pt idx="3437">
                  <c:v>1.0734268168379852</c:v>
                </c:pt>
                <c:pt idx="3438">
                  <c:v>-0.35100306898269312</c:v>
                </c:pt>
                <c:pt idx="3439">
                  <c:v>-8.8673763196140357E-2</c:v>
                </c:pt>
                <c:pt idx="3440">
                  <c:v>-0.58673378585493308</c:v>
                </c:pt>
                <c:pt idx="3441">
                  <c:v>0.33475897434792923</c:v>
                </c:pt>
                <c:pt idx="3442">
                  <c:v>0.65840700411897823</c:v>
                </c:pt>
                <c:pt idx="3443">
                  <c:v>-1.2257072669392719</c:v>
                </c:pt>
                <c:pt idx="3444">
                  <c:v>-0.20898129908654506</c:v>
                </c:pt>
                <c:pt idx="3445">
                  <c:v>-0.29786814757517466</c:v>
                </c:pt>
                <c:pt idx="3446">
                  <c:v>-2.3326888518639199</c:v>
                </c:pt>
                <c:pt idx="3447">
                  <c:v>0.43220460612432615</c:v>
                </c:pt>
                <c:pt idx="3448">
                  <c:v>0.46422832668157443</c:v>
                </c:pt>
                <c:pt idx="3449">
                  <c:v>-1.0929540981099044</c:v>
                </c:pt>
                <c:pt idx="3450">
                  <c:v>-1.0169276093497774</c:v>
                </c:pt>
                <c:pt idx="3451">
                  <c:v>0.92415627934178812</c:v>
                </c:pt>
                <c:pt idx="3452">
                  <c:v>-0.809010590603925</c:v>
                </c:pt>
                <c:pt idx="3453">
                  <c:v>-0.76162517300627208</c:v>
                </c:pt>
                <c:pt idx="3454">
                  <c:v>0.30107195418608457</c:v>
                </c:pt>
                <c:pt idx="3455">
                  <c:v>-0.11779178251893316</c:v>
                </c:pt>
                <c:pt idx="3456">
                  <c:v>-0.507159219312737</c:v>
                </c:pt>
                <c:pt idx="3457">
                  <c:v>0.91184810421922369</c:v>
                </c:pt>
                <c:pt idx="3458">
                  <c:v>1.2099236586194444</c:v>
                </c:pt>
                <c:pt idx="3459">
                  <c:v>0.41787844080919551</c:v>
                </c:pt>
                <c:pt idx="3460">
                  <c:v>0.226090561412297</c:v>
                </c:pt>
                <c:pt idx="3461">
                  <c:v>2.4659471810344726</c:v>
                </c:pt>
                <c:pt idx="3462">
                  <c:v>0.4716853050043221</c:v>
                </c:pt>
                <c:pt idx="3463">
                  <c:v>0.87286759349158649</c:v>
                </c:pt>
                <c:pt idx="3464">
                  <c:v>-0.23323871164940818</c:v>
                </c:pt>
                <c:pt idx="3465">
                  <c:v>-0.2457051898844847</c:v>
                </c:pt>
                <c:pt idx="3466">
                  <c:v>0.92714824058505252</c:v>
                </c:pt>
                <c:pt idx="3467">
                  <c:v>-1.447087356782139</c:v>
                </c:pt>
                <c:pt idx="3468">
                  <c:v>-0.67720173181830368</c:v>
                </c:pt>
                <c:pt idx="3469">
                  <c:v>0.37868515906142397</c:v>
                </c:pt>
                <c:pt idx="3470">
                  <c:v>0.60335487248735875</c:v>
                </c:pt>
                <c:pt idx="3471">
                  <c:v>-1.7526749623435505</c:v>
                </c:pt>
                <c:pt idx="3472">
                  <c:v>-0.43281618133633093</c:v>
                </c:pt>
                <c:pt idx="3473">
                  <c:v>0.3954936412552772</c:v>
                </c:pt>
                <c:pt idx="3474">
                  <c:v>-2.3326888518639199</c:v>
                </c:pt>
                <c:pt idx="3475">
                  <c:v>-2.3326888518639199</c:v>
                </c:pt>
                <c:pt idx="3476">
                  <c:v>-0.41605578764572088</c:v>
                </c:pt>
                <c:pt idx="3477">
                  <c:v>1.5478718652222088</c:v>
                </c:pt>
                <c:pt idx="3478">
                  <c:v>1.5076191110020432</c:v>
                </c:pt>
                <c:pt idx="3479">
                  <c:v>1.1517672441279942</c:v>
                </c:pt>
                <c:pt idx="3480">
                  <c:v>-1.5093567334624456</c:v>
                </c:pt>
                <c:pt idx="3481">
                  <c:v>-0.58574170184448304</c:v>
                </c:pt>
                <c:pt idx="3482">
                  <c:v>-8.4480825567248452E-2</c:v>
                </c:pt>
                <c:pt idx="3483">
                  <c:v>-0.44200941791261611</c:v>
                </c:pt>
                <c:pt idx="3484">
                  <c:v>0.16307569281947368</c:v>
                </c:pt>
                <c:pt idx="3485">
                  <c:v>-0.59835123115652822</c:v>
                </c:pt>
                <c:pt idx="3486">
                  <c:v>1.1309350364155049</c:v>
                </c:pt>
                <c:pt idx="3487">
                  <c:v>1.5368929751971814</c:v>
                </c:pt>
                <c:pt idx="3488">
                  <c:v>0.74277845674906839</c:v>
                </c:pt>
                <c:pt idx="3489">
                  <c:v>0.50969447252872857</c:v>
                </c:pt>
                <c:pt idx="3490">
                  <c:v>0.23667403898195111</c:v>
                </c:pt>
                <c:pt idx="3491">
                  <c:v>-1.4283011415422315</c:v>
                </c:pt>
                <c:pt idx="3492">
                  <c:v>0.42487821993116842</c:v>
                </c:pt>
                <c:pt idx="3493">
                  <c:v>0.70050348119088524</c:v>
                </c:pt>
                <c:pt idx="3494">
                  <c:v>0.32417437454926323</c:v>
                </c:pt>
                <c:pt idx="3495">
                  <c:v>-0.41544854390827474</c:v>
                </c:pt>
                <c:pt idx="3496">
                  <c:v>0.47480011323920129</c:v>
                </c:pt>
                <c:pt idx="3497">
                  <c:v>8.895334699283039E-2</c:v>
                </c:pt>
                <c:pt idx="3498">
                  <c:v>0.21154366968727692</c:v>
                </c:pt>
                <c:pt idx="3499">
                  <c:v>2.4218263344421782</c:v>
                </c:pt>
                <c:pt idx="3500">
                  <c:v>1.7928814016535186</c:v>
                </c:pt>
                <c:pt idx="3501">
                  <c:v>1.9657469159968484</c:v>
                </c:pt>
                <c:pt idx="3502">
                  <c:v>1.3899723504073072</c:v>
                </c:pt>
                <c:pt idx="3503">
                  <c:v>0.18711298481406377</c:v>
                </c:pt>
                <c:pt idx="3504">
                  <c:v>0.62487668703080745</c:v>
                </c:pt>
                <c:pt idx="3505">
                  <c:v>0.44785113307282859</c:v>
                </c:pt>
                <c:pt idx="3506">
                  <c:v>2.0435760737669684</c:v>
                </c:pt>
                <c:pt idx="3507">
                  <c:v>0.48354626048009441</c:v>
                </c:pt>
                <c:pt idx="3508">
                  <c:v>0.25907383929215072</c:v>
                </c:pt>
                <c:pt idx="3509">
                  <c:v>1.404757762091843</c:v>
                </c:pt>
                <c:pt idx="3510">
                  <c:v>1.5525019688466926</c:v>
                </c:pt>
                <c:pt idx="3511">
                  <c:v>0.8070806105588233</c:v>
                </c:pt>
                <c:pt idx="3512">
                  <c:v>1.0386516365907641</c:v>
                </c:pt>
                <c:pt idx="3513">
                  <c:v>1.06136623068119</c:v>
                </c:pt>
                <c:pt idx="3514">
                  <c:v>-0.43495797181768714</c:v>
                </c:pt>
                <c:pt idx="3515">
                  <c:v>-0.1475730790381799</c:v>
                </c:pt>
                <c:pt idx="3516">
                  <c:v>1.4518645421470562</c:v>
                </c:pt>
                <c:pt idx="3517">
                  <c:v>-1.8347134300580197</c:v>
                </c:pt>
                <c:pt idx="3518">
                  <c:v>0.67650138943175264</c:v>
                </c:pt>
                <c:pt idx="3519">
                  <c:v>0.62996263492007598</c:v>
                </c:pt>
                <c:pt idx="3520">
                  <c:v>-1.2346094465647148</c:v>
                </c:pt>
                <c:pt idx="3521">
                  <c:v>1.4795830328904862</c:v>
                </c:pt>
                <c:pt idx="3522">
                  <c:v>-1.5350810717631833</c:v>
                </c:pt>
                <c:pt idx="3523">
                  <c:v>-0.17380930467235162</c:v>
                </c:pt>
                <c:pt idx="3524">
                  <c:v>-0.66603568710968875</c:v>
                </c:pt>
                <c:pt idx="3525">
                  <c:v>-0.84110545964868966</c:v>
                </c:pt>
                <c:pt idx="3526">
                  <c:v>-0.80939694825678621</c:v>
                </c:pt>
                <c:pt idx="3527">
                  <c:v>-0.77659823210543966</c:v>
                </c:pt>
                <c:pt idx="3528">
                  <c:v>-0.17465753235183512</c:v>
                </c:pt>
                <c:pt idx="3529">
                  <c:v>-0.49044424316483848</c:v>
                </c:pt>
                <c:pt idx="3530">
                  <c:v>-1.4352866808235247</c:v>
                </c:pt>
                <c:pt idx="3531">
                  <c:v>0.58046027803388101</c:v>
                </c:pt>
                <c:pt idx="3532">
                  <c:v>0.6587529290948978</c:v>
                </c:pt>
                <c:pt idx="3533">
                  <c:v>-1.197852778120333</c:v>
                </c:pt>
                <c:pt idx="3534">
                  <c:v>1.2545466716804841</c:v>
                </c:pt>
                <c:pt idx="3535">
                  <c:v>-2.3326888518639199</c:v>
                </c:pt>
                <c:pt idx="3536">
                  <c:v>-0.24355312505893903</c:v>
                </c:pt>
                <c:pt idx="3537">
                  <c:v>-0.89426339570331925</c:v>
                </c:pt>
                <c:pt idx="3538">
                  <c:v>1.3142657027573634</c:v>
                </c:pt>
                <c:pt idx="3539">
                  <c:v>1.5469498163438087</c:v>
                </c:pt>
                <c:pt idx="3540">
                  <c:v>1.6709776184110264E-2</c:v>
                </c:pt>
                <c:pt idx="3541">
                  <c:v>-2.0503647293766036</c:v>
                </c:pt>
                <c:pt idx="3542">
                  <c:v>-0.84468080580743188</c:v>
                </c:pt>
                <c:pt idx="3543">
                  <c:v>-0.82769443254032438</c:v>
                </c:pt>
                <c:pt idx="3544">
                  <c:v>1.878398794103241</c:v>
                </c:pt>
                <c:pt idx="3545">
                  <c:v>-0.76684617185790305</c:v>
                </c:pt>
                <c:pt idx="3546">
                  <c:v>0.71229775606058854</c:v>
                </c:pt>
                <c:pt idx="3547">
                  <c:v>0.55429047359655725</c:v>
                </c:pt>
                <c:pt idx="3548">
                  <c:v>0.68686542447280663</c:v>
                </c:pt>
                <c:pt idx="3549">
                  <c:v>-1.0914372102208187</c:v>
                </c:pt>
                <c:pt idx="3550">
                  <c:v>1.5163532112400575</c:v>
                </c:pt>
                <c:pt idx="3551">
                  <c:v>1.4419490671648514</c:v>
                </c:pt>
                <c:pt idx="3552">
                  <c:v>-1.0826382928969069</c:v>
                </c:pt>
                <c:pt idx="3553">
                  <c:v>0.10014263772799924</c:v>
                </c:pt>
                <c:pt idx="3554">
                  <c:v>0.3039871889015659</c:v>
                </c:pt>
                <c:pt idx="3555">
                  <c:v>-3.8987762192281904E-3</c:v>
                </c:pt>
                <c:pt idx="3556">
                  <c:v>-0.33652669419087922</c:v>
                </c:pt>
                <c:pt idx="3557">
                  <c:v>-0.57486644613734428</c:v>
                </c:pt>
                <c:pt idx="3558">
                  <c:v>-1.1256719269661728</c:v>
                </c:pt>
                <c:pt idx="3559">
                  <c:v>0.83241063254858139</c:v>
                </c:pt>
                <c:pt idx="3560">
                  <c:v>-0.4869923552963818</c:v>
                </c:pt>
                <c:pt idx="3561">
                  <c:v>-0.98476056488446873</c:v>
                </c:pt>
                <c:pt idx="3562">
                  <c:v>0.90553571758282603</c:v>
                </c:pt>
                <c:pt idx="3563">
                  <c:v>0.12157833277434456</c:v>
                </c:pt>
                <c:pt idx="3564">
                  <c:v>0.77246339720567125</c:v>
                </c:pt>
                <c:pt idx="3565">
                  <c:v>0.85547227708884355</c:v>
                </c:pt>
                <c:pt idx="3566">
                  <c:v>0.7220217915004391</c:v>
                </c:pt>
                <c:pt idx="3567">
                  <c:v>0.75753748179469005</c:v>
                </c:pt>
                <c:pt idx="3568">
                  <c:v>-0.72202179150043921</c:v>
                </c:pt>
                <c:pt idx="3569">
                  <c:v>-1.1686898621765418</c:v>
                </c:pt>
                <c:pt idx="3570">
                  <c:v>8.392188102613482E-2</c:v>
                </c:pt>
                <c:pt idx="3571">
                  <c:v>0.33918024898359972</c:v>
                </c:pt>
                <c:pt idx="3572">
                  <c:v>1.8711339330122936</c:v>
                </c:pt>
                <c:pt idx="3573">
                  <c:v>1.3034444660137172</c:v>
                </c:pt>
                <c:pt idx="3574">
                  <c:v>-1.7500933279884259</c:v>
                </c:pt>
                <c:pt idx="3575">
                  <c:v>0.9888390040336561</c:v>
                </c:pt>
                <c:pt idx="3576">
                  <c:v>-0.40696307667343856</c:v>
                </c:pt>
                <c:pt idx="3577">
                  <c:v>2.7573341258126181E-2</c:v>
                </c:pt>
                <c:pt idx="3578">
                  <c:v>0.54894043451340468</c:v>
                </c:pt>
                <c:pt idx="3579">
                  <c:v>1.2927737453228973</c:v>
                </c:pt>
                <c:pt idx="3580">
                  <c:v>2.4718138147715383</c:v>
                </c:pt>
                <c:pt idx="3581">
                  <c:v>7.9171893099756432E-2</c:v>
                </c:pt>
                <c:pt idx="3582">
                  <c:v>0.33019718711780738</c:v>
                </c:pt>
                <c:pt idx="3583">
                  <c:v>-0.97889823716589308</c:v>
                </c:pt>
                <c:pt idx="3584">
                  <c:v>-0.47635924461725676</c:v>
                </c:pt>
                <c:pt idx="3585">
                  <c:v>0.70585234005472708</c:v>
                </c:pt>
                <c:pt idx="3586">
                  <c:v>-1.636880832650645</c:v>
                </c:pt>
                <c:pt idx="3587">
                  <c:v>0.5090603526643438</c:v>
                </c:pt>
                <c:pt idx="3588">
                  <c:v>-0.22751925589387265</c:v>
                </c:pt>
                <c:pt idx="3589">
                  <c:v>-0.6723062768965713</c:v>
                </c:pt>
                <c:pt idx="3590">
                  <c:v>0.81094358878613138</c:v>
                </c:pt>
                <c:pt idx="3591">
                  <c:v>-0.60803860355268491</c:v>
                </c:pt>
                <c:pt idx="3592">
                  <c:v>-0.32050770463396205</c:v>
                </c:pt>
                <c:pt idx="3593">
                  <c:v>1.4419490671648514</c:v>
                </c:pt>
                <c:pt idx="3594">
                  <c:v>-0.47261926568269574</c:v>
                </c:pt>
                <c:pt idx="3595">
                  <c:v>-2.4508984790224553E-2</c:v>
                </c:pt>
                <c:pt idx="3596">
                  <c:v>-0.48793320219632352</c:v>
                </c:pt>
                <c:pt idx="3597">
                  <c:v>-5.516766617424182E-2</c:v>
                </c:pt>
                <c:pt idx="3598">
                  <c:v>-0.44723549894856623</c:v>
                </c:pt>
                <c:pt idx="3599">
                  <c:v>0.37061942909532686</c:v>
                </c:pt>
                <c:pt idx="3600">
                  <c:v>0.81017002627078438</c:v>
                </c:pt>
                <c:pt idx="3601">
                  <c:v>-0.19732535837512527</c:v>
                </c:pt>
                <c:pt idx="3602">
                  <c:v>-0.15799797611437608</c:v>
                </c:pt>
                <c:pt idx="3603">
                  <c:v>-0.63540567058598729</c:v>
                </c:pt>
                <c:pt idx="3604">
                  <c:v>2.8130523955421576E-2</c:v>
                </c:pt>
                <c:pt idx="3605">
                  <c:v>-1.3249080689905814</c:v>
                </c:pt>
                <c:pt idx="3606">
                  <c:v>-0.21752797057348947</c:v>
                </c:pt>
                <c:pt idx="3607">
                  <c:v>0.25763416883288298</c:v>
                </c:pt>
                <c:pt idx="3608">
                  <c:v>0.22823377714197113</c:v>
                </c:pt>
                <c:pt idx="3609">
                  <c:v>-1.3470000256539449</c:v>
                </c:pt>
                <c:pt idx="3610">
                  <c:v>-0.73217862513578191</c:v>
                </c:pt>
                <c:pt idx="3611">
                  <c:v>7.1073034883654143E-2</c:v>
                </c:pt>
                <c:pt idx="3612">
                  <c:v>0.46143862380036277</c:v>
                </c:pt>
                <c:pt idx="3613">
                  <c:v>-1.1378242727463432</c:v>
                </c:pt>
                <c:pt idx="3614">
                  <c:v>1.6596284395567036</c:v>
                </c:pt>
                <c:pt idx="3615">
                  <c:v>-0.35070690664434412</c:v>
                </c:pt>
                <c:pt idx="3616">
                  <c:v>0.26656886153338083</c:v>
                </c:pt>
                <c:pt idx="3617">
                  <c:v>-0.38917761459507277</c:v>
                </c:pt>
                <c:pt idx="3618">
                  <c:v>-1.5396203280267322</c:v>
                </c:pt>
                <c:pt idx="3619">
                  <c:v>-0.41696694107853965</c:v>
                </c:pt>
                <c:pt idx="3620">
                  <c:v>5.8481828487643057E-3</c:v>
                </c:pt>
                <c:pt idx="3621">
                  <c:v>1.2650148213169785</c:v>
                </c:pt>
                <c:pt idx="3622">
                  <c:v>0.73108679165815482</c:v>
                </c:pt>
                <c:pt idx="3623">
                  <c:v>0.57914245379596119</c:v>
                </c:pt>
                <c:pt idx="3624">
                  <c:v>-0.32476144512014937</c:v>
                </c:pt>
                <c:pt idx="3625">
                  <c:v>-0.37032116412504784</c:v>
                </c:pt>
                <c:pt idx="3626">
                  <c:v>-0.65047231479527345</c:v>
                </c:pt>
                <c:pt idx="3627">
                  <c:v>0.17267852882119242</c:v>
                </c:pt>
                <c:pt idx="3628">
                  <c:v>-1.7823875550528615E-2</c:v>
                </c:pt>
                <c:pt idx="3629">
                  <c:v>-1.7145114252401887</c:v>
                </c:pt>
                <c:pt idx="3630">
                  <c:v>0.46950766074252537</c:v>
                </c:pt>
                <c:pt idx="3631">
                  <c:v>-0.49107248627473538</c:v>
                </c:pt>
                <c:pt idx="3632">
                  <c:v>-1.3445892531704116</c:v>
                </c:pt>
                <c:pt idx="3633">
                  <c:v>-0.67073615905134087</c:v>
                </c:pt>
                <c:pt idx="3634">
                  <c:v>0.53105842767224554</c:v>
                </c:pt>
                <c:pt idx="3635">
                  <c:v>0.71373408872909672</c:v>
                </c:pt>
                <c:pt idx="3636">
                  <c:v>0.34154097043068288</c:v>
                </c:pt>
                <c:pt idx="3637">
                  <c:v>0.78528702470699929</c:v>
                </c:pt>
                <c:pt idx="3638">
                  <c:v>0.53539228393048033</c:v>
                </c:pt>
                <c:pt idx="3639">
                  <c:v>0.25619503216163714</c:v>
                </c:pt>
                <c:pt idx="3640">
                  <c:v>1.0253706902276587</c:v>
                </c:pt>
                <c:pt idx="3641">
                  <c:v>0.45000719171255033</c:v>
                </c:pt>
                <c:pt idx="3642">
                  <c:v>0.62048190711159512</c:v>
                </c:pt>
                <c:pt idx="3643">
                  <c:v>-0.12705088780517315</c:v>
                </c:pt>
                <c:pt idx="3644">
                  <c:v>0.54975003344098361</c:v>
                </c:pt>
                <c:pt idx="3645">
                  <c:v>-0.40635809888742308</c:v>
                </c:pt>
                <c:pt idx="3646">
                  <c:v>1.1490685410153074</c:v>
                </c:pt>
                <c:pt idx="3647">
                  <c:v>9.7344194148570623E-2</c:v>
                </c:pt>
                <c:pt idx="3648">
                  <c:v>-0.35455942797583495</c:v>
                </c:pt>
                <c:pt idx="3649">
                  <c:v>1.2979289726430037</c:v>
                </c:pt>
                <c:pt idx="3650">
                  <c:v>0.49642041790842467</c:v>
                </c:pt>
                <c:pt idx="3651">
                  <c:v>-0.59668668037051287</c:v>
                </c:pt>
                <c:pt idx="3652">
                  <c:v>0.5208251054410159</c:v>
                </c:pt>
                <c:pt idx="3653">
                  <c:v>-0.23209421594705412</c:v>
                </c:pt>
                <c:pt idx="3654">
                  <c:v>-5.5446575734351342E-2</c:v>
                </c:pt>
                <c:pt idx="3655">
                  <c:v>-0.1509523150173587</c:v>
                </c:pt>
                <c:pt idx="3656">
                  <c:v>-2.3326888518639199</c:v>
                </c:pt>
                <c:pt idx="3657">
                  <c:v>0.87654196384401972</c:v>
                </c:pt>
                <c:pt idx="3658">
                  <c:v>2.1472391511300271</c:v>
                </c:pt>
                <c:pt idx="3659">
                  <c:v>-0.39022920136363642</c:v>
                </c:pt>
                <c:pt idx="3660">
                  <c:v>1.1396883175015926</c:v>
                </c:pt>
                <c:pt idx="3661">
                  <c:v>1.1121316587638781</c:v>
                </c:pt>
                <c:pt idx="3662">
                  <c:v>-0.82730224706347355</c:v>
                </c:pt>
                <c:pt idx="3663">
                  <c:v>0.42396403115095288</c:v>
                </c:pt>
                <c:pt idx="3664">
                  <c:v>-0.14419552739567768</c:v>
                </c:pt>
                <c:pt idx="3665">
                  <c:v>0.11975496469408245</c:v>
                </c:pt>
                <c:pt idx="3666">
                  <c:v>-1.2405990144182102</c:v>
                </c:pt>
                <c:pt idx="3667">
                  <c:v>-0.13013963906303161</c:v>
                </c:pt>
                <c:pt idx="3668">
                  <c:v>-1.4259880481586844</c:v>
                </c:pt>
                <c:pt idx="3669">
                  <c:v>1.4164313136240072</c:v>
                </c:pt>
                <c:pt idx="3670">
                  <c:v>0.54005839704753267</c:v>
                </c:pt>
                <c:pt idx="3671">
                  <c:v>8.5878302784236735E-2</c:v>
                </c:pt>
                <c:pt idx="3672">
                  <c:v>-0.18767981741798823</c:v>
                </c:pt>
                <c:pt idx="3673">
                  <c:v>-0.33034423383219624</c:v>
                </c:pt>
                <c:pt idx="3674">
                  <c:v>-0.96372268196657529</c:v>
                </c:pt>
                <c:pt idx="3675">
                  <c:v>0.51986853842144809</c:v>
                </c:pt>
                <c:pt idx="3676">
                  <c:v>0.47682720975314241</c:v>
                </c:pt>
                <c:pt idx="3677">
                  <c:v>-0.16279348832282753</c:v>
                </c:pt>
                <c:pt idx="3678">
                  <c:v>0.84269317241973107</c:v>
                </c:pt>
                <c:pt idx="3679">
                  <c:v>0.54716058162270598</c:v>
                </c:pt>
                <c:pt idx="3680">
                  <c:v>-0.69198671378503751</c:v>
                </c:pt>
                <c:pt idx="3681">
                  <c:v>0.17989107164068899</c:v>
                </c:pt>
                <c:pt idx="3682">
                  <c:v>-0.46329802531048303</c:v>
                </c:pt>
                <c:pt idx="3683">
                  <c:v>-0.43159319252461859</c:v>
                </c:pt>
                <c:pt idx="3684">
                  <c:v>0.6632571571248923</c:v>
                </c:pt>
                <c:pt idx="3685">
                  <c:v>1.6300087125733551</c:v>
                </c:pt>
                <c:pt idx="3686">
                  <c:v>-0.62149502085438491</c:v>
                </c:pt>
                <c:pt idx="3687">
                  <c:v>0.19051488895773816</c:v>
                </c:pt>
                <c:pt idx="3688">
                  <c:v>-0.60469172680840377</c:v>
                </c:pt>
                <c:pt idx="3689">
                  <c:v>0.2962673921309516</c:v>
                </c:pt>
                <c:pt idx="3690">
                  <c:v>-0.41180828724343088</c:v>
                </c:pt>
                <c:pt idx="3691">
                  <c:v>0.79709273028981431</c:v>
                </c:pt>
                <c:pt idx="3692">
                  <c:v>0.21439237882173368</c:v>
                </c:pt>
                <c:pt idx="3693">
                  <c:v>-0.46112887876804709</c:v>
                </c:pt>
                <c:pt idx="3694">
                  <c:v>1.0282013421986891</c:v>
                </c:pt>
                <c:pt idx="3695">
                  <c:v>-0.36704241612589145</c:v>
                </c:pt>
                <c:pt idx="3696">
                  <c:v>-2.3326888518639199</c:v>
                </c:pt>
                <c:pt idx="3697">
                  <c:v>0.60703382688808272</c:v>
                </c:pt>
                <c:pt idx="3698">
                  <c:v>-0.91522960995122538</c:v>
                </c:pt>
                <c:pt idx="3699">
                  <c:v>-0.36287515812451016</c:v>
                </c:pt>
                <c:pt idx="3700">
                  <c:v>-0.78377168384859563</c:v>
                </c:pt>
                <c:pt idx="3701">
                  <c:v>0.46671109853900561</c:v>
                </c:pt>
                <c:pt idx="3702">
                  <c:v>-1.0687318081592689</c:v>
                </c:pt>
                <c:pt idx="3703">
                  <c:v>-0.43648904410328243</c:v>
                </c:pt>
                <c:pt idx="3704">
                  <c:v>-1.3834169656449025</c:v>
                </c:pt>
                <c:pt idx="3705">
                  <c:v>-0.46919675061868693</c:v>
                </c:pt>
                <c:pt idx="3706">
                  <c:v>0.71661118201943141</c:v>
                </c:pt>
                <c:pt idx="3707">
                  <c:v>0.8520642645923926</c:v>
                </c:pt>
                <c:pt idx="3708">
                  <c:v>0.9422343743889422</c:v>
                </c:pt>
                <c:pt idx="3709">
                  <c:v>-8.3921881026134681E-2</c:v>
                </c:pt>
                <c:pt idx="3710">
                  <c:v>0.42945451309592297</c:v>
                </c:pt>
                <c:pt idx="3711">
                  <c:v>-0.14081961991882247</c:v>
                </c:pt>
                <c:pt idx="3712">
                  <c:v>1.615273436490482E-2</c:v>
                </c:pt>
                <c:pt idx="3713">
                  <c:v>0.48950224122324815</c:v>
                </c:pt>
                <c:pt idx="3714">
                  <c:v>-0.77021359131440947</c:v>
                </c:pt>
                <c:pt idx="3715">
                  <c:v>1.7651001276926273</c:v>
                </c:pt>
                <c:pt idx="3716">
                  <c:v>1.2524084623525202</c:v>
                </c:pt>
                <c:pt idx="3717">
                  <c:v>-0.60602966269695735</c:v>
                </c:pt>
                <c:pt idx="3718">
                  <c:v>1.7424176135637994</c:v>
                </c:pt>
                <c:pt idx="3719">
                  <c:v>-1.0545432660504082</c:v>
                </c:pt>
                <c:pt idx="3720">
                  <c:v>-1.2514938374312723</c:v>
                </c:pt>
                <c:pt idx="3721">
                  <c:v>-0.13828874420493104</c:v>
                </c:pt>
                <c:pt idx="3722">
                  <c:v>0.91480634976692699</c:v>
                </c:pt>
                <c:pt idx="3723">
                  <c:v>0.86474420277514896</c:v>
                </c:pt>
                <c:pt idx="3724">
                  <c:v>0.29699491388594296</c:v>
                </c:pt>
                <c:pt idx="3725">
                  <c:v>1.0487338435018911</c:v>
                </c:pt>
                <c:pt idx="3726">
                  <c:v>0.85066383895623898</c:v>
                </c:pt>
                <c:pt idx="3727">
                  <c:v>-0.65012825916356465</c:v>
                </c:pt>
                <c:pt idx="3728">
                  <c:v>-0.21838350197586362</c:v>
                </c:pt>
                <c:pt idx="3729">
                  <c:v>-0.86252026074290933</c:v>
                </c:pt>
                <c:pt idx="3730">
                  <c:v>-0.17296120202854756</c:v>
                </c:pt>
                <c:pt idx="3731">
                  <c:v>-1.6443690754783855</c:v>
                </c:pt>
                <c:pt idx="3732">
                  <c:v>-0.32622961186946942</c:v>
                </c:pt>
                <c:pt idx="3733">
                  <c:v>9.6784597601807715E-2</c:v>
                </c:pt>
                <c:pt idx="3734">
                  <c:v>-0.82338736512813315</c:v>
                </c:pt>
                <c:pt idx="3735">
                  <c:v>-0.66013741824335903</c:v>
                </c:pt>
                <c:pt idx="3736">
                  <c:v>-5.4749309873738043E-2</c:v>
                </c:pt>
                <c:pt idx="3737">
                  <c:v>-0.64326320484325494</c:v>
                </c:pt>
                <c:pt idx="3738">
                  <c:v>-1.878398794103241</c:v>
                </c:pt>
                <c:pt idx="3739">
                  <c:v>-1.4498700262997035</c:v>
                </c:pt>
                <c:pt idx="3740">
                  <c:v>1.0178621465914253</c:v>
                </c:pt>
                <c:pt idx="3741">
                  <c:v>-0.18512954281140134</c:v>
                </c:pt>
                <c:pt idx="3742">
                  <c:v>0.37330530175455834</c:v>
                </c:pt>
                <c:pt idx="3743">
                  <c:v>0.75198366519657667</c:v>
                </c:pt>
                <c:pt idx="3744">
                  <c:v>0.93811846180335345</c:v>
                </c:pt>
                <c:pt idx="3745">
                  <c:v>0.53009670442637946</c:v>
                </c:pt>
                <c:pt idx="3746">
                  <c:v>1.8332166494895206</c:v>
                </c:pt>
                <c:pt idx="3747">
                  <c:v>1.1696565721200855E-2</c:v>
                </c:pt>
                <c:pt idx="3748">
                  <c:v>0.33829546625049894</c:v>
                </c:pt>
                <c:pt idx="3749">
                  <c:v>1.2387974760721101</c:v>
                </c:pt>
                <c:pt idx="3750">
                  <c:v>1.618035593231731</c:v>
                </c:pt>
                <c:pt idx="3751">
                  <c:v>0.33358107567397366</c:v>
                </c:pt>
                <c:pt idx="3752">
                  <c:v>-0.51572889155764945</c:v>
                </c:pt>
                <c:pt idx="3753">
                  <c:v>-1.8949075177216657</c:v>
                </c:pt>
                <c:pt idx="3754">
                  <c:v>-0.71985501949192887</c:v>
                </c:pt>
                <c:pt idx="3755">
                  <c:v>-1.5656465043135139</c:v>
                </c:pt>
                <c:pt idx="3756">
                  <c:v>0.77321420165054733</c:v>
                </c:pt>
                <c:pt idx="3757">
                  <c:v>-1.6972113778060773</c:v>
                </c:pt>
                <c:pt idx="3758">
                  <c:v>0.42670766421205086</c:v>
                </c:pt>
                <c:pt idx="3759">
                  <c:v>-3.7882789197670519E-2</c:v>
                </c:pt>
                <c:pt idx="3760">
                  <c:v>-0.7090713658979878</c:v>
                </c:pt>
                <c:pt idx="3761">
                  <c:v>0.70620964800467467</c:v>
                </c:pt>
                <c:pt idx="3762">
                  <c:v>-0.14292937156952276</c:v>
                </c:pt>
                <c:pt idx="3763">
                  <c:v>2.2607436454004648</c:v>
                </c:pt>
                <c:pt idx="3764">
                  <c:v>0.81909551834275862</c:v>
                </c:pt>
                <c:pt idx="3765">
                  <c:v>-8.9512535468607324E-2</c:v>
                </c:pt>
                <c:pt idx="3766">
                  <c:v>0.59935075769170598</c:v>
                </c:pt>
                <c:pt idx="3767">
                  <c:v>1.3001952688431824</c:v>
                </c:pt>
                <c:pt idx="3768">
                  <c:v>-0.46174841311034531</c:v>
                </c:pt>
                <c:pt idx="3769">
                  <c:v>-0.94310291765555376</c:v>
                </c:pt>
                <c:pt idx="3770">
                  <c:v>-0.97262235326372437</c:v>
                </c:pt>
                <c:pt idx="3771">
                  <c:v>-1.5154745885432752</c:v>
                </c:pt>
                <c:pt idx="3772">
                  <c:v>0.15123399530722567</c:v>
                </c:pt>
                <c:pt idx="3773">
                  <c:v>-2.3326888518639199</c:v>
                </c:pt>
                <c:pt idx="3774">
                  <c:v>-0.85146387770568566</c:v>
                </c:pt>
                <c:pt idx="3775">
                  <c:v>-0.67195721869468095</c:v>
                </c:pt>
                <c:pt idx="3776">
                  <c:v>0.82026452318712018</c:v>
                </c:pt>
                <c:pt idx="3777">
                  <c:v>1.243610557828057</c:v>
                </c:pt>
                <c:pt idx="3778">
                  <c:v>-0.84388535239922124</c:v>
                </c:pt>
                <c:pt idx="3779">
                  <c:v>7.0235497030636279E-2</c:v>
                </c:pt>
                <c:pt idx="3780">
                  <c:v>-0.42914914797942189</c:v>
                </c:pt>
                <c:pt idx="3781">
                  <c:v>1.198423627676497</c:v>
                </c:pt>
                <c:pt idx="3782">
                  <c:v>0.99567320232856116</c:v>
                </c:pt>
                <c:pt idx="3783">
                  <c:v>0.20073400856134438</c:v>
                </c:pt>
                <c:pt idx="3784">
                  <c:v>1.3877805925855813</c:v>
                </c:pt>
                <c:pt idx="3785">
                  <c:v>-3.147380960414236E-2</c:v>
                </c:pt>
                <c:pt idx="3786">
                  <c:v>1.2532076982160472E-2</c:v>
                </c:pt>
                <c:pt idx="3787">
                  <c:v>1.3535833311300463</c:v>
                </c:pt>
                <c:pt idx="3788">
                  <c:v>0.77961374221286295</c:v>
                </c:pt>
                <c:pt idx="3789">
                  <c:v>1.1100665811779717</c:v>
                </c:pt>
                <c:pt idx="3790">
                  <c:v>0.75809414792216923</c:v>
                </c:pt>
                <c:pt idx="3791">
                  <c:v>-0.83991606518000783</c:v>
                </c:pt>
                <c:pt idx="3792">
                  <c:v>1.5637521239752668</c:v>
                </c:pt>
                <c:pt idx="3793">
                  <c:v>-1.0942200950904</c:v>
                </c:pt>
                <c:pt idx="3794">
                  <c:v>4.9032702955151455E-2</c:v>
                </c:pt>
                <c:pt idx="3795">
                  <c:v>1.5128457155088024</c:v>
                </c:pt>
                <c:pt idx="3796">
                  <c:v>-0.99293395789439354</c:v>
                </c:pt>
                <c:pt idx="3797">
                  <c:v>-1.6607332822955987</c:v>
                </c:pt>
                <c:pt idx="3798">
                  <c:v>0.74204476218301008</c:v>
                </c:pt>
                <c:pt idx="3799">
                  <c:v>0.48542523404642052</c:v>
                </c:pt>
                <c:pt idx="3800">
                  <c:v>0.21781312998637961</c:v>
                </c:pt>
                <c:pt idx="3801">
                  <c:v>1.3988068779422955</c:v>
                </c:pt>
                <c:pt idx="3802">
                  <c:v>-2.562326809148122E-2</c:v>
                </c:pt>
                <c:pt idx="3803">
                  <c:v>0.73692003247149962</c:v>
                </c:pt>
                <c:pt idx="3804">
                  <c:v>-0.30515400515379171</c:v>
                </c:pt>
                <c:pt idx="3805">
                  <c:v>1.3556745032654456</c:v>
                </c:pt>
                <c:pt idx="3806">
                  <c:v>1.0057816653563143</c:v>
                </c:pt>
                <c:pt idx="3807">
                  <c:v>0.26541481661333705</c:v>
                </c:pt>
                <c:pt idx="3808">
                  <c:v>0.63268180972054089</c:v>
                </c:pt>
                <c:pt idx="3809">
                  <c:v>0.93358770626202192</c:v>
                </c:pt>
                <c:pt idx="3810">
                  <c:v>-1.196142567041288</c:v>
                </c:pt>
                <c:pt idx="3811">
                  <c:v>-0.11554870105950042</c:v>
                </c:pt>
                <c:pt idx="3812">
                  <c:v>0.66291020107468368</c:v>
                </c:pt>
                <c:pt idx="3813">
                  <c:v>0.53362542934567248</c:v>
                </c:pt>
                <c:pt idx="3814">
                  <c:v>-1.2245276303876231</c:v>
                </c:pt>
                <c:pt idx="3815">
                  <c:v>-0.82651825758396202</c:v>
                </c:pt>
                <c:pt idx="3816">
                  <c:v>-0.10014263772799911</c:v>
                </c:pt>
                <c:pt idx="3817">
                  <c:v>1.5590405656584723</c:v>
                </c:pt>
                <c:pt idx="3818">
                  <c:v>1.7199861913136643</c:v>
                </c:pt>
                <c:pt idx="3819">
                  <c:v>-2.3326888518639199</c:v>
                </c:pt>
                <c:pt idx="3820">
                  <c:v>-1.1261968345633548</c:v>
                </c:pt>
                <c:pt idx="3821">
                  <c:v>7.5540759975126909E-2</c:v>
                </c:pt>
                <c:pt idx="3822">
                  <c:v>-0.17720297208106897</c:v>
                </c:pt>
                <c:pt idx="3823">
                  <c:v>1.6232127202655597</c:v>
                </c:pt>
                <c:pt idx="3824">
                  <c:v>-3.1195189544992129E-2</c:v>
                </c:pt>
                <c:pt idx="3825">
                  <c:v>-0.96771804874797984</c:v>
                </c:pt>
                <c:pt idx="3826">
                  <c:v>0.54263784004022775</c:v>
                </c:pt>
                <c:pt idx="3827">
                  <c:v>-0.38977846854646053</c:v>
                </c:pt>
                <c:pt idx="3828">
                  <c:v>1.5359863931509814</c:v>
                </c:pt>
                <c:pt idx="3829">
                  <c:v>1.8592408936024558</c:v>
                </c:pt>
                <c:pt idx="3830">
                  <c:v>1.7710820990389542</c:v>
                </c:pt>
                <c:pt idx="3831">
                  <c:v>0.11582905421872017</c:v>
                </c:pt>
                <c:pt idx="3832">
                  <c:v>1.312945836992492</c:v>
                </c:pt>
                <c:pt idx="3833">
                  <c:v>-0.87899813207623745</c:v>
                </c:pt>
                <c:pt idx="3834">
                  <c:v>-5.2912075822333059E-3</c:v>
                </c:pt>
                <c:pt idx="3835">
                  <c:v>-0.21439237882173368</c:v>
                </c:pt>
                <c:pt idx="3836">
                  <c:v>0.77546923543199997</c:v>
                </c:pt>
                <c:pt idx="3837">
                  <c:v>0.97844868180812794</c:v>
                </c:pt>
                <c:pt idx="3838">
                  <c:v>-0.82260590271851586</c:v>
                </c:pt>
                <c:pt idx="3839">
                  <c:v>1.308344220916559</c:v>
                </c:pt>
                <c:pt idx="3840">
                  <c:v>1.7139062809560397</c:v>
                </c:pt>
                <c:pt idx="3841">
                  <c:v>-0.89384808539780214</c:v>
                </c:pt>
                <c:pt idx="3842">
                  <c:v>0.87940800909118744</c:v>
                </c:pt>
                <c:pt idx="3843">
                  <c:v>8.1127548043991249E-2</c:v>
                </c:pt>
                <c:pt idx="3844">
                  <c:v>7.0793850088782959E-2</c:v>
                </c:pt>
                <c:pt idx="3845">
                  <c:v>-0.31479627177138209</c:v>
                </c:pt>
                <c:pt idx="3846">
                  <c:v>-0.16646316660757224</c:v>
                </c:pt>
                <c:pt idx="3847">
                  <c:v>0.4367953812689736</c:v>
                </c:pt>
                <c:pt idx="3848">
                  <c:v>-0.77735144677311097</c:v>
                </c:pt>
                <c:pt idx="3849">
                  <c:v>-2.3326888518639199</c:v>
                </c:pt>
                <c:pt idx="3850">
                  <c:v>0.74498194414844754</c:v>
                </c:pt>
                <c:pt idx="3851">
                  <c:v>-0.56634575811830823</c:v>
                </c:pt>
                <c:pt idx="3852">
                  <c:v>0.13547769787032959</c:v>
                </c:pt>
                <c:pt idx="3853">
                  <c:v>-0.19618965290011969</c:v>
                </c:pt>
                <c:pt idx="3854">
                  <c:v>0.26743462818206981</c:v>
                </c:pt>
                <c:pt idx="3855">
                  <c:v>-1.0458423635292184</c:v>
                </c:pt>
                <c:pt idx="3856">
                  <c:v>1.3521924981701743</c:v>
                </c:pt>
                <c:pt idx="3857">
                  <c:v>-0.24642279728704664</c:v>
                </c:pt>
                <c:pt idx="3858">
                  <c:v>-7.2469042395271951E-2</c:v>
                </c:pt>
                <c:pt idx="3859">
                  <c:v>0.18484625358012532</c:v>
                </c:pt>
                <c:pt idx="3860">
                  <c:v>0.5821089774551782</c:v>
                </c:pt>
                <c:pt idx="3861">
                  <c:v>0.56405876033629754</c:v>
                </c:pt>
                <c:pt idx="3862">
                  <c:v>-0.14053836725558541</c:v>
                </c:pt>
                <c:pt idx="3863">
                  <c:v>-8.2524633987919302E-2</c:v>
                </c:pt>
                <c:pt idx="3864">
                  <c:v>0.4752677313025323</c:v>
                </c:pt>
                <c:pt idx="3865">
                  <c:v>-1.2041537368689026</c:v>
                </c:pt>
                <c:pt idx="3866">
                  <c:v>1.1230520283622918</c:v>
                </c:pt>
                <c:pt idx="3867">
                  <c:v>-0.10854276485855024</c:v>
                </c:pt>
                <c:pt idx="3868">
                  <c:v>0.62623135471821534</c:v>
                </c:pt>
                <c:pt idx="3869">
                  <c:v>0.1817310457191941</c:v>
                </c:pt>
                <c:pt idx="3870">
                  <c:v>-1.1792293681324275</c:v>
                </c:pt>
                <c:pt idx="3871">
                  <c:v>-0.73290699924796499</c:v>
                </c:pt>
                <c:pt idx="3872">
                  <c:v>-0.88970342816654824</c:v>
                </c:pt>
                <c:pt idx="3873">
                  <c:v>-1.2998711033752828</c:v>
                </c:pt>
                <c:pt idx="3874">
                  <c:v>-0.40545091090974245</c:v>
                </c:pt>
                <c:pt idx="3875">
                  <c:v>0.16928751966555047</c:v>
                </c:pt>
                <c:pt idx="3876">
                  <c:v>-0.45108600537512189</c:v>
                </c:pt>
                <c:pt idx="3877">
                  <c:v>-1.0258418947656673</c:v>
                </c:pt>
                <c:pt idx="3878">
                  <c:v>1.162099677726314</c:v>
                </c:pt>
                <c:pt idx="3879">
                  <c:v>0.6723062768965713</c:v>
                </c:pt>
                <c:pt idx="3880">
                  <c:v>0.70299711216522731</c:v>
                </c:pt>
                <c:pt idx="3881">
                  <c:v>0.76386019397010718</c:v>
                </c:pt>
                <c:pt idx="3882">
                  <c:v>-0.66881936858721625</c:v>
                </c:pt>
                <c:pt idx="3883">
                  <c:v>0.39428937927417662</c:v>
                </c:pt>
                <c:pt idx="3884">
                  <c:v>-1.1095510509543531</c:v>
                </c:pt>
                <c:pt idx="3885">
                  <c:v>0.57322462680223374</c:v>
                </c:pt>
                <c:pt idx="3886">
                  <c:v>0.24584870123125471</c:v>
                </c:pt>
                <c:pt idx="3887">
                  <c:v>-1.0324628348561766</c:v>
                </c:pt>
                <c:pt idx="3888">
                  <c:v>1.1261968345633548</c:v>
                </c:pt>
                <c:pt idx="3889">
                  <c:v>-1.3892410228304639</c:v>
                </c:pt>
                <c:pt idx="3890">
                  <c:v>1.0277289949916442</c:v>
                </c:pt>
                <c:pt idx="3891">
                  <c:v>0.16138265982914995</c:v>
                </c:pt>
                <c:pt idx="3892">
                  <c:v>-0.2329525591393172</c:v>
                </c:pt>
                <c:pt idx="3893">
                  <c:v>-0.47979342054635971</c:v>
                </c:pt>
                <c:pt idx="3894">
                  <c:v>1.3316364874993931</c:v>
                </c:pt>
                <c:pt idx="3895">
                  <c:v>-1.8184699589952547</c:v>
                </c:pt>
                <c:pt idx="3896">
                  <c:v>-1.0564876664346661</c:v>
                </c:pt>
                <c:pt idx="3897">
                  <c:v>-0.28827490092675601</c:v>
                </c:pt>
                <c:pt idx="3898">
                  <c:v>0.45463438651260063</c:v>
                </c:pt>
                <c:pt idx="3899">
                  <c:v>1.4213846130048093</c:v>
                </c:pt>
                <c:pt idx="3900">
                  <c:v>0.96638454583353783</c:v>
                </c:pt>
                <c:pt idx="3901">
                  <c:v>1.1544743617365381</c:v>
                </c:pt>
                <c:pt idx="3902">
                  <c:v>9.8183646183586132E-2</c:v>
                </c:pt>
                <c:pt idx="3903">
                  <c:v>0.64875280529884927</c:v>
                </c:pt>
                <c:pt idx="3904">
                  <c:v>1.3336668111528507</c:v>
                </c:pt>
                <c:pt idx="3905">
                  <c:v>-0.83773858866602546</c:v>
                </c:pt>
                <c:pt idx="3906">
                  <c:v>0.53651751643449896</c:v>
                </c:pt>
                <c:pt idx="3907">
                  <c:v>-0.54392891564786783</c:v>
                </c:pt>
                <c:pt idx="3908">
                  <c:v>0.76871588435975291</c:v>
                </c:pt>
                <c:pt idx="3909">
                  <c:v>0.46857506637276758</c:v>
                </c:pt>
                <c:pt idx="3910">
                  <c:v>3.8440161527600131E-2</c:v>
                </c:pt>
                <c:pt idx="3911">
                  <c:v>-0.46360808117809271</c:v>
                </c:pt>
                <c:pt idx="3912">
                  <c:v>-2.0130800330377236</c:v>
                </c:pt>
                <c:pt idx="3913">
                  <c:v>-0.61307173589171993</c:v>
                </c:pt>
                <c:pt idx="3914">
                  <c:v>1.9084965025982159</c:v>
                </c:pt>
                <c:pt idx="3915">
                  <c:v>-1.1692413382275137</c:v>
                </c:pt>
                <c:pt idx="3916">
                  <c:v>-2.6737583208204702E-2</c:v>
                </c:pt>
                <c:pt idx="3917">
                  <c:v>0.5503979720981037</c:v>
                </c:pt>
                <c:pt idx="3918">
                  <c:v>0.51891244685591154</c:v>
                </c:pt>
                <c:pt idx="3919">
                  <c:v>0.77735144677311208</c:v>
                </c:pt>
                <c:pt idx="3920">
                  <c:v>3.1440128000176286</c:v>
                </c:pt>
                <c:pt idx="3921">
                  <c:v>0.60971459717080334</c:v>
                </c:pt>
                <c:pt idx="3922">
                  <c:v>0.11176481305188678</c:v>
                </c:pt>
                <c:pt idx="3923">
                  <c:v>0.86070383998942379</c:v>
                </c:pt>
                <c:pt idx="3924">
                  <c:v>-0.26599179479171714</c:v>
                </c:pt>
                <c:pt idx="3925">
                  <c:v>-0.25475642590431802</c:v>
                </c:pt>
                <c:pt idx="3926">
                  <c:v>-1.2475425063938295</c:v>
                </c:pt>
                <c:pt idx="3927">
                  <c:v>-2.3326888518639199</c:v>
                </c:pt>
                <c:pt idx="3928">
                  <c:v>0.79575428187024189</c:v>
                </c:pt>
                <c:pt idx="3929">
                  <c:v>0.92886166478628818</c:v>
                </c:pt>
                <c:pt idx="3930">
                  <c:v>-1.0067057174913872</c:v>
                </c:pt>
                <c:pt idx="3931">
                  <c:v>0.14250737064197469</c:v>
                </c:pt>
                <c:pt idx="3932">
                  <c:v>1.0697182717306901</c:v>
                </c:pt>
                <c:pt idx="3933">
                  <c:v>0.93208170777160171</c:v>
                </c:pt>
                <c:pt idx="3934">
                  <c:v>2.1716036924851907</c:v>
                </c:pt>
                <c:pt idx="3935">
                  <c:v>-1.4100059018654489</c:v>
                </c:pt>
                <c:pt idx="3936">
                  <c:v>-0.31977488902993578</c:v>
                </c:pt>
                <c:pt idx="3937">
                  <c:v>-0.44339161204106081</c:v>
                </c:pt>
                <c:pt idx="3938">
                  <c:v>-0.42274566355556975</c:v>
                </c:pt>
                <c:pt idx="3939">
                  <c:v>0.20898129908654495</c:v>
                </c:pt>
                <c:pt idx="3940">
                  <c:v>5.7678009327678921E-2</c:v>
                </c:pt>
                <c:pt idx="3941">
                  <c:v>0.97083626813443591</c:v>
                </c:pt>
                <c:pt idx="3942">
                  <c:v>1.0053199611920662</c:v>
                </c:pt>
                <c:pt idx="3943">
                  <c:v>-1.0183297487327121</c:v>
                </c:pt>
                <c:pt idx="3944">
                  <c:v>-0.22152182347057994</c:v>
                </c:pt>
                <c:pt idx="3945">
                  <c:v>0.97889823716589308</c:v>
                </c:pt>
                <c:pt idx="3946">
                  <c:v>-1.4391979927602565</c:v>
                </c:pt>
                <c:pt idx="3947">
                  <c:v>0.35633928770698037</c:v>
                </c:pt>
                <c:pt idx="3948">
                  <c:v>-1.4439208222155469</c:v>
                </c:pt>
                <c:pt idx="3949">
                  <c:v>-3.34180594178004E-3</c:v>
                </c:pt>
                <c:pt idx="3950">
                  <c:v>0.26195479511210595</c:v>
                </c:pt>
                <c:pt idx="3951">
                  <c:v>0.15348787159028326</c:v>
                </c:pt>
                <c:pt idx="3952">
                  <c:v>-0.25849790683759927</c:v>
                </c:pt>
                <c:pt idx="3953">
                  <c:v>-1.1989948680294267</c:v>
                </c:pt>
                <c:pt idx="3954">
                  <c:v>-0.9979616260363896</c:v>
                </c:pt>
                <c:pt idx="3955">
                  <c:v>0.96327970162038867</c:v>
                </c:pt>
                <c:pt idx="3956">
                  <c:v>-0.95930135139744965</c:v>
                </c:pt>
                <c:pt idx="3957">
                  <c:v>-0.76759373483234239</c:v>
                </c:pt>
                <c:pt idx="3958">
                  <c:v>-0.20698929322862944</c:v>
                </c:pt>
                <c:pt idx="3959">
                  <c:v>0.24211904219489075</c:v>
                </c:pt>
                <c:pt idx="3960">
                  <c:v>-0.37748869316519301</c:v>
                </c:pt>
                <c:pt idx="3961">
                  <c:v>-1.5868657620285169</c:v>
                </c:pt>
                <c:pt idx="3962">
                  <c:v>0.12648942773445093</c:v>
                </c:pt>
                <c:pt idx="3963">
                  <c:v>-0.49264394308388376</c:v>
                </c:pt>
                <c:pt idx="3964">
                  <c:v>-1.3018181494708909</c:v>
                </c:pt>
                <c:pt idx="3965">
                  <c:v>-2.3326888518639199</c:v>
                </c:pt>
                <c:pt idx="3966">
                  <c:v>-0.60837366551736105</c:v>
                </c:pt>
                <c:pt idx="3967">
                  <c:v>0.68809994427899834</c:v>
                </c:pt>
                <c:pt idx="3968">
                  <c:v>0.46826429216420534</c:v>
                </c:pt>
                <c:pt idx="3969">
                  <c:v>-1.5618633388721792</c:v>
                </c:pt>
                <c:pt idx="3970">
                  <c:v>-0.36674454422062103</c:v>
                </c:pt>
                <c:pt idx="3971">
                  <c:v>-1.6574248118468573</c:v>
                </c:pt>
                <c:pt idx="3972">
                  <c:v>0.75124490945639266</c:v>
                </c:pt>
                <c:pt idx="3973">
                  <c:v>0.44939096190822353</c:v>
                </c:pt>
                <c:pt idx="3974">
                  <c:v>0.36198299600415818</c:v>
                </c:pt>
                <c:pt idx="3975">
                  <c:v>0.17550588571434347</c:v>
                </c:pt>
                <c:pt idx="3976">
                  <c:v>0.89135945350899892</c:v>
                </c:pt>
                <c:pt idx="3977">
                  <c:v>0.79384468161937649</c:v>
                </c:pt>
                <c:pt idx="3978">
                  <c:v>0.48292031546728004</c:v>
                </c:pt>
                <c:pt idx="3979">
                  <c:v>0.38078028072666409</c:v>
                </c:pt>
                <c:pt idx="3980">
                  <c:v>0.33019718711780738</c:v>
                </c:pt>
                <c:pt idx="3981">
                  <c:v>-1.22629772533838</c:v>
                </c:pt>
                <c:pt idx="3982">
                  <c:v>-0.31860274097105956</c:v>
                </c:pt>
                <c:pt idx="3983">
                  <c:v>0.19193299774270031</c:v>
                </c:pt>
                <c:pt idx="3984">
                  <c:v>9.9303023302558649E-2</c:v>
                </c:pt>
                <c:pt idx="3985">
                  <c:v>-0.10658207183295819</c:v>
                </c:pt>
                <c:pt idx="3986">
                  <c:v>-0.79327236589294525</c:v>
                </c:pt>
                <c:pt idx="3987">
                  <c:v>-0.42152792316933085</c:v>
                </c:pt>
                <c:pt idx="3988">
                  <c:v>-0.17324388905689533</c:v>
                </c:pt>
                <c:pt idx="3989">
                  <c:v>-0.51859385509118505</c:v>
                </c:pt>
                <c:pt idx="3990">
                  <c:v>-0.23095002417741367</c:v>
                </c:pt>
                <c:pt idx="3991">
                  <c:v>-0.27986634753287859</c:v>
                </c:pt>
                <c:pt idx="3992">
                  <c:v>-0.14954409275014763</c:v>
                </c:pt>
                <c:pt idx="3993">
                  <c:v>-0.83833205164895663</c:v>
                </c:pt>
                <c:pt idx="3994">
                  <c:v>1.4122670393485173</c:v>
                </c:pt>
                <c:pt idx="3995">
                  <c:v>1.2706133448587158</c:v>
                </c:pt>
                <c:pt idx="3996">
                  <c:v>0.46298801397546674</c:v>
                </c:pt>
                <c:pt idx="3997">
                  <c:v>-0.68351984681722566</c:v>
                </c:pt>
                <c:pt idx="3998">
                  <c:v>-5.935177240756731E-2</c:v>
                </c:pt>
                <c:pt idx="3999">
                  <c:v>-0.67300463918377218</c:v>
                </c:pt>
                <c:pt idx="4000">
                  <c:v>0.69979181520110401</c:v>
                </c:pt>
                <c:pt idx="4001">
                  <c:v>-0.21353758443700943</c:v>
                </c:pt>
                <c:pt idx="4002">
                  <c:v>2.2213035626365021</c:v>
                </c:pt>
                <c:pt idx="4003">
                  <c:v>-1.0977742517058269</c:v>
                </c:pt>
                <c:pt idx="4004">
                  <c:v>-0.61879479766099177</c:v>
                </c:pt>
                <c:pt idx="4005">
                  <c:v>0.43281618133633093</c:v>
                </c:pt>
                <c:pt idx="4006">
                  <c:v>0.9357428132349116</c:v>
                </c:pt>
                <c:pt idx="4007">
                  <c:v>6.1583716003277993E-2</c:v>
                </c:pt>
                <c:pt idx="4008">
                  <c:v>0.28116981175886469</c:v>
                </c:pt>
                <c:pt idx="4009">
                  <c:v>0.41241461654934825</c:v>
                </c:pt>
                <c:pt idx="4010">
                  <c:v>0.44354524142020524</c:v>
                </c:pt>
                <c:pt idx="4011">
                  <c:v>-1.8687341124122472</c:v>
                </c:pt>
                <c:pt idx="4012">
                  <c:v>-0.98340472044089189</c:v>
                </c:pt>
                <c:pt idx="4013">
                  <c:v>-0.58375926069201467</c:v>
                </c:pt>
                <c:pt idx="4014">
                  <c:v>-2.3326888518639199</c:v>
                </c:pt>
                <c:pt idx="4015">
                  <c:v>-1.1131659782586996</c:v>
                </c:pt>
                <c:pt idx="4016">
                  <c:v>-0.5973523020489836</c:v>
                </c:pt>
                <c:pt idx="4017">
                  <c:v>5.4609859906566201E-2</c:v>
                </c:pt>
                <c:pt idx="4018">
                  <c:v>-0.53780432888199392</c:v>
                </c:pt>
                <c:pt idx="4019">
                  <c:v>1.5194376464641008</c:v>
                </c:pt>
                <c:pt idx="4020">
                  <c:v>1.3089089313714674E-2</c:v>
                </c:pt>
                <c:pt idx="4021">
                  <c:v>0.43128754623128407</c:v>
                </c:pt>
                <c:pt idx="4022">
                  <c:v>-0.12227973550206406</c:v>
                </c:pt>
                <c:pt idx="4023">
                  <c:v>0.80092476398878099</c:v>
                </c:pt>
                <c:pt idx="4024">
                  <c:v>-1.065778638290076</c:v>
                </c:pt>
                <c:pt idx="4025">
                  <c:v>6.0467706552379964E-2</c:v>
                </c:pt>
                <c:pt idx="4026">
                  <c:v>1.8865888865306342</c:v>
                </c:pt>
                <c:pt idx="4027">
                  <c:v>-2.000564007438876</c:v>
                </c:pt>
                <c:pt idx="4028">
                  <c:v>-0.27783968035508455</c:v>
                </c:pt>
                <c:pt idx="4029">
                  <c:v>-0.32050770463396205</c:v>
                </c:pt>
                <c:pt idx="4030">
                  <c:v>1.7187651194478553</c:v>
                </c:pt>
                <c:pt idx="4031">
                  <c:v>0.84667178188035708</c:v>
                </c:pt>
                <c:pt idx="4032">
                  <c:v>-0.82299657109952051</c:v>
                </c:pt>
                <c:pt idx="4033">
                  <c:v>-0.98385646762806944</c:v>
                </c:pt>
                <c:pt idx="4034">
                  <c:v>0.15771600135883052</c:v>
                </c:pt>
                <c:pt idx="4035">
                  <c:v>-2.42304187737356E-2</c:v>
                </c:pt>
                <c:pt idx="4036">
                  <c:v>2.0982292188341352</c:v>
                </c:pt>
                <c:pt idx="4037">
                  <c:v>0.57519499589574019</c:v>
                </c:pt>
                <c:pt idx="4038">
                  <c:v>-0.97575549123459959</c:v>
                </c:pt>
                <c:pt idx="4039">
                  <c:v>0.75642485310381624</c:v>
                </c:pt>
                <c:pt idx="4040">
                  <c:v>1.0927011088506469</c:v>
                </c:pt>
                <c:pt idx="4041">
                  <c:v>0.97665243431140303</c:v>
                </c:pt>
                <c:pt idx="4042">
                  <c:v>0.71697123563448439</c:v>
                </c:pt>
                <c:pt idx="4043">
                  <c:v>-1.3282647616622676</c:v>
                </c:pt>
                <c:pt idx="4044">
                  <c:v>2.1686697466710836</c:v>
                </c:pt>
                <c:pt idx="4045">
                  <c:v>-1.3323126518997903</c:v>
                </c:pt>
                <c:pt idx="4046">
                  <c:v>0.56765394442094608</c:v>
                </c:pt>
                <c:pt idx="4047">
                  <c:v>0.49170092326557518</c:v>
                </c:pt>
                <c:pt idx="4048">
                  <c:v>-0.56242699556830489</c:v>
                </c:pt>
                <c:pt idx="4049">
                  <c:v>-0.50842643743116722</c:v>
                </c:pt>
                <c:pt idx="4050">
                  <c:v>1.566595805206016</c:v>
                </c:pt>
                <c:pt idx="4051">
                  <c:v>1.0851436983095482</c:v>
                </c:pt>
                <c:pt idx="4052">
                  <c:v>-1.1090358154491293</c:v>
                </c:pt>
                <c:pt idx="4053">
                  <c:v>-0.67790240651604716</c:v>
                </c:pt>
                <c:pt idx="4054">
                  <c:v>-0.55591482778749668</c:v>
                </c:pt>
                <c:pt idx="4055">
                  <c:v>-0.77190057951676705</c:v>
                </c:pt>
                <c:pt idx="4056">
                  <c:v>5.4052070630113726E-2</c:v>
                </c:pt>
                <c:pt idx="4057">
                  <c:v>1.0216092188371981</c:v>
                </c:pt>
                <c:pt idx="4058">
                  <c:v>1.8932332868259163</c:v>
                </c:pt>
                <c:pt idx="4059">
                  <c:v>1.7970650259957333</c:v>
                </c:pt>
                <c:pt idx="4060">
                  <c:v>1.6775546981035554</c:v>
                </c:pt>
                <c:pt idx="4061">
                  <c:v>-0.41484145332676065</c:v>
                </c:pt>
                <c:pt idx="4062">
                  <c:v>0.3712160579937917</c:v>
                </c:pt>
                <c:pt idx="4063">
                  <c:v>0.16053631707346977</c:v>
                </c:pt>
                <c:pt idx="4064">
                  <c:v>0.52465615510143648</c:v>
                </c:pt>
                <c:pt idx="4065">
                  <c:v>0.64737857769869467</c:v>
                </c:pt>
                <c:pt idx="4066">
                  <c:v>-0.40182548469995139</c:v>
                </c:pt>
                <c:pt idx="4067">
                  <c:v>0.83162331517218557</c:v>
                </c:pt>
                <c:pt idx="4068">
                  <c:v>1.2787711129636949</c:v>
                </c:pt>
                <c:pt idx="4069">
                  <c:v>0.6010179675272882</c:v>
                </c:pt>
                <c:pt idx="4070">
                  <c:v>-0.86070383998942379</c:v>
                </c:pt>
                <c:pt idx="4071">
                  <c:v>4.0391059867276549E-2</c:v>
                </c:pt>
                <c:pt idx="4072">
                  <c:v>-1.3965880168977212</c:v>
                </c:pt>
                <c:pt idx="4073">
                  <c:v>-0.37569500640213066</c:v>
                </c:pt>
                <c:pt idx="4074">
                  <c:v>0.39398840317228517</c:v>
                </c:pt>
                <c:pt idx="4075">
                  <c:v>3.6768079669880938E-2</c:v>
                </c:pt>
                <c:pt idx="4076">
                  <c:v>-0.14250737064197486</c:v>
                </c:pt>
                <c:pt idx="4077">
                  <c:v>-1.3591730230840264</c:v>
                </c:pt>
                <c:pt idx="4078">
                  <c:v>1.5651723824908501</c:v>
                </c:pt>
                <c:pt idx="4079">
                  <c:v>1.3848685789441859</c:v>
                </c:pt>
                <c:pt idx="4080">
                  <c:v>0.22666198366417045</c:v>
                </c:pt>
                <c:pt idx="4081">
                  <c:v>2.0480913443191571</c:v>
                </c:pt>
                <c:pt idx="4082">
                  <c:v>-1.1121316587638781</c:v>
                </c:pt>
                <c:pt idx="4083">
                  <c:v>-0.78756342350357011</c:v>
                </c:pt>
                <c:pt idx="4084">
                  <c:v>7.2189829681355316E-2</c:v>
                </c:pt>
                <c:pt idx="4085">
                  <c:v>0.24068545709875644</c:v>
                </c:pt>
                <c:pt idx="4086">
                  <c:v>0.95709770388578941</c:v>
                </c:pt>
                <c:pt idx="4087">
                  <c:v>-0.48104361391966444</c:v>
                </c:pt>
                <c:pt idx="4088">
                  <c:v>-0.69836954524789685</c:v>
                </c:pt>
                <c:pt idx="4089">
                  <c:v>-0.27436804198362036</c:v>
                </c:pt>
                <c:pt idx="4090">
                  <c:v>1.5927786086983837</c:v>
                </c:pt>
                <c:pt idx="4091">
                  <c:v>0.26166660206613879</c:v>
                </c:pt>
                <c:pt idx="4092">
                  <c:v>0.45247382355216104</c:v>
                </c:pt>
                <c:pt idx="4093">
                  <c:v>0.85587387298009698</c:v>
                </c:pt>
                <c:pt idx="4094">
                  <c:v>-1.4672152111865768</c:v>
                </c:pt>
                <c:pt idx="4095">
                  <c:v>-1.1842677846906753</c:v>
                </c:pt>
                <c:pt idx="4096">
                  <c:v>-0.12929713045676253</c:v>
                </c:pt>
                <c:pt idx="4097">
                  <c:v>3.4538796281698265E-2</c:v>
                </c:pt>
                <c:pt idx="4098">
                  <c:v>-0.13463459369361389</c:v>
                </c:pt>
                <c:pt idx="4099">
                  <c:v>-0.27089970723416784</c:v>
                </c:pt>
                <c:pt idx="4100">
                  <c:v>1.5414449452845524</c:v>
                </c:pt>
                <c:pt idx="4101">
                  <c:v>1.4866931290695948</c:v>
                </c:pt>
                <c:pt idx="4102">
                  <c:v>-0.95974264011992871</c:v>
                </c:pt>
                <c:pt idx="4103">
                  <c:v>-0.66777488176193789</c:v>
                </c:pt>
                <c:pt idx="4104">
                  <c:v>0.54070292033276501</c:v>
                </c:pt>
                <c:pt idx="4105">
                  <c:v>2.6459001370556703E-2</c:v>
                </c:pt>
                <c:pt idx="4106">
                  <c:v>0.45370817166708854</c:v>
                </c:pt>
                <c:pt idx="4107">
                  <c:v>5.0426842441526398E-2</c:v>
                </c:pt>
                <c:pt idx="4108">
                  <c:v>-0.29423116382743797</c:v>
                </c:pt>
                <c:pt idx="4109">
                  <c:v>1.9441022326276372</c:v>
                </c:pt>
                <c:pt idx="4110">
                  <c:v>0.81520689110969846</c:v>
                </c:pt>
                <c:pt idx="4111">
                  <c:v>1.0136637001449125</c:v>
                </c:pt>
                <c:pt idx="4112">
                  <c:v>-0.93617435632516888</c:v>
                </c:pt>
                <c:pt idx="4113">
                  <c:v>-0.77058828802846024</c:v>
                </c:pt>
                <c:pt idx="4114">
                  <c:v>0.16632198399250622</c:v>
                </c:pt>
                <c:pt idx="4115">
                  <c:v>9.5105989085454201E-2</c:v>
                </c:pt>
                <c:pt idx="4116">
                  <c:v>-1.3262489530861619</c:v>
                </c:pt>
                <c:pt idx="4117">
                  <c:v>5.0148006789984871E-2</c:v>
                </c:pt>
                <c:pt idx="4118">
                  <c:v>0.99020214370954085</c:v>
                </c:pt>
                <c:pt idx="4119">
                  <c:v>1.3309609313733477</c:v>
                </c:pt>
                <c:pt idx="4120">
                  <c:v>0.1709827784780433</c:v>
                </c:pt>
                <c:pt idx="4121">
                  <c:v>1.8302353501410631</c:v>
                </c:pt>
                <c:pt idx="4122">
                  <c:v>-0.35752648795993974</c:v>
                </c:pt>
                <c:pt idx="4123">
                  <c:v>0.83635498768640915</c:v>
                </c:pt>
                <c:pt idx="4124">
                  <c:v>1.364805507586303</c:v>
                </c:pt>
                <c:pt idx="4125">
                  <c:v>-0.19647355548903386</c:v>
                </c:pt>
                <c:pt idx="4126">
                  <c:v>-0.73181458371776553</c:v>
                </c:pt>
                <c:pt idx="4127">
                  <c:v>0.18229731510086361</c:v>
                </c:pt>
                <c:pt idx="4128">
                  <c:v>2.1375665543158799</c:v>
                </c:pt>
                <c:pt idx="4129">
                  <c:v>1.0020940132104457</c:v>
                </c:pt>
                <c:pt idx="4130">
                  <c:v>0.58375926069201467</c:v>
                </c:pt>
                <c:pt idx="4131">
                  <c:v>0.82260590271851586</c:v>
                </c:pt>
                <c:pt idx="4132">
                  <c:v>-0.48573856281655226</c:v>
                </c:pt>
                <c:pt idx="4133">
                  <c:v>-2.0109720603105949</c:v>
                </c:pt>
                <c:pt idx="4134">
                  <c:v>1.4306219022582085</c:v>
                </c:pt>
                <c:pt idx="4135">
                  <c:v>0.68422354220079851</c:v>
                </c:pt>
                <c:pt idx="4136">
                  <c:v>-0.67860341418481396</c:v>
                </c:pt>
                <c:pt idx="4137">
                  <c:v>1.9985081877870003</c:v>
                </c:pt>
                <c:pt idx="4138">
                  <c:v>-1.1995664999012199</c:v>
                </c:pt>
                <c:pt idx="4139">
                  <c:v>0.52625469802745106</c:v>
                </c:pt>
                <c:pt idx="4140">
                  <c:v>1.0987922752910189</c:v>
                </c:pt>
                <c:pt idx="4141">
                  <c:v>0.90134743226601755</c:v>
                </c:pt>
                <c:pt idx="4142">
                  <c:v>2.0809303202582221</c:v>
                </c:pt>
                <c:pt idx="4143">
                  <c:v>6.8560568527011909E-2</c:v>
                </c:pt>
                <c:pt idx="4144">
                  <c:v>0.11078406839354876</c:v>
                </c:pt>
                <c:pt idx="4145">
                  <c:v>-0.34685958347370477</c:v>
                </c:pt>
                <c:pt idx="4146">
                  <c:v>0.56536525416973671</c:v>
                </c:pt>
                <c:pt idx="4147">
                  <c:v>-0.12761238792994861</c:v>
                </c:pt>
                <c:pt idx="4148">
                  <c:v>0.20698929322862963</c:v>
                </c:pt>
                <c:pt idx="4149">
                  <c:v>0.87776938603824051</c:v>
                </c:pt>
                <c:pt idx="4150">
                  <c:v>-1.4989985277431281</c:v>
                </c:pt>
                <c:pt idx="4151">
                  <c:v>0.80785224146406043</c:v>
                </c:pt>
                <c:pt idx="4152">
                  <c:v>0.32124069239708164</c:v>
                </c:pt>
                <c:pt idx="4153">
                  <c:v>1.0836396388358132</c:v>
                </c:pt>
                <c:pt idx="4154">
                  <c:v>-1.408502472682605</c:v>
                </c:pt>
                <c:pt idx="4155">
                  <c:v>-1.7273670381701256</c:v>
                </c:pt>
                <c:pt idx="4156">
                  <c:v>-1.7286063692073061</c:v>
                </c:pt>
                <c:pt idx="4157">
                  <c:v>0.45772459364746104</c:v>
                </c:pt>
                <c:pt idx="4158">
                  <c:v>-2.3326888518639199</c:v>
                </c:pt>
                <c:pt idx="4159">
                  <c:v>1.1697931701044624</c:v>
                </c:pt>
                <c:pt idx="4160">
                  <c:v>1.1383564533773463</c:v>
                </c:pt>
                <c:pt idx="4161">
                  <c:v>-0.13519665247411949</c:v>
                </c:pt>
                <c:pt idx="4162">
                  <c:v>1.6936947773520783</c:v>
                </c:pt>
                <c:pt idx="4163">
                  <c:v>3.34180594178004E-3</c:v>
                </c:pt>
                <c:pt idx="4164">
                  <c:v>-1.6454463814844962</c:v>
                </c:pt>
                <c:pt idx="4165">
                  <c:v>-0.97351656035684153</c:v>
                </c:pt>
                <c:pt idx="4166">
                  <c:v>0.55169454330888723</c:v>
                </c:pt>
                <c:pt idx="4167">
                  <c:v>0.12368272180088023</c:v>
                </c:pt>
                <c:pt idx="4168">
                  <c:v>-9.6784597601807562E-2</c:v>
                </c:pt>
                <c:pt idx="4169">
                  <c:v>-2.172340663960097E-2</c:v>
                </c:pt>
                <c:pt idx="4170">
                  <c:v>-0.62758717259449526</c:v>
                </c:pt>
                <c:pt idx="4171">
                  <c:v>-0.51350351070896361</c:v>
                </c:pt>
                <c:pt idx="4172">
                  <c:v>0.4932728663887071</c:v>
                </c:pt>
                <c:pt idx="4173">
                  <c:v>1.370481626374588</c:v>
                </c:pt>
                <c:pt idx="4174">
                  <c:v>0.10602194940447446</c:v>
                </c:pt>
                <c:pt idx="4175">
                  <c:v>-0.48260741391626455</c:v>
                </c:pt>
                <c:pt idx="4176">
                  <c:v>-0.13435358026331254</c:v>
                </c:pt>
                <c:pt idx="4177">
                  <c:v>0.54199264140377634</c:v>
                </c:pt>
                <c:pt idx="4178">
                  <c:v>2.7930326550859363</c:v>
                </c:pt>
                <c:pt idx="4179">
                  <c:v>-0.2126829460500812</c:v>
                </c:pt>
                <c:pt idx="4180">
                  <c:v>-0.46438341595693944</c:v>
                </c:pt>
                <c:pt idx="4181">
                  <c:v>0.16251129679035825</c:v>
                </c:pt>
                <c:pt idx="4182">
                  <c:v>-1.0319884101158254</c:v>
                </c:pt>
                <c:pt idx="4183">
                  <c:v>-0.39549364125527742</c:v>
                </c:pt>
                <c:pt idx="4184">
                  <c:v>2.1723406639600835E-2</c:v>
                </c:pt>
                <c:pt idx="4185">
                  <c:v>1.2560774827905181</c:v>
                </c:pt>
                <c:pt idx="4186">
                  <c:v>1.2209989037960425</c:v>
                </c:pt>
                <c:pt idx="4187">
                  <c:v>1.5878473861979558</c:v>
                </c:pt>
                <c:pt idx="4188">
                  <c:v>-1.7832398229002782</c:v>
                </c:pt>
                <c:pt idx="4189">
                  <c:v>-0.22780505043389723</c:v>
                </c:pt>
                <c:pt idx="4190">
                  <c:v>0.3177239171913076</c:v>
                </c:pt>
                <c:pt idx="4191">
                  <c:v>0.27234444831180699</c:v>
                </c:pt>
                <c:pt idx="4192">
                  <c:v>-0.37330530175455834</c:v>
                </c:pt>
                <c:pt idx="4193">
                  <c:v>2.5344694337583535E-2</c:v>
                </c:pt>
                <c:pt idx="4194">
                  <c:v>-0.2487199959252982</c:v>
                </c:pt>
                <c:pt idx="4195">
                  <c:v>0.63557606831256885</c:v>
                </c:pt>
                <c:pt idx="4196">
                  <c:v>-0.14869930189505035</c:v>
                </c:pt>
                <c:pt idx="4197">
                  <c:v>0.47682720975314241</c:v>
                </c:pt>
                <c:pt idx="4198">
                  <c:v>1.250275963677105</c:v>
                </c:pt>
                <c:pt idx="4199">
                  <c:v>-1.0085564053544154</c:v>
                </c:pt>
                <c:pt idx="4200">
                  <c:v>-1.026313327185332</c:v>
                </c:pt>
                <c:pt idx="4201">
                  <c:v>-0.47293067750383</c:v>
                </c:pt>
                <c:pt idx="4202">
                  <c:v>-2.3326888518639199</c:v>
                </c:pt>
                <c:pt idx="4203">
                  <c:v>-0.68598426518527533</c:v>
                </c:pt>
                <c:pt idx="4204">
                  <c:v>1.1967122485198647</c:v>
                </c:pt>
                <c:pt idx="4205">
                  <c:v>-1.9944217072417185</c:v>
                </c:pt>
                <c:pt idx="4206">
                  <c:v>-0.96949873411561016</c:v>
                </c:pt>
                <c:pt idx="4207">
                  <c:v>-0.37390252755422532</c:v>
                </c:pt>
                <c:pt idx="4208">
                  <c:v>-0.39910987941810361</c:v>
                </c:pt>
                <c:pt idx="4209">
                  <c:v>-0.43924755777247759</c:v>
                </c:pt>
                <c:pt idx="4210">
                  <c:v>-0.27668209752503209</c:v>
                </c:pt>
                <c:pt idx="4211">
                  <c:v>-0.68951210947568686</c:v>
                </c:pt>
                <c:pt idx="4212">
                  <c:v>0.81481870648506827</c:v>
                </c:pt>
                <c:pt idx="4213">
                  <c:v>0.55591482778749668</c:v>
                </c:pt>
                <c:pt idx="4214">
                  <c:v>1.6809765461394852</c:v>
                </c:pt>
                <c:pt idx="4215">
                  <c:v>-0.95226596262936691</c:v>
                </c:pt>
                <c:pt idx="4216">
                  <c:v>1.2908493658116629</c:v>
                </c:pt>
                <c:pt idx="4217">
                  <c:v>-0.4788562675052922</c:v>
                </c:pt>
                <c:pt idx="4218">
                  <c:v>0.3655533816327885</c:v>
                </c:pt>
                <c:pt idx="4219">
                  <c:v>1.2448183388319316</c:v>
                </c:pt>
                <c:pt idx="4220">
                  <c:v>-1.1314630720530685</c:v>
                </c:pt>
                <c:pt idx="4221">
                  <c:v>0.12157833277434456</c:v>
                </c:pt>
                <c:pt idx="4222">
                  <c:v>0.26426112506984989</c:v>
                </c:pt>
                <c:pt idx="4223">
                  <c:v>-0.79365388082724586</c:v>
                </c:pt>
                <c:pt idx="4224">
                  <c:v>0.41575214661368404</c:v>
                </c:pt>
                <c:pt idx="4225">
                  <c:v>1.1593686102985241</c:v>
                </c:pt>
                <c:pt idx="4226">
                  <c:v>-1.5252045423407705</c:v>
                </c:pt>
                <c:pt idx="4227">
                  <c:v>0.89717489876877055</c:v>
                </c:pt>
                <c:pt idx="4228">
                  <c:v>-0.85788392687012671</c:v>
                </c:pt>
                <c:pt idx="4229">
                  <c:v>1.2466334224708591</c:v>
                </c:pt>
                <c:pt idx="4230">
                  <c:v>0.85106379023926093</c:v>
                </c:pt>
                <c:pt idx="4231">
                  <c:v>-1.1853915227313356</c:v>
                </c:pt>
                <c:pt idx="4232">
                  <c:v>1.1893364453913984</c:v>
                </c:pt>
                <c:pt idx="4233">
                  <c:v>0.79327236589294525</c:v>
                </c:pt>
                <c:pt idx="4234">
                  <c:v>2.121436054126693</c:v>
                </c:pt>
                <c:pt idx="4235">
                  <c:v>-0.4735536388007579</c:v>
                </c:pt>
                <c:pt idx="4236">
                  <c:v>-1.582954475752347</c:v>
                </c:pt>
                <c:pt idx="4237">
                  <c:v>-0.18597949975008471</c:v>
                </c:pt>
                <c:pt idx="4238">
                  <c:v>1.2600714311690586</c:v>
                </c:pt>
                <c:pt idx="4239">
                  <c:v>-1.4498700262997035</c:v>
                </c:pt>
                <c:pt idx="4240">
                  <c:v>-5.0426842441526253E-2</c:v>
                </c:pt>
                <c:pt idx="4241">
                  <c:v>1.2749954446659442</c:v>
                </c:pt>
                <c:pt idx="4242">
                  <c:v>-1.0555149674202695</c:v>
                </c:pt>
                <c:pt idx="4243">
                  <c:v>-1.1152381978836574</c:v>
                </c:pt>
                <c:pt idx="4244">
                  <c:v>0.3218272068812385</c:v>
                </c:pt>
                <c:pt idx="4245">
                  <c:v>-6.4095019859970292E-2</c:v>
                </c:pt>
                <c:pt idx="4246">
                  <c:v>-1.621136653561295</c:v>
                </c:pt>
                <c:pt idx="4247">
                  <c:v>0.51827531595541065</c:v>
                </c:pt>
                <c:pt idx="4248">
                  <c:v>-1.3377440347484013</c:v>
                </c:pt>
                <c:pt idx="4249">
                  <c:v>0.84507873299557146</c:v>
                </c:pt>
                <c:pt idx="4250">
                  <c:v>0.93014852461504849</c:v>
                </c:pt>
                <c:pt idx="4251">
                  <c:v>-1.8257936743165419</c:v>
                </c:pt>
                <c:pt idx="4252">
                  <c:v>-0.49421661740904976</c:v>
                </c:pt>
                <c:pt idx="4253">
                  <c:v>0.77171302795173813</c:v>
                </c:pt>
                <c:pt idx="4254">
                  <c:v>-0.69641622728955299</c:v>
                </c:pt>
                <c:pt idx="4255">
                  <c:v>0.11498802196321255</c:v>
                </c:pt>
                <c:pt idx="4256">
                  <c:v>2.9802125140376574E-2</c:v>
                </c:pt>
                <c:pt idx="4257">
                  <c:v>1.0367431603465114</c:v>
                </c:pt>
                <c:pt idx="4258">
                  <c:v>1.4655830368099867</c:v>
                </c:pt>
                <c:pt idx="4259">
                  <c:v>-0.63234165734542114</c:v>
                </c:pt>
                <c:pt idx="4260">
                  <c:v>-0.99247814118280653</c:v>
                </c:pt>
                <c:pt idx="4261">
                  <c:v>-5.0705682013775719E-2</c:v>
                </c:pt>
                <c:pt idx="4262">
                  <c:v>-0.37360389799732446</c:v>
                </c:pt>
                <c:pt idx="4263">
                  <c:v>1.5317180979700903E-2</c:v>
                </c:pt>
                <c:pt idx="4264">
                  <c:v>-0.56994561197440896</c:v>
                </c:pt>
                <c:pt idx="4265">
                  <c:v>0.71589135332434817</c:v>
                </c:pt>
                <c:pt idx="4266">
                  <c:v>-1.8243210885754217</c:v>
                </c:pt>
                <c:pt idx="4267">
                  <c:v>-1.2286638456944146</c:v>
                </c:pt>
                <c:pt idx="4268">
                  <c:v>0.12312149822126091</c:v>
                </c:pt>
                <c:pt idx="4269">
                  <c:v>0.83793637686848055</c:v>
                </c:pt>
                <c:pt idx="4270">
                  <c:v>-1.3024682627233437</c:v>
                </c:pt>
                <c:pt idx="4271">
                  <c:v>-0.52050619685639044</c:v>
                </c:pt>
                <c:pt idx="4272">
                  <c:v>-0.45370817166708854</c:v>
                </c:pt>
                <c:pt idx="4273">
                  <c:v>-0.35722964071682239</c:v>
                </c:pt>
                <c:pt idx="4274">
                  <c:v>-5.5696664908975492E-4</c:v>
                </c:pt>
                <c:pt idx="4275">
                  <c:v>0.12031595834016749</c:v>
                </c:pt>
                <c:pt idx="4276">
                  <c:v>0.37211124924421329</c:v>
                </c:pt>
                <c:pt idx="4277">
                  <c:v>-1.6890383153718111</c:v>
                </c:pt>
                <c:pt idx="4278">
                  <c:v>1.2937377329073783</c:v>
                </c:pt>
                <c:pt idx="4279">
                  <c:v>-0.20499810838460963</c:v>
                </c:pt>
                <c:pt idx="4280">
                  <c:v>-0.29466739548826187</c:v>
                </c:pt>
                <c:pt idx="4281">
                  <c:v>-0.37689066290807233</c:v>
                </c:pt>
                <c:pt idx="4282">
                  <c:v>0.17380930467235162</c:v>
                </c:pt>
                <c:pt idx="4283">
                  <c:v>1.0272568769719121</c:v>
                </c:pt>
                <c:pt idx="4284">
                  <c:v>0.59369464574772213</c:v>
                </c:pt>
                <c:pt idx="4285">
                  <c:v>0.1585619633378357</c:v>
                </c:pt>
                <c:pt idx="4286">
                  <c:v>1.5651723824908501</c:v>
                </c:pt>
                <c:pt idx="4287">
                  <c:v>-0.87572441553062497</c:v>
                </c:pt>
                <c:pt idx="4288">
                  <c:v>0.14475833740806443</c:v>
                </c:pt>
                <c:pt idx="4289">
                  <c:v>-0.22666198366417029</c:v>
                </c:pt>
                <c:pt idx="4290">
                  <c:v>1.0704588030840818</c:v>
                </c:pt>
                <c:pt idx="4291">
                  <c:v>7.2469042395271951E-2</c:v>
                </c:pt>
                <c:pt idx="4292">
                  <c:v>0.6888058551743409</c:v>
                </c:pt>
                <c:pt idx="4293">
                  <c:v>-7.973062043092978E-2</c:v>
                </c:pt>
                <c:pt idx="4294">
                  <c:v>-6.8002301997053038E-2</c:v>
                </c:pt>
                <c:pt idx="4295">
                  <c:v>1.818469958995254</c:v>
                </c:pt>
                <c:pt idx="4296">
                  <c:v>0.94006611942627449</c:v>
                </c:pt>
                <c:pt idx="4297">
                  <c:v>1.7102885289201133</c:v>
                </c:pt>
                <c:pt idx="4298">
                  <c:v>1.7500933279884257</c:v>
                </c:pt>
                <c:pt idx="4299">
                  <c:v>1.084140719496915</c:v>
                </c:pt>
                <c:pt idx="4300">
                  <c:v>0.86433953175067979</c:v>
                </c:pt>
                <c:pt idx="4301">
                  <c:v>-0.65391711946280873</c:v>
                </c:pt>
                <c:pt idx="4302">
                  <c:v>0.78870315442497352</c:v>
                </c:pt>
                <c:pt idx="4303">
                  <c:v>0.60368898489696965</c:v>
                </c:pt>
                <c:pt idx="4304">
                  <c:v>0.32534862764202443</c:v>
                </c:pt>
                <c:pt idx="4305">
                  <c:v>-1.098283121219684</c:v>
                </c:pt>
                <c:pt idx="4306">
                  <c:v>0.51001160931862877</c:v>
                </c:pt>
                <c:pt idx="4307">
                  <c:v>1.6585256189821509</c:v>
                </c:pt>
                <c:pt idx="4308">
                  <c:v>0.20613582826310253</c:v>
                </c:pt>
                <c:pt idx="4309">
                  <c:v>-0.40726562141716943</c:v>
                </c:pt>
                <c:pt idx="4310">
                  <c:v>-0.92415627934178635</c:v>
                </c:pt>
                <c:pt idx="4311">
                  <c:v>0.14138215868754431</c:v>
                </c:pt>
                <c:pt idx="4312">
                  <c:v>-0.94745635105735293</c:v>
                </c:pt>
                <c:pt idx="4313">
                  <c:v>0.50051960593154998</c:v>
                </c:pt>
                <c:pt idx="4314">
                  <c:v>-0.41423451560030622</c:v>
                </c:pt>
                <c:pt idx="4315">
                  <c:v>-0.11414707103493643</c:v>
                </c:pt>
                <c:pt idx="4316">
                  <c:v>5.070568201377558E-2</c:v>
                </c:pt>
                <c:pt idx="4317">
                  <c:v>-0.77961374221286295</c:v>
                </c:pt>
                <c:pt idx="4318">
                  <c:v>-1.4055051282946693</c:v>
                </c:pt>
                <c:pt idx="4319">
                  <c:v>-0.52305895172748251</c:v>
                </c:pt>
                <c:pt idx="4320">
                  <c:v>0.4175745690251163</c:v>
                </c:pt>
                <c:pt idx="4321">
                  <c:v>2.5955707756657125</c:v>
                </c:pt>
                <c:pt idx="4322">
                  <c:v>-1.3633933290524343</c:v>
                </c:pt>
                <c:pt idx="4323">
                  <c:v>-0.74939981098614039</c:v>
                </c:pt>
                <c:pt idx="4324">
                  <c:v>1.3208996410774716</c:v>
                </c:pt>
                <c:pt idx="4325">
                  <c:v>0.37569500640213066</c:v>
                </c:pt>
                <c:pt idx="4326">
                  <c:v>0.21467734506729699</c:v>
                </c:pt>
                <c:pt idx="4327">
                  <c:v>-0.65495207398496735</c:v>
                </c:pt>
                <c:pt idx="4328">
                  <c:v>0.92372953146888759</c:v>
                </c:pt>
                <c:pt idx="4329">
                  <c:v>0.96771804874797984</c:v>
                </c:pt>
                <c:pt idx="4330">
                  <c:v>-0.82573477578635013</c:v>
                </c:pt>
                <c:pt idx="4331">
                  <c:v>-0.6571968865084501</c:v>
                </c:pt>
                <c:pt idx="4332">
                  <c:v>-6.8560568527011909E-2</c:v>
                </c:pt>
                <c:pt idx="4333">
                  <c:v>1.8155675884406781</c:v>
                </c:pt>
                <c:pt idx="4334">
                  <c:v>-0.20955059561712078</c:v>
                </c:pt>
                <c:pt idx="4335">
                  <c:v>-0.6010179675272882</c:v>
                </c:pt>
                <c:pt idx="4336">
                  <c:v>1.0094830458849591</c:v>
                </c:pt>
                <c:pt idx="4337">
                  <c:v>0.14335139795215343</c:v>
                </c:pt>
                <c:pt idx="4338">
                  <c:v>0.7303593866356588</c:v>
                </c:pt>
                <c:pt idx="4339">
                  <c:v>-1.1199182898779447</c:v>
                </c:pt>
                <c:pt idx="4340">
                  <c:v>-1.7043082226530653</c:v>
                </c:pt>
                <c:pt idx="4341">
                  <c:v>-1.9590618506050534</c:v>
                </c:pt>
                <c:pt idx="4342">
                  <c:v>-0.25389351534802962</c:v>
                </c:pt>
                <c:pt idx="4343">
                  <c:v>0.42426872133897636</c:v>
                </c:pt>
                <c:pt idx="4344">
                  <c:v>-0.52561511970567099</c:v>
                </c:pt>
                <c:pt idx="4345">
                  <c:v>-0.76796767721877446</c:v>
                </c:pt>
                <c:pt idx="4346">
                  <c:v>0.12705088780517315</c:v>
                </c:pt>
                <c:pt idx="4347">
                  <c:v>0.804768595114291</c:v>
                </c:pt>
                <c:pt idx="4348">
                  <c:v>0.39037946325078116</c:v>
                </c:pt>
                <c:pt idx="4349">
                  <c:v>2.3819698163165626</c:v>
                </c:pt>
                <c:pt idx="4350">
                  <c:v>0.90595541988217221</c:v>
                </c:pt>
                <c:pt idx="4351">
                  <c:v>0.44508211185567181</c:v>
                </c:pt>
                <c:pt idx="4352">
                  <c:v>-1.9843487428070767</c:v>
                </c:pt>
                <c:pt idx="4353">
                  <c:v>0.14307004419819383</c:v>
                </c:pt>
                <c:pt idx="4354">
                  <c:v>-1.0202023881063333</c:v>
                </c:pt>
                <c:pt idx="4355">
                  <c:v>-0.68211347030012381</c:v>
                </c:pt>
                <c:pt idx="4356">
                  <c:v>-0.26685742818400343</c:v>
                </c:pt>
                <c:pt idx="4357">
                  <c:v>-0.27697145841568066</c:v>
                </c:pt>
                <c:pt idx="4358">
                  <c:v>-1.0145951427300581</c:v>
                </c:pt>
                <c:pt idx="4359">
                  <c:v>0.22694772253475579</c:v>
                </c:pt>
                <c:pt idx="4360">
                  <c:v>-0.23266642570286977</c:v>
                </c:pt>
                <c:pt idx="4361">
                  <c:v>1.5067520041240441</c:v>
                </c:pt>
                <c:pt idx="4362">
                  <c:v>-6.1304706504039318E-2</c:v>
                </c:pt>
                <c:pt idx="4363">
                  <c:v>0.21638750954207128</c:v>
                </c:pt>
                <c:pt idx="4364">
                  <c:v>-0.24699697457191039</c:v>
                </c:pt>
                <c:pt idx="4365">
                  <c:v>-1.6629490694570865</c:v>
                </c:pt>
                <c:pt idx="4366">
                  <c:v>-0.33416996705562846</c:v>
                </c:pt>
                <c:pt idx="4367">
                  <c:v>-0.56144865532585164</c:v>
                </c:pt>
                <c:pt idx="4368">
                  <c:v>0.75346240943046727</c:v>
                </c:pt>
                <c:pt idx="4369">
                  <c:v>0.59303047126821495</c:v>
                </c:pt>
                <c:pt idx="4370">
                  <c:v>-0.17918355177692175</c:v>
                </c:pt>
                <c:pt idx="4371">
                  <c:v>-0.48479871940893926</c:v>
                </c:pt>
                <c:pt idx="4372">
                  <c:v>0.72890573452047358</c:v>
                </c:pt>
                <c:pt idx="4373">
                  <c:v>-0.58971351140986217</c:v>
                </c:pt>
                <c:pt idx="4374">
                  <c:v>-2.3326888518639199</c:v>
                </c:pt>
                <c:pt idx="4375">
                  <c:v>3.1072010490623607</c:v>
                </c:pt>
                <c:pt idx="4376">
                  <c:v>0.53539228393048033</c:v>
                </c:pt>
                <c:pt idx="4377">
                  <c:v>0.94158343311346726</c:v>
                </c:pt>
                <c:pt idx="4378">
                  <c:v>0.39338655799032646</c:v>
                </c:pt>
                <c:pt idx="4379">
                  <c:v>0.27639275979904543</c:v>
                </c:pt>
                <c:pt idx="4380">
                  <c:v>0.43618274789332129</c:v>
                </c:pt>
                <c:pt idx="4381">
                  <c:v>0.91947126687215819</c:v>
                </c:pt>
                <c:pt idx="4382">
                  <c:v>0.44323799312612616</c:v>
                </c:pt>
                <c:pt idx="4383">
                  <c:v>1.6618401559818812</c:v>
                </c:pt>
                <c:pt idx="4384">
                  <c:v>0.13182493405207926</c:v>
                </c:pt>
                <c:pt idx="4385">
                  <c:v>1.0343628621658185</c:v>
                </c:pt>
                <c:pt idx="4386">
                  <c:v>-0.8063094599018884</c:v>
                </c:pt>
                <c:pt idx="4387">
                  <c:v>-0.61778337707470343</c:v>
                </c:pt>
                <c:pt idx="4388">
                  <c:v>0.69057213631701364</c:v>
                </c:pt>
                <c:pt idx="4389">
                  <c:v>-1.0296197622282448</c:v>
                </c:pt>
                <c:pt idx="4390">
                  <c:v>-0.98974755947386017</c:v>
                </c:pt>
                <c:pt idx="4391">
                  <c:v>0.15405146206472733</c:v>
                </c:pt>
                <c:pt idx="4392">
                  <c:v>-6.9621389973402153E-3</c:v>
                </c:pt>
                <c:pt idx="4393">
                  <c:v>-0.7606950366179277</c:v>
                </c:pt>
                <c:pt idx="4394">
                  <c:v>-1.481249266710319</c:v>
                </c:pt>
                <c:pt idx="4395">
                  <c:v>1.1442318517149277</c:v>
                </c:pt>
                <c:pt idx="4396">
                  <c:v>-1.2292564516268469</c:v>
                </c:pt>
                <c:pt idx="4397">
                  <c:v>0.27321156570405503</c:v>
                </c:pt>
                <c:pt idx="4398">
                  <c:v>0.40424184563849003</c:v>
                </c:pt>
                <c:pt idx="4399">
                  <c:v>-1.136760877110454</c:v>
                </c:pt>
                <c:pt idx="4400">
                  <c:v>-0.42640265780418773</c:v>
                </c:pt>
                <c:pt idx="4401">
                  <c:v>-0.68668914996716024</c:v>
                </c:pt>
                <c:pt idx="4402">
                  <c:v>-0.13800759075899666</c:v>
                </c:pt>
                <c:pt idx="4403">
                  <c:v>0.47075175558772958</c:v>
                </c:pt>
                <c:pt idx="4404">
                  <c:v>0.98702433752616081</c:v>
                </c:pt>
                <c:pt idx="4405">
                  <c:v>2.3369403828373301</c:v>
                </c:pt>
                <c:pt idx="4406">
                  <c:v>1.343215170244823</c:v>
                </c:pt>
                <c:pt idx="4407">
                  <c:v>-0.42579276393764143</c:v>
                </c:pt>
                <c:pt idx="4408">
                  <c:v>-0.48073099515844742</c:v>
                </c:pt>
                <c:pt idx="4409">
                  <c:v>0.64394834232254838</c:v>
                </c:pt>
                <c:pt idx="4410">
                  <c:v>-1.0159939594088792</c:v>
                </c:pt>
                <c:pt idx="4411">
                  <c:v>-0.16787517574457023</c:v>
                </c:pt>
                <c:pt idx="4412">
                  <c:v>1.3697696958882977</c:v>
                </c:pt>
                <c:pt idx="4413">
                  <c:v>-3.5653415827415436E-2</c:v>
                </c:pt>
                <c:pt idx="4414">
                  <c:v>-0.54780760002561335</c:v>
                </c:pt>
                <c:pt idx="4415">
                  <c:v>0.75087568530441806</c:v>
                </c:pt>
                <c:pt idx="4416">
                  <c:v>0.32505502237189338</c:v>
                </c:pt>
                <c:pt idx="4417">
                  <c:v>-0.26743462818206981</c:v>
                </c:pt>
                <c:pt idx="4418">
                  <c:v>0.14729155262395374</c:v>
                </c:pt>
                <c:pt idx="4419">
                  <c:v>-1.0338875054146917</c:v>
                </c:pt>
                <c:pt idx="4420">
                  <c:v>1.0535725593651109</c:v>
                </c:pt>
                <c:pt idx="4421">
                  <c:v>1.0420006043943413</c:v>
                </c:pt>
                <c:pt idx="4422">
                  <c:v>0.55819139165936993</c:v>
                </c:pt>
                <c:pt idx="4423">
                  <c:v>1.0952341568022488</c:v>
                </c:pt>
                <c:pt idx="4424">
                  <c:v>0.95930135139744976</c:v>
                </c:pt>
                <c:pt idx="4425">
                  <c:v>2.6338005816356755</c:v>
                </c:pt>
                <c:pt idx="4426">
                  <c:v>-1.6180355932317312</c:v>
                </c:pt>
                <c:pt idx="4427">
                  <c:v>-0.77133800623183024</c:v>
                </c:pt>
                <c:pt idx="4428">
                  <c:v>1.7956669904252827</c:v>
                </c:pt>
                <c:pt idx="4429">
                  <c:v>-1.8499123334109464</c:v>
                </c:pt>
                <c:pt idx="4430">
                  <c:v>-0.54134766830987091</c:v>
                </c:pt>
                <c:pt idx="4431">
                  <c:v>-0.76348742569648798</c:v>
                </c:pt>
                <c:pt idx="4432">
                  <c:v>-0.16025422840325496</c:v>
                </c:pt>
                <c:pt idx="4433">
                  <c:v>1.4190941479761803</c:v>
                </c:pt>
                <c:pt idx="4434">
                  <c:v>-0.39128121983848474</c:v>
                </c:pt>
                <c:pt idx="4435">
                  <c:v>1.3662204131392388</c:v>
                </c:pt>
                <c:pt idx="4436">
                  <c:v>-0.28711390139686954</c:v>
                </c:pt>
                <c:pt idx="4437">
                  <c:v>1.6486898102949823</c:v>
                </c:pt>
                <c:pt idx="4438">
                  <c:v>8.5319291924272914E-2</c:v>
                </c:pt>
                <c:pt idx="4439">
                  <c:v>0.82104448286663467</c:v>
                </c:pt>
                <c:pt idx="4440">
                  <c:v>0.51572889155764967</c:v>
                </c:pt>
                <c:pt idx="4441">
                  <c:v>-0.14363276305425815</c:v>
                </c:pt>
                <c:pt idx="4442">
                  <c:v>0.82221535984476357</c:v>
                </c:pt>
                <c:pt idx="4443">
                  <c:v>-0.49516080881683483</c:v>
                </c:pt>
                <c:pt idx="4444">
                  <c:v>1.0603884985902412</c:v>
                </c:pt>
                <c:pt idx="4445">
                  <c:v>-1.744964773451763</c:v>
                </c:pt>
                <c:pt idx="4446">
                  <c:v>-0.55364114144172094</c:v>
                </c:pt>
                <c:pt idx="4447">
                  <c:v>2.4899430056196388</c:v>
                </c:pt>
                <c:pt idx="4448">
                  <c:v>-1.3626882582584812</c:v>
                </c:pt>
                <c:pt idx="4449">
                  <c:v>-0.71229775606058854</c:v>
                </c:pt>
                <c:pt idx="4450">
                  <c:v>1.0145951427300581</c:v>
                </c:pt>
                <c:pt idx="4451">
                  <c:v>2.1109813606119396</c:v>
                </c:pt>
                <c:pt idx="4452">
                  <c:v>1.1506867571779615</c:v>
                </c:pt>
                <c:pt idx="4453">
                  <c:v>-1.2706133448587158</c:v>
                </c:pt>
                <c:pt idx="4454">
                  <c:v>-0.27841861131731011</c:v>
                </c:pt>
                <c:pt idx="4455">
                  <c:v>-0.69925829822175989</c:v>
                </c:pt>
                <c:pt idx="4456">
                  <c:v>1.4360671866711039</c:v>
                </c:pt>
                <c:pt idx="4457">
                  <c:v>-0.44016780454904997</c:v>
                </c:pt>
                <c:pt idx="4458">
                  <c:v>-0.24183228545960761</c:v>
                </c:pt>
                <c:pt idx="4459">
                  <c:v>0.76535232992242597</c:v>
                </c:pt>
                <c:pt idx="4460">
                  <c:v>6.8281432601945469E-2</c:v>
                </c:pt>
                <c:pt idx="4461">
                  <c:v>-0.1245246302759247</c:v>
                </c:pt>
                <c:pt idx="4462">
                  <c:v>-2.3326888518639199</c:v>
                </c:pt>
                <c:pt idx="4463">
                  <c:v>0.10322183258632245</c:v>
                </c:pt>
                <c:pt idx="4464">
                  <c:v>1.5341770067926566</c:v>
                </c:pt>
                <c:pt idx="4465">
                  <c:v>0.28798461467481612</c:v>
                </c:pt>
                <c:pt idx="4466">
                  <c:v>-0.84189905074844507</c:v>
                </c:pt>
                <c:pt idx="4467">
                  <c:v>-0.26541481661333705</c:v>
                </c:pt>
                <c:pt idx="4468">
                  <c:v>0.10798252460074399</c:v>
                </c:pt>
                <c:pt idx="4469">
                  <c:v>1.636880832650645</c:v>
                </c:pt>
                <c:pt idx="4470">
                  <c:v>-0.18088175083885355</c:v>
                </c:pt>
                <c:pt idx="4471">
                  <c:v>-1.6088245779461228</c:v>
                </c:pt>
                <c:pt idx="4472">
                  <c:v>0.14869930189505046</c:v>
                </c:pt>
                <c:pt idx="4473">
                  <c:v>1.7832398229002788</c:v>
                </c:pt>
                <c:pt idx="4474">
                  <c:v>-0.67073615905134087</c:v>
                </c:pt>
                <c:pt idx="4475">
                  <c:v>-0.96994438598370936</c:v>
                </c:pt>
                <c:pt idx="4476">
                  <c:v>-0.62318496312522742</c:v>
                </c:pt>
                <c:pt idx="4477">
                  <c:v>0.79479911945812376</c:v>
                </c:pt>
                <c:pt idx="4478">
                  <c:v>1.1356987653839434</c:v>
                </c:pt>
                <c:pt idx="4479">
                  <c:v>1.2524084623525202</c:v>
                </c:pt>
                <c:pt idx="4480">
                  <c:v>2.4166301219070938</c:v>
                </c:pt>
                <c:pt idx="4481">
                  <c:v>0.50304636548786741</c:v>
                </c:pt>
                <c:pt idx="4482">
                  <c:v>0.19846131842282522</c:v>
                </c:pt>
                <c:pt idx="4483">
                  <c:v>-0.19335149261644671</c:v>
                </c:pt>
                <c:pt idx="4484">
                  <c:v>-0.82182494233811998</c:v>
                </c:pt>
                <c:pt idx="4485">
                  <c:v>-6.1025701777064019E-2</c:v>
                </c:pt>
                <c:pt idx="4486">
                  <c:v>0.54489781758139255</c:v>
                </c:pt>
                <c:pt idx="4487">
                  <c:v>0.22409116347020142</c:v>
                </c:pt>
                <c:pt idx="4488">
                  <c:v>-1.3655126186504656</c:v>
                </c:pt>
                <c:pt idx="4489">
                  <c:v>-8.8114616374162943E-2</c:v>
                </c:pt>
                <c:pt idx="4490">
                  <c:v>-0.47604732581103576</c:v>
                </c:pt>
                <c:pt idx="4491">
                  <c:v>-1.1653884432699271</c:v>
                </c:pt>
                <c:pt idx="4492">
                  <c:v>-0.44508211185567181</c:v>
                </c:pt>
                <c:pt idx="4493">
                  <c:v>1.0099466913553257</c:v>
                </c:pt>
                <c:pt idx="4494">
                  <c:v>-0.72166042762125626</c:v>
                </c:pt>
                <c:pt idx="4495">
                  <c:v>-0.59402683120567357</c:v>
                </c:pt>
                <c:pt idx="4496">
                  <c:v>-2.3326888518639199</c:v>
                </c:pt>
                <c:pt idx="4497">
                  <c:v>0.47916860508530601</c:v>
                </c:pt>
                <c:pt idx="4498">
                  <c:v>-0.71086289139803149</c:v>
                </c:pt>
                <c:pt idx="4499">
                  <c:v>0.42305019655771564</c:v>
                </c:pt>
                <c:pt idx="4500">
                  <c:v>0.71805195468574667</c:v>
                </c:pt>
                <c:pt idx="4501">
                  <c:v>0.60803860355268513</c:v>
                </c:pt>
                <c:pt idx="4502">
                  <c:v>1.6983882554311169</c:v>
                </c:pt>
                <c:pt idx="4503">
                  <c:v>-0.75420239964861313</c:v>
                </c:pt>
                <c:pt idx="4504">
                  <c:v>1.1346379332749863</c:v>
                </c:pt>
                <c:pt idx="4505">
                  <c:v>-1.4779208967916904</c:v>
                </c:pt>
                <c:pt idx="4506">
                  <c:v>-1.2812983876501782</c:v>
                </c:pt>
                <c:pt idx="4507">
                  <c:v>0.25677062299169734</c:v>
                </c:pt>
                <c:pt idx="4508">
                  <c:v>0.20471371992874188</c:v>
                </c:pt>
                <c:pt idx="4509">
                  <c:v>-0.35871419234078511</c:v>
                </c:pt>
                <c:pt idx="4510">
                  <c:v>-0.95358150228527938</c:v>
                </c:pt>
                <c:pt idx="4511">
                  <c:v>1.5093567334624454</c:v>
                </c:pt>
                <c:pt idx="4512">
                  <c:v>6.604853488422692E-2</c:v>
                </c:pt>
                <c:pt idx="4513">
                  <c:v>-1.3914372399785864</c:v>
                </c:pt>
                <c:pt idx="4514">
                  <c:v>-0.14447692668139528</c:v>
                </c:pt>
                <c:pt idx="4515">
                  <c:v>0.9250102804022875</c:v>
                </c:pt>
                <c:pt idx="4516">
                  <c:v>2.2020242870912821</c:v>
                </c:pt>
                <c:pt idx="4517">
                  <c:v>-0.67160824234595617</c:v>
                </c:pt>
                <c:pt idx="4518">
                  <c:v>-0.66707896179087511</c:v>
                </c:pt>
                <c:pt idx="4519">
                  <c:v>1.0560011920363999</c:v>
                </c:pt>
                <c:pt idx="4520">
                  <c:v>-0.22380560849364409</c:v>
                </c:pt>
                <c:pt idx="4521">
                  <c:v>0.15546065275740406</c:v>
                </c:pt>
                <c:pt idx="4522">
                  <c:v>-1.0906797072088028</c:v>
                </c:pt>
                <c:pt idx="4523">
                  <c:v>0.97575549123459959</c:v>
                </c:pt>
                <c:pt idx="4524">
                  <c:v>-1.0652873464120471</c:v>
                </c:pt>
                <c:pt idx="4525">
                  <c:v>1.1142014900103847</c:v>
                </c:pt>
                <c:pt idx="4526">
                  <c:v>-1.8865888865306337</c:v>
                </c:pt>
                <c:pt idx="4527">
                  <c:v>1.3605770999517526</c:v>
                </c:pt>
                <c:pt idx="4528">
                  <c:v>6.6885832340262338E-2</c:v>
                </c:pt>
                <c:pt idx="4529">
                  <c:v>1.3363824911496474</c:v>
                </c:pt>
                <c:pt idx="4530">
                  <c:v>-0.61441652632369081</c:v>
                </c:pt>
                <c:pt idx="4531">
                  <c:v>-0.4389408915287773</c:v>
                </c:pt>
                <c:pt idx="4532">
                  <c:v>1.0025542241503185</c:v>
                </c:pt>
                <c:pt idx="4533">
                  <c:v>-1.8767758049466285</c:v>
                </c:pt>
                <c:pt idx="4534">
                  <c:v>-2.3326888518639199</c:v>
                </c:pt>
                <c:pt idx="4535">
                  <c:v>0.69765893986218286</c:v>
                </c:pt>
                <c:pt idx="4536">
                  <c:v>-0.61744637732045882</c:v>
                </c:pt>
                <c:pt idx="4537">
                  <c:v>-0.86839263657432186</c:v>
                </c:pt>
                <c:pt idx="4538">
                  <c:v>0.35041077506405138</c:v>
                </c:pt>
                <c:pt idx="4539">
                  <c:v>0.26339608726214642</c:v>
                </c:pt>
                <c:pt idx="4540">
                  <c:v>0.50241437506805453</c:v>
                </c:pt>
                <c:pt idx="4541">
                  <c:v>-1.1038995663137103</c:v>
                </c:pt>
                <c:pt idx="4542">
                  <c:v>-2.0609223785227795E-2</c:v>
                </c:pt>
                <c:pt idx="4543">
                  <c:v>-3.3145582027069367E-2</c:v>
                </c:pt>
                <c:pt idx="4544">
                  <c:v>-1.2448183388319303</c:v>
                </c:pt>
                <c:pt idx="4545">
                  <c:v>0.35011467420946268</c:v>
                </c:pt>
                <c:pt idx="4546">
                  <c:v>-0.44477465377160186</c:v>
                </c:pt>
                <c:pt idx="4547">
                  <c:v>-0.36644670485218667</c:v>
                </c:pt>
                <c:pt idx="4548">
                  <c:v>1.7998716813461537</c:v>
                </c:pt>
                <c:pt idx="4549">
                  <c:v>1.6709006383806618E-3</c:v>
                </c:pt>
                <c:pt idx="4550">
                  <c:v>0.946584229313434</c:v>
                </c:pt>
                <c:pt idx="4551">
                  <c:v>-0.43067637446173729</c:v>
                </c:pt>
                <c:pt idx="4552">
                  <c:v>-0.36823422978656817</c:v>
                </c:pt>
                <c:pt idx="4553">
                  <c:v>-1.1626469322352304</c:v>
                </c:pt>
                <c:pt idx="4554">
                  <c:v>-1.0367431603465114</c:v>
                </c:pt>
                <c:pt idx="4555">
                  <c:v>0.22923430276953549</c:v>
                </c:pt>
                <c:pt idx="4556">
                  <c:v>-0.10602194940447446</c:v>
                </c:pt>
                <c:pt idx="4557">
                  <c:v>-2.3326888518639199</c:v>
                </c:pt>
                <c:pt idx="4558">
                  <c:v>1.3747678710982698</c:v>
                </c:pt>
                <c:pt idx="4559">
                  <c:v>1.1501470171288539</c:v>
                </c:pt>
                <c:pt idx="4560">
                  <c:v>1.8499123334109464</c:v>
                </c:pt>
                <c:pt idx="4561">
                  <c:v>-2.3326888518639199</c:v>
                </c:pt>
                <c:pt idx="4562">
                  <c:v>-1.441555388232169</c:v>
                </c:pt>
                <c:pt idx="4563">
                  <c:v>-1.6519506763748093</c:v>
                </c:pt>
                <c:pt idx="4564">
                  <c:v>-0.9422343743889422</c:v>
                </c:pt>
                <c:pt idx="4565">
                  <c:v>-1.7873515945030469</c:v>
                </c:pt>
                <c:pt idx="4566">
                  <c:v>-0.22266357081449067</c:v>
                </c:pt>
                <c:pt idx="4567">
                  <c:v>-0.61643579843669005</c:v>
                </c:pt>
                <c:pt idx="4568">
                  <c:v>-0.87613311648801528</c:v>
                </c:pt>
                <c:pt idx="4569">
                  <c:v>0.15602441532975098</c:v>
                </c:pt>
                <c:pt idx="4570">
                  <c:v>-1.1240990619615396</c:v>
                </c:pt>
                <c:pt idx="4571">
                  <c:v>-0.20442934802849994</c:v>
                </c:pt>
                <c:pt idx="4572">
                  <c:v>-0.55526491032507475</c:v>
                </c:pt>
                <c:pt idx="4573">
                  <c:v>0.85667747916898762</c:v>
                </c:pt>
                <c:pt idx="4574">
                  <c:v>0.27263346465831872</c:v>
                </c:pt>
                <c:pt idx="4575">
                  <c:v>-0.17890056896435136</c:v>
                </c:pt>
                <c:pt idx="4576">
                  <c:v>-0.18541284690061899</c:v>
                </c:pt>
                <c:pt idx="4577">
                  <c:v>0.19363523819156264</c:v>
                </c:pt>
                <c:pt idx="4578">
                  <c:v>-1.2012837518807487</c:v>
                </c:pt>
                <c:pt idx="4579">
                  <c:v>-0.89925920849953755</c:v>
                </c:pt>
                <c:pt idx="4580">
                  <c:v>-1.3976965872523919</c:v>
                </c:pt>
                <c:pt idx="4581">
                  <c:v>-2.3326888518639199</c:v>
                </c:pt>
                <c:pt idx="4582">
                  <c:v>-2.3326888518639199</c:v>
                </c:pt>
                <c:pt idx="4583">
                  <c:v>0.12115751986794304</c:v>
                </c:pt>
                <c:pt idx="4584">
                  <c:v>-0.98611822204874655</c:v>
                </c:pt>
                <c:pt idx="4585">
                  <c:v>1.1950043671565418</c:v>
                </c:pt>
                <c:pt idx="4586">
                  <c:v>-1.3676380591073376</c:v>
                </c:pt>
                <c:pt idx="4587">
                  <c:v>0.98430841568555749</c:v>
                </c:pt>
                <c:pt idx="4588">
                  <c:v>1.2914902942970998</c:v>
                </c:pt>
                <c:pt idx="4589">
                  <c:v>-0.79136652015003062</c:v>
                </c:pt>
                <c:pt idx="4590">
                  <c:v>2.2278683241387554E-3</c:v>
                </c:pt>
                <c:pt idx="4591">
                  <c:v>-1.3235695628173683</c:v>
                </c:pt>
                <c:pt idx="4592">
                  <c:v>-0.35782336671102305</c:v>
                </c:pt>
                <c:pt idx="4593">
                  <c:v>-0.86312636697876821</c:v>
                </c:pt>
                <c:pt idx="4594">
                  <c:v>0.2874041149383727</c:v>
                </c:pt>
                <c:pt idx="4595">
                  <c:v>1.9404294602893504</c:v>
                </c:pt>
                <c:pt idx="4596">
                  <c:v>0.37360389799732446</c:v>
                </c:pt>
                <c:pt idx="4597">
                  <c:v>0.30048921495202785</c:v>
                </c:pt>
                <c:pt idx="4598">
                  <c:v>-0.87409107223094973</c:v>
                </c:pt>
                <c:pt idx="4599">
                  <c:v>0.31040984866855892</c:v>
                </c:pt>
                <c:pt idx="4600">
                  <c:v>-1.2093448536154212</c:v>
                </c:pt>
                <c:pt idx="4601">
                  <c:v>0.32593592236012148</c:v>
                </c:pt>
                <c:pt idx="4602">
                  <c:v>6.9398008442799211E-2</c:v>
                </c:pt>
                <c:pt idx="4603">
                  <c:v>1.7552683311250459</c:v>
                </c:pt>
                <c:pt idx="4604">
                  <c:v>4.6802276857640886E-2</c:v>
                </c:pt>
                <c:pt idx="4605">
                  <c:v>0.72238324968861989</c:v>
                </c:pt>
                <c:pt idx="4606">
                  <c:v>-0.12480528602022942</c:v>
                </c:pt>
                <c:pt idx="4607">
                  <c:v>-0.58739549610325947</c:v>
                </c:pt>
                <c:pt idx="4608">
                  <c:v>-5.0984525528524054E-2</c:v>
                </c:pt>
                <c:pt idx="4609">
                  <c:v>0.98657117853500453</c:v>
                </c:pt>
                <c:pt idx="4610">
                  <c:v>1.5987476720611133</c:v>
                </c:pt>
                <c:pt idx="4611">
                  <c:v>-0.53748254235536441</c:v>
                </c:pt>
                <c:pt idx="4612">
                  <c:v>-1.2712378653034153</c:v>
                </c:pt>
                <c:pt idx="4613">
                  <c:v>-0.88887632985863352</c:v>
                </c:pt>
                <c:pt idx="4614">
                  <c:v>-7.3027484794449621E-2</c:v>
                </c:pt>
                <c:pt idx="4615">
                  <c:v>-0.34213144780587051</c:v>
                </c:pt>
                <c:pt idx="4616">
                  <c:v>-1.2361026829533011</c:v>
                </c:pt>
                <c:pt idx="4617">
                  <c:v>0.54134766830987091</c:v>
                </c:pt>
                <c:pt idx="4618">
                  <c:v>0.95007705110350049</c:v>
                </c:pt>
                <c:pt idx="4619">
                  <c:v>-0.72455398471877031</c:v>
                </c:pt>
                <c:pt idx="4620">
                  <c:v>0.83201690939273243</c:v>
                </c:pt>
                <c:pt idx="4621">
                  <c:v>-0.35633928770698037</c:v>
                </c:pt>
                <c:pt idx="4622">
                  <c:v>1.026313327185332</c:v>
                </c:pt>
                <c:pt idx="4623">
                  <c:v>0.35574587597210094</c:v>
                </c:pt>
                <c:pt idx="4624">
                  <c:v>-0.11442737901235255</c:v>
                </c:pt>
                <c:pt idx="4625">
                  <c:v>-1.6190675506187417</c:v>
                </c:pt>
                <c:pt idx="4626">
                  <c:v>-0.88351493693138161</c:v>
                </c:pt>
                <c:pt idx="4627">
                  <c:v>-0.77321420165054733</c:v>
                </c:pt>
                <c:pt idx="4628">
                  <c:v>0.23466976121412583</c:v>
                </c:pt>
                <c:pt idx="4629">
                  <c:v>0.43251037350915766</c:v>
                </c:pt>
                <c:pt idx="4630">
                  <c:v>-0.28856521147253339</c:v>
                </c:pt>
                <c:pt idx="4631">
                  <c:v>-1.1267220526428534</c:v>
                </c:pt>
                <c:pt idx="4632">
                  <c:v>3.5653415827415567E-2</c:v>
                </c:pt>
                <c:pt idx="4633">
                  <c:v>-0.41575214661368393</c:v>
                </c:pt>
                <c:pt idx="4634">
                  <c:v>0.14813616698003287</c:v>
                </c:pt>
                <c:pt idx="4635">
                  <c:v>-0.57060092375452887</c:v>
                </c:pt>
                <c:pt idx="4636">
                  <c:v>-1.7928814016535184</c:v>
                </c:pt>
                <c:pt idx="4637">
                  <c:v>1.0633247449491432</c:v>
                </c:pt>
                <c:pt idx="4638">
                  <c:v>-0.60971459717080323</c:v>
                </c:pt>
                <c:pt idx="4639">
                  <c:v>1.9259941890092449</c:v>
                </c:pt>
                <c:pt idx="4640">
                  <c:v>1.3918039292691953</c:v>
                </c:pt>
                <c:pt idx="4641">
                  <c:v>0.15687015223450793</c:v>
                </c:pt>
                <c:pt idx="4642">
                  <c:v>-0.27032196925869884</c:v>
                </c:pt>
                <c:pt idx="4643">
                  <c:v>0.55137031363237321</c:v>
                </c:pt>
                <c:pt idx="4644">
                  <c:v>-1.4455022777535027</c:v>
                </c:pt>
                <c:pt idx="4645">
                  <c:v>0.18343002944299319</c:v>
                </c:pt>
                <c:pt idx="4646">
                  <c:v>1.0496996207175653</c:v>
                </c:pt>
                <c:pt idx="4647">
                  <c:v>-0.18059868156658679</c:v>
                </c:pt>
                <c:pt idx="4648">
                  <c:v>-1.1183555371592617</c:v>
                </c:pt>
                <c:pt idx="4649">
                  <c:v>1.2606876711253232</c:v>
                </c:pt>
                <c:pt idx="4650">
                  <c:v>-1.1848294666875709</c:v>
                </c:pt>
                <c:pt idx="4651">
                  <c:v>-2.0480913443191566</c:v>
                </c:pt>
                <c:pt idx="4652">
                  <c:v>-0.75013754390109311</c:v>
                </c:pt>
                <c:pt idx="4653">
                  <c:v>0.91734837533391855</c:v>
                </c:pt>
                <c:pt idx="4654">
                  <c:v>1.7887289242542923</c:v>
                </c:pt>
                <c:pt idx="4655">
                  <c:v>-1.5432747088461756</c:v>
                </c:pt>
                <c:pt idx="4656">
                  <c:v>-0.96638454583353783</c:v>
                </c:pt>
                <c:pt idx="4657">
                  <c:v>-0.18144793289098107</c:v>
                </c:pt>
                <c:pt idx="4658">
                  <c:v>-9.3147950791606857E-2</c:v>
                </c:pt>
                <c:pt idx="4659">
                  <c:v>0.84547679404360621</c:v>
                </c:pt>
                <c:pt idx="4660">
                  <c:v>0.63234165734542114</c:v>
                </c:pt>
                <c:pt idx="4661">
                  <c:v>-1.0535725593651109</c:v>
                </c:pt>
                <c:pt idx="4662">
                  <c:v>0.80169258228683915</c:v>
                </c:pt>
                <c:pt idx="4663">
                  <c:v>0.34567682653955345</c:v>
                </c:pt>
                <c:pt idx="4664">
                  <c:v>1.105437379403118</c:v>
                </c:pt>
                <c:pt idx="4665">
                  <c:v>0.53458896134060097</c:v>
                </c:pt>
                <c:pt idx="4666">
                  <c:v>-0.39068001347375603</c:v>
                </c:pt>
                <c:pt idx="4667">
                  <c:v>0.49925742449144161</c:v>
                </c:pt>
                <c:pt idx="4668">
                  <c:v>0.68492757656637004</c:v>
                </c:pt>
                <c:pt idx="4669">
                  <c:v>-0.45556099154149626</c:v>
                </c:pt>
                <c:pt idx="4670">
                  <c:v>7.7216540908669834E-2</c:v>
                </c:pt>
                <c:pt idx="4671">
                  <c:v>-0.25303079380319277</c:v>
                </c:pt>
                <c:pt idx="4672">
                  <c:v>-8.5598794010625257E-2</c:v>
                </c:pt>
                <c:pt idx="4673">
                  <c:v>0.16731033208226392</c:v>
                </c:pt>
                <c:pt idx="4674">
                  <c:v>2.2716353573234329</c:v>
                </c:pt>
                <c:pt idx="4675">
                  <c:v>-1.1157570015786844</c:v>
                </c:pt>
                <c:pt idx="4676">
                  <c:v>-1.0367431603465114</c:v>
                </c:pt>
                <c:pt idx="4677">
                  <c:v>-0.33343387091032323</c:v>
                </c:pt>
                <c:pt idx="4678">
                  <c:v>0.13013963906303161</c:v>
                </c:pt>
                <c:pt idx="4679">
                  <c:v>1.2227613638773138</c:v>
                </c:pt>
                <c:pt idx="4680">
                  <c:v>-1.2475425063938295</c:v>
                </c:pt>
                <c:pt idx="4681">
                  <c:v>0.38227781966257207</c:v>
                </c:pt>
                <c:pt idx="4682">
                  <c:v>-0.91311494524089343</c:v>
                </c:pt>
                <c:pt idx="4683">
                  <c:v>-0.34124577640603115</c:v>
                </c:pt>
                <c:pt idx="4684">
                  <c:v>0.8490653925296362</c:v>
                </c:pt>
                <c:pt idx="4685">
                  <c:v>1.4462943630454501</c:v>
                </c:pt>
                <c:pt idx="4686">
                  <c:v>0.53041722432388161</c:v>
                </c:pt>
                <c:pt idx="4687">
                  <c:v>-1.3501111400776766</c:v>
                </c:pt>
                <c:pt idx="4688">
                  <c:v>-0.45000719171255033</c:v>
                </c:pt>
                <c:pt idx="4689">
                  <c:v>0.84031239791283363</c:v>
                </c:pt>
                <c:pt idx="4690">
                  <c:v>1.5451096539847458</c:v>
                </c:pt>
                <c:pt idx="4691">
                  <c:v>-0.7350944590159475</c:v>
                </c:pt>
                <c:pt idx="4692">
                  <c:v>-7.8054512404315921E-2</c:v>
                </c:pt>
                <c:pt idx="4693">
                  <c:v>0.30953328299085686</c:v>
                </c:pt>
                <c:pt idx="4694">
                  <c:v>-0.94353745618593943</c:v>
                </c:pt>
                <c:pt idx="4695">
                  <c:v>-0.92929044706866026</c:v>
                </c:pt>
                <c:pt idx="4696">
                  <c:v>-7.7976117027588427E-3</c:v>
                </c:pt>
                <c:pt idx="4697">
                  <c:v>-0.37420119045933281</c:v>
                </c:pt>
                <c:pt idx="4698">
                  <c:v>0.76348742569648798</c:v>
                </c:pt>
                <c:pt idx="4699">
                  <c:v>0.71122147026379245</c:v>
                </c:pt>
                <c:pt idx="4700">
                  <c:v>0.17211322377372346</c:v>
                </c:pt>
                <c:pt idx="4701">
                  <c:v>1.3683479139606747</c:v>
                </c:pt>
                <c:pt idx="4702">
                  <c:v>0.41727073579417179</c:v>
                </c:pt>
                <c:pt idx="4703">
                  <c:v>-0.9793479904461202</c:v>
                </c:pt>
                <c:pt idx="4704">
                  <c:v>-0.59935075769170598</c:v>
                </c:pt>
                <c:pt idx="4705">
                  <c:v>-4.2620846658301514E-2</c:v>
                </c:pt>
                <c:pt idx="4706">
                  <c:v>0.73181458371776553</c:v>
                </c:pt>
                <c:pt idx="4707">
                  <c:v>0.38977846854646059</c:v>
                </c:pt>
                <c:pt idx="4708">
                  <c:v>1.1453043567031316</c:v>
                </c:pt>
                <c:pt idx="4709">
                  <c:v>-1.0415214651965996</c:v>
                </c:pt>
                <c:pt idx="4710">
                  <c:v>-0.52657456791634294</c:v>
                </c:pt>
                <c:pt idx="4711">
                  <c:v>0.59137117803893458</c:v>
                </c:pt>
                <c:pt idx="4712">
                  <c:v>0.3007805718014841</c:v>
                </c:pt>
                <c:pt idx="4713">
                  <c:v>-0.73108679165815482</c:v>
                </c:pt>
                <c:pt idx="4714">
                  <c:v>-0.45339951989860022</c:v>
                </c:pt>
                <c:pt idx="4715">
                  <c:v>-1.2442142214576482</c:v>
                </c:pt>
                <c:pt idx="4716">
                  <c:v>0.64944037864882709</c:v>
                </c:pt>
                <c:pt idx="4717">
                  <c:v>0.4509318570208467</c:v>
                </c:pt>
                <c:pt idx="4718">
                  <c:v>0.33755834958360098</c:v>
                </c:pt>
                <c:pt idx="4719">
                  <c:v>0.29728596658690654</c:v>
                </c:pt>
                <c:pt idx="4720">
                  <c:v>-1.761146964423997</c:v>
                </c:pt>
                <c:pt idx="4721">
                  <c:v>-0.14503975959890267</c:v>
                </c:pt>
                <c:pt idx="4722">
                  <c:v>1.8483731269010077</c:v>
                </c:pt>
                <c:pt idx="4723">
                  <c:v>2.5901843833844237E-2</c:v>
                </c:pt>
                <c:pt idx="4724">
                  <c:v>1.3487268107926926</c:v>
                </c:pt>
                <c:pt idx="4725">
                  <c:v>-0.64772201989794953</c:v>
                </c:pt>
                <c:pt idx="4726">
                  <c:v>1.607809521067801</c:v>
                </c:pt>
                <c:pt idx="4727">
                  <c:v>0.76946452208631699</c:v>
                </c:pt>
                <c:pt idx="4728">
                  <c:v>-0.84667178188035708</c:v>
                </c:pt>
                <c:pt idx="4729">
                  <c:v>-0.33918024898359972</c:v>
                </c:pt>
                <c:pt idx="4730">
                  <c:v>1.2806658019645141</c:v>
                </c:pt>
                <c:pt idx="4731">
                  <c:v>1.1293528182591424</c:v>
                </c:pt>
                <c:pt idx="4732">
                  <c:v>0.17183059188576161</c:v>
                </c:pt>
                <c:pt idx="4733">
                  <c:v>-1.5878473861979563</c:v>
                </c:pt>
                <c:pt idx="4734">
                  <c:v>-0.76647255104249656</c:v>
                </c:pt>
                <c:pt idx="4735">
                  <c:v>-0.34833871251265192</c:v>
                </c:pt>
                <c:pt idx="4736">
                  <c:v>0.88763682124083632</c:v>
                </c:pt>
                <c:pt idx="4737">
                  <c:v>1.7859776471010731</c:v>
                </c:pt>
                <c:pt idx="4738">
                  <c:v>1.3323126518997883</c:v>
                </c:pt>
                <c:pt idx="4739">
                  <c:v>-1.518113976907542</c:v>
                </c:pt>
                <c:pt idx="4740">
                  <c:v>1.2145687656303896</c:v>
                </c:pt>
                <c:pt idx="4741">
                  <c:v>0.64120960100005508</c:v>
                </c:pt>
                <c:pt idx="4742">
                  <c:v>-0.38467566798636665</c:v>
                </c:pt>
                <c:pt idx="4743">
                  <c:v>0.75272283156758546</c:v>
                </c:pt>
                <c:pt idx="4744">
                  <c:v>-0.75976555788255729</c:v>
                </c:pt>
                <c:pt idx="4745">
                  <c:v>-0.76236975679425578</c:v>
                </c:pt>
                <c:pt idx="4746">
                  <c:v>0.84428301232622449</c:v>
                </c:pt>
                <c:pt idx="4747">
                  <c:v>0.53491024895053618</c:v>
                </c:pt>
                <c:pt idx="4748">
                  <c:v>-1.2656349218628269</c:v>
                </c:pt>
                <c:pt idx="4749">
                  <c:v>-1.1544743617365381</c:v>
                </c:pt>
                <c:pt idx="4750">
                  <c:v>-2.3326888518639199</c:v>
                </c:pt>
                <c:pt idx="4751">
                  <c:v>-0.30340393603793603</c:v>
                </c:pt>
                <c:pt idx="4752">
                  <c:v>0.13379158520764195</c:v>
                </c:pt>
                <c:pt idx="4753">
                  <c:v>1.2047289252369036</c:v>
                </c:pt>
                <c:pt idx="4754">
                  <c:v>-1.2953470557811766</c:v>
                </c:pt>
                <c:pt idx="4755">
                  <c:v>-2.3326888518639199</c:v>
                </c:pt>
                <c:pt idx="4756">
                  <c:v>-2.3326888518639199</c:v>
                </c:pt>
                <c:pt idx="4757">
                  <c:v>0.69021870786993433</c:v>
                </c:pt>
                <c:pt idx="4758">
                  <c:v>-3.0359343810670032E-2</c:v>
                </c:pt>
                <c:pt idx="4759">
                  <c:v>-0.25274326183218632</c:v>
                </c:pt>
                <c:pt idx="4760">
                  <c:v>0.57158435118296202</c:v>
                </c:pt>
                <c:pt idx="4761">
                  <c:v>1.0244289634984005</c:v>
                </c:pt>
                <c:pt idx="4762">
                  <c:v>4.4293325221380707E-2</c:v>
                </c:pt>
                <c:pt idx="4763">
                  <c:v>-0.43771463889767503</c:v>
                </c:pt>
                <c:pt idx="4764">
                  <c:v>-1.1736660093088709</c:v>
                </c:pt>
                <c:pt idx="4765">
                  <c:v>0.39639721419606122</c:v>
                </c:pt>
                <c:pt idx="4766">
                  <c:v>-0.19079847997460897</c:v>
                </c:pt>
                <c:pt idx="4767">
                  <c:v>-1.05746136606647</c:v>
                </c:pt>
                <c:pt idx="4768">
                  <c:v>0.30165479567761472</c:v>
                </c:pt>
                <c:pt idx="4769">
                  <c:v>-0.89135945350899892</c:v>
                </c:pt>
                <c:pt idx="4770">
                  <c:v>-0.82691018879225786</c:v>
                </c:pt>
                <c:pt idx="4771">
                  <c:v>0.72057690087467718</c:v>
                </c:pt>
                <c:pt idx="4772">
                  <c:v>1.490487924088985</c:v>
                </c:pt>
                <c:pt idx="4773">
                  <c:v>0.58243890715629687</c:v>
                </c:pt>
                <c:pt idx="4774">
                  <c:v>0.1777687807280782</c:v>
                </c:pt>
                <c:pt idx="4775">
                  <c:v>0.83280448478530911</c:v>
                </c:pt>
                <c:pt idx="4776">
                  <c:v>1.2902089671551003</c:v>
                </c:pt>
                <c:pt idx="4777">
                  <c:v>-0.22952020934434145</c:v>
                </c:pt>
                <c:pt idx="4778">
                  <c:v>1.2081884574449515</c:v>
                </c:pt>
                <c:pt idx="4779">
                  <c:v>0.44200941791261611</c:v>
                </c:pt>
                <c:pt idx="4780">
                  <c:v>0.6521937497067769</c:v>
                </c:pt>
                <c:pt idx="4781">
                  <c:v>0.16815761765084161</c:v>
                </c:pt>
                <c:pt idx="4782">
                  <c:v>3.2905579899557615</c:v>
                </c:pt>
                <c:pt idx="4783">
                  <c:v>1.0199681125747115</c:v>
                </c:pt>
                <c:pt idx="4784">
                  <c:v>0.45865250742918634</c:v>
                </c:pt>
                <c:pt idx="4785">
                  <c:v>1.2316312038331918</c:v>
                </c:pt>
                <c:pt idx="4786">
                  <c:v>-0.63132163882806214</c:v>
                </c:pt>
                <c:pt idx="4787">
                  <c:v>2.9523519286007591E-2</c:v>
                </c:pt>
                <c:pt idx="4788">
                  <c:v>-1.9171719755046577</c:v>
                </c:pt>
                <c:pt idx="4789">
                  <c:v>0.30223773966057621</c:v>
                </c:pt>
                <c:pt idx="4790">
                  <c:v>-0.49831131020764213</c:v>
                </c:pt>
                <c:pt idx="4791">
                  <c:v>-0.48981619356848377</c:v>
                </c:pt>
                <c:pt idx="4792">
                  <c:v>1.440768699922877</c:v>
                </c:pt>
                <c:pt idx="4793">
                  <c:v>-0.9686080075190957</c:v>
                </c:pt>
                <c:pt idx="4794">
                  <c:v>-1.9754521047246518</c:v>
                </c:pt>
                <c:pt idx="4795">
                  <c:v>0.96173075672750163</c:v>
                </c:pt>
                <c:pt idx="4796">
                  <c:v>-1.0272568769719093</c:v>
                </c:pt>
                <c:pt idx="4797">
                  <c:v>-0.71895319492035725</c:v>
                </c:pt>
                <c:pt idx="4798">
                  <c:v>-0.52529541117119172</c:v>
                </c:pt>
                <c:pt idx="4799">
                  <c:v>-0.74884677885724182</c:v>
                </c:pt>
                <c:pt idx="4800">
                  <c:v>-0.29903281271035098</c:v>
                </c:pt>
                <c:pt idx="4801">
                  <c:v>0.99475929150464371</c:v>
                </c:pt>
                <c:pt idx="4802">
                  <c:v>-0.93768613210397567</c:v>
                </c:pt>
                <c:pt idx="4803">
                  <c:v>0.79250968218533779</c:v>
                </c:pt>
                <c:pt idx="4804">
                  <c:v>-0.21182846298001448</c:v>
                </c:pt>
                <c:pt idx="4805">
                  <c:v>-4.51296106740336E-2</c:v>
                </c:pt>
                <c:pt idx="4806">
                  <c:v>0.50462722168683516</c:v>
                </c:pt>
                <c:pt idx="4807">
                  <c:v>0.42792808724411507</c:v>
                </c:pt>
                <c:pt idx="4808">
                  <c:v>-0.93143692662417898</c:v>
                </c:pt>
                <c:pt idx="4809">
                  <c:v>-1.3662204131392388</c:v>
                </c:pt>
                <c:pt idx="4810">
                  <c:v>5.0984525528524054E-2</c:v>
                </c:pt>
                <c:pt idx="4811">
                  <c:v>0.68035739444951748</c:v>
                </c:pt>
                <c:pt idx="4812">
                  <c:v>-0.38137919364329353</c:v>
                </c:pt>
                <c:pt idx="4813">
                  <c:v>-1.5145971342039921</c:v>
                </c:pt>
                <c:pt idx="4814">
                  <c:v>-0.40847617359092969</c:v>
                </c:pt>
                <c:pt idx="4815">
                  <c:v>2.5066122550504832E-2</c:v>
                </c:pt>
                <c:pt idx="4816">
                  <c:v>-0.21980974325705138</c:v>
                </c:pt>
                <c:pt idx="4817">
                  <c:v>0.89551025317946586</c:v>
                </c:pt>
                <c:pt idx="4818">
                  <c:v>-1.5595697557777023E-2</c:v>
                </c:pt>
                <c:pt idx="4819">
                  <c:v>-1.0647963115255064</c:v>
                </c:pt>
                <c:pt idx="4820">
                  <c:v>-0.44969905546434313</c:v>
                </c:pt>
                <c:pt idx="4821">
                  <c:v>0.1582799634328631</c:v>
                </c:pt>
                <c:pt idx="4822">
                  <c:v>1.5752037531412912</c:v>
                </c:pt>
                <c:pt idx="4823">
                  <c:v>1.1585509743976148</c:v>
                </c:pt>
                <c:pt idx="4824">
                  <c:v>-1.026784987812057</c:v>
                </c:pt>
                <c:pt idx="4825">
                  <c:v>0.38947802399433051</c:v>
                </c:pt>
                <c:pt idx="4826">
                  <c:v>0.58441981914476171</c:v>
                </c:pt>
                <c:pt idx="4827">
                  <c:v>0.64035473069129889</c:v>
                </c:pt>
                <c:pt idx="4828">
                  <c:v>-0.34567682653955356</c:v>
                </c:pt>
                <c:pt idx="4829">
                  <c:v>-0.18626284855895753</c:v>
                </c:pt>
                <c:pt idx="4830">
                  <c:v>-0.14982571339048378</c:v>
                </c:pt>
                <c:pt idx="4831">
                  <c:v>1.0362666309905904</c:v>
                </c:pt>
                <c:pt idx="4832">
                  <c:v>-8.3362962702583476E-2</c:v>
                </c:pt>
                <c:pt idx="4833">
                  <c:v>2.3633798228503742</c:v>
                </c:pt>
                <c:pt idx="4834">
                  <c:v>0.20926593887398454</c:v>
                </c:pt>
                <c:pt idx="4835">
                  <c:v>-1.6129014740980625</c:v>
                </c:pt>
                <c:pt idx="4836">
                  <c:v>0.47261926568269597</c:v>
                </c:pt>
                <c:pt idx="4837">
                  <c:v>-1.1758869859856673</c:v>
                </c:pt>
                <c:pt idx="4838">
                  <c:v>2.2448926486062879</c:v>
                </c:pt>
                <c:pt idx="4839">
                  <c:v>0.81133055206642057</c:v>
                </c:pt>
                <c:pt idx="4840">
                  <c:v>0.31713817101049124</c:v>
                </c:pt>
                <c:pt idx="4841">
                  <c:v>-1.1044118804878789</c:v>
                </c:pt>
                <c:pt idx="4842">
                  <c:v>6.6606728007045021E-2</c:v>
                </c:pt>
                <c:pt idx="4843">
                  <c:v>-1.0801396648971342</c:v>
                </c:pt>
                <c:pt idx="4844">
                  <c:v>-1.9067785332595526</c:v>
                </c:pt>
                <c:pt idx="4845">
                  <c:v>-0.34508562946599097</c:v>
                </c:pt>
                <c:pt idx="4846">
                  <c:v>0.88887632985863352</c:v>
                </c:pt>
                <c:pt idx="4847">
                  <c:v>1.1539322615837195</c:v>
                </c:pt>
                <c:pt idx="4848">
                  <c:v>-1.6422201706860433</c:v>
                </c:pt>
                <c:pt idx="4849">
                  <c:v>0.10938318918333069</c:v>
                </c:pt>
                <c:pt idx="4850">
                  <c:v>0.47948098941749834</c:v>
                </c:pt>
                <c:pt idx="4851">
                  <c:v>-1.1463781807178497</c:v>
                </c:pt>
                <c:pt idx="4852">
                  <c:v>2.3951854637490735E-2</c:v>
                </c:pt>
                <c:pt idx="4853">
                  <c:v>-1.8041084359163766</c:v>
                </c:pt>
                <c:pt idx="4854">
                  <c:v>0.23781976705910057</c:v>
                </c:pt>
                <c:pt idx="4855">
                  <c:v>-0.31948181088662631</c:v>
                </c:pt>
                <c:pt idx="4856">
                  <c:v>1.1555595810699921</c:v>
                </c:pt>
                <c:pt idx="4857">
                  <c:v>-0.38872706633054621</c:v>
                </c:pt>
                <c:pt idx="4858">
                  <c:v>-0.55689014455624286</c:v>
                </c:pt>
                <c:pt idx="4859">
                  <c:v>-1.8800267462759632</c:v>
                </c:pt>
                <c:pt idx="4860">
                  <c:v>-1.0796407479929635</c:v>
                </c:pt>
                <c:pt idx="4861">
                  <c:v>0.88187038099213133</c:v>
                </c:pt>
                <c:pt idx="4862">
                  <c:v>-1.3855954811843134</c:v>
                </c:pt>
                <c:pt idx="4863">
                  <c:v>-1.5992476718672073</c:v>
                </c:pt>
                <c:pt idx="4864">
                  <c:v>-0.38287707517663649</c:v>
                </c:pt>
                <c:pt idx="4865">
                  <c:v>4.9869175037362372E-2</c:v>
                </c:pt>
                <c:pt idx="4866">
                  <c:v>0.55754065010124965</c:v>
                </c:pt>
                <c:pt idx="4867">
                  <c:v>-1.41075881307382</c:v>
                </c:pt>
                <c:pt idx="4868">
                  <c:v>1.1388889566048315</c:v>
                </c:pt>
                <c:pt idx="4869">
                  <c:v>-0.90009402698977847</c:v>
                </c:pt>
                <c:pt idx="4870">
                  <c:v>-1.4615195915404873</c:v>
                </c:pt>
                <c:pt idx="4871">
                  <c:v>0.94484214210361672</c:v>
                </c:pt>
                <c:pt idx="4872">
                  <c:v>-1.8380933443657824E-2</c:v>
                </c:pt>
                <c:pt idx="4873">
                  <c:v>0.10966334776510109</c:v>
                </c:pt>
                <c:pt idx="4874">
                  <c:v>-0.36972473297330788</c:v>
                </c:pt>
                <c:pt idx="4875">
                  <c:v>-0.4986266320347435</c:v>
                </c:pt>
                <c:pt idx="4876">
                  <c:v>0.60068439203514168</c:v>
                </c:pt>
                <c:pt idx="4877">
                  <c:v>-3.8440161527600131E-2</c:v>
                </c:pt>
                <c:pt idx="4878">
                  <c:v>1.1469155887622959</c:v>
                </c:pt>
                <c:pt idx="4879">
                  <c:v>0.88928980296812843</c:v>
                </c:pt>
                <c:pt idx="4880">
                  <c:v>0.33682141628038903</c:v>
                </c:pt>
                <c:pt idx="4881">
                  <c:v>0.10490180415102809</c:v>
                </c:pt>
                <c:pt idx="4882">
                  <c:v>-1.2280716709324699</c:v>
                </c:pt>
                <c:pt idx="4883">
                  <c:v>-0.29350423542119169</c:v>
                </c:pt>
                <c:pt idx="4884">
                  <c:v>0.65047231479527345</c:v>
                </c:pt>
                <c:pt idx="4885">
                  <c:v>1.9705763093354012</c:v>
                </c:pt>
                <c:pt idx="4886">
                  <c:v>0.46577972274783369</c:v>
                </c:pt>
                <c:pt idx="4887">
                  <c:v>-0.47760738381853551</c:v>
                </c:pt>
                <c:pt idx="4888">
                  <c:v>1.2274799265066838</c:v>
                </c:pt>
                <c:pt idx="4889">
                  <c:v>0.45617894555148075</c:v>
                </c:pt>
                <c:pt idx="4890">
                  <c:v>1.065778638290076</c:v>
                </c:pt>
                <c:pt idx="4891">
                  <c:v>-1.0427197620554114</c:v>
                </c:pt>
                <c:pt idx="4892">
                  <c:v>-0.12312149822126103</c:v>
                </c:pt>
                <c:pt idx="4893">
                  <c:v>1.8377193825414251</c:v>
                </c:pt>
                <c:pt idx="4894">
                  <c:v>-1.2001385240159688</c:v>
                </c:pt>
                <c:pt idx="4895">
                  <c:v>-0.10350180748905768</c:v>
                </c:pt>
                <c:pt idx="4896">
                  <c:v>-0.32505502237189321</c:v>
                </c:pt>
                <c:pt idx="4897">
                  <c:v>-1.4290738733982735</c:v>
                </c:pt>
                <c:pt idx="4898">
                  <c:v>-0.54038063063019071</c:v>
                </c:pt>
                <c:pt idx="4899">
                  <c:v>-0.21040466783164424</c:v>
                </c:pt>
                <c:pt idx="4900">
                  <c:v>-0.23524231546560798</c:v>
                </c:pt>
                <c:pt idx="4901">
                  <c:v>-1.7187651194478544</c:v>
                </c:pt>
                <c:pt idx="4902">
                  <c:v>0.58871968898227534</c:v>
                </c:pt>
                <c:pt idx="4903">
                  <c:v>-1.4236825593168763</c:v>
                </c:pt>
                <c:pt idx="4904">
                  <c:v>0.82534322491268453</c:v>
                </c:pt>
                <c:pt idx="4905">
                  <c:v>-2.3326888518639199</c:v>
                </c:pt>
                <c:pt idx="4906">
                  <c:v>-1.1162761057617934</c:v>
                </c:pt>
                <c:pt idx="4907">
                  <c:v>0.74737314478300032</c:v>
                </c:pt>
                <c:pt idx="4908">
                  <c:v>1.7846070628958204</c:v>
                </c:pt>
                <c:pt idx="4909">
                  <c:v>0.30515400515379154</c:v>
                </c:pt>
                <c:pt idx="4910">
                  <c:v>0.16844007297226005</c:v>
                </c:pt>
                <c:pt idx="4911">
                  <c:v>0.90218382304222466</c:v>
                </c:pt>
                <c:pt idx="4912">
                  <c:v>-1.6596284395567038</c:v>
                </c:pt>
                <c:pt idx="4913">
                  <c:v>-0.32094747660236428</c:v>
                </c:pt>
                <c:pt idx="4914">
                  <c:v>1.4845941273580885</c:v>
                </c:pt>
                <c:pt idx="4915">
                  <c:v>-0.52465615510143648</c:v>
                </c:pt>
                <c:pt idx="4916">
                  <c:v>-1.0025567111044647E-2</c:v>
                </c:pt>
                <c:pt idx="4917">
                  <c:v>0.93660607382912631</c:v>
                </c:pt>
                <c:pt idx="4918">
                  <c:v>0.87205266639577261</c:v>
                </c:pt>
                <c:pt idx="4919">
                  <c:v>-3.9276242468447596E-2</c:v>
                </c:pt>
                <c:pt idx="4920">
                  <c:v>0.636769369673584</c:v>
                </c:pt>
                <c:pt idx="4921">
                  <c:v>1.0434394594031529</c:v>
                </c:pt>
                <c:pt idx="4922">
                  <c:v>-2.3326888518639199</c:v>
                </c:pt>
                <c:pt idx="4923">
                  <c:v>1.0894185910815914</c:v>
                </c:pt>
                <c:pt idx="4924">
                  <c:v>-2.3326888518639199</c:v>
                </c:pt>
                <c:pt idx="4925">
                  <c:v>2.5571166155425749</c:v>
                </c:pt>
                <c:pt idx="4926">
                  <c:v>0.57733208567901961</c:v>
                </c:pt>
                <c:pt idx="4927">
                  <c:v>0.25015641110712372</c:v>
                </c:pt>
                <c:pt idx="4928">
                  <c:v>2.0737032736443037</c:v>
                </c:pt>
                <c:pt idx="4929">
                  <c:v>-0.28203905324449852</c:v>
                </c:pt>
                <c:pt idx="4930">
                  <c:v>-0.10798252460074388</c:v>
                </c:pt>
                <c:pt idx="4931">
                  <c:v>-1.9478014182600198</c:v>
                </c:pt>
                <c:pt idx="4932">
                  <c:v>0.27523563998339362</c:v>
                </c:pt>
                <c:pt idx="4933">
                  <c:v>0.37913397347742778</c:v>
                </c:pt>
                <c:pt idx="4934">
                  <c:v>-1.9349689034113897</c:v>
                </c:pt>
                <c:pt idx="4935">
                  <c:v>-0.1888136637442793</c:v>
                </c:pt>
                <c:pt idx="4936">
                  <c:v>0.29437656815574437</c:v>
                </c:pt>
                <c:pt idx="4937">
                  <c:v>-0.88187038099213133</c:v>
                </c:pt>
                <c:pt idx="4938">
                  <c:v>-0.26354024652603592</c:v>
                </c:pt>
                <c:pt idx="4939">
                  <c:v>-0.19164934519661947</c:v>
                </c:pt>
                <c:pt idx="4940">
                  <c:v>-0.28102495884793671</c:v>
                </c:pt>
                <c:pt idx="4941">
                  <c:v>0.54102526620829516</c:v>
                </c:pt>
                <c:pt idx="4942">
                  <c:v>0.87449918932130488</c:v>
                </c:pt>
                <c:pt idx="4943">
                  <c:v>-0.12564731233012522</c:v>
                </c:pt>
                <c:pt idx="4944">
                  <c:v>1.2594556693558285</c:v>
                </c:pt>
                <c:pt idx="4945">
                  <c:v>1.2800337283412713</c:v>
                </c:pt>
                <c:pt idx="4946">
                  <c:v>-0.39609598729123169</c:v>
                </c:pt>
                <c:pt idx="4947">
                  <c:v>0.54360606182052307</c:v>
                </c:pt>
                <c:pt idx="4948">
                  <c:v>-2.3326888518639199</c:v>
                </c:pt>
                <c:pt idx="4949">
                  <c:v>-0.31157897415922486</c:v>
                </c:pt>
                <c:pt idx="4950">
                  <c:v>0.80015741758175019</c:v>
                </c:pt>
                <c:pt idx="4951">
                  <c:v>-5.1263373007564762E-2</c:v>
                </c:pt>
                <c:pt idx="4952">
                  <c:v>1.5207639835962117</c:v>
                </c:pt>
                <c:pt idx="4953">
                  <c:v>-0.42701271032123073</c:v>
                </c:pt>
                <c:pt idx="4954">
                  <c:v>-2.2559061402526559E-2</c:v>
                </c:pt>
                <c:pt idx="4955">
                  <c:v>0.36317260965924203</c:v>
                </c:pt>
                <c:pt idx="4956">
                  <c:v>-0.50557634084377723</c:v>
                </c:pt>
                <c:pt idx="4957">
                  <c:v>0.92458319558266344</c:v>
                </c:pt>
                <c:pt idx="4958">
                  <c:v>0.86151078717458862</c:v>
                </c:pt>
                <c:pt idx="4959">
                  <c:v>0.27378975807175165</c:v>
                </c:pt>
                <c:pt idx="4960">
                  <c:v>0.86920497009660169</c:v>
                </c:pt>
                <c:pt idx="4961">
                  <c:v>2.6664449973541449</c:v>
                </c:pt>
                <c:pt idx="4962">
                  <c:v>0.37002293209563974</c:v>
                </c:pt>
                <c:pt idx="4963">
                  <c:v>0.15179739191030386</c:v>
                </c:pt>
                <c:pt idx="4964">
                  <c:v>0.71481230520330008</c:v>
                </c:pt>
                <c:pt idx="4965">
                  <c:v>-0.7606950366179277</c:v>
                </c:pt>
                <c:pt idx="4966">
                  <c:v>0.58607233241445422</c:v>
                </c:pt>
                <c:pt idx="4967">
                  <c:v>1.1865167596665473</c:v>
                </c:pt>
                <c:pt idx="4968">
                  <c:v>-0.1517973919103037</c:v>
                </c:pt>
                <c:pt idx="4969">
                  <c:v>1.1341079957417086</c:v>
                </c:pt>
                <c:pt idx="4970">
                  <c:v>-0.54279917499033381</c:v>
                </c:pt>
                <c:pt idx="4971">
                  <c:v>1.155016801370208</c:v>
                </c:pt>
                <c:pt idx="4972">
                  <c:v>0.72564063324908701</c:v>
                </c:pt>
                <c:pt idx="4973">
                  <c:v>-0.6521937497067769</c:v>
                </c:pt>
                <c:pt idx="4974">
                  <c:v>1.7436897793708381</c:v>
                </c:pt>
                <c:pt idx="4975">
                  <c:v>-1.1074918725154514</c:v>
                </c:pt>
                <c:pt idx="4976">
                  <c:v>-0.90868738492570378</c:v>
                </c:pt>
                <c:pt idx="4977">
                  <c:v>-0.96195189326262331</c:v>
                </c:pt>
                <c:pt idx="4978">
                  <c:v>0.14025712570892426</c:v>
                </c:pt>
                <c:pt idx="4979">
                  <c:v>-0.53458896134060108</c:v>
                </c:pt>
                <c:pt idx="4980">
                  <c:v>-0.51923109129933143</c:v>
                </c:pt>
                <c:pt idx="4981">
                  <c:v>-0.4236593803170185</c:v>
                </c:pt>
                <c:pt idx="4982">
                  <c:v>0.66534057324584583</c:v>
                </c:pt>
                <c:pt idx="4983">
                  <c:v>-0.51128066999464572</c:v>
                </c:pt>
                <c:pt idx="4984">
                  <c:v>-1.6098412951737393</c:v>
                </c:pt>
                <c:pt idx="4985">
                  <c:v>1.4762628337390415</c:v>
                </c:pt>
                <c:pt idx="4986">
                  <c:v>0.50747594741942015</c:v>
                </c:pt>
                <c:pt idx="4987">
                  <c:v>5.7956958493501035E-2</c:v>
                </c:pt>
                <c:pt idx="4988">
                  <c:v>1.1396883175015926</c:v>
                </c:pt>
                <c:pt idx="4989">
                  <c:v>-2.3326888518639199</c:v>
                </c:pt>
                <c:pt idx="4990">
                  <c:v>6.6327628862344376E-2</c:v>
                </c:pt>
                <c:pt idx="4991">
                  <c:v>3.3284900512779048E-2</c:v>
                </c:pt>
                <c:pt idx="4992">
                  <c:v>-1.110066581177972</c:v>
                </c:pt>
                <c:pt idx="4993">
                  <c:v>-0.85989745287452646</c:v>
                </c:pt>
                <c:pt idx="4994">
                  <c:v>0.42731779617045634</c:v>
                </c:pt>
                <c:pt idx="4995">
                  <c:v>0.66638336473936111</c:v>
                </c:pt>
                <c:pt idx="4996">
                  <c:v>0.96416585150637379</c:v>
                </c:pt>
                <c:pt idx="4997">
                  <c:v>-0.64086759667772208</c:v>
                </c:pt>
                <c:pt idx="4998">
                  <c:v>-0.72781650550209864</c:v>
                </c:pt>
                <c:pt idx="4999">
                  <c:v>1.1095510509543534</c:v>
                </c:pt>
                <c:pt idx="5000">
                  <c:v>0.60035088336932729</c:v>
                </c:pt>
                <c:pt idx="5001">
                  <c:v>0.48777636440500688</c:v>
                </c:pt>
                <c:pt idx="5002">
                  <c:v>1.4100059018654492</c:v>
                </c:pt>
                <c:pt idx="5003">
                  <c:v>-0.60352192027068685</c:v>
                </c:pt>
                <c:pt idx="5004">
                  <c:v>0.17437477585920783</c:v>
                </c:pt>
                <c:pt idx="5005">
                  <c:v>-0.54102526620829516</c:v>
                </c:pt>
                <c:pt idx="5006">
                  <c:v>-1.201856957089023</c:v>
                </c:pt>
                <c:pt idx="5007">
                  <c:v>-0.49453129888452962</c:v>
                </c:pt>
                <c:pt idx="5008">
                  <c:v>1.3011685859631144</c:v>
                </c:pt>
                <c:pt idx="5009">
                  <c:v>0.68141078782271614</c:v>
                </c:pt>
                <c:pt idx="5010">
                  <c:v>-0.72093798240455187</c:v>
                </c:pt>
                <c:pt idx="5011">
                  <c:v>-0.23238031131410011</c:v>
                </c:pt>
                <c:pt idx="5012">
                  <c:v>-8.5878302784236873E-2</c:v>
                </c:pt>
                <c:pt idx="5013">
                  <c:v>1.6047742481550389</c:v>
                </c:pt>
                <c:pt idx="5014">
                  <c:v>1.0662701875474403</c:v>
                </c:pt>
                <c:pt idx="5015">
                  <c:v>-0.17267852882119228</c:v>
                </c:pt>
                <c:pt idx="5016">
                  <c:v>0.56471188676282202</c:v>
                </c:pt>
                <c:pt idx="5017">
                  <c:v>-1.9259941890092449</c:v>
                </c:pt>
                <c:pt idx="5018">
                  <c:v>-0.3403603726032759</c:v>
                </c:pt>
                <c:pt idx="5019">
                  <c:v>-0.1817310457191941</c:v>
                </c:pt>
                <c:pt idx="5020">
                  <c:v>1.1059505650721313</c:v>
                </c:pt>
                <c:pt idx="5021">
                  <c:v>-0.52497575632000582</c:v>
                </c:pt>
                <c:pt idx="5022">
                  <c:v>0.8206544406225571</c:v>
                </c:pt>
                <c:pt idx="5023">
                  <c:v>-2.0259195916452133</c:v>
                </c:pt>
                <c:pt idx="5024">
                  <c:v>1.6741523806275329</c:v>
                </c:pt>
                <c:pt idx="5025">
                  <c:v>0.355449217087906</c:v>
                </c:pt>
                <c:pt idx="5026">
                  <c:v>-0.81462466021026436</c:v>
                </c:pt>
                <c:pt idx="5027">
                  <c:v>-0.51255055463083488</c:v>
                </c:pt>
                <c:pt idx="5028">
                  <c:v>1.9067785332595526</c:v>
                </c:pt>
                <c:pt idx="5029">
                  <c:v>-0.70549512219750321</c:v>
                </c:pt>
                <c:pt idx="5030">
                  <c:v>-0.58475019400433148</c:v>
                </c:pt>
                <c:pt idx="5031">
                  <c:v>-6.0746701800470398E-2</c:v>
                </c:pt>
                <c:pt idx="5032">
                  <c:v>0.37300673879187812</c:v>
                </c:pt>
                <c:pt idx="5033">
                  <c:v>1.1585509743976148</c:v>
                </c:pt>
                <c:pt idx="5034">
                  <c:v>0.2962673921309516</c:v>
                </c:pt>
                <c:pt idx="5035">
                  <c:v>8.3545964941922624E-3</c:v>
                </c:pt>
                <c:pt idx="5036">
                  <c:v>0.14616556346852574</c:v>
                </c:pt>
                <c:pt idx="5037">
                  <c:v>0.21610243831245665</c:v>
                </c:pt>
                <c:pt idx="5038">
                  <c:v>2.0907386949128335</c:v>
                </c:pt>
                <c:pt idx="5039">
                  <c:v>1.8362143323544002</c:v>
                </c:pt>
                <c:pt idx="5040">
                  <c:v>4.4711464038956275E-2</c:v>
                </c:pt>
                <c:pt idx="5041">
                  <c:v>0.70978770270209768</c:v>
                </c:pt>
                <c:pt idx="5042">
                  <c:v>1.0468052177733085</c:v>
                </c:pt>
                <c:pt idx="5043">
                  <c:v>1.3103129450665738</c:v>
                </c:pt>
                <c:pt idx="5044">
                  <c:v>-9.1749571061373603E-2</c:v>
                </c:pt>
                <c:pt idx="5045">
                  <c:v>0.20642029987125762</c:v>
                </c:pt>
                <c:pt idx="5046">
                  <c:v>-3.2309684528122579E-2</c:v>
                </c:pt>
                <c:pt idx="5047">
                  <c:v>-0.91734837533391811</c:v>
                </c:pt>
                <c:pt idx="5048">
                  <c:v>0.56634575811830812</c:v>
                </c:pt>
                <c:pt idx="5049">
                  <c:v>-0.3177239171913076</c:v>
                </c:pt>
                <c:pt idx="5050">
                  <c:v>1.2870148816230147</c:v>
                </c:pt>
                <c:pt idx="5051">
                  <c:v>-0.27205545471255915</c:v>
                </c:pt>
                <c:pt idx="5052">
                  <c:v>-1.9647865182924305</c:v>
                </c:pt>
                <c:pt idx="5053">
                  <c:v>1.8735445783738656</c:v>
                </c:pt>
                <c:pt idx="5054">
                  <c:v>0.93531144433718316</c:v>
                </c:pt>
                <c:pt idx="5055">
                  <c:v>0.8074663659143172</c:v>
                </c:pt>
                <c:pt idx="5056">
                  <c:v>0.34360816379405701</c:v>
                </c:pt>
                <c:pt idx="5057">
                  <c:v>-0.43725496389637614</c:v>
                </c:pt>
                <c:pt idx="5058">
                  <c:v>-0.56471188676282214</c:v>
                </c:pt>
                <c:pt idx="5059">
                  <c:v>-0.18286364294421434</c:v>
                </c:pt>
                <c:pt idx="5060">
                  <c:v>-1.0526028444172368</c:v>
                </c:pt>
                <c:pt idx="5061">
                  <c:v>-0.97755016380091719</c:v>
                </c:pt>
                <c:pt idx="5062">
                  <c:v>0.22780505043389723</c:v>
                </c:pt>
                <c:pt idx="5063">
                  <c:v>0.29176023904228565</c:v>
                </c:pt>
                <c:pt idx="5064">
                  <c:v>0.50652591565638472</c:v>
                </c:pt>
                <c:pt idx="5065">
                  <c:v>-0.48135627970058176</c:v>
                </c:pt>
                <c:pt idx="5066">
                  <c:v>0.44108842423468109</c:v>
                </c:pt>
                <c:pt idx="5067">
                  <c:v>0.27870811178320826</c:v>
                </c:pt>
                <c:pt idx="5068">
                  <c:v>-9.8463478875197311E-2</c:v>
                </c:pt>
                <c:pt idx="5069">
                  <c:v>0.43037084890725008</c:v>
                </c:pt>
                <c:pt idx="5070">
                  <c:v>1.0319884101158254</c:v>
                </c:pt>
                <c:pt idx="5071">
                  <c:v>-0.25360592053428327</c:v>
                </c:pt>
                <c:pt idx="5072">
                  <c:v>-1.0506663780088756</c:v>
                </c:pt>
                <c:pt idx="5073">
                  <c:v>-1.8302353501410631</c:v>
                </c:pt>
                <c:pt idx="5074">
                  <c:v>-1.0516341182723976</c:v>
                </c:pt>
                <c:pt idx="5075">
                  <c:v>1.1418063810812867E-2</c:v>
                </c:pt>
                <c:pt idx="5076">
                  <c:v>-0.13084180011461857</c:v>
                </c:pt>
                <c:pt idx="5077">
                  <c:v>-0.3385903643692672</c:v>
                </c:pt>
                <c:pt idx="5078">
                  <c:v>0.2052825134210341</c:v>
                </c:pt>
                <c:pt idx="5079">
                  <c:v>-0.60904399445399504</c:v>
                </c:pt>
                <c:pt idx="5080">
                  <c:v>1.2460279384310329</c:v>
                </c:pt>
                <c:pt idx="5081">
                  <c:v>0.48667883547583662</c:v>
                </c:pt>
                <c:pt idx="5082">
                  <c:v>-0.48542523404642074</c:v>
                </c:pt>
                <c:pt idx="5083">
                  <c:v>-0.35901119745255716</c:v>
                </c:pt>
                <c:pt idx="5084">
                  <c:v>-0.59768521214294468</c:v>
                </c:pt>
                <c:pt idx="5085">
                  <c:v>-0.226090561412297</c:v>
                </c:pt>
                <c:pt idx="5086">
                  <c:v>0.36674454422062103</c:v>
                </c:pt>
                <c:pt idx="5087">
                  <c:v>-0.57552360775526512</c:v>
                </c:pt>
                <c:pt idx="5088">
                  <c:v>-1.0967573645535345</c:v>
                </c:pt>
                <c:pt idx="5089">
                  <c:v>-1.5041574575837666</c:v>
                </c:pt>
                <c:pt idx="5090">
                  <c:v>0.65909893291785604</c:v>
                </c:pt>
                <c:pt idx="5091">
                  <c:v>0.70728211332238955</c:v>
                </c:pt>
                <c:pt idx="5092">
                  <c:v>-1.551109444299591</c:v>
                </c:pt>
                <c:pt idx="5093">
                  <c:v>-0.58640302706426362</c:v>
                </c:pt>
                <c:pt idx="5094">
                  <c:v>0.28247375387305207</c:v>
                </c:pt>
                <c:pt idx="5095">
                  <c:v>-1.0530875781076929</c:v>
                </c:pt>
                <c:pt idx="5096">
                  <c:v>-1.0579485920464706</c:v>
                </c:pt>
                <c:pt idx="5097">
                  <c:v>-1.9295654405110962</c:v>
                </c:pt>
                <c:pt idx="5098">
                  <c:v>0.67125934776953766</c:v>
                </c:pt>
                <c:pt idx="5099">
                  <c:v>-0.68141078782271614</c:v>
                </c:pt>
                <c:pt idx="5100">
                  <c:v>-1.4092537891071255</c:v>
                </c:pt>
                <c:pt idx="5101">
                  <c:v>0.1828636429442142</c:v>
                </c:pt>
                <c:pt idx="5102">
                  <c:v>-0.61038547419333788</c:v>
                </c:pt>
                <c:pt idx="5103">
                  <c:v>0.19874534839691499</c:v>
                </c:pt>
                <c:pt idx="5104">
                  <c:v>0.56177470898737225</c:v>
                </c:pt>
                <c:pt idx="5105">
                  <c:v>-0.34065547752401687</c:v>
                </c:pt>
                <c:pt idx="5106">
                  <c:v>1.6696458885048606</c:v>
                </c:pt>
                <c:pt idx="5107">
                  <c:v>0.63745166338506509</c:v>
                </c:pt>
                <c:pt idx="5108">
                  <c:v>-1.0043971951828645</c:v>
                </c:pt>
                <c:pt idx="5109">
                  <c:v>0.76647255104249667</c:v>
                </c:pt>
                <c:pt idx="5110">
                  <c:v>1.6300087125733551</c:v>
                </c:pt>
                <c:pt idx="5111">
                  <c:v>0.31567428098482031</c:v>
                </c:pt>
                <c:pt idx="5112">
                  <c:v>1.3136054838298441</c:v>
                </c:pt>
                <c:pt idx="5113">
                  <c:v>-0.75457254966136234</c:v>
                </c:pt>
                <c:pt idx="5114">
                  <c:v>-1.5007137352797999</c:v>
                </c:pt>
                <c:pt idx="5115">
                  <c:v>0.98295317385344139</c:v>
                </c:pt>
                <c:pt idx="5116">
                  <c:v>-0.9938462107820708</c:v>
                </c:pt>
                <c:pt idx="5117">
                  <c:v>-1.0453612998145776</c:v>
                </c:pt>
                <c:pt idx="5118">
                  <c:v>0.46174841311034553</c:v>
                </c:pt>
                <c:pt idx="5119">
                  <c:v>0.29263212597578753</c:v>
                </c:pt>
                <c:pt idx="5120">
                  <c:v>1.8272702299855013</c:v>
                </c:pt>
                <c:pt idx="5121">
                  <c:v>0.35604256616754854</c:v>
                </c:pt>
                <c:pt idx="5122">
                  <c:v>-0.47854397663300413</c:v>
                </c:pt>
                <c:pt idx="5123">
                  <c:v>-0.70014760387065689</c:v>
                </c:pt>
                <c:pt idx="5124">
                  <c:v>-1.06136623068119</c:v>
                </c:pt>
                <c:pt idx="5125">
                  <c:v>0.18810498143725818</c:v>
                </c:pt>
                <c:pt idx="5126">
                  <c:v>-6.2978835849443512E-2</c:v>
                </c:pt>
                <c:pt idx="5127">
                  <c:v>-0.3409506121143755</c:v>
                </c:pt>
                <c:pt idx="5128">
                  <c:v>0.28914590555976832</c:v>
                </c:pt>
                <c:pt idx="5129">
                  <c:v>-0.20784290899233168</c:v>
                </c:pt>
                <c:pt idx="5130">
                  <c:v>-0.71697123563448439</c:v>
                </c:pt>
                <c:pt idx="5131">
                  <c:v>-2.3326888518639199</c:v>
                </c:pt>
                <c:pt idx="5132">
                  <c:v>-1.0039361327447869</c:v>
                </c:pt>
                <c:pt idx="5133">
                  <c:v>-2.3326888518639199</c:v>
                </c:pt>
                <c:pt idx="5134">
                  <c:v>3.8161473880711116E-2</c:v>
                </c:pt>
                <c:pt idx="5135">
                  <c:v>-0.99111192660239589</c:v>
                </c:pt>
                <c:pt idx="5136">
                  <c:v>0.52529541117119194</c:v>
                </c:pt>
                <c:pt idx="5137">
                  <c:v>0.9672733566634365</c:v>
                </c:pt>
                <c:pt idx="5138">
                  <c:v>1.0381741630222827</c:v>
                </c:pt>
                <c:pt idx="5139">
                  <c:v>0.75679562523022426</c:v>
                </c:pt>
                <c:pt idx="5140">
                  <c:v>0.13154402568109197</c:v>
                </c:pt>
                <c:pt idx="5141">
                  <c:v>0.92074699303442109</c:v>
                </c:pt>
                <c:pt idx="5142">
                  <c:v>2.5024999837747681</c:v>
                </c:pt>
                <c:pt idx="5143">
                  <c:v>-0.97710120062319927</c:v>
                </c:pt>
                <c:pt idx="5144">
                  <c:v>0.63711047945549026</c:v>
                </c:pt>
                <c:pt idx="5145">
                  <c:v>-1.034838452760751</c:v>
                </c:pt>
                <c:pt idx="5146">
                  <c:v>1.2180698698731258</c:v>
                </c:pt>
                <c:pt idx="5147">
                  <c:v>3.7046752714579356E-2</c:v>
                </c:pt>
                <c:pt idx="5148">
                  <c:v>0.10854276485855011</c:v>
                </c:pt>
                <c:pt idx="5149">
                  <c:v>-2.3326888518639199</c:v>
                </c:pt>
                <c:pt idx="5150">
                  <c:v>0.1526425772240361</c:v>
                </c:pt>
                <c:pt idx="5151">
                  <c:v>-0.86151078717458862</c:v>
                </c:pt>
                <c:pt idx="5152">
                  <c:v>-0.70299711216522731</c:v>
                </c:pt>
                <c:pt idx="5153">
                  <c:v>4.6384098218392365E-2</c:v>
                </c:pt>
                <c:pt idx="5154">
                  <c:v>-0.47791953483398331</c:v>
                </c:pt>
                <c:pt idx="5155">
                  <c:v>-0.79709273028981431</c:v>
                </c:pt>
                <c:pt idx="5156">
                  <c:v>3.2031057074034003E-2</c:v>
                </c:pt>
                <c:pt idx="5157">
                  <c:v>-0.76890300338826023</c:v>
                </c:pt>
                <c:pt idx="5158">
                  <c:v>1.1615527710305624</c:v>
                </c:pt>
                <c:pt idx="5159">
                  <c:v>0.1166701684121977</c:v>
                </c:pt>
                <c:pt idx="5160">
                  <c:v>-0.58838854406141339</c:v>
                </c:pt>
                <c:pt idx="5161">
                  <c:v>0.61273571154422402</c:v>
                </c:pt>
                <c:pt idx="5162">
                  <c:v>8.0289372653218449E-2</c:v>
                </c:pt>
                <c:pt idx="5163">
                  <c:v>-1.3316364874993938</c:v>
                </c:pt>
                <c:pt idx="5164">
                  <c:v>0.34242673121990463</c:v>
                </c:pt>
                <c:pt idx="5165">
                  <c:v>0.21211327345460684</c:v>
                </c:pt>
                <c:pt idx="5166">
                  <c:v>-0.57930712678601959</c:v>
                </c:pt>
                <c:pt idx="5167">
                  <c:v>-9.0630996571565856E-2</c:v>
                </c:pt>
                <c:pt idx="5168">
                  <c:v>0.22866254580502457</c:v>
                </c:pt>
                <c:pt idx="5169">
                  <c:v>1.3149264950565041</c:v>
                </c:pt>
                <c:pt idx="5170">
                  <c:v>7.4982213701156319E-2</c:v>
                </c:pt>
                <c:pt idx="5171">
                  <c:v>1.2687427504934881</c:v>
                </c:pt>
                <c:pt idx="5172">
                  <c:v>-1.8615985029467366</c:v>
                </c:pt>
                <c:pt idx="5173">
                  <c:v>-0.80284519679224631</c:v>
                </c:pt>
                <c:pt idx="5174">
                  <c:v>2.5154644049941401</c:v>
                </c:pt>
                <c:pt idx="5175">
                  <c:v>1.2257072669392719</c:v>
                </c:pt>
                <c:pt idx="5176">
                  <c:v>-0.55234317673839695</c:v>
                </c:pt>
                <c:pt idx="5177">
                  <c:v>-0.77923641609062078</c:v>
                </c:pt>
                <c:pt idx="5178">
                  <c:v>0.6303022767390648</c:v>
                </c:pt>
                <c:pt idx="5179">
                  <c:v>0.96549649777766178</c:v>
                </c:pt>
                <c:pt idx="5180">
                  <c:v>0.36495799489005926</c:v>
                </c:pt>
                <c:pt idx="5181">
                  <c:v>-1.4696708263331832</c:v>
                </c:pt>
                <c:pt idx="5182">
                  <c:v>0.87899813207623878</c:v>
                </c:pt>
                <c:pt idx="5183">
                  <c:v>0.33269795538769825</c:v>
                </c:pt>
                <c:pt idx="5184">
                  <c:v>-0.70406714987794361</c:v>
                </c:pt>
                <c:pt idx="5185">
                  <c:v>0.25993789919264715</c:v>
                </c:pt>
                <c:pt idx="5186">
                  <c:v>0.65564243354764939</c:v>
                </c:pt>
                <c:pt idx="5187">
                  <c:v>1.5305732270183794</c:v>
                </c:pt>
                <c:pt idx="5188">
                  <c:v>0.24369656084945474</c:v>
                </c:pt>
                <c:pt idx="5189">
                  <c:v>3.0916571907476684E-2</c:v>
                </c:pt>
                <c:pt idx="5190">
                  <c:v>0.23696044181753304</c:v>
                </c:pt>
                <c:pt idx="5191">
                  <c:v>0.47417678392900092</c:v>
                </c:pt>
                <c:pt idx="5192">
                  <c:v>0.1175113651547951</c:v>
                </c:pt>
                <c:pt idx="5193">
                  <c:v>0.50557634084377723</c:v>
                </c:pt>
                <c:pt idx="5194">
                  <c:v>0.42701271032123056</c:v>
                </c:pt>
                <c:pt idx="5195">
                  <c:v>-1.1275104630380408</c:v>
                </c:pt>
                <c:pt idx="5196">
                  <c:v>1.0761558273345713</c:v>
                </c:pt>
                <c:pt idx="5197">
                  <c:v>1.255158643182978</c:v>
                </c:pt>
                <c:pt idx="5198">
                  <c:v>-0.31216369654960469</c:v>
                </c:pt>
                <c:pt idx="5199">
                  <c:v>1.9206829370519154</c:v>
                </c:pt>
                <c:pt idx="5200">
                  <c:v>0.59103951483311523</c:v>
                </c:pt>
                <c:pt idx="5201">
                  <c:v>0.75902244724083456</c:v>
                </c:pt>
                <c:pt idx="5202">
                  <c:v>-0.85186410151236824</c:v>
                </c:pt>
                <c:pt idx="5203">
                  <c:v>-1.8287507802818113</c:v>
                </c:pt>
                <c:pt idx="5204">
                  <c:v>0.45927133603521914</c:v>
                </c:pt>
                <c:pt idx="5205">
                  <c:v>0.92843305321109781</c:v>
                </c:pt>
                <c:pt idx="5206">
                  <c:v>2.0458284953458956</c:v>
                </c:pt>
                <c:pt idx="5207">
                  <c:v>1.2012837518807487</c:v>
                </c:pt>
                <c:pt idx="5208">
                  <c:v>1.0667619945728481</c:v>
                </c:pt>
                <c:pt idx="5209">
                  <c:v>0.29030758651699712</c:v>
                </c:pt>
                <c:pt idx="5210">
                  <c:v>-0.14560263846598917</c:v>
                </c:pt>
                <c:pt idx="5211">
                  <c:v>-1.551109444299591</c:v>
                </c:pt>
                <c:pt idx="5212">
                  <c:v>-2.3326888518639199</c:v>
                </c:pt>
                <c:pt idx="5213">
                  <c:v>1.1251473293399865</c:v>
                </c:pt>
                <c:pt idx="5214">
                  <c:v>-0.48636536348593373</c:v>
                </c:pt>
                <c:pt idx="5215">
                  <c:v>0.35455942797583495</c:v>
                </c:pt>
                <c:pt idx="5216">
                  <c:v>-0.37718966117435965</c:v>
                </c:pt>
                <c:pt idx="5217">
                  <c:v>-0.55429047359655725</c:v>
                </c:pt>
                <c:pt idx="5218">
                  <c:v>-0.47106289310342742</c:v>
                </c:pt>
                <c:pt idx="5219">
                  <c:v>0.43189887914256148</c:v>
                </c:pt>
                <c:pt idx="5220">
                  <c:v>-0.98929317967440489</c:v>
                </c:pt>
                <c:pt idx="5221">
                  <c:v>-4.4293325221380846E-2</c:v>
                </c:pt>
                <c:pt idx="5222">
                  <c:v>-1.4160517277072824</c:v>
                </c:pt>
                <c:pt idx="5223">
                  <c:v>0.34479007616556556</c:v>
                </c:pt>
                <c:pt idx="5224">
                  <c:v>-0.17154797372309596</c:v>
                </c:pt>
                <c:pt idx="5225">
                  <c:v>-1.4399829022650863</c:v>
                </c:pt>
                <c:pt idx="5226">
                  <c:v>0.40393967170094419</c:v>
                </c:pt>
                <c:pt idx="5227">
                  <c:v>2.1865610878948907</c:v>
                </c:pt>
                <c:pt idx="5228">
                  <c:v>-0.3495225645480961</c:v>
                </c:pt>
                <c:pt idx="5229">
                  <c:v>0.41666318484042592</c:v>
                </c:pt>
                <c:pt idx="5230">
                  <c:v>-9.7903821180165274E-2</c:v>
                </c:pt>
                <c:pt idx="5231">
                  <c:v>8.6157818267265207E-2</c:v>
                </c:pt>
                <c:pt idx="5232">
                  <c:v>1.7545348688874963E-2</c:v>
                </c:pt>
                <c:pt idx="5233">
                  <c:v>-0.62724811005212278</c:v>
                </c:pt>
                <c:pt idx="5234">
                  <c:v>-0.72672813929597502</c:v>
                </c:pt>
                <c:pt idx="5235">
                  <c:v>0.22952020934434145</c:v>
                </c:pt>
                <c:pt idx="5236">
                  <c:v>-0.37943322551625253</c:v>
                </c:pt>
                <c:pt idx="5237">
                  <c:v>-0.10966334776510098</c:v>
                </c:pt>
                <c:pt idx="5238">
                  <c:v>1.2310368648268182</c:v>
                </c:pt>
                <c:pt idx="5239">
                  <c:v>1.3279284187464839</c:v>
                </c:pt>
                <c:pt idx="5240">
                  <c:v>-0.56079672697805694</c:v>
                </c:pt>
                <c:pt idx="5241">
                  <c:v>0.17692008904108414</c:v>
                </c:pt>
                <c:pt idx="5242">
                  <c:v>0.14419552739567754</c:v>
                </c:pt>
                <c:pt idx="5243">
                  <c:v>-0.18966420773600487</c:v>
                </c:pt>
                <c:pt idx="5244">
                  <c:v>-0.29117910432109179</c:v>
                </c:pt>
                <c:pt idx="5245">
                  <c:v>1.1599141317780508</c:v>
                </c:pt>
                <c:pt idx="5246">
                  <c:v>-0.51795682939889265</c:v>
                </c:pt>
                <c:pt idx="5247">
                  <c:v>-1.8530039610617137</c:v>
                </c:pt>
                <c:pt idx="5248">
                  <c:v>-0.25820997277280389</c:v>
                </c:pt>
                <c:pt idx="5249">
                  <c:v>-0.29088857384471151</c:v>
                </c:pt>
                <c:pt idx="5250">
                  <c:v>0.37449988674674289</c:v>
                </c:pt>
                <c:pt idx="5251">
                  <c:v>0.36138838132841317</c:v>
                </c:pt>
                <c:pt idx="5252">
                  <c:v>-0.55623987457814816</c:v>
                </c:pt>
                <c:pt idx="5253">
                  <c:v>-1.1870799419161091</c:v>
                </c:pt>
                <c:pt idx="5254">
                  <c:v>0.65012825916356465</c:v>
                </c:pt>
                <c:pt idx="5255">
                  <c:v>2.3284790719043125</c:v>
                </c:pt>
                <c:pt idx="5256">
                  <c:v>3.4260148153949323E-2</c:v>
                </c:pt>
                <c:pt idx="5257">
                  <c:v>-2.9523519286007452E-2</c:v>
                </c:pt>
                <c:pt idx="5258">
                  <c:v>0.13238678202487508</c:v>
                </c:pt>
                <c:pt idx="5259">
                  <c:v>0.2444138150772753</c:v>
                </c:pt>
                <c:pt idx="5260">
                  <c:v>0.72491610577862653</c:v>
                </c:pt>
                <c:pt idx="5261">
                  <c:v>-0.17070020134787103</c:v>
                </c:pt>
                <c:pt idx="5262">
                  <c:v>-0.12143805941704187</c:v>
                </c:pt>
                <c:pt idx="5263">
                  <c:v>-0.81520689110969846</c:v>
                </c:pt>
                <c:pt idx="5264">
                  <c:v>-0.65979117741455717</c:v>
                </c:pt>
                <c:pt idx="5265">
                  <c:v>2.1657543509209112</c:v>
                </c:pt>
                <c:pt idx="5266">
                  <c:v>-6.6836492042568396E-3</c:v>
                </c:pt>
                <c:pt idx="5267">
                  <c:v>-0.24326626850654079</c:v>
                </c:pt>
                <c:pt idx="5268">
                  <c:v>1.7539701721806382</c:v>
                </c:pt>
                <c:pt idx="5269">
                  <c:v>-0.475111847072275</c:v>
                </c:pt>
                <c:pt idx="5270">
                  <c:v>-0.89053113556145658</c:v>
                </c:pt>
                <c:pt idx="5271">
                  <c:v>-0.16957002888574704</c:v>
                </c:pt>
                <c:pt idx="5272">
                  <c:v>-0.4090816741143819</c:v>
                </c:pt>
                <c:pt idx="5273">
                  <c:v>-0.81714966016733726</c:v>
                </c:pt>
                <c:pt idx="5274">
                  <c:v>0.30865695508396818</c:v>
                </c:pt>
                <c:pt idx="5275">
                  <c:v>-0.81598362913601963</c:v>
                </c:pt>
                <c:pt idx="5276">
                  <c:v>1.8317239647379808</c:v>
                </c:pt>
                <c:pt idx="5277">
                  <c:v>0.99202253058405865</c:v>
                </c:pt>
                <c:pt idx="5278">
                  <c:v>-0.41909431423432003</c:v>
                </c:pt>
                <c:pt idx="5279">
                  <c:v>1.6718948903671833</c:v>
                </c:pt>
                <c:pt idx="5280">
                  <c:v>-0.21068939264855224</c:v>
                </c:pt>
                <c:pt idx="5281">
                  <c:v>0.90679530361075888</c:v>
                </c:pt>
                <c:pt idx="5282">
                  <c:v>-0.6751016989608446</c:v>
                </c:pt>
                <c:pt idx="5283">
                  <c:v>-0.19931345647270737</c:v>
                </c:pt>
                <c:pt idx="5284">
                  <c:v>-0.46050952136699563</c:v>
                </c:pt>
                <c:pt idx="5285">
                  <c:v>-0.46981861625799876</c:v>
                </c:pt>
                <c:pt idx="5286">
                  <c:v>-1.6752843325884872</c:v>
                </c:pt>
                <c:pt idx="5287">
                  <c:v>-0.25763416883288298</c:v>
                </c:pt>
                <c:pt idx="5288">
                  <c:v>-0.30252925015952709</c:v>
                </c:pt>
                <c:pt idx="5289">
                  <c:v>8.4480825567248313E-2</c:v>
                </c:pt>
                <c:pt idx="5290">
                  <c:v>0.35396639119159085</c:v>
                </c:pt>
                <c:pt idx="5291">
                  <c:v>0.57109256842868272</c:v>
                </c:pt>
                <c:pt idx="5292">
                  <c:v>-0.59137117803893458</c:v>
                </c:pt>
                <c:pt idx="5293">
                  <c:v>1.9295654405110949</c:v>
                </c:pt>
                <c:pt idx="5294">
                  <c:v>-1.1781137782026465</c:v>
                </c:pt>
                <c:pt idx="5295">
                  <c:v>-2.3326888518639199</c:v>
                </c:pt>
                <c:pt idx="5296">
                  <c:v>-1.2227613638773138</c:v>
                </c:pt>
                <c:pt idx="5297">
                  <c:v>0.32388088116888619</c:v>
                </c:pt>
                <c:pt idx="5298">
                  <c:v>0.30719693477559512</c:v>
                </c:pt>
                <c:pt idx="5299">
                  <c:v>-0.69801419849638136</c:v>
                </c:pt>
                <c:pt idx="5300">
                  <c:v>0.19704140820187613</c:v>
                </c:pt>
                <c:pt idx="5301">
                  <c:v>0.43771463889767503</c:v>
                </c:pt>
                <c:pt idx="5302">
                  <c:v>1.1003214493608025</c:v>
                </c:pt>
                <c:pt idx="5303">
                  <c:v>-0.75827975550528715</c:v>
                </c:pt>
                <c:pt idx="5304">
                  <c:v>-2.0458284953458969</c:v>
                </c:pt>
                <c:pt idx="5305">
                  <c:v>-0.81365488853146972</c:v>
                </c:pt>
                <c:pt idx="5306">
                  <c:v>-0.24297943197032032</c:v>
                </c:pt>
                <c:pt idx="5307">
                  <c:v>1.700749092938393</c:v>
                </c:pt>
                <c:pt idx="5308">
                  <c:v>1.2204122591982642</c:v>
                </c:pt>
                <c:pt idx="5309">
                  <c:v>-0.61072101573379889</c:v>
                </c:pt>
                <c:pt idx="5310">
                  <c:v>1.9277767414449294</c:v>
                </c:pt>
                <c:pt idx="5311">
                  <c:v>-0.32946206055974203</c:v>
                </c:pt>
                <c:pt idx="5312">
                  <c:v>1.4152931673689311</c:v>
                </c:pt>
                <c:pt idx="5313">
                  <c:v>1.398066492669598</c:v>
                </c:pt>
                <c:pt idx="5314">
                  <c:v>-1.6232127202655597</c:v>
                </c:pt>
                <c:pt idx="5315">
                  <c:v>-1.76841563058062</c:v>
                </c:pt>
                <c:pt idx="5316">
                  <c:v>-0.55884236967768997</c:v>
                </c:pt>
                <c:pt idx="5317">
                  <c:v>-0.82143465005865079</c:v>
                </c:pt>
                <c:pt idx="5318">
                  <c:v>-0.38018150436352893</c:v>
                </c:pt>
                <c:pt idx="5319">
                  <c:v>0.17070020134787103</c:v>
                </c:pt>
                <c:pt idx="5320">
                  <c:v>9.0910629508437729E-2</c:v>
                </c:pt>
                <c:pt idx="5321">
                  <c:v>1.2985758053868204</c:v>
                </c:pt>
                <c:pt idx="5322">
                  <c:v>-9.9303023302558649E-2</c:v>
                </c:pt>
                <c:pt idx="5323">
                  <c:v>-0.44170237839829729</c:v>
                </c:pt>
                <c:pt idx="5324">
                  <c:v>0.68211347030012381</c:v>
                </c:pt>
                <c:pt idx="5325">
                  <c:v>0.4233547687987404</c:v>
                </c:pt>
                <c:pt idx="5326">
                  <c:v>-1.3826922508909145</c:v>
                </c:pt>
                <c:pt idx="5327">
                  <c:v>0.69446556286650496</c:v>
                </c:pt>
                <c:pt idx="5328">
                  <c:v>-8.5039796503025539E-2</c:v>
                </c:pt>
                <c:pt idx="5329">
                  <c:v>0.48385930403184091</c:v>
                </c:pt>
                <c:pt idx="5330">
                  <c:v>-1.6347581039515298</c:v>
                </c:pt>
                <c:pt idx="5331">
                  <c:v>-1.9754521047246518</c:v>
                </c:pt>
                <c:pt idx="5332">
                  <c:v>-0.83438118746035894</c:v>
                </c:pt>
                <c:pt idx="5333">
                  <c:v>-9.2308901270946583E-2</c:v>
                </c:pt>
                <c:pt idx="5334">
                  <c:v>-0.41029312551536257</c:v>
                </c:pt>
                <c:pt idx="5335">
                  <c:v>-5.8481828487644454E-3</c:v>
                </c:pt>
                <c:pt idx="5336">
                  <c:v>1.4025203581420624</c:v>
                </c:pt>
                <c:pt idx="5337">
                  <c:v>0.57733208567901961</c:v>
                </c:pt>
                <c:pt idx="5338">
                  <c:v>-1.2209989037960425</c:v>
                </c:pt>
                <c:pt idx="5339">
                  <c:v>-2.3326888518639199</c:v>
                </c:pt>
                <c:pt idx="5340">
                  <c:v>-0.4048463042966044</c:v>
                </c:pt>
                <c:pt idx="5341">
                  <c:v>1.7373569433911047</c:v>
                </c:pt>
                <c:pt idx="5342">
                  <c:v>0.38317675448831778</c:v>
                </c:pt>
                <c:pt idx="5343">
                  <c:v>2.8961798834811305</c:v>
                </c:pt>
                <c:pt idx="5344">
                  <c:v>-0.37898436019077358</c:v>
                </c:pt>
                <c:pt idx="5345">
                  <c:v>0.50083527584278553</c:v>
                </c:pt>
                <c:pt idx="5346">
                  <c:v>-1.0937134859413158</c:v>
                </c:pt>
                <c:pt idx="5347">
                  <c:v>0.46640059499594522</c:v>
                </c:pt>
                <c:pt idx="5348">
                  <c:v>0.33093249216143356</c:v>
                </c:pt>
                <c:pt idx="5349">
                  <c:v>-0.7252783219229002</c:v>
                </c:pt>
                <c:pt idx="5350">
                  <c:v>0.84229604518702339</c:v>
                </c:pt>
                <c:pt idx="5351">
                  <c:v>-9.4266785605659265E-2</c:v>
                </c:pt>
                <c:pt idx="5352">
                  <c:v>-1.0487338435018911</c:v>
                </c:pt>
                <c:pt idx="5353">
                  <c:v>0.81792763178134831</c:v>
                </c:pt>
                <c:pt idx="5354">
                  <c:v>1.3370629531179563</c:v>
                </c:pt>
                <c:pt idx="5355">
                  <c:v>-4.9311523141729298E-2</c:v>
                </c:pt>
                <c:pt idx="5356">
                  <c:v>-5.7678009327678921E-2</c:v>
                </c:pt>
                <c:pt idx="5357">
                  <c:v>0.4236593803170185</c:v>
                </c:pt>
                <c:pt idx="5358">
                  <c:v>-4.34570707451577E-2</c:v>
                </c:pt>
                <c:pt idx="5359">
                  <c:v>0.77434122633337099</c:v>
                </c:pt>
                <c:pt idx="5360">
                  <c:v>0.72745362102992306</c:v>
                </c:pt>
                <c:pt idx="5361">
                  <c:v>-1.2189474821686268</c:v>
                </c:pt>
                <c:pt idx="5362">
                  <c:v>-0.52401711335967949</c:v>
                </c:pt>
                <c:pt idx="5363">
                  <c:v>-0.25159334261961874</c:v>
                </c:pt>
                <c:pt idx="5364">
                  <c:v>-1.7970650259957337</c:v>
                </c:pt>
                <c:pt idx="5365">
                  <c:v>6.2659154798064033E-3</c:v>
                </c:pt>
                <c:pt idx="5366">
                  <c:v>-1.0947269852299573</c:v>
                </c:pt>
                <c:pt idx="5367">
                  <c:v>-1.3122867609681739</c:v>
                </c:pt>
                <c:pt idx="5368">
                  <c:v>0.44631236539397517</c:v>
                </c:pt>
                <c:pt idx="5369">
                  <c:v>-0.4444672377265429</c:v>
                </c:pt>
                <c:pt idx="5370">
                  <c:v>-1.340132721219006</c:v>
                </c:pt>
                <c:pt idx="5371">
                  <c:v>0.46515902999769349</c:v>
                </c:pt>
                <c:pt idx="5372">
                  <c:v>0.27465721833812251</c:v>
                </c:pt>
                <c:pt idx="5373">
                  <c:v>3.3606150384606606</c:v>
                </c:pt>
                <c:pt idx="5374">
                  <c:v>1.0579485920464706</c:v>
                </c:pt>
                <c:pt idx="5375">
                  <c:v>-0.20642029987125762</c:v>
                </c:pt>
                <c:pt idx="5376">
                  <c:v>-1.0057816653563141</c:v>
                </c:pt>
                <c:pt idx="5377">
                  <c:v>0.22380560849364398</c:v>
                </c:pt>
                <c:pt idx="5378">
                  <c:v>-0.26945553137828332</c:v>
                </c:pt>
                <c:pt idx="5379">
                  <c:v>-1.7462426104921154</c:v>
                </c:pt>
                <c:pt idx="5380">
                  <c:v>-0.6845755169686204</c:v>
                </c:pt>
                <c:pt idx="5381">
                  <c:v>-0.7194942194474454</c:v>
                </c:pt>
                <c:pt idx="5382">
                  <c:v>-2.3326888518639199</c:v>
                </c:pt>
                <c:pt idx="5383">
                  <c:v>0.336379344108655</c:v>
                </c:pt>
                <c:pt idx="5384">
                  <c:v>6.2659154798064033E-3</c:v>
                </c:pt>
                <c:pt idx="5385">
                  <c:v>-0.5355529899005671</c:v>
                </c:pt>
                <c:pt idx="5386">
                  <c:v>0.2740788885707674</c:v>
                </c:pt>
                <c:pt idx="5387">
                  <c:v>-0.33505352153870421</c:v>
                </c:pt>
                <c:pt idx="5388">
                  <c:v>0.51477484479255153</c:v>
                </c:pt>
                <c:pt idx="5389">
                  <c:v>0.18810498143725818</c:v>
                </c:pt>
                <c:pt idx="5390">
                  <c:v>-0.59968406626135762</c:v>
                </c:pt>
                <c:pt idx="5391">
                  <c:v>-0.42457345091955084</c:v>
                </c:pt>
                <c:pt idx="5392">
                  <c:v>1.1023643593802497</c:v>
                </c:pt>
                <c:pt idx="5393">
                  <c:v>0.46081917797103455</c:v>
                </c:pt>
                <c:pt idx="5394">
                  <c:v>1.034838452760751</c:v>
                </c:pt>
                <c:pt idx="5395">
                  <c:v>-1.0475279958210468</c:v>
                </c:pt>
                <c:pt idx="5396">
                  <c:v>0.26253124650634885</c:v>
                </c:pt>
                <c:pt idx="5397">
                  <c:v>-0.17126536926182195</c:v>
                </c:pt>
                <c:pt idx="5398">
                  <c:v>0.36704241612589145</c:v>
                </c:pt>
                <c:pt idx="5399">
                  <c:v>-0.80169258228683915</c:v>
                </c:pt>
                <c:pt idx="5400">
                  <c:v>1.1436960924589175</c:v>
                </c:pt>
                <c:pt idx="5401">
                  <c:v>-1.3189033619665844</c:v>
                </c:pt>
                <c:pt idx="5402">
                  <c:v>3.0637956669925571E-2</c:v>
                </c:pt>
                <c:pt idx="5403">
                  <c:v>-0.35930823423681596</c:v>
                </c:pt>
                <c:pt idx="5404">
                  <c:v>-0.18938067785689408</c:v>
                </c:pt>
                <c:pt idx="5405">
                  <c:v>-1.0381741630222869</c:v>
                </c:pt>
                <c:pt idx="5406">
                  <c:v>-1.574241542122071</c:v>
                </c:pt>
                <c:pt idx="5407">
                  <c:v>0.55623987457814816</c:v>
                </c:pt>
                <c:pt idx="5408">
                  <c:v>0.33299229995320995</c:v>
                </c:pt>
                <c:pt idx="5409">
                  <c:v>-1.2233496953611227</c:v>
                </c:pt>
                <c:pt idx="5410">
                  <c:v>1.4746088192833351</c:v>
                </c:pt>
                <c:pt idx="5411">
                  <c:v>0.40666056917580495</c:v>
                </c:pt>
                <c:pt idx="5412">
                  <c:v>0.58475019400433159</c:v>
                </c:pt>
                <c:pt idx="5413">
                  <c:v>0.42122358578700136</c:v>
                </c:pt>
                <c:pt idx="5414">
                  <c:v>0.4888744812097402</c:v>
                </c:pt>
                <c:pt idx="5415">
                  <c:v>1.9496610512675803</c:v>
                </c:pt>
                <c:pt idx="5416">
                  <c:v>-1.3149264950565041</c:v>
                </c:pt>
                <c:pt idx="5417">
                  <c:v>0.21952445932109618</c:v>
                </c:pt>
                <c:pt idx="5418">
                  <c:v>1.5888305427841345</c:v>
                </c:pt>
                <c:pt idx="5419">
                  <c:v>0.29394037382869681</c:v>
                </c:pt>
                <c:pt idx="5420">
                  <c:v>2.4838088607917967</c:v>
                </c:pt>
                <c:pt idx="5421">
                  <c:v>-0.71625122128089247</c:v>
                </c:pt>
                <c:pt idx="5422">
                  <c:v>1.4787514541734621</c:v>
                </c:pt>
                <c:pt idx="5423">
                  <c:v>0.34449455298008957</c:v>
                </c:pt>
                <c:pt idx="5424">
                  <c:v>2.9105614794495541E-2</c:v>
                </c:pt>
                <c:pt idx="5425">
                  <c:v>-0.36257773869257004</c:v>
                </c:pt>
                <c:pt idx="5426">
                  <c:v>0.17013508795283039</c:v>
                </c:pt>
                <c:pt idx="5427">
                  <c:v>0.15010734591402666</c:v>
                </c:pt>
                <c:pt idx="5428">
                  <c:v>-3.4538796281698404E-2</c:v>
                </c:pt>
                <c:pt idx="5429">
                  <c:v>1.3798006284024571</c:v>
                </c:pt>
                <c:pt idx="5430">
                  <c:v>-3.983364497961598E-2</c:v>
                </c:pt>
                <c:pt idx="5431">
                  <c:v>0.77697478433890987</c:v>
                </c:pt>
                <c:pt idx="5432">
                  <c:v>-0.27118861012134432</c:v>
                </c:pt>
                <c:pt idx="5433">
                  <c:v>0.59968406626135762</c:v>
                </c:pt>
                <c:pt idx="5434">
                  <c:v>-0.31099435827838634</c:v>
                </c:pt>
                <c:pt idx="5435">
                  <c:v>-0.5712564806615047</c:v>
                </c:pt>
                <c:pt idx="5436">
                  <c:v>1.5819804286238055</c:v>
                </c:pt>
                <c:pt idx="5437">
                  <c:v>0.9540203823828185</c:v>
                </c:pt>
                <c:pt idx="5438">
                  <c:v>-9.7344194148570762E-2</c:v>
                </c:pt>
                <c:pt idx="5439">
                  <c:v>-0.75364736829292023</c:v>
                </c:pt>
                <c:pt idx="5440">
                  <c:v>0.12003545679502195</c:v>
                </c:pt>
                <c:pt idx="5441">
                  <c:v>-0.26137843075131378</c:v>
                </c:pt>
                <c:pt idx="5442">
                  <c:v>4.0669772006587945E-2</c:v>
                </c:pt>
                <c:pt idx="5443">
                  <c:v>0.82847918568288259</c:v>
                </c:pt>
                <c:pt idx="5444">
                  <c:v>-1.0211400507018291</c:v>
                </c:pt>
                <c:pt idx="5445">
                  <c:v>-0.39880832746516587</c:v>
                </c:pt>
                <c:pt idx="5446">
                  <c:v>-0.15715208944242304</c:v>
                </c:pt>
                <c:pt idx="5447">
                  <c:v>0.66186981130128009</c:v>
                </c:pt>
                <c:pt idx="5448">
                  <c:v>1.3262489530861619</c:v>
                </c:pt>
                <c:pt idx="5449">
                  <c:v>0.70513799434202185</c:v>
                </c:pt>
                <c:pt idx="5450">
                  <c:v>-0.8039988788820569</c:v>
                </c:pt>
                <c:pt idx="5451">
                  <c:v>-0.91480634976692721</c:v>
                </c:pt>
                <c:pt idx="5452">
                  <c:v>0.88846300865562544</c:v>
                </c:pt>
                <c:pt idx="5453">
                  <c:v>-0.24068545709875644</c:v>
                </c:pt>
                <c:pt idx="5454">
                  <c:v>-0.77772821952603677</c:v>
                </c:pt>
                <c:pt idx="5455">
                  <c:v>0.94832919402923288</c:v>
                </c:pt>
                <c:pt idx="5456">
                  <c:v>1.3655126186504656</c:v>
                </c:pt>
                <c:pt idx="5457">
                  <c:v>0.8502640237000062</c:v>
                </c:pt>
                <c:pt idx="5458">
                  <c:v>-0.59435908222574874</c:v>
                </c:pt>
                <c:pt idx="5459">
                  <c:v>0.20329202548551217</c:v>
                </c:pt>
                <c:pt idx="5460">
                  <c:v>-0.84428301232622449</c:v>
                </c:pt>
                <c:pt idx="5461">
                  <c:v>-0.39760248189939629</c:v>
                </c:pt>
                <c:pt idx="5462">
                  <c:v>0.39278485526619727</c:v>
                </c:pt>
                <c:pt idx="5463">
                  <c:v>0.7252783219229002</c:v>
                </c:pt>
                <c:pt idx="5464">
                  <c:v>-1.3289378986539631</c:v>
                </c:pt>
                <c:pt idx="5465">
                  <c:v>0.28682371203520468</c:v>
                </c:pt>
                <c:pt idx="5466">
                  <c:v>-0.17522308725540714</c:v>
                </c:pt>
                <c:pt idx="5467">
                  <c:v>1.1458411035521014</c:v>
                </c:pt>
                <c:pt idx="5468">
                  <c:v>0.96106762911868515</c:v>
                </c:pt>
                <c:pt idx="5469">
                  <c:v>-0.2155323485097472</c:v>
                </c:pt>
                <c:pt idx="5470">
                  <c:v>-2.3326888518639199</c:v>
                </c:pt>
                <c:pt idx="5471">
                  <c:v>0.47137407622778649</c:v>
                </c:pt>
                <c:pt idx="5472">
                  <c:v>-0.38827659696136629</c:v>
                </c:pt>
                <c:pt idx="5473">
                  <c:v>0.63881714202079354</c:v>
                </c:pt>
                <c:pt idx="5474">
                  <c:v>1.8751577443881229</c:v>
                </c:pt>
                <c:pt idx="5475">
                  <c:v>-0.47012961720843871</c:v>
                </c:pt>
                <c:pt idx="5476">
                  <c:v>-0.68492757656636938</c:v>
                </c:pt>
                <c:pt idx="5477">
                  <c:v>-1.3690584589867247</c:v>
                </c:pt>
                <c:pt idx="5478">
                  <c:v>-0.57256833171854316</c:v>
                </c:pt>
                <c:pt idx="5479">
                  <c:v>0.627926307301786</c:v>
                </c:pt>
                <c:pt idx="5480">
                  <c:v>0.4788562675052922</c:v>
                </c:pt>
                <c:pt idx="5481">
                  <c:v>9.2308901270946458E-2</c:v>
                </c:pt>
                <c:pt idx="5482">
                  <c:v>1.5713636198215257</c:v>
                </c:pt>
                <c:pt idx="5483">
                  <c:v>0.14644704332870098</c:v>
                </c:pt>
                <c:pt idx="5484">
                  <c:v>0.5500739739027265</c:v>
                </c:pt>
                <c:pt idx="5485">
                  <c:v>0.68563195058998505</c:v>
                </c:pt>
                <c:pt idx="5486">
                  <c:v>-1.0020940132104457</c:v>
                </c:pt>
                <c:pt idx="5487">
                  <c:v>-2.3326888518639199</c:v>
                </c:pt>
                <c:pt idx="5488">
                  <c:v>1.1173152175467458</c:v>
                </c:pt>
                <c:pt idx="5489">
                  <c:v>9.7624003842602725E-2</c:v>
                </c:pt>
                <c:pt idx="5490">
                  <c:v>0.80515363207413992</c:v>
                </c:pt>
                <c:pt idx="5491">
                  <c:v>0.1394134675372036</c:v>
                </c:pt>
                <c:pt idx="5492">
                  <c:v>0.3510030689826929</c:v>
                </c:pt>
                <c:pt idx="5493">
                  <c:v>-0.32006799464281976</c:v>
                </c:pt>
                <c:pt idx="5494">
                  <c:v>-0.2697443214975308</c:v>
                </c:pt>
                <c:pt idx="5495">
                  <c:v>0.46205824674039458</c:v>
                </c:pt>
                <c:pt idx="5496">
                  <c:v>0.53748254235536441</c:v>
                </c:pt>
                <c:pt idx="5497">
                  <c:v>0.50937738699344515</c:v>
                </c:pt>
                <c:pt idx="5498">
                  <c:v>-0.53137911122614379</c:v>
                </c:pt>
                <c:pt idx="5499">
                  <c:v>1.1330490750583522</c:v>
                </c:pt>
                <c:pt idx="5500">
                  <c:v>-1.5414449452845524</c:v>
                </c:pt>
                <c:pt idx="5501">
                  <c:v>-0.19817730445830847</c:v>
                </c:pt>
                <c:pt idx="5502">
                  <c:v>-0.70121550214060913</c:v>
                </c:pt>
                <c:pt idx="5503">
                  <c:v>6.1304706504039463E-2</c:v>
                </c:pt>
                <c:pt idx="5504">
                  <c:v>1.0564876664346661</c:v>
                </c:pt>
                <c:pt idx="5505">
                  <c:v>0.55949358460418441</c:v>
                </c:pt>
                <c:pt idx="5506">
                  <c:v>1.05746136606647</c:v>
                </c:pt>
                <c:pt idx="5507">
                  <c:v>-1.064305533243459</c:v>
                </c:pt>
                <c:pt idx="5508">
                  <c:v>1.5800368247157917</c:v>
                </c:pt>
                <c:pt idx="5509">
                  <c:v>-0.31070209020449358</c:v>
                </c:pt>
                <c:pt idx="5510">
                  <c:v>-1.2959917252299462</c:v>
                </c:pt>
                <c:pt idx="5511">
                  <c:v>1.7273670381701254</c:v>
                </c:pt>
                <c:pt idx="5512">
                  <c:v>-0.95886024940618675</c:v>
                </c:pt>
                <c:pt idx="5513">
                  <c:v>1.7684156305806205</c:v>
                </c:pt>
                <c:pt idx="5514">
                  <c:v>0.24183228545960744</c:v>
                </c:pt>
                <c:pt idx="5515">
                  <c:v>-1.2527135702563001</c:v>
                </c:pt>
                <c:pt idx="5516">
                  <c:v>-1.28319922793802</c:v>
                </c:pt>
                <c:pt idx="5517">
                  <c:v>-0.35990240295469222</c:v>
                </c:pt>
                <c:pt idx="5518">
                  <c:v>-1.9493844056691582E-3</c:v>
                </c:pt>
                <c:pt idx="5519">
                  <c:v>0.42823329254615716</c:v>
                </c:pt>
                <c:pt idx="5520">
                  <c:v>0.35129926211147039</c:v>
                </c:pt>
                <c:pt idx="5521">
                  <c:v>-0.94832919402923288</c:v>
                </c:pt>
                <c:pt idx="5522">
                  <c:v>1.0672540597558686</c:v>
                </c:pt>
                <c:pt idx="5523">
                  <c:v>-0.54716058162270576</c:v>
                </c:pt>
                <c:pt idx="5524">
                  <c:v>-0.54070292033276501</c:v>
                </c:pt>
                <c:pt idx="5525">
                  <c:v>0.36614889798706585</c:v>
                </c:pt>
                <c:pt idx="5526">
                  <c:v>-1.7942724557071501</c:v>
                </c:pt>
                <c:pt idx="5527">
                  <c:v>2.5498612331933437</c:v>
                </c:pt>
                <c:pt idx="5528">
                  <c:v>1.0048584712332032</c:v>
                </c:pt>
                <c:pt idx="5529">
                  <c:v>-0.40152360477070498</c:v>
                </c:pt>
                <c:pt idx="5530">
                  <c:v>1.1910328054455968</c:v>
                </c:pt>
                <c:pt idx="5531">
                  <c:v>0.44692774545359587</c:v>
                </c:pt>
                <c:pt idx="5532">
                  <c:v>-0.84746911255285451</c:v>
                </c:pt>
                <c:pt idx="5533">
                  <c:v>0.10910303918665595</c:v>
                </c:pt>
                <c:pt idx="5534">
                  <c:v>0.39158187605117417</c:v>
                </c:pt>
                <c:pt idx="5535">
                  <c:v>1.7631201019170326</c:v>
                </c:pt>
                <c:pt idx="5536">
                  <c:v>-0.10406178165691493</c:v>
                </c:pt>
                <c:pt idx="5537">
                  <c:v>-1.1955732734909197</c:v>
                </c:pt>
                <c:pt idx="5538">
                  <c:v>1.2781405690587462</c:v>
                </c:pt>
                <c:pt idx="5539">
                  <c:v>1.1512268326527109</c:v>
                </c:pt>
                <c:pt idx="5540">
                  <c:v>-1.0246643099886121</c:v>
                </c:pt>
                <c:pt idx="5541">
                  <c:v>0.22637626329859045</c:v>
                </c:pt>
                <c:pt idx="5542">
                  <c:v>-0.15687015223450806</c:v>
                </c:pt>
                <c:pt idx="5543">
                  <c:v>2.61209212440331</c:v>
                </c:pt>
                <c:pt idx="5544">
                  <c:v>1.7090875711867473</c:v>
                </c:pt>
                <c:pt idx="5545">
                  <c:v>-1.414535420536609</c:v>
                </c:pt>
                <c:pt idx="5546">
                  <c:v>-1.1458411035521017</c:v>
                </c:pt>
                <c:pt idx="5547">
                  <c:v>0.6695160986487021</c:v>
                </c:pt>
                <c:pt idx="5548">
                  <c:v>-0.17013508795283055</c:v>
                </c:pt>
                <c:pt idx="5549">
                  <c:v>-0.72963236785437258</c:v>
                </c:pt>
                <c:pt idx="5550">
                  <c:v>1.058923798206941</c:v>
                </c:pt>
                <c:pt idx="5551">
                  <c:v>0.78452912909262518</c:v>
                </c:pt>
                <c:pt idx="5552">
                  <c:v>-1.4787514541734619</c:v>
                </c:pt>
                <c:pt idx="5553">
                  <c:v>-0.55721536785501535</c:v>
                </c:pt>
                <c:pt idx="5554">
                  <c:v>0.95974264011992871</c:v>
                </c:pt>
                <c:pt idx="5555">
                  <c:v>-0.43557027818190885</c:v>
                </c:pt>
                <c:pt idx="5556">
                  <c:v>1.5917892646612175</c:v>
                </c:pt>
                <c:pt idx="5557">
                  <c:v>-1.0410425649862511</c:v>
                </c:pt>
                <c:pt idx="5558">
                  <c:v>-0.74204476218301008</c:v>
                </c:pt>
                <c:pt idx="5559">
                  <c:v>-0.39278485526619727</c:v>
                </c:pt>
                <c:pt idx="5560">
                  <c:v>-0.86433953175067979</c:v>
                </c:pt>
                <c:pt idx="5561">
                  <c:v>-1.5525019688466926</c:v>
                </c:pt>
                <c:pt idx="5562">
                  <c:v>5.4888760905589161E-2</c:v>
                </c:pt>
                <c:pt idx="5563">
                  <c:v>-0.74021227059315453</c:v>
                </c:pt>
                <c:pt idx="5564">
                  <c:v>5.1519640288255142E-3</c:v>
                </c:pt>
                <c:pt idx="5565">
                  <c:v>-0.79174745919147427</c:v>
                </c:pt>
                <c:pt idx="5566">
                  <c:v>-2.053794804180034</c:v>
                </c:pt>
                <c:pt idx="5567">
                  <c:v>0.16505148928198446</c:v>
                </c:pt>
                <c:pt idx="5568">
                  <c:v>0.76460604914972297</c:v>
                </c:pt>
                <c:pt idx="5569">
                  <c:v>-0.37629276741183831</c:v>
                </c:pt>
                <c:pt idx="5570">
                  <c:v>5.5167666174241958E-2</c:v>
                </c:pt>
                <c:pt idx="5571">
                  <c:v>-7.4423690818704688E-2</c:v>
                </c:pt>
                <c:pt idx="5572">
                  <c:v>-0.48401584358874417</c:v>
                </c:pt>
                <c:pt idx="5573">
                  <c:v>0.68105957273612894</c:v>
                </c:pt>
                <c:pt idx="5574">
                  <c:v>-0.20357633141236586</c:v>
                </c:pt>
                <c:pt idx="5575">
                  <c:v>0.46919675061868665</c:v>
                </c:pt>
                <c:pt idx="5576">
                  <c:v>0.59835123115652822</c:v>
                </c:pt>
                <c:pt idx="5577">
                  <c:v>-0.67125934776953744</c:v>
                </c:pt>
                <c:pt idx="5578">
                  <c:v>1.4590930618017237</c:v>
                </c:pt>
                <c:pt idx="5579">
                  <c:v>-0.11498802196321267</c:v>
                </c:pt>
                <c:pt idx="5580">
                  <c:v>-1.4558709929435236</c:v>
                </c:pt>
                <c:pt idx="5581">
                  <c:v>-0.38872706633054621</c:v>
                </c:pt>
                <c:pt idx="5582">
                  <c:v>1.6159768323410992</c:v>
                </c:pt>
                <c:pt idx="5583">
                  <c:v>0.32916805980409763</c:v>
                </c:pt>
                <c:pt idx="5584">
                  <c:v>-0.43342791847495687</c:v>
                </c:pt>
                <c:pt idx="5585">
                  <c:v>8.7275947736831505E-2</c:v>
                </c:pt>
                <c:pt idx="5586">
                  <c:v>0.68845285684378421</c:v>
                </c:pt>
                <c:pt idx="5587">
                  <c:v>-7.2406293303843711E-3</c:v>
                </c:pt>
                <c:pt idx="5588">
                  <c:v>-1.4313972039817056</c:v>
                </c:pt>
                <c:pt idx="5589">
                  <c:v>-1.0286739189211593</c:v>
                </c:pt>
                <c:pt idx="5590">
                  <c:v>-0.87327527448756648</c:v>
                </c:pt>
                <c:pt idx="5591">
                  <c:v>-1.1386226646326536</c:v>
                </c:pt>
                <c:pt idx="5592">
                  <c:v>-1.3798006284024569</c:v>
                </c:pt>
                <c:pt idx="5593">
                  <c:v>-0.29728596658690654</c:v>
                </c:pt>
                <c:pt idx="5594">
                  <c:v>0.68986536561820055</c:v>
                </c:pt>
                <c:pt idx="5595">
                  <c:v>-2.3326888518639199</c:v>
                </c:pt>
                <c:pt idx="5596">
                  <c:v>0.69943611509305514</c:v>
                </c:pt>
                <c:pt idx="5597">
                  <c:v>-0.30602938997937318</c:v>
                </c:pt>
                <c:pt idx="5598">
                  <c:v>2.4378198441418895</c:v>
                </c:pt>
                <c:pt idx="5599">
                  <c:v>-0.27263346465831872</c:v>
                </c:pt>
                <c:pt idx="5600">
                  <c:v>0.42000662596865795</c:v>
                </c:pt>
                <c:pt idx="5601">
                  <c:v>-0.5765098165307122</c:v>
                </c:pt>
                <c:pt idx="5602">
                  <c:v>0.45031537069394328</c:v>
                </c:pt>
                <c:pt idx="5603">
                  <c:v>-0.24269261542388795</c:v>
                </c:pt>
                <c:pt idx="5604">
                  <c:v>-2.3326888518639199</c:v>
                </c:pt>
                <c:pt idx="5605">
                  <c:v>0.47729527933338267</c:v>
                </c:pt>
                <c:pt idx="5606">
                  <c:v>0.28421309118179283</c:v>
                </c:pt>
                <c:pt idx="5607">
                  <c:v>-1.2110824862719172</c:v>
                </c:pt>
                <c:pt idx="5608">
                  <c:v>-1.2169011774880329</c:v>
                </c:pt>
                <c:pt idx="5609">
                  <c:v>-1.3011685859631139</c:v>
                </c:pt>
                <c:pt idx="5610">
                  <c:v>1.2073222194407476</c:v>
                </c:pt>
                <c:pt idx="5611">
                  <c:v>0.67930475548603086</c:v>
                </c:pt>
                <c:pt idx="5612">
                  <c:v>-0.69375688539484726</c:v>
                </c:pt>
                <c:pt idx="5613">
                  <c:v>-0.90805632996694652</c:v>
                </c:pt>
                <c:pt idx="5614">
                  <c:v>-1.3754847050777392</c:v>
                </c:pt>
                <c:pt idx="5615">
                  <c:v>-0.474488425539418</c:v>
                </c:pt>
                <c:pt idx="5616">
                  <c:v>1.4680327661907202</c:v>
                </c:pt>
                <c:pt idx="5617">
                  <c:v>-0.65564243354764939</c:v>
                </c:pt>
                <c:pt idx="5618">
                  <c:v>-0.78870315442497352</c:v>
                </c:pt>
                <c:pt idx="5619">
                  <c:v>0.1290163146780316</c:v>
                </c:pt>
                <c:pt idx="5620">
                  <c:v>9.5385738434541859E-2</c:v>
                </c:pt>
                <c:pt idx="5621">
                  <c:v>-0.31362597007264448</c:v>
                </c:pt>
                <c:pt idx="5622">
                  <c:v>-0.86961135201650497</c:v>
                </c:pt>
                <c:pt idx="5623">
                  <c:v>-1.0002552879244542</c:v>
                </c:pt>
                <c:pt idx="5624">
                  <c:v>-0.53202064235132773</c:v>
                </c:pt>
                <c:pt idx="5625">
                  <c:v>-0.68422354220079851</c:v>
                </c:pt>
                <c:pt idx="5626">
                  <c:v>-2.5066122550504975E-2</c:v>
                </c:pt>
                <c:pt idx="5627">
                  <c:v>1.2825650995478328</c:v>
                </c:pt>
                <c:pt idx="5628">
                  <c:v>3.0359343810670032E-2</c:v>
                </c:pt>
                <c:pt idx="5629">
                  <c:v>-0.29001712960835535</c:v>
                </c:pt>
                <c:pt idx="5630">
                  <c:v>-0.98838503227462626</c:v>
                </c:pt>
                <c:pt idx="5631">
                  <c:v>-0.81326719406770531</c:v>
                </c:pt>
                <c:pt idx="5632">
                  <c:v>0.24297943197032032</c:v>
                </c:pt>
                <c:pt idx="5633">
                  <c:v>-0.15912600100145149</c:v>
                </c:pt>
                <c:pt idx="5634">
                  <c:v>-0.66048373822931961</c:v>
                </c:pt>
                <c:pt idx="5635">
                  <c:v>-0.70192787876587759</c:v>
                </c:pt>
                <c:pt idx="5636">
                  <c:v>2.427088772543077</c:v>
                </c:pt>
                <c:pt idx="5637">
                  <c:v>-0.90637528182629434</c:v>
                </c:pt>
                <c:pt idx="5638">
                  <c:v>0.30194625484303406</c:v>
                </c:pt>
                <c:pt idx="5639">
                  <c:v>-0.93100728757429296</c:v>
                </c:pt>
                <c:pt idx="5640">
                  <c:v>-1.3929051215382819</c:v>
                </c:pt>
                <c:pt idx="5641">
                  <c:v>-0.86920497009660158</c:v>
                </c:pt>
                <c:pt idx="5642">
                  <c:v>2.496172297387877</c:v>
                </c:pt>
                <c:pt idx="5643">
                  <c:v>0.19988162888356714</c:v>
                </c:pt>
                <c:pt idx="5644">
                  <c:v>-0.50336243604397801</c:v>
                </c:pt>
                <c:pt idx="5645">
                  <c:v>-1.0929540981099044</c:v>
                </c:pt>
                <c:pt idx="5646">
                  <c:v>4.3178326035262359E-2</c:v>
                </c:pt>
                <c:pt idx="5647">
                  <c:v>0.70014760387065689</c:v>
                </c:pt>
                <c:pt idx="5648">
                  <c:v>0.63642833396745269</c:v>
                </c:pt>
                <c:pt idx="5649">
                  <c:v>-2.3326888518639199</c:v>
                </c:pt>
                <c:pt idx="5650">
                  <c:v>1.3384257374871129</c:v>
                </c:pt>
                <c:pt idx="5651">
                  <c:v>-0.76609903719029415</c:v>
                </c:pt>
                <c:pt idx="5652">
                  <c:v>-0.2369604418175332</c:v>
                </c:pt>
                <c:pt idx="5653">
                  <c:v>0.20357633141236586</c:v>
                </c:pt>
                <c:pt idx="5654">
                  <c:v>0.33225649257039669</c:v>
                </c:pt>
                <c:pt idx="5655">
                  <c:v>0.35663604062314991</c:v>
                </c:pt>
                <c:pt idx="5656">
                  <c:v>0.35782336671102283</c:v>
                </c:pt>
                <c:pt idx="5657">
                  <c:v>-0.92757634132445332</c:v>
                </c:pt>
                <c:pt idx="5658">
                  <c:v>-1.6730225697274264</c:v>
                </c:pt>
                <c:pt idx="5659">
                  <c:v>-1.4518645421470555</c:v>
                </c:pt>
                <c:pt idx="5660">
                  <c:v>-0.60636431614999731</c:v>
                </c:pt>
                <c:pt idx="5661">
                  <c:v>0.28276358394404383</c:v>
                </c:pt>
                <c:pt idx="5662">
                  <c:v>-1.215734144837942</c:v>
                </c:pt>
                <c:pt idx="5663">
                  <c:v>0.32740465162584459</c:v>
                </c:pt>
                <c:pt idx="5664">
                  <c:v>-0.98657117853500453</c:v>
                </c:pt>
                <c:pt idx="5665">
                  <c:v>-1.2857409166832978</c:v>
                </c:pt>
                <c:pt idx="5666">
                  <c:v>0.62183286718956998</c:v>
                </c:pt>
                <c:pt idx="5667">
                  <c:v>0.41605578764572093</c:v>
                </c:pt>
                <c:pt idx="5668">
                  <c:v>-1.1769996525598039</c:v>
                </c:pt>
                <c:pt idx="5669">
                  <c:v>-0.15433327564132851</c:v>
                </c:pt>
                <c:pt idx="5670">
                  <c:v>-0.19023131326198339</c:v>
                </c:pt>
                <c:pt idx="5671">
                  <c:v>0.7361895086900605</c:v>
                </c:pt>
                <c:pt idx="5672">
                  <c:v>0.23438351294592738</c:v>
                </c:pt>
                <c:pt idx="5673">
                  <c:v>1.1758869859856673</c:v>
                </c:pt>
                <c:pt idx="5674">
                  <c:v>-0.86393500221979191</c:v>
                </c:pt>
                <c:pt idx="5675">
                  <c:v>1.5694522114854736</c:v>
                </c:pt>
                <c:pt idx="5676">
                  <c:v>-0.33682141628038886</c:v>
                </c:pt>
                <c:pt idx="5677">
                  <c:v>-0.94006611942627449</c:v>
                </c:pt>
                <c:pt idx="5678">
                  <c:v>1.8522293932861518</c:v>
                </c:pt>
                <c:pt idx="5679">
                  <c:v>-1.1028758062206003</c:v>
                </c:pt>
                <c:pt idx="5680">
                  <c:v>-0.54489781758139255</c:v>
                </c:pt>
                <c:pt idx="5681">
                  <c:v>-0.71517189537976911</c:v>
                </c:pt>
                <c:pt idx="5682">
                  <c:v>0.10546186023704067</c:v>
                </c:pt>
                <c:pt idx="5683">
                  <c:v>-2.3326888518639199</c:v>
                </c:pt>
                <c:pt idx="5684">
                  <c:v>-0.66986458557310868</c:v>
                </c:pt>
                <c:pt idx="5685">
                  <c:v>0.95314280578572197</c:v>
                </c:pt>
                <c:pt idx="5686">
                  <c:v>1.0007146520592238</c:v>
                </c:pt>
                <c:pt idx="5687">
                  <c:v>-1.0756590477006063</c:v>
                </c:pt>
                <c:pt idx="5688">
                  <c:v>0.61005000136096321</c:v>
                </c:pt>
                <c:pt idx="5689">
                  <c:v>0.45216534428491079</c:v>
                </c:pt>
                <c:pt idx="5690">
                  <c:v>0.32094747660236428</c:v>
                </c:pt>
                <c:pt idx="5691">
                  <c:v>0.70799754233764134</c:v>
                </c:pt>
                <c:pt idx="5692">
                  <c:v>0.38467566798636676</c:v>
                </c:pt>
                <c:pt idx="5693">
                  <c:v>-4.7638658763491826E-2</c:v>
                </c:pt>
                <c:pt idx="5694">
                  <c:v>-1.4655830368099865</c:v>
                </c:pt>
                <c:pt idx="5695">
                  <c:v>0.4679535631743143</c:v>
                </c:pt>
                <c:pt idx="5696">
                  <c:v>-1.3384257374871129</c:v>
                </c:pt>
                <c:pt idx="5697">
                  <c:v>0.48260741391626455</c:v>
                </c:pt>
                <c:pt idx="5698">
                  <c:v>-1.4360671866711057</c:v>
                </c:pt>
                <c:pt idx="5699">
                  <c:v>0.11779178251893331</c:v>
                </c:pt>
                <c:pt idx="5700">
                  <c:v>-0.72310644937805413</c:v>
                </c:pt>
                <c:pt idx="5701">
                  <c:v>-0.28508308204903304</c:v>
                </c:pt>
                <c:pt idx="5702">
                  <c:v>0.59602132295047761</c:v>
                </c:pt>
                <c:pt idx="5703">
                  <c:v>-0.88763682124083632</c:v>
                </c:pt>
                <c:pt idx="5704">
                  <c:v>0.84707037990244083</c:v>
                </c:pt>
                <c:pt idx="5705">
                  <c:v>-0.95095206894633622</c:v>
                </c:pt>
                <c:pt idx="5706">
                  <c:v>0.31128665292002761</c:v>
                </c:pt>
                <c:pt idx="5707">
                  <c:v>-0.68176208698283625</c:v>
                </c:pt>
                <c:pt idx="5708">
                  <c:v>0.8458749891047459</c:v>
                </c:pt>
                <c:pt idx="5709">
                  <c:v>-1.2545466716804843</c:v>
                </c:pt>
                <c:pt idx="5710">
                  <c:v>-0.23667403898195094</c:v>
                </c:pt>
                <c:pt idx="5711">
                  <c:v>0.11891354482950246</c:v>
                </c:pt>
                <c:pt idx="5712">
                  <c:v>0.66013741824335903</c:v>
                </c:pt>
                <c:pt idx="5713">
                  <c:v>0.31245609776048877</c:v>
                </c:pt>
                <c:pt idx="5714">
                  <c:v>-0.17635436540787197</c:v>
                </c:pt>
                <c:pt idx="5715">
                  <c:v>1.0618554774154989</c:v>
                </c:pt>
                <c:pt idx="5716">
                  <c:v>-0.50937738699344515</c:v>
                </c:pt>
                <c:pt idx="5717">
                  <c:v>-5.1542224472693077E-2</c:v>
                </c:pt>
                <c:pt idx="5718">
                  <c:v>0.18427971959424394</c:v>
                </c:pt>
                <c:pt idx="5719">
                  <c:v>-1.6786931310281339</c:v>
                </c:pt>
                <c:pt idx="5720">
                  <c:v>0.64703521184241952</c:v>
                </c:pt>
                <c:pt idx="5721">
                  <c:v>0.4782317324240265</c:v>
                </c:pt>
                <c:pt idx="5722">
                  <c:v>4.7638658763491694E-2</c:v>
                </c:pt>
                <c:pt idx="5723">
                  <c:v>4.9311523141729298E-2</c:v>
                </c:pt>
                <c:pt idx="5724">
                  <c:v>1.2430073470424157</c:v>
                </c:pt>
                <c:pt idx="5725">
                  <c:v>8.3642418598230406E-2</c:v>
                </c:pt>
                <c:pt idx="5726">
                  <c:v>1.4913341327223444</c:v>
                </c:pt>
                <c:pt idx="5727">
                  <c:v>-1.5637521239752661</c:v>
                </c:pt>
                <c:pt idx="5728">
                  <c:v>0.7493998109861405</c:v>
                </c:pt>
                <c:pt idx="5729">
                  <c:v>0.30136336213504944</c:v>
                </c:pt>
                <c:pt idx="5730">
                  <c:v>-0.58243890715629687</c:v>
                </c:pt>
                <c:pt idx="5731">
                  <c:v>-0.75753748179469005</c:v>
                </c:pt>
                <c:pt idx="5732">
                  <c:v>-9.5945259550186734E-2</c:v>
                </c:pt>
                <c:pt idx="5733">
                  <c:v>-2.5344694337583535E-2</c:v>
                </c:pt>
                <c:pt idx="5734">
                  <c:v>0.52401711335967949</c:v>
                </c:pt>
                <c:pt idx="5735">
                  <c:v>-1.6674053001544991</c:v>
                </c:pt>
                <c:pt idx="5736">
                  <c:v>0.49610544186578637</c:v>
                </c:pt>
                <c:pt idx="5737">
                  <c:v>-0.94702020014788224</c:v>
                </c:pt>
                <c:pt idx="5738">
                  <c:v>-0.61913207852300345</c:v>
                </c:pt>
                <c:pt idx="5739">
                  <c:v>0.33122666426333197</c:v>
                </c:pt>
                <c:pt idx="5740">
                  <c:v>-0.98521291549644086</c:v>
                </c:pt>
                <c:pt idx="5741">
                  <c:v>-1.0831388301092992</c:v>
                </c:pt>
                <c:pt idx="5742">
                  <c:v>-7.8892538713140975E-2</c:v>
                </c:pt>
                <c:pt idx="5743">
                  <c:v>-0.55088407776120007</c:v>
                </c:pt>
                <c:pt idx="5744">
                  <c:v>0.83556507698243188</c:v>
                </c:pt>
                <c:pt idx="5745">
                  <c:v>-1.0540577885566849</c:v>
                </c:pt>
                <c:pt idx="5746">
                  <c:v>-0.16053631707346977</c:v>
                </c:pt>
                <c:pt idx="5747">
                  <c:v>-0.47480011323920146</c:v>
                </c:pt>
                <c:pt idx="5748">
                  <c:v>-0.46733224067798201</c:v>
                </c:pt>
                <c:pt idx="5749">
                  <c:v>-1.322901198071033</c:v>
                </c:pt>
                <c:pt idx="5750">
                  <c:v>-1.7697472919356874</c:v>
                </c:pt>
                <c:pt idx="5751">
                  <c:v>0.29932404232181575</c:v>
                </c:pt>
                <c:pt idx="5752">
                  <c:v>-0.41757456902511614</c:v>
                </c:pt>
                <c:pt idx="5753">
                  <c:v>0.21980974325705138</c:v>
                </c:pt>
                <c:pt idx="5754">
                  <c:v>1.1975068538816218E-2</c:v>
                </c:pt>
                <c:pt idx="5755">
                  <c:v>-1.940429460289351</c:v>
                </c:pt>
                <c:pt idx="5756">
                  <c:v>-6.8281432601945607E-2</c:v>
                </c:pt>
                <c:pt idx="5757">
                  <c:v>-0.24240581884086651</c:v>
                </c:pt>
                <c:pt idx="5758">
                  <c:v>2.3915824875509761</c:v>
                </c:pt>
                <c:pt idx="5759">
                  <c:v>8.6330898510611591E-3</c:v>
                </c:pt>
                <c:pt idx="5760">
                  <c:v>-0.49390198486548048</c:v>
                </c:pt>
                <c:pt idx="5761">
                  <c:v>0.28044560613232594</c:v>
                </c:pt>
                <c:pt idx="5762">
                  <c:v>-9.5105989085454035E-2</c:v>
                </c:pt>
                <c:pt idx="5763">
                  <c:v>1.2007109410997747</c:v>
                </c:pt>
                <c:pt idx="5764">
                  <c:v>1.798466582786145</c:v>
                </c:pt>
                <c:pt idx="5765">
                  <c:v>-0.82887175363510901</c:v>
                </c:pt>
                <c:pt idx="5766">
                  <c:v>0.76162517300627208</c:v>
                </c:pt>
                <c:pt idx="5767">
                  <c:v>-0.81831680327858891</c:v>
                </c:pt>
                <c:pt idx="5768">
                  <c:v>1.1410222063503277</c:v>
                </c:pt>
                <c:pt idx="5769">
                  <c:v>-0.70728211332238944</c:v>
                </c:pt>
                <c:pt idx="5770">
                  <c:v>-3.3424219644539531E-2</c:v>
                </c:pt>
                <c:pt idx="5771">
                  <c:v>-0.77396544221517982</c:v>
                </c:pt>
                <c:pt idx="5772">
                  <c:v>-0.10266190703116324</c:v>
                </c:pt>
                <c:pt idx="5773">
                  <c:v>0.37988216730299484</c:v>
                </c:pt>
                <c:pt idx="5774">
                  <c:v>-2.3326888518639199</c:v>
                </c:pt>
                <c:pt idx="5775">
                  <c:v>-0.77358976735974105</c:v>
                </c:pt>
                <c:pt idx="5776">
                  <c:v>0.97351656035684153</c:v>
                </c:pt>
                <c:pt idx="5777">
                  <c:v>-0.35574587597210111</c:v>
                </c:pt>
                <c:pt idx="5778">
                  <c:v>2.4787552708600141E-2</c:v>
                </c:pt>
                <c:pt idx="5779">
                  <c:v>0.73145063925849563</c:v>
                </c:pt>
                <c:pt idx="5780">
                  <c:v>-1.1204398156447002</c:v>
                </c:pt>
                <c:pt idx="5781">
                  <c:v>-1.8727398202772958</c:v>
                </c:pt>
                <c:pt idx="5782">
                  <c:v>0.5150928082796884</c:v>
                </c:pt>
                <c:pt idx="5783">
                  <c:v>1.6067961180822989</c:v>
                </c:pt>
                <c:pt idx="5784">
                  <c:v>-1.058923798206941</c:v>
                </c:pt>
                <c:pt idx="5785">
                  <c:v>-0.14222605079336345</c:v>
                </c:pt>
                <c:pt idx="5786">
                  <c:v>-0.92650640788050675</c:v>
                </c:pt>
                <c:pt idx="5787">
                  <c:v>-0.53491024895053629</c:v>
                </c:pt>
                <c:pt idx="5788">
                  <c:v>0.34626814445670645</c:v>
                </c:pt>
                <c:pt idx="5789">
                  <c:v>0.59336252578938409</c:v>
                </c:pt>
                <c:pt idx="5790">
                  <c:v>1.9784002772282721</c:v>
                </c:pt>
                <c:pt idx="5791">
                  <c:v>-0.77471711983098734</c:v>
                </c:pt>
                <c:pt idx="5792">
                  <c:v>-0.89884203419073638</c:v>
                </c:pt>
                <c:pt idx="5793">
                  <c:v>0.54748406217480983</c:v>
                </c:pt>
                <c:pt idx="5794">
                  <c:v>-0.56863572193787371</c:v>
                </c:pt>
                <c:pt idx="5795">
                  <c:v>1.0909321386595328</c:v>
                </c:pt>
                <c:pt idx="5796">
                  <c:v>-0.78131308548329714</c:v>
                </c:pt>
                <c:pt idx="5797">
                  <c:v>-0.59602132295047761</c:v>
                </c:pt>
                <c:pt idx="5798">
                  <c:v>0.50273034517840065</c:v>
                </c:pt>
                <c:pt idx="5799">
                  <c:v>-0.67370332985637493</c:v>
                </c:pt>
                <c:pt idx="5800">
                  <c:v>1.7175466049239032</c:v>
                </c:pt>
                <c:pt idx="5801">
                  <c:v>-1.0761558273345713</c:v>
                </c:pt>
                <c:pt idx="5802">
                  <c:v>-1.593769514211127</c:v>
                </c:pt>
                <c:pt idx="5803">
                  <c:v>-0.15940803880721877</c:v>
                </c:pt>
                <c:pt idx="5804">
                  <c:v>-1.6027589172730103</c:v>
                </c:pt>
                <c:pt idx="5805">
                  <c:v>-0.7477414010489033</c:v>
                </c:pt>
                <c:pt idx="5806">
                  <c:v>0.4574153766527424</c:v>
                </c:pt>
                <c:pt idx="5807">
                  <c:v>0.50684254207441992</c:v>
                </c:pt>
                <c:pt idx="5808">
                  <c:v>-1.8317239647379808</c:v>
                </c:pt>
                <c:pt idx="5809">
                  <c:v>0.4926439430838836</c:v>
                </c:pt>
                <c:pt idx="5810">
                  <c:v>-1.5790672569245259</c:v>
                </c:pt>
                <c:pt idx="5811">
                  <c:v>0.22352007176539834</c:v>
                </c:pt>
                <c:pt idx="5812">
                  <c:v>-1.2699893195931224</c:v>
                </c:pt>
                <c:pt idx="5813">
                  <c:v>-0.73472963831883265</c:v>
                </c:pt>
                <c:pt idx="5814">
                  <c:v>0.36466035003945785</c:v>
                </c:pt>
                <c:pt idx="5815">
                  <c:v>-1.6037657684905984</c:v>
                </c:pt>
                <c:pt idx="5816">
                  <c:v>-0.46081917797103455</c:v>
                </c:pt>
                <c:pt idx="5817">
                  <c:v>-1.2163174540902302</c:v>
                </c:pt>
                <c:pt idx="5818">
                  <c:v>1.0692249098857456</c:v>
                </c:pt>
                <c:pt idx="5819">
                  <c:v>-1.4248343570639097</c:v>
                </c:pt>
                <c:pt idx="5820">
                  <c:v>0.5765098165307122</c:v>
                </c:pt>
                <c:pt idx="5821">
                  <c:v>0.21553234850974709</c:v>
                </c:pt>
                <c:pt idx="5822">
                  <c:v>7.3027484794449482E-2</c:v>
                </c:pt>
                <c:pt idx="5823">
                  <c:v>0.85828635365752859</c:v>
                </c:pt>
                <c:pt idx="5824">
                  <c:v>0.56079672697805683</c:v>
                </c:pt>
                <c:pt idx="5825">
                  <c:v>0.4081734794938095</c:v>
                </c:pt>
                <c:pt idx="5826">
                  <c:v>-0.2075583536073963</c:v>
                </c:pt>
                <c:pt idx="5827">
                  <c:v>-1.5216496968104962</c:v>
                </c:pt>
                <c:pt idx="5828">
                  <c:v>0.5656920283836212</c:v>
                </c:pt>
                <c:pt idx="5829">
                  <c:v>-0.80592406433658947</c:v>
                </c:pt>
                <c:pt idx="5830">
                  <c:v>-1.4040111797025112</c:v>
                </c:pt>
                <c:pt idx="5831">
                  <c:v>0.69411118055578469</c:v>
                </c:pt>
                <c:pt idx="5832">
                  <c:v>0.4860519392812877</c:v>
                </c:pt>
                <c:pt idx="5833">
                  <c:v>-1.0550289922150713</c:v>
                </c:pt>
                <c:pt idx="5834">
                  <c:v>0.5689631029013551</c:v>
                </c:pt>
                <c:pt idx="5835">
                  <c:v>1.4829196231545942</c:v>
                </c:pt>
                <c:pt idx="5836">
                  <c:v>0.52337828554145704</c:v>
                </c:pt>
                <c:pt idx="5837">
                  <c:v>-1.4887987013824975</c:v>
                </c:pt>
                <c:pt idx="5838">
                  <c:v>-6.0188716010916764E-2</c:v>
                </c:pt>
                <c:pt idx="5839">
                  <c:v>0.82926444936601273</c:v>
                </c:pt>
                <c:pt idx="5840">
                  <c:v>1.3089998986427449</c:v>
                </c:pt>
                <c:pt idx="5841">
                  <c:v>-0.90763582748467442</c:v>
                </c:pt>
                <c:pt idx="5842">
                  <c:v>1.5874215345639549E-2</c:v>
                </c:pt>
                <c:pt idx="5843">
                  <c:v>1.3480356143569618</c:v>
                </c:pt>
                <c:pt idx="5844">
                  <c:v>0.29088857384471151</c:v>
                </c:pt>
                <c:pt idx="5845">
                  <c:v>-0.97306935955123031</c:v>
                </c:pt>
                <c:pt idx="5846">
                  <c:v>1.2640855815263625</c:v>
                </c:pt>
                <c:pt idx="5847">
                  <c:v>-0.96018411581780161</c:v>
                </c:pt>
                <c:pt idx="5848">
                  <c:v>0.89177384189936526</c:v>
                </c:pt>
                <c:pt idx="5849">
                  <c:v>-0.3560425661675487</c:v>
                </c:pt>
                <c:pt idx="5850">
                  <c:v>-0.88846300865562622</c:v>
                </c:pt>
                <c:pt idx="5851">
                  <c:v>0.99933719228156004</c:v>
                </c:pt>
                <c:pt idx="5852">
                  <c:v>-2.3326888518639199</c:v>
                </c:pt>
                <c:pt idx="5853">
                  <c:v>-0.9956732023285626</c:v>
                </c:pt>
                <c:pt idx="5854">
                  <c:v>-1.5917892646612175</c:v>
                </c:pt>
                <c:pt idx="5855">
                  <c:v>-0.59801818849102306</c:v>
                </c:pt>
                <c:pt idx="5856">
                  <c:v>-0.7325427636124896</c:v>
                </c:pt>
                <c:pt idx="5857">
                  <c:v>0.49547563736656969</c:v>
                </c:pt>
                <c:pt idx="5858">
                  <c:v>-4.6244707144755287E-2</c:v>
                </c:pt>
                <c:pt idx="5859">
                  <c:v>0.82495180053323802</c:v>
                </c:pt>
                <c:pt idx="5860">
                  <c:v>-0.82026452318712018</c:v>
                </c:pt>
                <c:pt idx="5861">
                  <c:v>0.91142614897314755</c:v>
                </c:pt>
                <c:pt idx="5862">
                  <c:v>0.86030057650457259</c:v>
                </c:pt>
                <c:pt idx="5863">
                  <c:v>-9.4686379010048338E-2</c:v>
                </c:pt>
                <c:pt idx="5864">
                  <c:v>-1.4639547574239176</c:v>
                </c:pt>
                <c:pt idx="5865">
                  <c:v>-2.3326888518639199</c:v>
                </c:pt>
                <c:pt idx="5866">
                  <c:v>2.4324192956560364</c:v>
                </c:pt>
                <c:pt idx="5867">
                  <c:v>-1.7145114252401887</c:v>
                </c:pt>
                <c:pt idx="5868">
                  <c:v>-0.25044375599638979</c:v>
                </c:pt>
                <c:pt idx="5869">
                  <c:v>0.63370270644577298</c:v>
                </c:pt>
                <c:pt idx="5870">
                  <c:v>3.5932077580977266E-2</c:v>
                </c:pt>
                <c:pt idx="5871">
                  <c:v>0.43587649259941225</c:v>
                </c:pt>
                <c:pt idx="5872">
                  <c:v>2.0761002563173627</c:v>
                </c:pt>
                <c:pt idx="5873">
                  <c:v>1.2334168365235152</c:v>
                </c:pt>
                <c:pt idx="5874">
                  <c:v>-5.8235912169179789E-2</c:v>
                </c:pt>
                <c:pt idx="5875">
                  <c:v>-1.5604503980477287</c:v>
                </c:pt>
                <c:pt idx="5876">
                  <c:v>-0.29524912495796868</c:v>
                </c:pt>
                <c:pt idx="5877">
                  <c:v>-1.5287787669491806</c:v>
                </c:pt>
                <c:pt idx="5878">
                  <c:v>0.45185690803946987</c:v>
                </c:pt>
                <c:pt idx="5879">
                  <c:v>0.78225814059838172</c:v>
                </c:pt>
                <c:pt idx="5880">
                  <c:v>0.26801191729237689</c:v>
                </c:pt>
                <c:pt idx="5881">
                  <c:v>0.82691018879225786</c:v>
                </c:pt>
                <c:pt idx="5882">
                  <c:v>-1.7398817086070002</c:v>
                </c:pt>
                <c:pt idx="5883">
                  <c:v>1.6247743739488321</c:v>
                </c:pt>
                <c:pt idx="5884">
                  <c:v>-0.84946480064270036</c:v>
                </c:pt>
                <c:pt idx="5885">
                  <c:v>-0.26887801852452942</c:v>
                </c:pt>
                <c:pt idx="5886">
                  <c:v>4.1505927467110945E-2</c:v>
                </c:pt>
                <c:pt idx="5887">
                  <c:v>-0.8458749891047459</c:v>
                </c:pt>
                <c:pt idx="5888">
                  <c:v>-6.6885832340262491E-2</c:v>
                </c:pt>
                <c:pt idx="5889">
                  <c:v>-0.87164541995466149</c:v>
                </c:pt>
                <c:pt idx="5890">
                  <c:v>0.24986908687105966</c:v>
                </c:pt>
                <c:pt idx="5891">
                  <c:v>-1.1059505650721313</c:v>
                </c:pt>
                <c:pt idx="5892">
                  <c:v>0.37913397347742778</c:v>
                </c:pt>
                <c:pt idx="5893">
                  <c:v>-0.21667259835763314</c:v>
                </c:pt>
                <c:pt idx="5894">
                  <c:v>-2.0572492143358398</c:v>
                </c:pt>
                <c:pt idx="5895">
                  <c:v>-0.98702433752616081</c:v>
                </c:pt>
                <c:pt idx="5896">
                  <c:v>0.28885554634068628</c:v>
                </c:pt>
                <c:pt idx="5897">
                  <c:v>-0.49170092326557518</c:v>
                </c:pt>
                <c:pt idx="5898">
                  <c:v>2.6206278027871677</c:v>
                </c:pt>
                <c:pt idx="5899">
                  <c:v>0.26397275719379587</c:v>
                </c:pt>
                <c:pt idx="5900">
                  <c:v>-2.3326888518639199</c:v>
                </c:pt>
                <c:pt idx="5901">
                  <c:v>-0.66638336473936111</c:v>
                </c:pt>
                <c:pt idx="5902">
                  <c:v>-0.37464924741947225</c:v>
                </c:pt>
                <c:pt idx="5903">
                  <c:v>-5.1821079945706415E-2</c:v>
                </c:pt>
                <c:pt idx="5904">
                  <c:v>-0.25216826054519037</c:v>
                </c:pt>
                <c:pt idx="5905">
                  <c:v>-0.91227022187891782</c:v>
                </c:pt>
                <c:pt idx="5906">
                  <c:v>0.75013754390109311</c:v>
                </c:pt>
                <c:pt idx="5907">
                  <c:v>0.56503854031518896</c:v>
                </c:pt>
                <c:pt idx="5908">
                  <c:v>-0.38587542120649776</c:v>
                </c:pt>
                <c:pt idx="5909">
                  <c:v>9.4826247179134654E-2</c:v>
                </c:pt>
                <c:pt idx="5910">
                  <c:v>-0.85507081912014904</c:v>
                </c:pt>
                <c:pt idx="5911">
                  <c:v>-1.082138026779123</c:v>
                </c:pt>
                <c:pt idx="5912">
                  <c:v>-1.0277289949916431</c:v>
                </c:pt>
                <c:pt idx="5913">
                  <c:v>-0.76572563018798689</c:v>
                </c:pt>
                <c:pt idx="5914">
                  <c:v>0.35159548606306984</c:v>
                </c:pt>
                <c:pt idx="5915">
                  <c:v>0.79060498635535159</c:v>
                </c:pt>
                <c:pt idx="5916">
                  <c:v>1.2110824862719172</c:v>
                </c:pt>
                <c:pt idx="5917">
                  <c:v>-2.3326888518639199</c:v>
                </c:pt>
                <c:pt idx="5918">
                  <c:v>0.86555396996641742</c:v>
                </c:pt>
                <c:pt idx="5919">
                  <c:v>0.41089907698658551</c:v>
                </c:pt>
                <c:pt idx="5920">
                  <c:v>-1.5552960848319695</c:v>
                </c:pt>
                <c:pt idx="5921">
                  <c:v>0.37599387011330143</c:v>
                </c:pt>
                <c:pt idx="5922">
                  <c:v>-0.76535232992242597</c:v>
                </c:pt>
                <c:pt idx="5923">
                  <c:v>0.22723347993607607</c:v>
                </c:pt>
                <c:pt idx="5924">
                  <c:v>-1.6709776184110126E-2</c:v>
                </c:pt>
                <c:pt idx="5925">
                  <c:v>-0.93531144433718316</c:v>
                </c:pt>
                <c:pt idx="5926">
                  <c:v>-3.7604107456771382E-2</c:v>
                </c:pt>
                <c:pt idx="5927">
                  <c:v>0.67160824234595617</c:v>
                </c:pt>
                <c:pt idx="5928">
                  <c:v>-0.41848630018819372</c:v>
                </c:pt>
                <c:pt idx="5929">
                  <c:v>0.34981860404824761</c:v>
                </c:pt>
                <c:pt idx="5930">
                  <c:v>-0.75235319699946734</c:v>
                </c:pt>
                <c:pt idx="5931">
                  <c:v>-1.686723752579238</c:v>
                </c:pt>
                <c:pt idx="5932">
                  <c:v>1.3619838642405833</c:v>
                </c:pt>
                <c:pt idx="5933">
                  <c:v>-0.37943322551625253</c:v>
                </c:pt>
                <c:pt idx="5934">
                  <c:v>-1.5694522114854736</c:v>
                </c:pt>
                <c:pt idx="5935">
                  <c:v>1.662949069457087</c:v>
                </c:pt>
                <c:pt idx="5936">
                  <c:v>2.0109720603105945</c:v>
                </c:pt>
                <c:pt idx="5937">
                  <c:v>-1.8849407306442398</c:v>
                </c:pt>
                <c:pt idx="5938">
                  <c:v>1.3073617576746281</c:v>
                </c:pt>
                <c:pt idx="5939">
                  <c:v>-0.46438341595693944</c:v>
                </c:pt>
                <c:pt idx="5940">
                  <c:v>0.38257743024631657</c:v>
                </c:pt>
                <c:pt idx="5941">
                  <c:v>-0.8055387884378219</c:v>
                </c:pt>
                <c:pt idx="5942">
                  <c:v>1.2560774827905181</c:v>
                </c:pt>
                <c:pt idx="5943">
                  <c:v>0.48730592299299463</c:v>
                </c:pt>
                <c:pt idx="5944">
                  <c:v>0.48856067345001924</c:v>
                </c:pt>
                <c:pt idx="5945">
                  <c:v>-0.80515363207413992</c:v>
                </c:pt>
                <c:pt idx="5946">
                  <c:v>-0.58111956822604827</c:v>
                </c:pt>
                <c:pt idx="5947">
                  <c:v>0.60135160990968428</c:v>
                </c:pt>
                <c:pt idx="5948">
                  <c:v>0.74608504509703266</c:v>
                </c:pt>
                <c:pt idx="5949">
                  <c:v>-0.72419195864596397</c:v>
                </c:pt>
                <c:pt idx="5950">
                  <c:v>-1.2921317537525581</c:v>
                </c:pt>
                <c:pt idx="5951">
                  <c:v>-0.49610544186578637</c:v>
                </c:pt>
                <c:pt idx="5952">
                  <c:v>3.3702859857054429E-2</c:v>
                </c:pt>
                <c:pt idx="5953">
                  <c:v>-0.64360573581825897</c:v>
                </c:pt>
                <c:pt idx="5954">
                  <c:v>3.3981502686296391E-2</c:v>
                </c:pt>
                <c:pt idx="5955">
                  <c:v>0.65116065718323868</c:v>
                </c:pt>
                <c:pt idx="5956">
                  <c:v>2.7016167120914002E-2</c:v>
                </c:pt>
                <c:pt idx="5957">
                  <c:v>-1.0521183579273408</c:v>
                </c:pt>
                <c:pt idx="5958">
                  <c:v>-1.7805153004065162</c:v>
                </c:pt>
                <c:pt idx="5959">
                  <c:v>-0.14532119327713394</c:v>
                </c:pt>
                <c:pt idx="5960">
                  <c:v>0.72093798240455187</c:v>
                </c:pt>
                <c:pt idx="5961">
                  <c:v>-6.5490362340025074E-2</c:v>
                </c:pt>
                <c:pt idx="5962">
                  <c:v>0.67021315386697011</c:v>
                </c:pt>
                <c:pt idx="5963">
                  <c:v>1.2221734553285069</c:v>
                </c:pt>
                <c:pt idx="5964">
                  <c:v>-1.6696458885048604</c:v>
                </c:pt>
                <c:pt idx="5965">
                  <c:v>-0.63064199128313037</c:v>
                </c:pt>
                <c:pt idx="5966">
                  <c:v>-1.631060956227083</c:v>
                </c:pt>
                <c:pt idx="5967">
                  <c:v>0.49232955450540533</c:v>
                </c:pt>
                <c:pt idx="5968">
                  <c:v>-0.51191550912291572</c:v>
                </c:pt>
                <c:pt idx="5969">
                  <c:v>0.48104361391966444</c:v>
                </c:pt>
                <c:pt idx="5970">
                  <c:v>0.17607152476655602</c:v>
                </c:pt>
                <c:pt idx="5971">
                  <c:v>0.61139230520282495</c:v>
                </c:pt>
                <c:pt idx="5972">
                  <c:v>0.38752598967922869</c:v>
                </c:pt>
                <c:pt idx="5973">
                  <c:v>1.6057843625714401</c:v>
                </c:pt>
                <c:pt idx="5974">
                  <c:v>1.6149500152478102</c:v>
                </c:pt>
                <c:pt idx="5975">
                  <c:v>1.7212098331066055</c:v>
                </c:pt>
                <c:pt idx="5976">
                  <c:v>-1.1230520283622918</c:v>
                </c:pt>
                <c:pt idx="5977">
                  <c:v>-0.12677015277447512</c:v>
                </c:pt>
                <c:pt idx="5978">
                  <c:v>-0.86758087568813957</c:v>
                </c:pt>
                <c:pt idx="5979">
                  <c:v>0.28363321679705905</c:v>
                </c:pt>
                <c:pt idx="5980">
                  <c:v>-2.0595658660761393</c:v>
                </c:pt>
                <c:pt idx="5981">
                  <c:v>1.5378008221647999</c:v>
                </c:pt>
                <c:pt idx="5982">
                  <c:v>5.5725489607746745E-2</c:v>
                </c:pt>
                <c:pt idx="5983">
                  <c:v>7.4144438094241927E-2</c:v>
                </c:pt>
                <c:pt idx="5984">
                  <c:v>0.10126223355790218</c:v>
                </c:pt>
                <c:pt idx="5985">
                  <c:v>0.93100728757429296</c:v>
                </c:pt>
                <c:pt idx="5986">
                  <c:v>0.64772201989794953</c:v>
                </c:pt>
                <c:pt idx="5987">
                  <c:v>-1.8965870770489575</c:v>
                </c:pt>
                <c:pt idx="5988">
                  <c:v>1.8982720036010561</c:v>
                </c:pt>
                <c:pt idx="5989">
                  <c:v>0.68527972107860391</c:v>
                </c:pt>
                <c:pt idx="5990">
                  <c:v>-0.67405279854038314</c:v>
                </c:pt>
                <c:pt idx="5991">
                  <c:v>0.11554870105950042</c:v>
                </c:pt>
                <c:pt idx="5992">
                  <c:v>-0.62623135471821534</c:v>
                </c:pt>
                <c:pt idx="5993">
                  <c:v>-0.23037804174895524</c:v>
                </c:pt>
                <c:pt idx="5994">
                  <c:v>-1.5405319955579118</c:v>
                </c:pt>
                <c:pt idx="5995">
                  <c:v>0.13603982078972404</c:v>
                </c:pt>
                <c:pt idx="5996">
                  <c:v>-1.2940593294063332</c:v>
                </c:pt>
                <c:pt idx="5997">
                  <c:v>1.1131659782586996</c:v>
                </c:pt>
                <c:pt idx="5998">
                  <c:v>0.58408950806087034</c:v>
                </c:pt>
                <c:pt idx="5999">
                  <c:v>-0.77265105748150187</c:v>
                </c:pt>
                <c:pt idx="6000">
                  <c:v>-1.3943760105092802</c:v>
                </c:pt>
                <c:pt idx="6001">
                  <c:v>0.94310291765555376</c:v>
                </c:pt>
                <c:pt idx="6002">
                  <c:v>1.6273859698171032</c:v>
                </c:pt>
                <c:pt idx="6003">
                  <c:v>0.21524732988601736</c:v>
                </c:pt>
                <c:pt idx="6004">
                  <c:v>-0.96327970162038867</c:v>
                </c:pt>
                <c:pt idx="6005">
                  <c:v>0.42548787640164787</c:v>
                </c:pt>
                <c:pt idx="6006">
                  <c:v>1.2340129221491554</c:v>
                </c:pt>
                <c:pt idx="6007">
                  <c:v>-0.66395130888474352</c:v>
                </c:pt>
                <c:pt idx="6008">
                  <c:v>0.86961135201650419</c:v>
                </c:pt>
                <c:pt idx="6009">
                  <c:v>4.4711464038956275E-2</c:v>
                </c:pt>
                <c:pt idx="6010">
                  <c:v>0.39669847707333789</c:v>
                </c:pt>
                <c:pt idx="6011">
                  <c:v>0.87613311648801462</c:v>
                </c:pt>
                <c:pt idx="6012">
                  <c:v>3.8718852160045683E-2</c:v>
                </c:pt>
                <c:pt idx="6013">
                  <c:v>-1.2064568864266274</c:v>
                </c:pt>
                <c:pt idx="6014">
                  <c:v>-0.44415986367995575</c:v>
                </c:pt>
                <c:pt idx="6015">
                  <c:v>2.1988893585117704</c:v>
                </c:pt>
                <c:pt idx="6016">
                  <c:v>-1.2539351696567858</c:v>
                </c:pt>
                <c:pt idx="6017">
                  <c:v>0.11176481305188678</c:v>
                </c:pt>
                <c:pt idx="6018">
                  <c:v>1.1178352261287736</c:v>
                </c:pt>
                <c:pt idx="6019">
                  <c:v>0.20670478818477014</c:v>
                </c:pt>
                <c:pt idx="6020">
                  <c:v>0.24527468619239393</c:v>
                </c:pt>
                <c:pt idx="6021">
                  <c:v>-0.85386727115707572</c:v>
                </c:pt>
                <c:pt idx="6022">
                  <c:v>-0.13772644822176128</c:v>
                </c:pt>
                <c:pt idx="6023">
                  <c:v>-2.3326888518639199</c:v>
                </c:pt>
                <c:pt idx="6024">
                  <c:v>-5.8793833137523802E-2</c:v>
                </c:pt>
                <c:pt idx="6025">
                  <c:v>-1.1648394405618483</c:v>
                </c:pt>
                <c:pt idx="6026">
                  <c:v>-7.7775182511494262E-2</c:v>
                </c:pt>
                <c:pt idx="6027">
                  <c:v>0.80862435367615315</c:v>
                </c:pt>
                <c:pt idx="6028">
                  <c:v>1.0909321386595328</c:v>
                </c:pt>
                <c:pt idx="6029">
                  <c:v>0.75494280308776196</c:v>
                </c:pt>
                <c:pt idx="6030">
                  <c:v>1.5441915314993628</c:v>
                </c:pt>
                <c:pt idx="6031">
                  <c:v>6.4932210199032878E-2</c:v>
                </c:pt>
                <c:pt idx="6032">
                  <c:v>0.90302084541743532</c:v>
                </c:pt>
                <c:pt idx="6033">
                  <c:v>1.2539351696567858</c:v>
                </c:pt>
                <c:pt idx="6034">
                  <c:v>-0.29146965937738556</c:v>
                </c:pt>
                <c:pt idx="6035">
                  <c:v>0.65322753877329209</c:v>
                </c:pt>
                <c:pt idx="6036">
                  <c:v>0.779236416090621</c:v>
                </c:pt>
                <c:pt idx="6037">
                  <c:v>1.452663968037972</c:v>
                </c:pt>
                <c:pt idx="6038">
                  <c:v>1.2959917252299462</c:v>
                </c:pt>
                <c:pt idx="6039">
                  <c:v>1.3584719883650354</c:v>
                </c:pt>
                <c:pt idx="6040">
                  <c:v>-0.24470075195852056</c:v>
                </c:pt>
                <c:pt idx="6041">
                  <c:v>-0.16928751966555047</c:v>
                </c:pt>
                <c:pt idx="6042">
                  <c:v>0.20755835360739613</c:v>
                </c:pt>
                <c:pt idx="6043">
                  <c:v>-0.42031080754287736</c:v>
                </c:pt>
                <c:pt idx="6044">
                  <c:v>-1.0881592052046312</c:v>
                </c:pt>
                <c:pt idx="6045">
                  <c:v>1.1775565326721487</c:v>
                </c:pt>
                <c:pt idx="6046">
                  <c:v>0.18116483460559446</c:v>
                </c:pt>
                <c:pt idx="6047">
                  <c:v>-1.7102885289201128</c:v>
                </c:pt>
                <c:pt idx="6048">
                  <c:v>0.16759274722964304</c:v>
                </c:pt>
                <c:pt idx="6049">
                  <c:v>7.6937229154558126E-2</c:v>
                </c:pt>
                <c:pt idx="6050">
                  <c:v>0.48448553345117262</c:v>
                </c:pt>
                <c:pt idx="6051">
                  <c:v>0.35871419234078511</c:v>
                </c:pt>
                <c:pt idx="6052">
                  <c:v>3.5096100604234147E-2</c:v>
                </c:pt>
                <c:pt idx="6053">
                  <c:v>0.63813425397520729</c:v>
                </c:pt>
                <c:pt idx="6054">
                  <c:v>0.69340267729638894</c:v>
                </c:pt>
                <c:pt idx="6055">
                  <c:v>-1.4896427814037883</c:v>
                </c:pt>
                <c:pt idx="6056">
                  <c:v>-2.3326888518639199</c:v>
                </c:pt>
                <c:pt idx="6057">
                  <c:v>0.82887175363510901</c:v>
                </c:pt>
                <c:pt idx="6058">
                  <c:v>0.61408022462621636</c:v>
                </c:pt>
                <c:pt idx="6059">
                  <c:v>1.5194376464641008</c:v>
                </c:pt>
                <c:pt idx="6060">
                  <c:v>2.9913500398954995</c:v>
                </c:pt>
                <c:pt idx="6061">
                  <c:v>-0.73765094973325218</c:v>
                </c:pt>
                <c:pt idx="6062">
                  <c:v>0.42457345091955107</c:v>
                </c:pt>
                <c:pt idx="6063">
                  <c:v>0.40787082279044112</c:v>
                </c:pt>
                <c:pt idx="6064">
                  <c:v>1.8965870770489579</c:v>
                </c:pt>
                <c:pt idx="6065">
                  <c:v>-0.74131146684808302</c:v>
                </c:pt>
                <c:pt idx="6066">
                  <c:v>-1.1188761511312597</c:v>
                </c:pt>
                <c:pt idx="6067">
                  <c:v>-1.2322259782183171</c:v>
                </c:pt>
                <c:pt idx="6068">
                  <c:v>-0.72129915795470645</c:v>
                </c:pt>
                <c:pt idx="6069">
                  <c:v>-1.349418652187425</c:v>
                </c:pt>
                <c:pt idx="6070">
                  <c:v>1.1648394405618476</c:v>
                </c:pt>
                <c:pt idx="6071">
                  <c:v>-0.13126312768979645</c:v>
                </c:pt>
                <c:pt idx="6072">
                  <c:v>0.83595996713383469</c:v>
                </c:pt>
                <c:pt idx="6073">
                  <c:v>0.4688858858431873</c:v>
                </c:pt>
                <c:pt idx="6074">
                  <c:v>0.71301573852130007</c:v>
                </c:pt>
                <c:pt idx="6075">
                  <c:v>-6.9398008442799072E-2</c:v>
                </c:pt>
                <c:pt idx="6076">
                  <c:v>-0.45772459364746104</c:v>
                </c:pt>
                <c:pt idx="6077">
                  <c:v>1.3805224521910089</c:v>
                </c:pt>
                <c:pt idx="6078">
                  <c:v>0.43710175943010382</c:v>
                </c:pt>
                <c:pt idx="6079">
                  <c:v>0.71877290017415785</c:v>
                </c:pt>
                <c:pt idx="6080">
                  <c:v>0.97441154655839879</c:v>
                </c:pt>
                <c:pt idx="6081">
                  <c:v>0.36644670485218667</c:v>
                </c:pt>
                <c:pt idx="6082">
                  <c:v>-7.4144438094241927E-2</c:v>
                </c:pt>
                <c:pt idx="6083">
                  <c:v>-0.32329397806531557</c:v>
                </c:pt>
                <c:pt idx="6084">
                  <c:v>-6.9956328723410385E-2</c:v>
                </c:pt>
                <c:pt idx="6085">
                  <c:v>-0.50747594741942015</c:v>
                </c:pt>
                <c:pt idx="6086">
                  <c:v>0.49013019420040593</c:v>
                </c:pt>
                <c:pt idx="6087">
                  <c:v>-0.71373408872909649</c:v>
                </c:pt>
                <c:pt idx="6088">
                  <c:v>-0.84866611981937956</c:v>
                </c:pt>
                <c:pt idx="6089">
                  <c:v>-1.2619215893800584</c:v>
                </c:pt>
                <c:pt idx="6090">
                  <c:v>-0.74277845674906717</c:v>
                </c:pt>
                <c:pt idx="6091">
                  <c:v>7.8054512404315782E-2</c:v>
                </c:pt>
                <c:pt idx="6092">
                  <c:v>-0.15884397585284571</c:v>
                </c:pt>
                <c:pt idx="6093">
                  <c:v>0.15489693959051673</c:v>
                </c:pt>
                <c:pt idx="6094">
                  <c:v>0.65702409114099181</c:v>
                </c:pt>
                <c:pt idx="6095">
                  <c:v>-0.38407599905975753</c:v>
                </c:pt>
                <c:pt idx="6096">
                  <c:v>1.6954504567369273</c:v>
                </c:pt>
                <c:pt idx="6097">
                  <c:v>-0.39790388902613738</c:v>
                </c:pt>
                <c:pt idx="6098">
                  <c:v>1.0679926424302317</c:v>
                </c:pt>
                <c:pt idx="6099">
                  <c:v>-0.27061082695583327</c:v>
                </c:pt>
                <c:pt idx="6100">
                  <c:v>-0.95577774352630918</c:v>
                </c:pt>
                <c:pt idx="6101">
                  <c:v>0.18201417311442261</c:v>
                </c:pt>
                <c:pt idx="6102">
                  <c:v>-0.4221367151145678</c:v>
                </c:pt>
                <c:pt idx="6103">
                  <c:v>0.38048087549322113</c:v>
                </c:pt>
                <c:pt idx="6104">
                  <c:v>-1.0475279958210468</c:v>
                </c:pt>
                <c:pt idx="6105">
                  <c:v>0.12227973550206406</c:v>
                </c:pt>
                <c:pt idx="6106">
                  <c:v>-1.4746088192833346</c:v>
                </c:pt>
                <c:pt idx="6107">
                  <c:v>0.56798114275537437</c:v>
                </c:pt>
                <c:pt idx="6108">
                  <c:v>0.37240971257069655</c:v>
                </c:pt>
                <c:pt idx="6109">
                  <c:v>-5.8514870376568828E-2</c:v>
                </c:pt>
                <c:pt idx="6110">
                  <c:v>-0.67335394343128663</c:v>
                </c:pt>
                <c:pt idx="6111">
                  <c:v>0.627248110052123</c:v>
                </c:pt>
                <c:pt idx="6112">
                  <c:v>0.91692429298360134</c:v>
                </c:pt>
                <c:pt idx="6113">
                  <c:v>-0.27162200690419008</c:v>
                </c:pt>
                <c:pt idx="6114">
                  <c:v>-0.71014600770973368</c:v>
                </c:pt>
                <c:pt idx="6115">
                  <c:v>0.65944501566524816</c:v>
                </c:pt>
                <c:pt idx="6116">
                  <c:v>1.7805153004065157</c:v>
                </c:pt>
                <c:pt idx="6117">
                  <c:v>0.82338736512813382</c:v>
                </c:pt>
                <c:pt idx="6118">
                  <c:v>0.56929054485669428</c:v>
                </c:pt>
                <c:pt idx="6119">
                  <c:v>0.73801655617385287</c:v>
                </c:pt>
                <c:pt idx="6120">
                  <c:v>0.18059868156658679</c:v>
                </c:pt>
                <c:pt idx="6121">
                  <c:v>-0.27494641766209998</c:v>
                </c:pt>
                <c:pt idx="6122">
                  <c:v>-0.77096309296252874</c:v>
                </c:pt>
                <c:pt idx="6123">
                  <c:v>-0.78339312981254394</c:v>
                </c:pt>
                <c:pt idx="6124">
                  <c:v>-0.46205824674039481</c:v>
                </c:pt>
                <c:pt idx="6125">
                  <c:v>-0.49013019420040593</c:v>
                </c:pt>
                <c:pt idx="6126">
                  <c:v>0.47293067750382983</c:v>
                </c:pt>
                <c:pt idx="6127">
                  <c:v>-0.93208170777160171</c:v>
                </c:pt>
                <c:pt idx="6128">
                  <c:v>-0.47729527933338267</c:v>
                </c:pt>
                <c:pt idx="6129">
                  <c:v>1.247239363885412</c:v>
                </c:pt>
                <c:pt idx="6130">
                  <c:v>0.20386065379521873</c:v>
                </c:pt>
                <c:pt idx="6131">
                  <c:v>-0.66117661598384081</c:v>
                </c:pt>
                <c:pt idx="6132">
                  <c:v>1.1681387413254611</c:v>
                </c:pt>
                <c:pt idx="6133">
                  <c:v>0.62284683241503835</c:v>
                </c:pt>
                <c:pt idx="6134">
                  <c:v>-1.4329503938892609</c:v>
                </c:pt>
                <c:pt idx="6135">
                  <c:v>-1.3159187613908758</c:v>
                </c:pt>
                <c:pt idx="6136">
                  <c:v>-0.76983900270532635</c:v>
                </c:pt>
                <c:pt idx="6137">
                  <c:v>0.18512954281140134</c:v>
                </c:pt>
                <c:pt idx="6138">
                  <c:v>1.5898152375323489</c:v>
                </c:pt>
                <c:pt idx="6139">
                  <c:v>1.4930297610481773</c:v>
                </c:pt>
                <c:pt idx="6140">
                  <c:v>-0.44908291100312647</c:v>
                </c:pt>
                <c:pt idx="6141">
                  <c:v>-0.24613573911878023</c:v>
                </c:pt>
                <c:pt idx="6142">
                  <c:v>2.2884959689631716</c:v>
                </c:pt>
                <c:pt idx="6143">
                  <c:v>0.58838854406141339</c:v>
                </c:pt>
                <c:pt idx="6144">
                  <c:v>-0.62792630730178589</c:v>
                </c:pt>
                <c:pt idx="6145">
                  <c:v>-0.92843305321109781</c:v>
                </c:pt>
                <c:pt idx="6146">
                  <c:v>-1.4574801359778915</c:v>
                </c:pt>
                <c:pt idx="6147">
                  <c:v>0.48479871940893926</c:v>
                </c:pt>
                <c:pt idx="6148">
                  <c:v>-3.0080733308042468E-2</c:v>
                </c:pt>
                <c:pt idx="6149">
                  <c:v>1.1769996525598041</c:v>
                </c:pt>
                <c:pt idx="6150">
                  <c:v>-0.63711047945548993</c:v>
                </c:pt>
                <c:pt idx="6151">
                  <c:v>0.26714601705774582</c:v>
                </c:pt>
                <c:pt idx="6152">
                  <c:v>1.8832976791941645</c:v>
                </c:pt>
                <c:pt idx="6153">
                  <c:v>1.7266823188333925E-2</c:v>
                </c:pt>
                <c:pt idx="6154">
                  <c:v>-0.53234149002594189</c:v>
                </c:pt>
                <c:pt idx="6155">
                  <c:v>0.61677258806881241</c:v>
                </c:pt>
                <c:pt idx="6156">
                  <c:v>-0.84627331833243402</c:v>
                </c:pt>
                <c:pt idx="6157">
                  <c:v>-8.3083513317065386E-2</c:v>
                </c:pt>
                <c:pt idx="6158">
                  <c:v>-0.69092565104567061</c:v>
                </c:pt>
                <c:pt idx="6159">
                  <c:v>-1.0501828766730237</c:v>
                </c:pt>
                <c:pt idx="6160">
                  <c:v>-0.43725496389637614</c:v>
                </c:pt>
                <c:pt idx="6161">
                  <c:v>-0.35233618100468533</c:v>
                </c:pt>
                <c:pt idx="6162">
                  <c:v>-0.63336233419974952</c:v>
                </c:pt>
                <c:pt idx="6163">
                  <c:v>1.3570719182728666</c:v>
                </c:pt>
                <c:pt idx="6164">
                  <c:v>-0.55851685108302729</c:v>
                </c:pt>
                <c:pt idx="6165">
                  <c:v>0.18569616587207752</c:v>
                </c:pt>
                <c:pt idx="6166">
                  <c:v>1.9224473336945886</c:v>
                </c:pt>
                <c:pt idx="6167">
                  <c:v>0.610385474193338</c:v>
                </c:pt>
                <c:pt idx="6168">
                  <c:v>0.40152360477070498</c:v>
                </c:pt>
                <c:pt idx="6169">
                  <c:v>0.4003164505603477</c:v>
                </c:pt>
                <c:pt idx="6170">
                  <c:v>-0.25964985769385773</c:v>
                </c:pt>
                <c:pt idx="6171">
                  <c:v>-0.65253826856771657</c:v>
                </c:pt>
                <c:pt idx="6172">
                  <c:v>-0.24843277455521129</c:v>
                </c:pt>
                <c:pt idx="6173">
                  <c:v>0.13126312768979631</c:v>
                </c:pt>
                <c:pt idx="6174">
                  <c:v>1.4267582312528249</c:v>
                </c:pt>
                <c:pt idx="6175">
                  <c:v>1.0977742517058271</c:v>
                </c:pt>
                <c:pt idx="6176">
                  <c:v>0.45586994678626791</c:v>
                </c:pt>
                <c:pt idx="6177">
                  <c:v>1.301818149470892</c:v>
                </c:pt>
                <c:pt idx="6178">
                  <c:v>-0.86798668463562856</c:v>
                </c:pt>
                <c:pt idx="6179">
                  <c:v>1.5038665589796624E-2</c:v>
                </c:pt>
                <c:pt idx="6180">
                  <c:v>1.321566238538298</c:v>
                </c:pt>
                <c:pt idx="6181">
                  <c:v>1.5534319936922953</c:v>
                </c:pt>
                <c:pt idx="6182">
                  <c:v>-5.9630748960380085E-2</c:v>
                </c:pt>
                <c:pt idx="6183">
                  <c:v>-0.81637218281073154</c:v>
                </c:pt>
                <c:pt idx="6184">
                  <c:v>4.6384098218392365E-2</c:v>
                </c:pt>
                <c:pt idx="6185">
                  <c:v>-0.95467904729684305</c:v>
                </c:pt>
                <c:pt idx="6186">
                  <c:v>0.99841993820770636</c:v>
                </c:pt>
                <c:pt idx="6187">
                  <c:v>-1.0239584406597191</c:v>
                </c:pt>
                <c:pt idx="6188">
                  <c:v>-2.3326888518639199</c:v>
                </c:pt>
                <c:pt idx="6189">
                  <c:v>1.7751055684385622</c:v>
                </c:pt>
                <c:pt idx="6190">
                  <c:v>-1.2930949410099382</c:v>
                </c:pt>
                <c:pt idx="6191">
                  <c:v>-0.61609907871067826</c:v>
                </c:pt>
                <c:pt idx="6192">
                  <c:v>-6.3815966425273263E-2</c:v>
                </c:pt>
                <c:pt idx="6193">
                  <c:v>-0.85949446893684767</c:v>
                </c:pt>
                <c:pt idx="6194">
                  <c:v>1.4866931290695948</c:v>
                </c:pt>
                <c:pt idx="6195">
                  <c:v>-0.53105842767224587</c:v>
                </c:pt>
                <c:pt idx="6196">
                  <c:v>7.7495858686964347E-2</c:v>
                </c:pt>
                <c:pt idx="6197">
                  <c:v>-0.11975496469408257</c:v>
                </c:pt>
                <c:pt idx="6198">
                  <c:v>2.8528540307235564</c:v>
                </c:pt>
                <c:pt idx="6199">
                  <c:v>0.61812044700449797</c:v>
                </c:pt>
                <c:pt idx="6200">
                  <c:v>0.83833205164895663</c:v>
                </c:pt>
                <c:pt idx="6201">
                  <c:v>0.96682885577598643</c:v>
                </c:pt>
                <c:pt idx="6202">
                  <c:v>1.6574248118468573</c:v>
                </c:pt>
                <c:pt idx="6203">
                  <c:v>0.54813119522929787</c:v>
                </c:pt>
                <c:pt idx="6204">
                  <c:v>1.7449647734517633</c:v>
                </c:pt>
                <c:pt idx="6205">
                  <c:v>-0.32153393581323109</c:v>
                </c:pt>
                <c:pt idx="6206">
                  <c:v>-0.51604701144699783</c:v>
                </c:pt>
                <c:pt idx="6207">
                  <c:v>-0.62555387737834001</c:v>
                </c:pt>
                <c:pt idx="6208">
                  <c:v>0.77999117936527873</c:v>
                </c:pt>
                <c:pt idx="6209">
                  <c:v>-0.12059646935222666</c:v>
                </c:pt>
                <c:pt idx="6210">
                  <c:v>-5.0127205753080209E-3</c:v>
                </c:pt>
                <c:pt idx="6211">
                  <c:v>0.49579051503403426</c:v>
                </c:pt>
                <c:pt idx="6212">
                  <c:v>0.72672813929597502</c:v>
                </c:pt>
                <c:pt idx="6213">
                  <c:v>-1.7657616766867195</c:v>
                </c:pt>
                <c:pt idx="6214">
                  <c:v>-0.16364014079997519</c:v>
                </c:pt>
                <c:pt idx="6215">
                  <c:v>-0.56830840190845844</c:v>
                </c:pt>
                <c:pt idx="6216">
                  <c:v>-0.20158653410762423</c:v>
                </c:pt>
                <c:pt idx="6217">
                  <c:v>1.4275292616054984</c:v>
                </c:pt>
                <c:pt idx="6218">
                  <c:v>-2.3326888518639199</c:v>
                </c:pt>
                <c:pt idx="6219">
                  <c:v>0.56438529345553834</c:v>
                </c:pt>
                <c:pt idx="6220">
                  <c:v>-0.45958081628995479</c:v>
                </c:pt>
                <c:pt idx="6221">
                  <c:v>-0.45896189976233609</c:v>
                </c:pt>
                <c:pt idx="6222">
                  <c:v>1.0034752836232896</c:v>
                </c:pt>
                <c:pt idx="6223">
                  <c:v>0.28218394752832893</c:v>
                </c:pt>
                <c:pt idx="6224">
                  <c:v>-0.22837669536369345</c:v>
                </c:pt>
                <c:pt idx="6225">
                  <c:v>1.3754847050777392</c:v>
                </c:pt>
                <c:pt idx="6226">
                  <c:v>-1.3863231162931962</c:v>
                </c:pt>
                <c:pt idx="6227">
                  <c:v>0.47760738381853551</c:v>
                </c:pt>
                <c:pt idx="6228">
                  <c:v>-0.65598773052257875</c:v>
                </c:pt>
                <c:pt idx="6229">
                  <c:v>0.45401686666455549</c:v>
                </c:pt>
                <c:pt idx="6230">
                  <c:v>-0.39188256766474622</c:v>
                </c:pt>
                <c:pt idx="6231">
                  <c:v>0.58640302706426362</c:v>
                </c:pt>
                <c:pt idx="6232">
                  <c:v>0.21496232874696444</c:v>
                </c:pt>
                <c:pt idx="6233">
                  <c:v>0.76909014934265052</c:v>
                </c:pt>
                <c:pt idx="6234">
                  <c:v>-0.83083651295580951</c:v>
                </c:pt>
                <c:pt idx="6235">
                  <c:v>-0.78794322007847661</c:v>
                </c:pt>
                <c:pt idx="6236">
                  <c:v>2.2846927144759093</c:v>
                </c:pt>
                <c:pt idx="6237">
                  <c:v>0.89218838347973861</c:v>
                </c:pt>
                <c:pt idx="6238">
                  <c:v>-1.5387099383388971</c:v>
                </c:pt>
                <c:pt idx="6239">
                  <c:v>-0.92202421945447355</c:v>
                </c:pt>
                <c:pt idx="6240">
                  <c:v>1.1378242727463432</c:v>
                </c:pt>
                <c:pt idx="6241">
                  <c:v>-0.71733138222069293</c:v>
                </c:pt>
                <c:pt idx="6242">
                  <c:v>-5.7120124438204044E-2</c:v>
                </c:pt>
                <c:pt idx="6243">
                  <c:v>8.9232937742918211E-2</c:v>
                </c:pt>
                <c:pt idx="6244">
                  <c:v>-1.1013423298165383</c:v>
                </c:pt>
                <c:pt idx="6245">
                  <c:v>-0.18201417311442261</c:v>
                </c:pt>
                <c:pt idx="6246">
                  <c:v>-0.15602441532975098</c:v>
                </c:pt>
                <c:pt idx="6247">
                  <c:v>0.10686214557624799</c:v>
                </c:pt>
                <c:pt idx="6248">
                  <c:v>0.24728409374159183</c:v>
                </c:pt>
                <c:pt idx="6249">
                  <c:v>0.95117093719420087</c:v>
                </c:pt>
                <c:pt idx="6250">
                  <c:v>2.7848331374634395E-4</c:v>
                </c:pt>
                <c:pt idx="6251">
                  <c:v>-4.4711464038956136E-2</c:v>
                </c:pt>
                <c:pt idx="6252">
                  <c:v>-1.6486898102949823</c:v>
                </c:pt>
                <c:pt idx="6253">
                  <c:v>-1.6618401559818812</c:v>
                </c:pt>
                <c:pt idx="6254">
                  <c:v>1.0376969260205582</c:v>
                </c:pt>
                <c:pt idx="6255">
                  <c:v>-1.377999207123902</c:v>
                </c:pt>
                <c:pt idx="6256">
                  <c:v>0.61778337707470332</c:v>
                </c:pt>
                <c:pt idx="6257">
                  <c:v>-2.0435760737669675</c:v>
                </c:pt>
                <c:pt idx="6258">
                  <c:v>0.29292280436235457</c:v>
                </c:pt>
                <c:pt idx="6259">
                  <c:v>-0.60035088336932696</c:v>
                </c:pt>
                <c:pt idx="6260">
                  <c:v>0.76311476348398777</c:v>
                </c:pt>
                <c:pt idx="6261">
                  <c:v>1.322901198071033</c:v>
                </c:pt>
                <c:pt idx="6262">
                  <c:v>-0.15827996343286296</c:v>
                </c:pt>
                <c:pt idx="6263">
                  <c:v>1.1873616742843709</c:v>
                </c:pt>
                <c:pt idx="6264">
                  <c:v>-1.4478812615495695</c:v>
                </c:pt>
                <c:pt idx="6265">
                  <c:v>-0.96505275916242483</c:v>
                </c:pt>
                <c:pt idx="6266">
                  <c:v>-0.58177911110655667</c:v>
                </c:pt>
                <c:pt idx="6267">
                  <c:v>2.1775282926744177</c:v>
                </c:pt>
                <c:pt idx="6268">
                  <c:v>1.8041084359163762</c:v>
                </c:pt>
                <c:pt idx="6269">
                  <c:v>-1.8332166494895201</c:v>
                </c:pt>
                <c:pt idx="6270">
                  <c:v>-0.50146676545714175</c:v>
                </c:pt>
                <c:pt idx="6271">
                  <c:v>-0.75642485310381624</c:v>
                </c:pt>
                <c:pt idx="6272">
                  <c:v>1.0816380313373903</c:v>
                </c:pt>
                <c:pt idx="6273">
                  <c:v>-0.88516188587258038</c:v>
                </c:pt>
                <c:pt idx="6274">
                  <c:v>-0.39820533230529392</c:v>
                </c:pt>
                <c:pt idx="6275">
                  <c:v>1.8468382870588342</c:v>
                </c:pt>
                <c:pt idx="6276">
                  <c:v>-1.9189244994945556</c:v>
                </c:pt>
                <c:pt idx="6277">
                  <c:v>1.2844690350727845</c:v>
                </c:pt>
                <c:pt idx="6278">
                  <c:v>-1.3057271175255887</c:v>
                </c:pt>
                <c:pt idx="6279">
                  <c:v>0.10742231823327286</c:v>
                </c:pt>
                <c:pt idx="6280">
                  <c:v>-0.19051488895773816</c:v>
                </c:pt>
                <c:pt idx="6281">
                  <c:v>0.20272346290028181</c:v>
                </c:pt>
                <c:pt idx="6282">
                  <c:v>-9.8183646183586132E-2</c:v>
                </c:pt>
                <c:pt idx="6283">
                  <c:v>-0.74608504509703266</c:v>
                </c:pt>
                <c:pt idx="6284">
                  <c:v>-0.17494030280923772</c:v>
                </c:pt>
                <c:pt idx="6285">
                  <c:v>-0.87531586079882406</c:v>
                </c:pt>
                <c:pt idx="6286">
                  <c:v>1.011338932223439</c:v>
                </c:pt>
                <c:pt idx="6287">
                  <c:v>-0.48511195292562564</c:v>
                </c:pt>
                <c:pt idx="6288">
                  <c:v>0.62860479349018639</c:v>
                </c:pt>
                <c:pt idx="6289">
                  <c:v>-0.77885920087955973</c:v>
                </c:pt>
                <c:pt idx="6290">
                  <c:v>0.1953380399076699</c:v>
                </c:pt>
                <c:pt idx="6291">
                  <c:v>2.3679510667103152</c:v>
                </c:pt>
                <c:pt idx="6292">
                  <c:v>-0.82456050250637536</c:v>
                </c:pt>
                <c:pt idx="6293">
                  <c:v>-0.52625469802745106</c:v>
                </c:pt>
                <c:pt idx="6294">
                  <c:v>0.91353755134491887</c:v>
                </c:pt>
                <c:pt idx="6295">
                  <c:v>-1.2430073470424157</c:v>
                </c:pt>
                <c:pt idx="6296">
                  <c:v>0.88269236054945799</c:v>
                </c:pt>
                <c:pt idx="6297">
                  <c:v>0.5634058744340662</c:v>
                </c:pt>
                <c:pt idx="6298">
                  <c:v>1.0876559338143641</c:v>
                </c:pt>
                <c:pt idx="6299">
                  <c:v>-0.8554722770888431</c:v>
                </c:pt>
                <c:pt idx="6300">
                  <c:v>0.88104899683940463</c:v>
                </c:pt>
                <c:pt idx="6301">
                  <c:v>-1.9667091302654123</c:v>
                </c:pt>
                <c:pt idx="6302">
                  <c:v>-1.8170168604561061</c:v>
                </c:pt>
                <c:pt idx="6303">
                  <c:v>1.4854329427881445</c:v>
                </c:pt>
                <c:pt idx="6304">
                  <c:v>-0.61694100912067751</c:v>
                </c:pt>
                <c:pt idx="6305">
                  <c:v>-1.0638150111797682</c:v>
                </c:pt>
                <c:pt idx="6306">
                  <c:v>-8.6330898510610186E-3</c:v>
                </c:pt>
                <c:pt idx="6307">
                  <c:v>1.3391080627853367</c:v>
                </c:pt>
                <c:pt idx="6308">
                  <c:v>2.3116173293815791E-2</c:v>
                </c:pt>
                <c:pt idx="6309">
                  <c:v>-1.1938677132966391</c:v>
                </c:pt>
                <c:pt idx="6310">
                  <c:v>0.44831297006941934</c:v>
                </c:pt>
                <c:pt idx="6311">
                  <c:v>0.77885920087955973</c:v>
                </c:pt>
                <c:pt idx="6312">
                  <c:v>0.21325268767525513</c:v>
                </c:pt>
                <c:pt idx="6313">
                  <c:v>2.70760686802232</c:v>
                </c:pt>
                <c:pt idx="6314">
                  <c:v>1.108006226701395</c:v>
                </c:pt>
                <c:pt idx="6315">
                  <c:v>0.59502378120264343</c:v>
                </c:pt>
                <c:pt idx="6316">
                  <c:v>1.4631420712061782</c:v>
                </c:pt>
                <c:pt idx="6317">
                  <c:v>1.0555149674202695</c:v>
                </c:pt>
                <c:pt idx="6318">
                  <c:v>1.3965880168977214</c:v>
                </c:pt>
                <c:pt idx="6319">
                  <c:v>0.51541082385164128</c:v>
                </c:pt>
                <c:pt idx="6320">
                  <c:v>-1.3812449959902331</c:v>
                </c:pt>
                <c:pt idx="6321">
                  <c:v>-0.61374399236616084</c:v>
                </c:pt>
                <c:pt idx="6322">
                  <c:v>-0.17409203330737189</c:v>
                </c:pt>
                <c:pt idx="6323">
                  <c:v>0.46453851640277621</c:v>
                </c:pt>
                <c:pt idx="6324">
                  <c:v>1.0220786119557561</c:v>
                </c:pt>
                <c:pt idx="6325">
                  <c:v>0.23724686409149057</c:v>
                </c:pt>
                <c:pt idx="6326">
                  <c:v>-0.48292031546728004</c:v>
                </c:pt>
                <c:pt idx="6327">
                  <c:v>-0.55396577832290894</c:v>
                </c:pt>
                <c:pt idx="6328">
                  <c:v>0.75549837736553127</c:v>
                </c:pt>
                <c:pt idx="6329">
                  <c:v>-0.9527042926462399</c:v>
                </c:pt>
                <c:pt idx="6330">
                  <c:v>5.6283330381724665E-2</c:v>
                </c:pt>
                <c:pt idx="6331">
                  <c:v>-0.4429307866686884</c:v>
                </c:pt>
                <c:pt idx="6332">
                  <c:v>2.673758320820456E-2</c:v>
                </c:pt>
                <c:pt idx="6333">
                  <c:v>0.1194744820146468</c:v>
                </c:pt>
                <c:pt idx="6334">
                  <c:v>-0.77546923543199997</c:v>
                </c:pt>
                <c:pt idx="6335">
                  <c:v>-1.6017536882342593</c:v>
                </c:pt>
                <c:pt idx="6336">
                  <c:v>1.6093327286112351</c:v>
                </c:pt>
                <c:pt idx="6337">
                  <c:v>0.3819782433906409</c:v>
                </c:pt>
                <c:pt idx="6338">
                  <c:v>-1.2898889661570478</c:v>
                </c:pt>
                <c:pt idx="6339">
                  <c:v>0.21695770478448584</c:v>
                </c:pt>
                <c:pt idx="6340">
                  <c:v>-1.7298483609847968</c:v>
                </c:pt>
                <c:pt idx="6341">
                  <c:v>-0.656333105728649</c:v>
                </c:pt>
                <c:pt idx="6342">
                  <c:v>-1.1697931701044624</c:v>
                </c:pt>
                <c:pt idx="6343">
                  <c:v>-1.0866502166048559</c:v>
                </c:pt>
                <c:pt idx="6344">
                  <c:v>-0.39098059899117221</c:v>
                </c:pt>
                <c:pt idx="6345">
                  <c:v>0.86636430511944773</c:v>
                </c:pt>
                <c:pt idx="6346">
                  <c:v>-0.51477484479255164</c:v>
                </c:pt>
                <c:pt idx="6347">
                  <c:v>-0.16392238433118861</c:v>
                </c:pt>
                <c:pt idx="6348">
                  <c:v>-1.9084965025982157</c:v>
                </c:pt>
                <c:pt idx="6349">
                  <c:v>-1.1831455401413378</c:v>
                </c:pt>
                <c:pt idx="6350">
                  <c:v>0.57256833171854316</c:v>
                </c:pt>
                <c:pt idx="6351">
                  <c:v>-1.0405639034152796</c:v>
                </c:pt>
                <c:pt idx="6352">
                  <c:v>-0.91100435594068774</c:v>
                </c:pt>
                <c:pt idx="6353">
                  <c:v>1.1167955109213128</c:v>
                </c:pt>
                <c:pt idx="6354">
                  <c:v>-1.6247743739488318</c:v>
                </c:pt>
                <c:pt idx="6355">
                  <c:v>-1.1703453584351211</c:v>
                </c:pt>
                <c:pt idx="6356">
                  <c:v>0.93617435632516888</c:v>
                </c:pt>
                <c:pt idx="6357">
                  <c:v>0.55266758060119558</c:v>
                </c:pt>
                <c:pt idx="6358">
                  <c:v>0.91396032066604438</c:v>
                </c:pt>
                <c:pt idx="6359">
                  <c:v>-2.0237563957768505</c:v>
                </c:pt>
                <c:pt idx="6360">
                  <c:v>0.60736868430338598</c:v>
                </c:pt>
                <c:pt idx="6361">
                  <c:v>0.58013072754591788</c:v>
                </c:pt>
                <c:pt idx="6362">
                  <c:v>0.90721548543147279</c:v>
                </c:pt>
                <c:pt idx="6363">
                  <c:v>0.31011763364080908</c:v>
                </c:pt>
                <c:pt idx="6364">
                  <c:v>-1.2174853158190238</c:v>
                </c:pt>
                <c:pt idx="6365">
                  <c:v>-0.93703796596834898</c:v>
                </c:pt>
                <c:pt idx="6366">
                  <c:v>2.1942271068081909</c:v>
                </c:pt>
                <c:pt idx="6367">
                  <c:v>-0.29583095435986084</c:v>
                </c:pt>
                <c:pt idx="6368">
                  <c:v>-1.8615985029467366</c:v>
                </c:pt>
                <c:pt idx="6369">
                  <c:v>-0.59635396865971957</c:v>
                </c:pt>
                <c:pt idx="6370">
                  <c:v>-0.39428937927417662</c:v>
                </c:pt>
                <c:pt idx="6371">
                  <c:v>0.94767449411266536</c:v>
                </c:pt>
                <c:pt idx="6372">
                  <c:v>8.4201350008428655E-2</c:v>
                </c:pt>
                <c:pt idx="6373">
                  <c:v>0.53250193441388194</c:v>
                </c:pt>
                <c:pt idx="6374">
                  <c:v>1.3591730230840264</c:v>
                </c:pt>
                <c:pt idx="6375">
                  <c:v>0.39248405723668844</c:v>
                </c:pt>
                <c:pt idx="6376">
                  <c:v>-1.3459658795212959</c:v>
                </c:pt>
                <c:pt idx="6377">
                  <c:v>1.3929051215382837</c:v>
                </c:pt>
                <c:pt idx="6378">
                  <c:v>1.1725576889074343</c:v>
                </c:pt>
                <c:pt idx="6379">
                  <c:v>-0.27610344520979352</c:v>
                </c:pt>
                <c:pt idx="6380">
                  <c:v>0.68598426518527533</c:v>
                </c:pt>
                <c:pt idx="6381">
                  <c:v>-0.31391850516743863</c:v>
                </c:pt>
                <c:pt idx="6382">
                  <c:v>-1.6913619622188991</c:v>
                </c:pt>
                <c:pt idx="6383">
                  <c:v>-0.56765394442094608</c:v>
                </c:pt>
                <c:pt idx="6384">
                  <c:v>-8.3545964941922624E-3</c:v>
                </c:pt>
                <c:pt idx="6385">
                  <c:v>-4.2342111947762634E-2</c:v>
                </c:pt>
                <c:pt idx="6386">
                  <c:v>0.49799603791878244</c:v>
                </c:pt>
                <c:pt idx="6387">
                  <c:v>-0.73911396795991402</c:v>
                </c:pt>
                <c:pt idx="6388">
                  <c:v>-1.1477223224592217</c:v>
                </c:pt>
                <c:pt idx="6389">
                  <c:v>-0.60268684962252894</c:v>
                </c:pt>
                <c:pt idx="6390">
                  <c:v>-2.3326888518639199</c:v>
                </c:pt>
                <c:pt idx="6391">
                  <c:v>0.34213144780587035</c:v>
                </c:pt>
                <c:pt idx="6392">
                  <c:v>0.60268684962252905</c:v>
                </c:pt>
                <c:pt idx="6393">
                  <c:v>-1.400289953227591</c:v>
                </c:pt>
                <c:pt idx="6394">
                  <c:v>-0.87205266639577261</c:v>
                </c:pt>
                <c:pt idx="6395">
                  <c:v>-3.4260148153949184E-2</c:v>
                </c:pt>
                <c:pt idx="6396">
                  <c:v>0.81443064460445436</c:v>
                </c:pt>
                <c:pt idx="6397">
                  <c:v>0.62758717259449537</c:v>
                </c:pt>
                <c:pt idx="6398">
                  <c:v>-0.55169454330888745</c:v>
                </c:pt>
                <c:pt idx="6399">
                  <c:v>0.13098224005526299</c:v>
                </c:pt>
                <c:pt idx="6400">
                  <c:v>-0.40363753464226126</c:v>
                </c:pt>
                <c:pt idx="6401">
                  <c:v>-1.5977488697891884</c:v>
                </c:pt>
                <c:pt idx="6402">
                  <c:v>-2.3326888518639199</c:v>
                </c:pt>
                <c:pt idx="6403">
                  <c:v>-0.94397217295168001</c:v>
                </c:pt>
                <c:pt idx="6404">
                  <c:v>-5.3215418192119397E-2</c:v>
                </c:pt>
                <c:pt idx="6405">
                  <c:v>1.1571899664412175</c:v>
                </c:pt>
                <c:pt idx="6406">
                  <c:v>0.7119389025021674</c:v>
                </c:pt>
                <c:pt idx="6407">
                  <c:v>-0.50589281508903916</c:v>
                </c:pt>
                <c:pt idx="6408">
                  <c:v>-1.483756355206397</c:v>
                </c:pt>
                <c:pt idx="6409">
                  <c:v>-0.65840700411897823</c:v>
                </c:pt>
                <c:pt idx="6410">
                  <c:v>1.5350810717631833</c:v>
                </c:pt>
                <c:pt idx="6411">
                  <c:v>-0.60569507710119674</c:v>
                </c:pt>
                <c:pt idx="6412">
                  <c:v>-0.19760932445915638</c:v>
                </c:pt>
                <c:pt idx="6413">
                  <c:v>0.3306383486947278</c:v>
                </c:pt>
                <c:pt idx="6414">
                  <c:v>-2.3326888518639199</c:v>
                </c:pt>
                <c:pt idx="6415">
                  <c:v>-1.798466582786145</c:v>
                </c:pt>
                <c:pt idx="6416">
                  <c:v>-0.28421309118179283</c:v>
                </c:pt>
                <c:pt idx="6417">
                  <c:v>-0.73400029010976209</c:v>
                </c:pt>
                <c:pt idx="6418">
                  <c:v>1.0011742274573407</c:v>
                </c:pt>
                <c:pt idx="6419">
                  <c:v>-0.46593492396852587</c:v>
                </c:pt>
                <c:pt idx="6420">
                  <c:v>1.8816596962522092</c:v>
                </c:pt>
                <c:pt idx="6421">
                  <c:v>4.708106715962402E-2</c:v>
                </c:pt>
                <c:pt idx="6422">
                  <c:v>-0.84786797998600627</c:v>
                </c:pt>
                <c:pt idx="6423">
                  <c:v>0.27726084249893251</c:v>
                </c:pt>
                <c:pt idx="6424">
                  <c:v>-0.12382303377605686</c:v>
                </c:pt>
                <c:pt idx="6425">
                  <c:v>-1.353931448774206</c:v>
                </c:pt>
                <c:pt idx="6426">
                  <c:v>-0.65184930823944287</c:v>
                </c:pt>
                <c:pt idx="6427">
                  <c:v>-1.8727398202772958</c:v>
                </c:pt>
                <c:pt idx="6428">
                  <c:v>0.63336233419974919</c:v>
                </c:pt>
                <c:pt idx="6429">
                  <c:v>-2.0887767046267713E-2</c:v>
                </c:pt>
                <c:pt idx="6430">
                  <c:v>-2.0194581985412574</c:v>
                </c:pt>
                <c:pt idx="6431">
                  <c:v>0.40968732465698393</c:v>
                </c:pt>
                <c:pt idx="6432">
                  <c:v>-0.81249217160865972</c:v>
                </c:pt>
                <c:pt idx="6433">
                  <c:v>-0.35337347886860171</c:v>
                </c:pt>
                <c:pt idx="6434">
                  <c:v>0.57388116888004037</c:v>
                </c:pt>
                <c:pt idx="6435">
                  <c:v>-0.89177384189936526</c:v>
                </c:pt>
                <c:pt idx="6436">
                  <c:v>0.63984203308306808</c:v>
                </c:pt>
                <c:pt idx="6437">
                  <c:v>1.9136844887986497</c:v>
                </c:pt>
                <c:pt idx="6438">
                  <c:v>-1.0569743909870817</c:v>
                </c:pt>
                <c:pt idx="6439">
                  <c:v>-1.3044219130343171</c:v>
                </c:pt>
                <c:pt idx="6440">
                  <c:v>9.0630996571565717E-2</c:v>
                </c:pt>
                <c:pt idx="6441">
                  <c:v>-4.5408379476724881E-2</c:v>
                </c:pt>
                <c:pt idx="6442">
                  <c:v>0.27581415372936391</c:v>
                </c:pt>
                <c:pt idx="6443">
                  <c:v>0.78718374049712903</c:v>
                </c:pt>
                <c:pt idx="6444">
                  <c:v>-1.0731791212360726</c:v>
                </c:pt>
                <c:pt idx="6445">
                  <c:v>1.6093327286112351</c:v>
                </c:pt>
                <c:pt idx="6446">
                  <c:v>0.98114898810753626</c:v>
                </c:pt>
                <c:pt idx="6447">
                  <c:v>-0.13632089835895073</c:v>
                </c:pt>
                <c:pt idx="6448">
                  <c:v>1.3418436187786389</c:v>
                </c:pt>
                <c:pt idx="6449">
                  <c:v>0.80322963869495712</c:v>
                </c:pt>
                <c:pt idx="6450">
                  <c:v>-1.1659377974556275</c:v>
                </c:pt>
                <c:pt idx="6451">
                  <c:v>-0.89301792694917881</c:v>
                </c:pt>
                <c:pt idx="6452">
                  <c:v>1.3445892531704102</c:v>
                </c:pt>
                <c:pt idx="6453">
                  <c:v>-0.60168531924631741</c:v>
                </c:pt>
                <c:pt idx="6454">
                  <c:v>0.5585168510830274</c:v>
                </c:pt>
                <c:pt idx="6455">
                  <c:v>-0.7119389025021674</c:v>
                </c:pt>
                <c:pt idx="6456">
                  <c:v>0.3165525336191346</c:v>
                </c:pt>
                <c:pt idx="6457">
                  <c:v>0.26080215320628708</c:v>
                </c:pt>
                <c:pt idx="6458">
                  <c:v>-0.96460921048857162</c:v>
                </c:pt>
                <c:pt idx="6459">
                  <c:v>1.3073617576746281</c:v>
                </c:pt>
                <c:pt idx="6460">
                  <c:v>1.2286638456944146</c:v>
                </c:pt>
                <c:pt idx="6461">
                  <c:v>-1.4938791873870549</c:v>
                </c:pt>
                <c:pt idx="6462">
                  <c:v>0.58111956822604827</c:v>
                </c:pt>
                <c:pt idx="6463">
                  <c:v>-0.64909655361571095</c:v>
                </c:pt>
                <c:pt idx="6464">
                  <c:v>-7.0514670811769251E-2</c:v>
                </c:pt>
                <c:pt idx="6465">
                  <c:v>0.17805170638323981</c:v>
                </c:pt>
                <c:pt idx="6466">
                  <c:v>1.0608772378661822</c:v>
                </c:pt>
                <c:pt idx="6467">
                  <c:v>0.48135627970058187</c:v>
                </c:pt>
                <c:pt idx="6468">
                  <c:v>0.94397217295168179</c:v>
                </c:pt>
                <c:pt idx="6469">
                  <c:v>-0.92714824058505196</c:v>
                </c:pt>
                <c:pt idx="6470">
                  <c:v>-1.1362296610272655</c:v>
                </c:pt>
                <c:pt idx="6471">
                  <c:v>-1.2298494895665191</c:v>
                </c:pt>
                <c:pt idx="6472">
                  <c:v>-0.89260307843470865</c:v>
                </c:pt>
                <c:pt idx="6473">
                  <c:v>-0.30107195418608457</c:v>
                </c:pt>
                <c:pt idx="6474">
                  <c:v>1.0310402567967707</c:v>
                </c:pt>
                <c:pt idx="6475">
                  <c:v>-0.78263635830804401</c:v>
                </c:pt>
                <c:pt idx="6476">
                  <c:v>-1.2889297547824616</c:v>
                </c:pt>
                <c:pt idx="6477">
                  <c:v>0.44831297006941934</c:v>
                </c:pt>
                <c:pt idx="6478">
                  <c:v>0.26137843075131395</c:v>
                </c:pt>
                <c:pt idx="6479">
                  <c:v>-0.36079389440009479</c:v>
                </c:pt>
                <c:pt idx="6480">
                  <c:v>0.64634870886129991</c:v>
                </c:pt>
                <c:pt idx="6481">
                  <c:v>0.29466739548826199</c:v>
                </c:pt>
                <c:pt idx="6482">
                  <c:v>-0.54975003344098372</c:v>
                </c:pt>
                <c:pt idx="6483">
                  <c:v>0.13997589525571652</c:v>
                </c:pt>
                <c:pt idx="6484">
                  <c:v>-0.5627532286009449</c:v>
                </c:pt>
                <c:pt idx="6485">
                  <c:v>0.26570329464582171</c:v>
                </c:pt>
                <c:pt idx="6486">
                  <c:v>-0.37599387011330127</c:v>
                </c:pt>
                <c:pt idx="6487">
                  <c:v>8.0009993419643516E-2</c:v>
                </c:pt>
                <c:pt idx="6488">
                  <c:v>-1.3976965872523919</c:v>
                </c:pt>
                <c:pt idx="6489">
                  <c:v>-0.35233618100468533</c:v>
                </c:pt>
                <c:pt idx="6490">
                  <c:v>2.2164060747796741</c:v>
                </c:pt>
                <c:pt idx="6491">
                  <c:v>1.1404884072981487</c:v>
                </c:pt>
                <c:pt idx="6492">
                  <c:v>0.63557606831256885</c:v>
                </c:pt>
                <c:pt idx="6493">
                  <c:v>-0.7372854418664484</c:v>
                </c:pt>
                <c:pt idx="6494">
                  <c:v>0.24470075195852067</c:v>
                </c:pt>
                <c:pt idx="6495">
                  <c:v>-2.3326888518639199</c:v>
                </c:pt>
                <c:pt idx="6496">
                  <c:v>-2.3326888518639199</c:v>
                </c:pt>
                <c:pt idx="6497">
                  <c:v>-1.4115125248570417</c:v>
                </c:pt>
                <c:pt idx="6498">
                  <c:v>-0.98159973499146835</c:v>
                </c:pt>
                <c:pt idx="6499">
                  <c:v>1.1803464275952706</c:v>
                </c:pt>
                <c:pt idx="6500">
                  <c:v>-0.62589258013960347</c:v>
                </c:pt>
                <c:pt idx="6501">
                  <c:v>-0.8070806105588233</c:v>
                </c:pt>
                <c:pt idx="6502">
                  <c:v>-8.643734048187196E-2</c:v>
                </c:pt>
                <c:pt idx="6503">
                  <c:v>-0.33770575823215332</c:v>
                </c:pt>
                <c:pt idx="6504">
                  <c:v>-1.1142014900103847</c:v>
                </c:pt>
                <c:pt idx="6505">
                  <c:v>-0.56307952153728025</c:v>
                </c:pt>
                <c:pt idx="6506">
                  <c:v>1.4290738733982735</c:v>
                </c:pt>
                <c:pt idx="6507">
                  <c:v>-0.37121605799379176</c:v>
                </c:pt>
                <c:pt idx="6508">
                  <c:v>0.84866611981938123</c:v>
                </c:pt>
                <c:pt idx="6509">
                  <c:v>0.48073099515844742</c:v>
                </c:pt>
                <c:pt idx="6510">
                  <c:v>0.39459039109764782</c:v>
                </c:pt>
                <c:pt idx="6511">
                  <c:v>-0.59037638336522968</c:v>
                </c:pt>
                <c:pt idx="6512">
                  <c:v>-0.7560541849354705</c:v>
                </c:pt>
                <c:pt idx="6513">
                  <c:v>-0.70513799434202185</c:v>
                </c:pt>
                <c:pt idx="6514">
                  <c:v>-7.9451253664993865E-2</c:v>
                </c:pt>
                <c:pt idx="6515">
                  <c:v>-0.36406515721284316</c:v>
                </c:pt>
                <c:pt idx="6516">
                  <c:v>-0.62996263492007598</c:v>
                </c:pt>
                <c:pt idx="6517">
                  <c:v>-0.45927133603521914</c:v>
                </c:pt>
                <c:pt idx="6518">
                  <c:v>-0.85909162452935794</c:v>
                </c:pt>
                <c:pt idx="6519">
                  <c:v>5.1542224472693077E-2</c:v>
                </c:pt>
                <c:pt idx="6520">
                  <c:v>-0.28305343776953951</c:v>
                </c:pt>
                <c:pt idx="6521">
                  <c:v>2.0216026286562618</c:v>
                </c:pt>
                <c:pt idx="6522">
                  <c:v>-1.4198568088148513</c:v>
                </c:pt>
                <c:pt idx="6523">
                  <c:v>-0.4755795344179799</c:v>
                </c:pt>
                <c:pt idx="6524">
                  <c:v>-0.33564270316593758</c:v>
                </c:pt>
                <c:pt idx="6525">
                  <c:v>-0.67825286868775081</c:v>
                </c:pt>
                <c:pt idx="6526">
                  <c:v>-1.4423429697022199</c:v>
                </c:pt>
                <c:pt idx="6527">
                  <c:v>-9.0910629508437882E-2</c:v>
                </c:pt>
                <c:pt idx="6528">
                  <c:v>-0.40938448061476035</c:v>
                </c:pt>
                <c:pt idx="6529">
                  <c:v>-0.10294186577449446</c:v>
                </c:pt>
                <c:pt idx="6530">
                  <c:v>-0.51286815489916526</c:v>
                </c:pt>
                <c:pt idx="6531">
                  <c:v>0.22894841493170276</c:v>
                </c:pt>
                <c:pt idx="6532">
                  <c:v>-1.4122670393485173</c:v>
                </c:pt>
                <c:pt idx="6533">
                  <c:v>1.3050742373711246</c:v>
                </c:pt>
                <c:pt idx="6534">
                  <c:v>-0.15348787159028315</c:v>
                </c:pt>
                <c:pt idx="6535">
                  <c:v>-0.32828622810974639</c:v>
                </c:pt>
                <c:pt idx="6536">
                  <c:v>-1.3222334237578455</c:v>
                </c:pt>
                <c:pt idx="6537">
                  <c:v>-0.14785461714910975</c:v>
                </c:pt>
                <c:pt idx="6538">
                  <c:v>0.56601886301405502</c:v>
                </c:pt>
                <c:pt idx="6539">
                  <c:v>-0.65529721472727687</c:v>
                </c:pt>
                <c:pt idx="6540">
                  <c:v>-0.43465187979183156</c:v>
                </c:pt>
                <c:pt idx="6541">
                  <c:v>0.82377828494492333</c:v>
                </c:pt>
                <c:pt idx="6542">
                  <c:v>0.56961804786174242</c:v>
                </c:pt>
                <c:pt idx="6543">
                  <c:v>0.48573856281655226</c:v>
                </c:pt>
                <c:pt idx="6544">
                  <c:v>-0.86879873167197252</c:v>
                </c:pt>
                <c:pt idx="6545">
                  <c:v>-0.24211904219489089</c:v>
                </c:pt>
                <c:pt idx="6546">
                  <c:v>-0.31918876018257386</c:v>
                </c:pt>
                <c:pt idx="6547">
                  <c:v>1.1714508069767595</c:v>
                </c:pt>
                <c:pt idx="6548">
                  <c:v>-1.4729588291982829</c:v>
                </c:pt>
                <c:pt idx="6549">
                  <c:v>-4.9869175037362372E-2</c:v>
                </c:pt>
                <c:pt idx="6550">
                  <c:v>-0.48761953861114049</c:v>
                </c:pt>
                <c:pt idx="6551">
                  <c:v>0.26109028114042682</c:v>
                </c:pt>
                <c:pt idx="6552">
                  <c:v>-1.9154253200945879</c:v>
                </c:pt>
                <c:pt idx="6553">
                  <c:v>-0.75716650142402309</c:v>
                </c:pt>
                <c:pt idx="6554">
                  <c:v>1.1072348052636338</c:v>
                </c:pt>
                <c:pt idx="6555">
                  <c:v>0.74682095033624163</c:v>
                </c:pt>
                <c:pt idx="6556">
                  <c:v>-0.88557399835509687</c:v>
                </c:pt>
                <c:pt idx="6557">
                  <c:v>-0.72238324968861989</c:v>
                </c:pt>
                <c:pt idx="6558">
                  <c:v>-0.92159831027276573</c:v>
                </c:pt>
                <c:pt idx="6559">
                  <c:v>-0.50399472808644075</c:v>
                </c:pt>
                <c:pt idx="6560">
                  <c:v>0.70264061178408954</c:v>
                </c:pt>
                <c:pt idx="6561">
                  <c:v>8.6996405194484414E-2</c:v>
                </c:pt>
                <c:pt idx="6562">
                  <c:v>0.84070886268560341</c:v>
                </c:pt>
                <c:pt idx="6563">
                  <c:v>-0.44939096190822336</c:v>
                </c:pt>
                <c:pt idx="6564">
                  <c:v>-0.26397275719379587</c:v>
                </c:pt>
                <c:pt idx="6565">
                  <c:v>-0.56438529345553867</c:v>
                </c:pt>
                <c:pt idx="6566">
                  <c:v>1.9033593810905569</c:v>
                </c:pt>
                <c:pt idx="6567">
                  <c:v>0.87001787760025129</c:v>
                </c:pt>
                <c:pt idx="6568">
                  <c:v>-0.63881714202079298</c:v>
                </c:pt>
                <c:pt idx="6569">
                  <c:v>1.7697472919356885</c:v>
                </c:pt>
                <c:pt idx="6570">
                  <c:v>0.14982571339048378</c:v>
                </c:pt>
                <c:pt idx="6571">
                  <c:v>1.0866502166048555</c:v>
                </c:pt>
                <c:pt idx="6572">
                  <c:v>0.72274480228228755</c:v>
                </c:pt>
                <c:pt idx="6573">
                  <c:v>-0.26454951492248552</c:v>
                </c:pt>
                <c:pt idx="6574">
                  <c:v>-0.94527739494805008</c:v>
                </c:pt>
                <c:pt idx="6575">
                  <c:v>0.11386677202606124</c:v>
                </c:pt>
                <c:pt idx="6576">
                  <c:v>0.92757634132445332</c:v>
                </c:pt>
                <c:pt idx="6577">
                  <c:v>-0.41666318484042592</c:v>
                </c:pt>
                <c:pt idx="6578">
                  <c:v>1.1653884432699269</c:v>
                </c:pt>
                <c:pt idx="6579">
                  <c:v>-1.1555595810699923</c:v>
                </c:pt>
                <c:pt idx="6580">
                  <c:v>-1.700749092938393</c:v>
                </c:pt>
                <c:pt idx="6581">
                  <c:v>-0.22694772253475567</c:v>
                </c:pt>
                <c:pt idx="6582">
                  <c:v>-0.15969008929372031</c:v>
                </c:pt>
                <c:pt idx="6583">
                  <c:v>0.57420953268832342</c:v>
                </c:pt>
                <c:pt idx="6584">
                  <c:v>-0.45648798787890882</c:v>
                </c:pt>
                <c:pt idx="6585">
                  <c:v>1.2442142214576482</c:v>
                </c:pt>
                <c:pt idx="6586">
                  <c:v>0.16561612058489728</c:v>
                </c:pt>
                <c:pt idx="6587">
                  <c:v>-0.46841967361345438</c:v>
                </c:pt>
                <c:pt idx="6588">
                  <c:v>0.70692453454723736</c:v>
                </c:pt>
                <c:pt idx="6589">
                  <c:v>0.90427756660279768</c:v>
                </c:pt>
                <c:pt idx="6590">
                  <c:v>-1.0062435840234032</c:v>
                </c:pt>
                <c:pt idx="6591">
                  <c:v>-2.3326888518639199</c:v>
                </c:pt>
                <c:pt idx="6592">
                  <c:v>-0.15376966072219186</c:v>
                </c:pt>
                <c:pt idx="6593">
                  <c:v>-0.49957289521502729</c:v>
                </c:pt>
                <c:pt idx="6594">
                  <c:v>-1.3711942521612028</c:v>
                </c:pt>
                <c:pt idx="6595">
                  <c:v>1.2851047160165647</c:v>
                </c:pt>
                <c:pt idx="6596">
                  <c:v>-0.32887408749781749</c:v>
                </c:pt>
                <c:pt idx="6597">
                  <c:v>1.2163174540902302</c:v>
                </c:pt>
                <c:pt idx="6598">
                  <c:v>1.8608114835463316</c:v>
                </c:pt>
                <c:pt idx="6599">
                  <c:v>-0.3527806907462892</c:v>
                </c:pt>
                <c:pt idx="6600">
                  <c:v>-1.8545564402390733</c:v>
                </c:pt>
                <c:pt idx="6601">
                  <c:v>0.67265541703258369</c:v>
                </c:pt>
                <c:pt idx="6602">
                  <c:v>0.29524912495796851</c:v>
                </c:pt>
                <c:pt idx="6603">
                  <c:v>0.58938217259493364</c:v>
                </c:pt>
                <c:pt idx="6604">
                  <c:v>0.69304855617321337</c:v>
                </c:pt>
                <c:pt idx="6605">
                  <c:v>0.1018220789881121</c:v>
                </c:pt>
                <c:pt idx="6606">
                  <c:v>-0.52785458684603515</c:v>
                </c:pt>
                <c:pt idx="6607">
                  <c:v>0.65391711946280873</c:v>
                </c:pt>
                <c:pt idx="6608">
                  <c:v>1.548795231942578</c:v>
                </c:pt>
                <c:pt idx="6609">
                  <c:v>2.0503647293766036</c:v>
                </c:pt>
                <c:pt idx="6610">
                  <c:v>0.5106460368562411</c:v>
                </c:pt>
                <c:pt idx="6611">
                  <c:v>-9.958288697033793E-2</c:v>
                </c:pt>
                <c:pt idx="6612">
                  <c:v>0.98974755947386017</c:v>
                </c:pt>
                <c:pt idx="6613">
                  <c:v>-1.1386226646326536</c:v>
                </c:pt>
                <c:pt idx="6614">
                  <c:v>-1.1642907887166667</c:v>
                </c:pt>
                <c:pt idx="6615">
                  <c:v>-2.3326888518639199</c:v>
                </c:pt>
                <c:pt idx="6616">
                  <c:v>1.0071680660589275</c:v>
                </c:pt>
                <c:pt idx="6617">
                  <c:v>1.1995664999012199</c:v>
                </c:pt>
                <c:pt idx="6618">
                  <c:v>-0.8708313604349246</c:v>
                </c:pt>
                <c:pt idx="6619">
                  <c:v>0.79900728051249359</c:v>
                </c:pt>
                <c:pt idx="6620">
                  <c:v>1.2668765851101751</c:v>
                </c:pt>
                <c:pt idx="6621">
                  <c:v>-0.73145063925849563</c:v>
                </c:pt>
                <c:pt idx="6622">
                  <c:v>-0.6043574119929207</c:v>
                </c:pt>
                <c:pt idx="6623">
                  <c:v>0.52433660746485489</c:v>
                </c:pt>
                <c:pt idx="6624">
                  <c:v>-0.62894414511102292</c:v>
                </c:pt>
                <c:pt idx="6625">
                  <c:v>1.5172330060899837</c:v>
                </c:pt>
                <c:pt idx="6626">
                  <c:v>-0.53041722432388128</c:v>
                </c:pt>
                <c:pt idx="6627">
                  <c:v>3.5879436480941087</c:v>
                </c:pt>
                <c:pt idx="6628">
                  <c:v>0.22494793814599953</c:v>
                </c:pt>
                <c:pt idx="6629">
                  <c:v>2.0833636731227201</c:v>
                </c:pt>
                <c:pt idx="6630">
                  <c:v>-0.75272283156758546</c:v>
                </c:pt>
                <c:pt idx="6631">
                  <c:v>0.49107248627473526</c:v>
                </c:pt>
                <c:pt idx="6632">
                  <c:v>0.26599179479171714</c:v>
                </c:pt>
                <c:pt idx="6633">
                  <c:v>-0.4866788354758364</c:v>
                </c:pt>
                <c:pt idx="6634">
                  <c:v>-0.90406801392208302</c:v>
                </c:pt>
                <c:pt idx="6635">
                  <c:v>-0.70763978255533833</c:v>
                </c:pt>
                <c:pt idx="6636">
                  <c:v>0.60602966269695735</c:v>
                </c:pt>
                <c:pt idx="6637">
                  <c:v>5.6004407816259906E-2</c:v>
                </c:pt>
                <c:pt idx="6638">
                  <c:v>0.29495824774604262</c:v>
                </c:pt>
                <c:pt idx="6639">
                  <c:v>0.39835606751329916</c:v>
                </c:pt>
                <c:pt idx="6640">
                  <c:v>-0.83201690939273243</c:v>
                </c:pt>
                <c:pt idx="6641">
                  <c:v>1.0751625333867874</c:v>
                </c:pt>
                <c:pt idx="6642">
                  <c:v>0.85748163896678553</c:v>
                </c:pt>
                <c:pt idx="6643">
                  <c:v>0.10826264048210929</c:v>
                </c:pt>
                <c:pt idx="6644">
                  <c:v>1.8407420325175501</c:v>
                </c:pt>
                <c:pt idx="6645">
                  <c:v>-0.6642985047516512</c:v>
                </c:pt>
                <c:pt idx="6646">
                  <c:v>0.51684253979632133</c:v>
                </c:pt>
                <c:pt idx="6647">
                  <c:v>-1.7631201019170335</c:v>
                </c:pt>
                <c:pt idx="6648">
                  <c:v>-1.9552807765126676</c:v>
                </c:pt>
                <c:pt idx="6649">
                  <c:v>0.25849790683759916</c:v>
                </c:pt>
                <c:pt idx="6650">
                  <c:v>0.80361419934813005</c:v>
                </c:pt>
                <c:pt idx="6651">
                  <c:v>1.4938791873870554</c:v>
                </c:pt>
                <c:pt idx="6652">
                  <c:v>1.7348432045206852</c:v>
                </c:pt>
                <c:pt idx="6653">
                  <c:v>-1.8937997040697596E-2</c:v>
                </c:pt>
                <c:pt idx="6654">
                  <c:v>-0.61005000136096343</c:v>
                </c:pt>
                <c:pt idx="6655">
                  <c:v>0.27552488532985853</c:v>
                </c:pt>
                <c:pt idx="6656">
                  <c:v>-0.44078150950498396</c:v>
                </c:pt>
                <c:pt idx="6657">
                  <c:v>0.49516080881683483</c:v>
                </c:pt>
                <c:pt idx="6658">
                  <c:v>0.5917029063086322</c:v>
                </c:pt>
                <c:pt idx="6659">
                  <c:v>0.14053836725558552</c:v>
                </c:pt>
                <c:pt idx="6660">
                  <c:v>1.777803930962266</c:v>
                </c:pt>
                <c:pt idx="6661">
                  <c:v>0.24412689831788639</c:v>
                </c:pt>
                <c:pt idx="6662">
                  <c:v>1.1708979038488725</c:v>
                </c:pt>
                <c:pt idx="6663">
                  <c:v>-1.2724883958552198</c:v>
                </c:pt>
                <c:pt idx="6664">
                  <c:v>0.6709105348846619</c:v>
                </c:pt>
                <c:pt idx="6665">
                  <c:v>-1.1469155887622959</c:v>
                </c:pt>
                <c:pt idx="6666">
                  <c:v>-0.51541082385164128</c:v>
                </c:pt>
                <c:pt idx="6667">
                  <c:v>-0.52849492064933368</c:v>
                </c:pt>
                <c:pt idx="6668">
                  <c:v>0.36049669875842888</c:v>
                </c:pt>
                <c:pt idx="6669">
                  <c:v>-0.18229731510086361</c:v>
                </c:pt>
                <c:pt idx="6670">
                  <c:v>-0.31538158424034118</c:v>
                </c:pt>
                <c:pt idx="6671">
                  <c:v>1.1351681896446784</c:v>
                </c:pt>
                <c:pt idx="6672">
                  <c:v>-0.76946452208631699</c:v>
                </c:pt>
                <c:pt idx="6673">
                  <c:v>0.27003313411513585</c:v>
                </c:pt>
                <c:pt idx="6674">
                  <c:v>7.1910622595225654E-2</c:v>
                </c:pt>
                <c:pt idx="6675">
                  <c:v>-2.3326888518639199</c:v>
                </c:pt>
                <c:pt idx="6676">
                  <c:v>0.30427885410489308</c:v>
                </c:pt>
                <c:pt idx="6677">
                  <c:v>0.87164541995466038</c:v>
                </c:pt>
                <c:pt idx="6678">
                  <c:v>-0.25648281695491837</c:v>
                </c:pt>
                <c:pt idx="6679">
                  <c:v>-2.3326888518639199</c:v>
                </c:pt>
                <c:pt idx="6680">
                  <c:v>1.0396072948031223</c:v>
                </c:pt>
                <c:pt idx="6681">
                  <c:v>0.69694868659182441</c:v>
                </c:pt>
                <c:pt idx="6682">
                  <c:v>0.69659369177898345</c:v>
                </c:pt>
                <c:pt idx="6683">
                  <c:v>-2.3326888518639199</c:v>
                </c:pt>
                <c:pt idx="6684">
                  <c:v>-0.3424267312199048</c:v>
                </c:pt>
                <c:pt idx="6685">
                  <c:v>0.96372268196657529</c:v>
                </c:pt>
                <c:pt idx="6686">
                  <c:v>-2.3326888518639199</c:v>
                </c:pt>
                <c:pt idx="6687">
                  <c:v>1.5154745885432757</c:v>
                </c:pt>
                <c:pt idx="6688">
                  <c:v>-0.41211143295805408</c:v>
                </c:pt>
                <c:pt idx="6689">
                  <c:v>-0.16138265982914982</c:v>
                </c:pt>
                <c:pt idx="6690">
                  <c:v>2.3772448330307592</c:v>
                </c:pt>
                <c:pt idx="6691">
                  <c:v>-1.3005195709974449</c:v>
                </c:pt>
                <c:pt idx="6692">
                  <c:v>-0.38317675448831784</c:v>
                </c:pt>
                <c:pt idx="6693">
                  <c:v>-0.27885287077461396</c:v>
                </c:pt>
                <c:pt idx="6694">
                  <c:v>0.82299657109952051</c:v>
                </c:pt>
                <c:pt idx="6695">
                  <c:v>0.39941146766790064</c:v>
                </c:pt>
                <c:pt idx="6696">
                  <c:v>-0.64018381279198466</c:v>
                </c:pt>
                <c:pt idx="6697">
                  <c:v>-0.96816293228218508</c:v>
                </c:pt>
                <c:pt idx="6698">
                  <c:v>0.68951210947568686</c:v>
                </c:pt>
                <c:pt idx="6699">
                  <c:v>2.2716353573234329</c:v>
                </c:pt>
                <c:pt idx="6700">
                  <c:v>-1.6925272184386095</c:v>
                </c:pt>
                <c:pt idx="6701">
                  <c:v>-0.24670987576257811</c:v>
                </c:pt>
                <c:pt idx="6702">
                  <c:v>-0.90343959393631379</c:v>
                </c:pt>
                <c:pt idx="6703">
                  <c:v>-0.13407257744231779</c:v>
                </c:pt>
                <c:pt idx="6704">
                  <c:v>0.21239810113623242</c:v>
                </c:pt>
                <c:pt idx="6705">
                  <c:v>-0.24154554860867561</c:v>
                </c:pt>
                <c:pt idx="6706">
                  <c:v>0.56732680684755576</c:v>
                </c:pt>
                <c:pt idx="6707">
                  <c:v>0.57027323725266199</c:v>
                </c:pt>
                <c:pt idx="6708">
                  <c:v>-9.6504810704441946E-2</c:v>
                </c:pt>
                <c:pt idx="6709">
                  <c:v>4.51296106740336E-2</c:v>
                </c:pt>
                <c:pt idx="6710">
                  <c:v>-0.15405146206472733</c:v>
                </c:pt>
                <c:pt idx="6711">
                  <c:v>1.1659377974556275</c:v>
                </c:pt>
                <c:pt idx="6712">
                  <c:v>-0.61340782947685879</c:v>
                </c:pt>
                <c:pt idx="6713">
                  <c:v>0.79747540644166459</c:v>
                </c:pt>
                <c:pt idx="6714">
                  <c:v>2.2559061402526559E-2</c:v>
                </c:pt>
                <c:pt idx="6715">
                  <c:v>1.6972113778060778</c:v>
                </c:pt>
                <c:pt idx="6716">
                  <c:v>1.2251172355631268</c:v>
                </c:pt>
                <c:pt idx="6717">
                  <c:v>0.19789330647865297</c:v>
                </c:pt>
                <c:pt idx="6718">
                  <c:v>-1.5243140241571707</c:v>
                </c:pt>
                <c:pt idx="6719">
                  <c:v>-0.19789330647865297</c:v>
                </c:pt>
                <c:pt idx="6720">
                  <c:v>-4.7359861120985502E-2</c:v>
                </c:pt>
                <c:pt idx="6721">
                  <c:v>-1.0998114389094322</c:v>
                </c:pt>
                <c:pt idx="6722">
                  <c:v>0.18682959106660874</c:v>
                </c:pt>
                <c:pt idx="6723">
                  <c:v>-0.78301468800592511</c:v>
                </c:pt>
                <c:pt idx="6724">
                  <c:v>-1.2806658019645141</c:v>
                </c:pt>
                <c:pt idx="6725">
                  <c:v>-1.4025203581420624</c:v>
                </c:pt>
                <c:pt idx="6726">
                  <c:v>-0.77265105748150187</c:v>
                </c:pt>
                <c:pt idx="6727">
                  <c:v>0.62386143841006458</c:v>
                </c:pt>
                <c:pt idx="6728">
                  <c:v>-0.21724282884798304</c:v>
                </c:pt>
                <c:pt idx="6729">
                  <c:v>-0.33063834869472797</c:v>
                </c:pt>
                <c:pt idx="6730">
                  <c:v>0.31216369654960469</c:v>
                </c:pt>
                <c:pt idx="6731">
                  <c:v>-2.3326888518639199</c:v>
                </c:pt>
                <c:pt idx="6732">
                  <c:v>-0.29990657774174961</c:v>
                </c:pt>
                <c:pt idx="6733">
                  <c:v>1.3162498049171969</c:v>
                </c:pt>
                <c:pt idx="6734">
                  <c:v>-0.56112266134157085</c:v>
                </c:pt>
                <c:pt idx="6735">
                  <c:v>2.0609223785227795E-2</c:v>
                </c:pt>
                <c:pt idx="6736">
                  <c:v>2.4432924440809396</c:v>
                </c:pt>
                <c:pt idx="6737">
                  <c:v>-0.50273034517840065</c:v>
                </c:pt>
                <c:pt idx="6738">
                  <c:v>-0.54522089855525524</c:v>
                </c:pt>
                <c:pt idx="6739">
                  <c:v>-1.0048584712332032</c:v>
                </c:pt>
                <c:pt idx="6740">
                  <c:v>0.91311494524089343</c:v>
                </c:pt>
                <c:pt idx="6741">
                  <c:v>0.34036037260327595</c:v>
                </c:pt>
                <c:pt idx="6742">
                  <c:v>1.0463236693969604</c:v>
                </c:pt>
                <c:pt idx="6743">
                  <c:v>1.6118797366960942</c:v>
                </c:pt>
                <c:pt idx="6744">
                  <c:v>0.79518109736379838</c:v>
                </c:pt>
                <c:pt idx="6745">
                  <c:v>-0.31040984866855909</c:v>
                </c:pt>
                <c:pt idx="6746">
                  <c:v>-0.29699491388594307</c:v>
                </c:pt>
                <c:pt idx="6747">
                  <c:v>0.23381107399444201</c:v>
                </c:pt>
                <c:pt idx="6748">
                  <c:v>-1.7261303546019022</c:v>
                </c:pt>
                <c:pt idx="6749">
                  <c:v>3.6489409480513338E-2</c:v>
                </c:pt>
                <c:pt idx="6750">
                  <c:v>-0.28479306115016223</c:v>
                </c:pt>
                <c:pt idx="6751">
                  <c:v>-0.83635498768640915</c:v>
                </c:pt>
                <c:pt idx="6752">
                  <c:v>2.1542731978009342</c:v>
                </c:pt>
                <c:pt idx="6753">
                  <c:v>-1.4010326472504571</c:v>
                </c:pt>
                <c:pt idx="6754">
                  <c:v>-1.3747678710982698</c:v>
                </c:pt>
                <c:pt idx="6755">
                  <c:v>-1.0851436983095482</c:v>
                </c:pt>
                <c:pt idx="6756">
                  <c:v>-6.9677165868120533E-2</c:v>
                </c:pt>
                <c:pt idx="6757">
                  <c:v>0.4429307866686884</c:v>
                </c:pt>
                <c:pt idx="6758">
                  <c:v>2.3243101577476981</c:v>
                </c:pt>
                <c:pt idx="6759">
                  <c:v>0.4945312988845294</c:v>
                </c:pt>
                <c:pt idx="6760">
                  <c:v>1.8287507802818108</c:v>
                </c:pt>
                <c:pt idx="6761">
                  <c:v>1.5216496968104973</c:v>
                </c:pt>
                <c:pt idx="6762">
                  <c:v>-0.90553571758282603</c:v>
                </c:pt>
                <c:pt idx="6763">
                  <c:v>-0.35812027700293297</c:v>
                </c:pt>
                <c:pt idx="6764">
                  <c:v>-0.39730111088902476</c:v>
                </c:pt>
                <c:pt idx="6765">
                  <c:v>0.65598773052257875</c:v>
                </c:pt>
                <c:pt idx="6766">
                  <c:v>2.2280508093318795E-2</c:v>
                </c:pt>
                <c:pt idx="6767">
                  <c:v>0.37509737960496747</c:v>
                </c:pt>
                <c:pt idx="6768">
                  <c:v>-1.3508042760055154</c:v>
                </c:pt>
                <c:pt idx="6769">
                  <c:v>0.62081954088365199</c:v>
                </c:pt>
                <c:pt idx="6770">
                  <c:v>1.6821215481008991</c:v>
                </c:pt>
                <c:pt idx="6771">
                  <c:v>0.97128249892845298</c:v>
                </c:pt>
                <c:pt idx="6772">
                  <c:v>-0.36734032060154248</c:v>
                </c:pt>
                <c:pt idx="6773">
                  <c:v>-0.18682959106660874</c:v>
                </c:pt>
                <c:pt idx="6774">
                  <c:v>1.2731144080329684</c:v>
                </c:pt>
                <c:pt idx="6775">
                  <c:v>7.9730620430929627E-2</c:v>
                </c:pt>
                <c:pt idx="6776">
                  <c:v>-0.4932728663887071</c:v>
                </c:pt>
                <c:pt idx="6777">
                  <c:v>0.78150204066247764</c:v>
                </c:pt>
                <c:pt idx="6778">
                  <c:v>-0.47044066363721376</c:v>
                </c:pt>
                <c:pt idx="6779">
                  <c:v>0.1990293944052989</c:v>
                </c:pt>
                <c:pt idx="6780">
                  <c:v>1.4345070483591595</c:v>
                </c:pt>
                <c:pt idx="6781">
                  <c:v>0.13435358026331237</c:v>
                </c:pt>
                <c:pt idx="6782">
                  <c:v>0.71337486761010949</c:v>
                </c:pt>
                <c:pt idx="6783">
                  <c:v>-0.83319846624871585</c:v>
                </c:pt>
                <c:pt idx="6784">
                  <c:v>3.3284900512779048E-2</c:v>
                </c:pt>
                <c:pt idx="6785">
                  <c:v>0.32036112775561376</c:v>
                </c:pt>
                <c:pt idx="6786">
                  <c:v>1.5024333692210139</c:v>
                </c:pt>
                <c:pt idx="6787">
                  <c:v>-0.84309043259810745</c:v>
                </c:pt>
                <c:pt idx="6788">
                  <c:v>0.73217862513578191</c:v>
                </c:pt>
                <c:pt idx="6789">
                  <c:v>-0.36510682943928691</c:v>
                </c:pt>
                <c:pt idx="6790">
                  <c:v>1.525204542340771</c:v>
                </c:pt>
                <c:pt idx="6791">
                  <c:v>1.2619215893800579</c:v>
                </c:pt>
                <c:pt idx="6792">
                  <c:v>-0.51986853842144831</c:v>
                </c:pt>
                <c:pt idx="6793">
                  <c:v>-1.5898152375323489</c:v>
                </c:pt>
                <c:pt idx="6794">
                  <c:v>-0.55201883099260363</c:v>
                </c:pt>
                <c:pt idx="6795">
                  <c:v>-0.28595328874469944</c:v>
                </c:pt>
                <c:pt idx="6796">
                  <c:v>-0.72491610577862653</c:v>
                </c:pt>
                <c:pt idx="6797">
                  <c:v>1.6988299027285395E-2</c:v>
                </c:pt>
                <c:pt idx="6798">
                  <c:v>-0.26051404692171765</c:v>
                </c:pt>
                <c:pt idx="6799">
                  <c:v>-0.39639721419606122</c:v>
                </c:pt>
                <c:pt idx="6800">
                  <c:v>0.67475198301102857</c:v>
                </c:pt>
                <c:pt idx="6801">
                  <c:v>0.28537312692882982</c:v>
                </c:pt>
                <c:pt idx="6802">
                  <c:v>-0.43312202964515184</c:v>
                </c:pt>
                <c:pt idx="6803">
                  <c:v>-1.3336668111528507</c:v>
                </c:pt>
                <c:pt idx="6804">
                  <c:v>1.2322259782183171</c:v>
                </c:pt>
                <c:pt idx="6805">
                  <c:v>-0.95533812664898121</c:v>
                </c:pt>
                <c:pt idx="6806">
                  <c:v>-0.63779292153428524</c:v>
                </c:pt>
                <c:pt idx="6807">
                  <c:v>0.4264026578041879</c:v>
                </c:pt>
                <c:pt idx="6808">
                  <c:v>0.75235319699946734</c:v>
                </c:pt>
                <c:pt idx="6809">
                  <c:v>-0.36793622739827958</c:v>
                </c:pt>
                <c:pt idx="6810">
                  <c:v>-1.5675465199743377</c:v>
                </c:pt>
                <c:pt idx="6811">
                  <c:v>0.28464805968471252</c:v>
                </c:pt>
                <c:pt idx="6812">
                  <c:v>-1.1126486697200049</c:v>
                </c:pt>
                <c:pt idx="6813">
                  <c:v>-6.8839709794205201E-2</c:v>
                </c:pt>
                <c:pt idx="6814">
                  <c:v>2.0194581985412565</c:v>
                </c:pt>
                <c:pt idx="6815">
                  <c:v>0.65806115791279507</c:v>
                </c:pt>
                <c:pt idx="6816">
                  <c:v>-0.85466949891465283</c:v>
                </c:pt>
                <c:pt idx="6817">
                  <c:v>-0.19448656855955923</c:v>
                </c:pt>
                <c:pt idx="6818">
                  <c:v>-1.8083778241392217</c:v>
                </c:pt>
                <c:pt idx="6819">
                  <c:v>-1.8112425013173026</c:v>
                </c:pt>
                <c:pt idx="6820">
                  <c:v>0.83103316527715898</c:v>
                </c:pt>
                <c:pt idx="6821">
                  <c:v>-1.7724200691773853</c:v>
                </c:pt>
                <c:pt idx="6822">
                  <c:v>2.5645091565079401</c:v>
                </c:pt>
                <c:pt idx="6823">
                  <c:v>-0.93358770626202192</c:v>
                </c:pt>
                <c:pt idx="6824">
                  <c:v>0.10574190067435486</c:v>
                </c:pt>
                <c:pt idx="6825">
                  <c:v>-0.15771600135883052</c:v>
                </c:pt>
                <c:pt idx="6826">
                  <c:v>-0.38947802399433051</c:v>
                </c:pt>
                <c:pt idx="6827">
                  <c:v>1.3343448088324581</c:v>
                </c:pt>
                <c:pt idx="6828">
                  <c:v>0.99430264752255182</c:v>
                </c:pt>
                <c:pt idx="6829">
                  <c:v>-0.47324213519527147</c:v>
                </c:pt>
                <c:pt idx="6830">
                  <c:v>-9.258857719474349E-2</c:v>
                </c:pt>
                <c:pt idx="6831">
                  <c:v>2.3120401762034328</c:v>
                </c:pt>
                <c:pt idx="6832">
                  <c:v>8.5598794010625395E-2</c:v>
                </c:pt>
                <c:pt idx="6833">
                  <c:v>0.73947996971785612</c:v>
                </c:pt>
                <c:pt idx="6834">
                  <c:v>-0.38767609365622024</c:v>
                </c:pt>
                <c:pt idx="6835">
                  <c:v>-0.30632123700916508</c:v>
                </c:pt>
                <c:pt idx="6836">
                  <c:v>0.5017825852548421</c:v>
                </c:pt>
                <c:pt idx="6837">
                  <c:v>1.2352064106292502</c:v>
                </c:pt>
                <c:pt idx="6838">
                  <c:v>-0.9496398148599795</c:v>
                </c:pt>
                <c:pt idx="6839">
                  <c:v>0.71445280743195561</c:v>
                </c:pt>
                <c:pt idx="6840">
                  <c:v>1.2139866941109336</c:v>
                </c:pt>
                <c:pt idx="6841">
                  <c:v>1.0516341182723976</c:v>
                </c:pt>
                <c:pt idx="6842">
                  <c:v>1.994421707241719</c:v>
                </c:pt>
                <c:pt idx="6843">
                  <c:v>-0.3655533816327885</c:v>
                </c:pt>
                <c:pt idx="6844">
                  <c:v>-0.33387550689158724</c:v>
                </c:pt>
                <c:pt idx="6845">
                  <c:v>1.0756590477006063</c:v>
                </c:pt>
                <c:pt idx="6846">
                  <c:v>-0.56405876033629743</c:v>
                </c:pt>
                <c:pt idx="6847">
                  <c:v>-0.26830059533335204</c:v>
                </c:pt>
                <c:pt idx="6848">
                  <c:v>2.4014213651705072</c:v>
                </c:pt>
                <c:pt idx="6849">
                  <c:v>-0.18371324474875111</c:v>
                </c:pt>
                <c:pt idx="6850">
                  <c:v>0.19250034918997269</c:v>
                </c:pt>
                <c:pt idx="6851">
                  <c:v>0.90343959393631379</c:v>
                </c:pt>
                <c:pt idx="6852">
                  <c:v>0.12929713045676236</c:v>
                </c:pt>
                <c:pt idx="6853">
                  <c:v>1.1261968345633548</c:v>
                </c:pt>
                <c:pt idx="6854">
                  <c:v>-0.87042454701668592</c:v>
                </c:pt>
                <c:pt idx="6855">
                  <c:v>-0.85587387298009698</c:v>
                </c:pt>
                <c:pt idx="6856">
                  <c:v>0.13856990858263701</c:v>
                </c:pt>
                <c:pt idx="6857">
                  <c:v>-2.3326888518639199</c:v>
                </c:pt>
                <c:pt idx="6858">
                  <c:v>1.1028758062206003</c:v>
                </c:pt>
                <c:pt idx="6859">
                  <c:v>-0.65288286489795966</c:v>
                </c:pt>
                <c:pt idx="6860">
                  <c:v>0.52689449169170866</c:v>
                </c:pt>
                <c:pt idx="6861">
                  <c:v>-0.35159548606306984</c:v>
                </c:pt>
                <c:pt idx="6862">
                  <c:v>0.84348782587393345</c:v>
                </c:pt>
                <c:pt idx="6863">
                  <c:v>-0.42975991826338911</c:v>
                </c:pt>
                <c:pt idx="6864">
                  <c:v>0.42183229959911051</c:v>
                </c:pt>
                <c:pt idx="6865">
                  <c:v>-0.64944037864882698</c:v>
                </c:pt>
                <c:pt idx="6866">
                  <c:v>-1.5469498163438087</c:v>
                </c:pt>
                <c:pt idx="6867">
                  <c:v>-1.5839300270570413</c:v>
                </c:pt>
                <c:pt idx="6868">
                  <c:v>0.50115099566889321</c:v>
                </c:pt>
                <c:pt idx="6869">
                  <c:v>-1.1173152175467458</c:v>
                </c:pt>
                <c:pt idx="6870">
                  <c:v>1.4964339553176893</c:v>
                </c:pt>
                <c:pt idx="6871">
                  <c:v>1.0164606736229498</c:v>
                </c:pt>
                <c:pt idx="6872">
                  <c:v>1.3057271175255885</c:v>
                </c:pt>
                <c:pt idx="6873">
                  <c:v>0.43082915231421798</c:v>
                </c:pt>
                <c:pt idx="6874">
                  <c:v>7.6099329816842268E-2</c:v>
                </c:pt>
                <c:pt idx="6875">
                  <c:v>8.2524633987919455E-2</c:v>
                </c:pt>
                <c:pt idx="6876">
                  <c:v>1.0937134859413158</c:v>
                </c:pt>
                <c:pt idx="6877">
                  <c:v>0.97799932410793311</c:v>
                </c:pt>
                <c:pt idx="6878">
                  <c:v>0.11709075642664363</c:v>
                </c:pt>
                <c:pt idx="6879">
                  <c:v>0.40333543442586606</c:v>
                </c:pt>
                <c:pt idx="6880">
                  <c:v>1.8102403794915751E-2</c:v>
                </c:pt>
                <c:pt idx="6881">
                  <c:v>-2.8687715386047932E-2</c:v>
                </c:pt>
                <c:pt idx="6882">
                  <c:v>0.75716650142402309</c:v>
                </c:pt>
                <c:pt idx="6883">
                  <c:v>0.62894414511102303</c:v>
                </c:pt>
                <c:pt idx="6884">
                  <c:v>-1.2180698698731258</c:v>
                </c:pt>
                <c:pt idx="6885">
                  <c:v>1.3514980615185972</c:v>
                </c:pt>
                <c:pt idx="6886">
                  <c:v>-0.60135160990968428</c:v>
                </c:pt>
                <c:pt idx="6887">
                  <c:v>1.2831992279380209</c:v>
                </c:pt>
                <c:pt idx="6888">
                  <c:v>6.9677165868120672E-2</c:v>
                </c:pt>
                <c:pt idx="6889">
                  <c:v>-0.54199264140377634</c:v>
                </c:pt>
                <c:pt idx="6890">
                  <c:v>-0.34434680267047557</c:v>
                </c:pt>
                <c:pt idx="6891">
                  <c:v>0.5272144694044627</c:v>
                </c:pt>
                <c:pt idx="6892">
                  <c:v>-0.51001160931862877</c:v>
                </c:pt>
                <c:pt idx="6893">
                  <c:v>-0.28566319581792343</c:v>
                </c:pt>
                <c:pt idx="6894">
                  <c:v>0.83872785772102276</c:v>
                </c:pt>
                <c:pt idx="6895">
                  <c:v>0.88639867487379653</c:v>
                </c:pt>
                <c:pt idx="6896">
                  <c:v>-7.8613190483074788E-2</c:v>
                </c:pt>
                <c:pt idx="6897">
                  <c:v>-1.6530415451968679</c:v>
                </c:pt>
                <c:pt idx="6898">
                  <c:v>0.30340393603793586</c:v>
                </c:pt>
                <c:pt idx="6899">
                  <c:v>-1.1620996777263137</c:v>
                </c:pt>
                <c:pt idx="6900">
                  <c:v>-0.21638750954207128</c:v>
                </c:pt>
                <c:pt idx="6901">
                  <c:v>-3.0637956669925571E-2</c:v>
                </c:pt>
                <c:pt idx="6902">
                  <c:v>0.5429605240701787</c:v>
                </c:pt>
                <c:pt idx="6903">
                  <c:v>0.32799234096620106</c:v>
                </c:pt>
                <c:pt idx="6904">
                  <c:v>0.52593488197416682</c:v>
                </c:pt>
                <c:pt idx="6905">
                  <c:v>-0.241258831615766</c:v>
                </c:pt>
                <c:pt idx="6906">
                  <c:v>-0.17663722015803468</c:v>
                </c:pt>
                <c:pt idx="6907">
                  <c:v>-1.0667619945728481</c:v>
                </c:pt>
                <c:pt idx="6908">
                  <c:v>-0.19902939440529879</c:v>
                </c:pt>
                <c:pt idx="6909">
                  <c:v>0.1667455417950052</c:v>
                </c:pt>
                <c:pt idx="6910">
                  <c:v>0.86758087568813957</c:v>
                </c:pt>
                <c:pt idx="6911">
                  <c:v>0.39730111088902464</c:v>
                </c:pt>
                <c:pt idx="6912">
                  <c:v>0.2833433153777894</c:v>
                </c:pt>
                <c:pt idx="6913">
                  <c:v>1.9571678159772974</c:v>
                </c:pt>
                <c:pt idx="6914">
                  <c:v>-1.6685245472815533</c:v>
                </c:pt>
                <c:pt idx="6915">
                  <c:v>-0.49295838036292133</c:v>
                </c:pt>
                <c:pt idx="6916">
                  <c:v>-0.83044330466993943</c:v>
                </c:pt>
                <c:pt idx="6917">
                  <c:v>-2.2837616462146694E-2</c:v>
                </c:pt>
                <c:pt idx="6918">
                  <c:v>-2.3326888518639199</c:v>
                </c:pt>
                <c:pt idx="6919">
                  <c:v>0.13632089835895073</c:v>
                </c:pt>
                <c:pt idx="6920">
                  <c:v>-0.77190057951676705</c:v>
                </c:pt>
                <c:pt idx="6921">
                  <c:v>-0.20670478818477014</c:v>
                </c:pt>
                <c:pt idx="6922">
                  <c:v>-0.164204640921295</c:v>
                </c:pt>
                <c:pt idx="6923">
                  <c:v>8.4760307724732906E-2</c:v>
                </c:pt>
                <c:pt idx="6924">
                  <c:v>2.1745564515172133</c:v>
                </c:pt>
                <c:pt idx="6925">
                  <c:v>0.83005022473929124</c:v>
                </c:pt>
                <c:pt idx="6926">
                  <c:v>-0.88063852759730077</c:v>
                </c:pt>
                <c:pt idx="6927">
                  <c:v>-0.16900502395579195</c:v>
                </c:pt>
                <c:pt idx="6928">
                  <c:v>0.69623878473009737</c:v>
                </c:pt>
                <c:pt idx="6929">
                  <c:v>1.2819314864821647</c:v>
                </c:pt>
                <c:pt idx="6930">
                  <c:v>-0.38167870139578597</c:v>
                </c:pt>
                <c:pt idx="6931">
                  <c:v>-0.70942948879560164</c:v>
                </c:pt>
                <c:pt idx="6932">
                  <c:v>-0.55299204263598223</c:v>
                </c:pt>
                <c:pt idx="6933">
                  <c:v>-2.3326888518639199</c:v>
                </c:pt>
                <c:pt idx="6934">
                  <c:v>-0.52242044403784282</c:v>
                </c:pt>
                <c:pt idx="6935">
                  <c:v>1.1673127246831094</c:v>
                </c:pt>
                <c:pt idx="6936">
                  <c:v>0.17890056896435136</c:v>
                </c:pt>
                <c:pt idx="6937">
                  <c:v>1.1272475817172416</c:v>
                </c:pt>
                <c:pt idx="6938">
                  <c:v>-1.8468382870588345</c:v>
                </c:pt>
                <c:pt idx="6939">
                  <c:v>0.30661311013210657</c:v>
                </c:pt>
                <c:pt idx="6940">
                  <c:v>-0.69765893986218286</c:v>
                </c:pt>
                <c:pt idx="6941">
                  <c:v>1.5497199210668948</c:v>
                </c:pt>
                <c:pt idx="6942">
                  <c:v>-2.3326888518639199</c:v>
                </c:pt>
                <c:pt idx="6943">
                  <c:v>-0.28914590555976832</c:v>
                </c:pt>
                <c:pt idx="6944">
                  <c:v>0.5956887431798118</c:v>
                </c:pt>
                <c:pt idx="6945">
                  <c:v>0.27957675345643357</c:v>
                </c:pt>
                <c:pt idx="6946">
                  <c:v>0.61576242882360088</c:v>
                </c:pt>
                <c:pt idx="6947">
                  <c:v>-0.47386518836406394</c:v>
                </c:pt>
                <c:pt idx="6948">
                  <c:v>2.4601642105740162</c:v>
                </c:pt>
                <c:pt idx="6949">
                  <c:v>0.96283691021949647</c:v>
                </c:pt>
                <c:pt idx="6950">
                  <c:v>0.28073527071154702</c:v>
                </c:pt>
                <c:pt idx="6951">
                  <c:v>-1.321566238538298</c:v>
                </c:pt>
                <c:pt idx="6952">
                  <c:v>-2.4787552708600006E-2</c:v>
                </c:pt>
                <c:pt idx="6953">
                  <c:v>-6.4653141724938107E-2</c:v>
                </c:pt>
                <c:pt idx="6954">
                  <c:v>0.34390359682624522</c:v>
                </c:pt>
                <c:pt idx="6955">
                  <c:v>-0.28943628915834851</c:v>
                </c:pt>
                <c:pt idx="6956">
                  <c:v>-0.61273571154422402</c:v>
                </c:pt>
                <c:pt idx="6957">
                  <c:v>0.76609903719029415</c:v>
                </c:pt>
                <c:pt idx="6958">
                  <c:v>0.71517189537976911</c:v>
                </c:pt>
                <c:pt idx="6959">
                  <c:v>0.59236655828793294</c:v>
                </c:pt>
                <c:pt idx="6960">
                  <c:v>-4.3178326035262359E-2</c:v>
                </c:pt>
                <c:pt idx="6961">
                  <c:v>-4.2063380526872335E-2</c:v>
                </c:pt>
                <c:pt idx="6962">
                  <c:v>-0.19874534839691488</c:v>
                </c:pt>
                <c:pt idx="6963">
                  <c:v>-1.0197338930106876</c:v>
                </c:pt>
                <c:pt idx="6964">
                  <c:v>-1.6960368462039062</c:v>
                </c:pt>
                <c:pt idx="6965">
                  <c:v>4.7342339571436708E-3</c:v>
                </c:pt>
                <c:pt idx="6966">
                  <c:v>-0.64737857769869489</c:v>
                </c:pt>
                <c:pt idx="6967">
                  <c:v>0.14110088372176371</c:v>
                </c:pt>
                <c:pt idx="6968">
                  <c:v>-3.8718852160045683E-2</c:v>
                </c:pt>
                <c:pt idx="6969">
                  <c:v>0.85386727115707572</c:v>
                </c:pt>
                <c:pt idx="6970">
                  <c:v>-0.17041763784742442</c:v>
                </c:pt>
                <c:pt idx="6971">
                  <c:v>-1.788728924254293</c:v>
                </c:pt>
                <c:pt idx="6972">
                  <c:v>1.4447110983314539</c:v>
                </c:pt>
                <c:pt idx="6973">
                  <c:v>0.13519665247411949</c:v>
                </c:pt>
                <c:pt idx="6974">
                  <c:v>-0.40061818435961272</c:v>
                </c:pt>
                <c:pt idx="6975">
                  <c:v>1.0771501841896109</c:v>
                </c:pt>
                <c:pt idx="6976">
                  <c:v>-1.2800337283412719</c:v>
                </c:pt>
                <c:pt idx="6977">
                  <c:v>0.56830840190845833</c:v>
                </c:pt>
                <c:pt idx="6978">
                  <c:v>-1.8703327955524591</c:v>
                </c:pt>
                <c:pt idx="6979">
                  <c:v>-0.49657792439839998</c:v>
                </c:pt>
                <c:pt idx="6980">
                  <c:v>0.49768081512127521</c:v>
                </c:pt>
                <c:pt idx="6981">
                  <c:v>0.30748888635526367</c:v>
                </c:pt>
                <c:pt idx="6982">
                  <c:v>0.86879873167197252</c:v>
                </c:pt>
                <c:pt idx="6983">
                  <c:v>0.30544577408117973</c:v>
                </c:pt>
                <c:pt idx="6984">
                  <c:v>0.52146308159467047</c:v>
                </c:pt>
                <c:pt idx="6985">
                  <c:v>-0.62690911960499995</c:v>
                </c:pt>
                <c:pt idx="6986">
                  <c:v>1.9171719755046579</c:v>
                </c:pt>
                <c:pt idx="6987">
                  <c:v>-0.90302084541743532</c:v>
                </c:pt>
                <c:pt idx="6988">
                  <c:v>1.6465256005685849</c:v>
                </c:pt>
                <c:pt idx="6989">
                  <c:v>-0.5709286715380949</c:v>
                </c:pt>
                <c:pt idx="6990">
                  <c:v>-0.23409728388137388</c:v>
                </c:pt>
                <c:pt idx="6991">
                  <c:v>-0.20613582826310253</c:v>
                </c:pt>
                <c:pt idx="6992">
                  <c:v>-0.79632772793350526</c:v>
                </c:pt>
                <c:pt idx="6993">
                  <c:v>-0.30865695508396829</c:v>
                </c:pt>
                <c:pt idx="6994">
                  <c:v>-0.6863366649493432</c:v>
                </c:pt>
                <c:pt idx="6995">
                  <c:v>-0.96682885577598743</c:v>
                </c:pt>
                <c:pt idx="6996">
                  <c:v>-1.8816596962522099</c:v>
                </c:pt>
                <c:pt idx="6997">
                  <c:v>-1.0099466913553257</c:v>
                </c:pt>
                <c:pt idx="6998">
                  <c:v>-0.16815761765084147</c:v>
                </c:pt>
                <c:pt idx="6999">
                  <c:v>-0.94658422931343311</c:v>
                </c:pt>
                <c:pt idx="7000">
                  <c:v>-0.58706460884754863</c:v>
                </c:pt>
                <c:pt idx="7001">
                  <c:v>1.3826922508909145</c:v>
                </c:pt>
                <c:pt idx="7002">
                  <c:v>-1.4955812811510658</c:v>
                </c:pt>
                <c:pt idx="7003">
                  <c:v>-1.1915990210470058</c:v>
                </c:pt>
                <c:pt idx="7004">
                  <c:v>0.30457054519509164</c:v>
                </c:pt>
                <c:pt idx="7005">
                  <c:v>-1.6709006383806618E-3</c:v>
                </c:pt>
                <c:pt idx="7006">
                  <c:v>1.072188996580981</c:v>
                </c:pt>
                <c:pt idx="7007">
                  <c:v>0.14447692668139528</c:v>
                </c:pt>
                <c:pt idx="7008">
                  <c:v>0.81287962180516626</c:v>
                </c:pt>
                <c:pt idx="7009">
                  <c:v>1.3116282544840652</c:v>
                </c:pt>
                <c:pt idx="7010">
                  <c:v>0.20101816750276719</c:v>
                </c:pt>
                <c:pt idx="7011">
                  <c:v>-1.4298474595186441</c:v>
                </c:pt>
                <c:pt idx="7012">
                  <c:v>-0.75124490945639188</c:v>
                </c:pt>
                <c:pt idx="7013">
                  <c:v>0.55396577832290894</c:v>
                </c:pt>
                <c:pt idx="7014">
                  <c:v>0.70478095639741656</c:v>
                </c:pt>
                <c:pt idx="7015">
                  <c:v>-0.75309256900863486</c:v>
                </c:pt>
                <c:pt idx="7016">
                  <c:v>-1.3411587886267617</c:v>
                </c:pt>
                <c:pt idx="7017">
                  <c:v>0.40635809888742308</c:v>
                </c:pt>
                <c:pt idx="7018">
                  <c:v>-1.5723214807272887</c:v>
                </c:pt>
                <c:pt idx="7019">
                  <c:v>1.0303297496369599</c:v>
                </c:pt>
                <c:pt idx="7020">
                  <c:v>-1.9515274512089464</c:v>
                </c:pt>
                <c:pt idx="7021">
                  <c:v>0.42609769105894135</c:v>
                </c:pt>
                <c:pt idx="7022">
                  <c:v>0.41696694107853965</c:v>
                </c:pt>
                <c:pt idx="7023">
                  <c:v>-1.8453077855830964</c:v>
                </c:pt>
                <c:pt idx="7024">
                  <c:v>-1.476015136644886E-2</c:v>
                </c:pt>
                <c:pt idx="7025">
                  <c:v>-1.8019860154103144</c:v>
                </c:pt>
                <c:pt idx="7026">
                  <c:v>-1.198423627676497</c:v>
                </c:pt>
                <c:pt idx="7027">
                  <c:v>0.77396544221517982</c:v>
                </c:pt>
                <c:pt idx="7028">
                  <c:v>5.3494298170315847E-2</c:v>
                </c:pt>
                <c:pt idx="7029">
                  <c:v>-0.34715534847481522</c:v>
                </c:pt>
                <c:pt idx="7030">
                  <c:v>0.62690911960499995</c:v>
                </c:pt>
                <c:pt idx="7031">
                  <c:v>-0.87368310067690835</c:v>
                </c:pt>
                <c:pt idx="7032">
                  <c:v>-2.3326888518639199</c:v>
                </c:pt>
                <c:pt idx="7033">
                  <c:v>-1.0104105540327541</c:v>
                </c:pt>
                <c:pt idx="7034">
                  <c:v>0.41848630018819372</c:v>
                </c:pt>
                <c:pt idx="7035">
                  <c:v>-0.87695095777194843</c:v>
                </c:pt>
                <c:pt idx="7036">
                  <c:v>1.0856455973068164</c:v>
                </c:pt>
                <c:pt idx="7037">
                  <c:v>0.69269452193823233</c:v>
                </c:pt>
                <c:pt idx="7038">
                  <c:v>-0.30778086414632405</c:v>
                </c:pt>
                <c:pt idx="7039">
                  <c:v>-1.0584360693015362</c:v>
                </c:pt>
                <c:pt idx="7040">
                  <c:v>0.78074638723745582</c:v>
                </c:pt>
                <c:pt idx="7041">
                  <c:v>-1.4137784850331692</c:v>
                </c:pt>
                <c:pt idx="7042">
                  <c:v>-1.5128457155088022</c:v>
                </c:pt>
                <c:pt idx="7043">
                  <c:v>1.666288137919975</c:v>
                </c:pt>
                <c:pt idx="7044">
                  <c:v>1.7670870978310098</c:v>
                </c:pt>
                <c:pt idx="7045">
                  <c:v>0.72817948584221681</c:v>
                </c:pt>
                <c:pt idx="7046">
                  <c:v>0.64086759667772242</c:v>
                </c:pt>
                <c:pt idx="7047">
                  <c:v>2.2607436454004648</c:v>
                </c:pt>
                <c:pt idx="7048">
                  <c:v>0.54425182618138235</c:v>
                </c:pt>
                <c:pt idx="7049">
                  <c:v>0.24814557367840148</c:v>
                </c:pt>
                <c:pt idx="7050">
                  <c:v>-0.38107972009847446</c:v>
                </c:pt>
                <c:pt idx="7051">
                  <c:v>1.2024305574567578</c:v>
                </c:pt>
                <c:pt idx="7052">
                  <c:v>2.448839212441619</c:v>
                </c:pt>
                <c:pt idx="7053">
                  <c:v>1.0183297487327121</c:v>
                </c:pt>
                <c:pt idx="7054">
                  <c:v>-0.82847918568288259</c:v>
                </c:pt>
                <c:pt idx="7055">
                  <c:v>0.33225649257039669</c:v>
                </c:pt>
                <c:pt idx="7056">
                  <c:v>-0.15856196333783584</c:v>
                </c:pt>
                <c:pt idx="7057">
                  <c:v>1.0211400507018291</c:v>
                </c:pt>
                <c:pt idx="7058">
                  <c:v>0.34538121291332685</c:v>
                </c:pt>
                <c:pt idx="7059">
                  <c:v>0.39519252205239891</c:v>
                </c:pt>
                <c:pt idx="7060">
                  <c:v>0.94158343311346726</c:v>
                </c:pt>
                <c:pt idx="7061">
                  <c:v>-1.6936947773520787</c:v>
                </c:pt>
                <c:pt idx="7062">
                  <c:v>0.58574170184448304</c:v>
                </c:pt>
                <c:pt idx="7063">
                  <c:v>-1.0952341568022492</c:v>
                </c:pt>
                <c:pt idx="7064">
                  <c:v>-1.1675879750498266</c:v>
                </c:pt>
                <c:pt idx="7065">
                  <c:v>0.94049941667223758</c:v>
                </c:pt>
                <c:pt idx="7066">
                  <c:v>-0.10882289775256491</c:v>
                </c:pt>
                <c:pt idx="7067">
                  <c:v>-0.6211572454418427</c:v>
                </c:pt>
                <c:pt idx="7068">
                  <c:v>0.2544687680061774</c:v>
                </c:pt>
                <c:pt idx="7069">
                  <c:v>2.2414456469513135</c:v>
                </c:pt>
                <c:pt idx="7070">
                  <c:v>-0.1953380399076699</c:v>
                </c:pt>
                <c:pt idx="7071">
                  <c:v>2.3499547866779911</c:v>
                </c:pt>
                <c:pt idx="7072">
                  <c:v>-0.11667016841219781</c:v>
                </c:pt>
                <c:pt idx="7073">
                  <c:v>-0.74571724396459416</c:v>
                </c:pt>
                <c:pt idx="7074">
                  <c:v>-0.28653354682491644</c:v>
                </c:pt>
                <c:pt idx="7075">
                  <c:v>0.66083013745019781</c:v>
                </c:pt>
                <c:pt idx="7076">
                  <c:v>1.0104105540327541</c:v>
                </c:pt>
                <c:pt idx="7077">
                  <c:v>-1.5323726292474431</c:v>
                </c:pt>
                <c:pt idx="7078">
                  <c:v>0.32476144512014948</c:v>
                </c:pt>
                <c:pt idx="7079">
                  <c:v>-0.78566614170662963</c:v>
                </c:pt>
                <c:pt idx="7080">
                  <c:v>0.73874806518490088</c:v>
                </c:pt>
                <c:pt idx="7081">
                  <c:v>5.5446575734351203E-2</c:v>
                </c:pt>
                <c:pt idx="7082">
                  <c:v>0.25101850784133101</c:v>
                </c:pt>
                <c:pt idx="7083">
                  <c:v>-0.30836489848104809</c:v>
                </c:pt>
                <c:pt idx="7084">
                  <c:v>-0.16618080469258042</c:v>
                </c:pt>
                <c:pt idx="7085">
                  <c:v>-1.4190941479761829</c:v>
                </c:pt>
                <c:pt idx="7086">
                  <c:v>0.2135375844370096</c:v>
                </c:pt>
                <c:pt idx="7087">
                  <c:v>0.76684617185790305</c:v>
                </c:pt>
                <c:pt idx="7088">
                  <c:v>-0.13379158520764181</c:v>
                </c:pt>
                <c:pt idx="7089">
                  <c:v>-0.26801191729237678</c:v>
                </c:pt>
                <c:pt idx="7090">
                  <c:v>-0.32593592236012148</c:v>
                </c:pt>
                <c:pt idx="7091">
                  <c:v>0.51286815489916504</c:v>
                </c:pt>
                <c:pt idx="7092">
                  <c:v>1.4582861246680043</c:v>
                </c:pt>
                <c:pt idx="7093">
                  <c:v>2.277183882540609</c:v>
                </c:pt>
                <c:pt idx="7094">
                  <c:v>-0.37002293209563974</c:v>
                </c:pt>
                <c:pt idx="7095">
                  <c:v>-0.54279917499033381</c:v>
                </c:pt>
                <c:pt idx="7096">
                  <c:v>1.026784987812057</c:v>
                </c:pt>
                <c:pt idx="7097">
                  <c:v>6.5211283730088943E-2</c:v>
                </c:pt>
                <c:pt idx="7098">
                  <c:v>-0.70478095639741656</c:v>
                </c:pt>
                <c:pt idx="7099">
                  <c:v>-1.2412004227819577</c:v>
                </c:pt>
                <c:pt idx="7100">
                  <c:v>2.1628572476695824</c:v>
                </c:pt>
                <c:pt idx="7101">
                  <c:v>1.0506663780088756</c:v>
                </c:pt>
                <c:pt idx="7102">
                  <c:v>-0.12340210515254593</c:v>
                </c:pt>
                <c:pt idx="7103">
                  <c:v>-2.3326888518639199</c:v>
                </c:pt>
                <c:pt idx="7104">
                  <c:v>1.0530875781076929</c:v>
                </c:pt>
                <c:pt idx="7105">
                  <c:v>-0.96905327471223723</c:v>
                </c:pt>
                <c:pt idx="7106">
                  <c:v>-1.192165618933162</c:v>
                </c:pt>
                <c:pt idx="7107">
                  <c:v>1.3329894259806072</c:v>
                </c:pt>
                <c:pt idx="7108">
                  <c:v>0.55364114144172094</c:v>
                </c:pt>
                <c:pt idx="7109">
                  <c:v>-1.0334123821702246</c:v>
                </c:pt>
                <c:pt idx="7110">
                  <c:v>0.80553878843782256</c:v>
                </c:pt>
                <c:pt idx="7111">
                  <c:v>0.29874160845905245</c:v>
                </c:pt>
                <c:pt idx="7112">
                  <c:v>1.0234881444078294</c:v>
                </c:pt>
                <c:pt idx="7113">
                  <c:v>-0.50083527584278553</c:v>
                </c:pt>
                <c:pt idx="7114">
                  <c:v>0.91016125571832784</c:v>
                </c:pt>
                <c:pt idx="7115">
                  <c:v>-2.3326888518639199</c:v>
                </c:pt>
                <c:pt idx="7116">
                  <c:v>0.76423306841706173</c:v>
                </c:pt>
                <c:pt idx="7117">
                  <c:v>-0.59004491497938516</c:v>
                </c:pt>
                <c:pt idx="7118">
                  <c:v>1.1637424871212587</c:v>
                </c:pt>
                <c:pt idx="7119">
                  <c:v>-0.19477037664501953</c:v>
                </c:pt>
                <c:pt idx="7120">
                  <c:v>0.16364014079997508</c:v>
                </c:pt>
                <c:pt idx="7121">
                  <c:v>-1.6390109628307821</c:v>
                </c:pt>
                <c:pt idx="7122">
                  <c:v>0.28972669716501093</c:v>
                </c:pt>
                <c:pt idx="7123">
                  <c:v>-1.388510437521348</c:v>
                </c:pt>
                <c:pt idx="7124">
                  <c:v>1.2794021657000043</c:v>
                </c:pt>
                <c:pt idx="7125">
                  <c:v>0.24556168359795905</c:v>
                </c:pt>
                <c:pt idx="7126">
                  <c:v>-1.6552292032804845</c:v>
                </c:pt>
                <c:pt idx="7127">
                  <c:v>0.29845042953881412</c:v>
                </c:pt>
                <c:pt idx="7128">
                  <c:v>-0.42244116975395907</c:v>
                </c:pt>
                <c:pt idx="7129">
                  <c:v>0.63132163882806247</c:v>
                </c:pt>
                <c:pt idx="7130">
                  <c:v>1.6508617698304122</c:v>
                </c:pt>
                <c:pt idx="7131">
                  <c:v>0.58772644768327842</c:v>
                </c:pt>
                <c:pt idx="7132">
                  <c:v>0.45062359244965383</c:v>
                </c:pt>
                <c:pt idx="7133">
                  <c:v>0.81987473042122772</c:v>
                </c:pt>
                <c:pt idx="7134">
                  <c:v>-0.60201909560124156</c:v>
                </c:pt>
                <c:pt idx="7135">
                  <c:v>-0.65806115791279507</c:v>
                </c:pt>
                <c:pt idx="7136">
                  <c:v>-1.4534643233795479</c:v>
                </c:pt>
                <c:pt idx="7137">
                  <c:v>-0.66186981130128009</c:v>
                </c:pt>
                <c:pt idx="7138">
                  <c:v>-0.40575326979116949</c:v>
                </c:pt>
                <c:pt idx="7139">
                  <c:v>-0.31889573688747874</c:v>
                </c:pt>
                <c:pt idx="7140">
                  <c:v>-0.57848391879337324</c:v>
                </c:pt>
                <c:pt idx="7141">
                  <c:v>1.2304429603526292</c:v>
                </c:pt>
                <c:pt idx="7142">
                  <c:v>0.16589845602627226</c:v>
                </c:pt>
                <c:pt idx="7143">
                  <c:v>1.0638150111797673</c:v>
                </c:pt>
                <c:pt idx="7144">
                  <c:v>-1.2387974760721101</c:v>
                </c:pt>
                <c:pt idx="7145">
                  <c:v>-1.7360987026808457</c:v>
                </c:pt>
                <c:pt idx="7146">
                  <c:v>-0.24958178326151154</c:v>
                </c:pt>
                <c:pt idx="7147">
                  <c:v>-1.7998716813461533</c:v>
                </c:pt>
                <c:pt idx="7148">
                  <c:v>-0.25561952619771405</c:v>
                </c:pt>
                <c:pt idx="7149">
                  <c:v>0.42274566355556992</c:v>
                </c:pt>
                <c:pt idx="7150">
                  <c:v>-0.28044560613232594</c:v>
                </c:pt>
                <c:pt idx="7151">
                  <c:v>1.8915643459961511</c:v>
                </c:pt>
                <c:pt idx="7152">
                  <c:v>0.57947181548676019</c:v>
                </c:pt>
                <c:pt idx="7153">
                  <c:v>0.65771539039913618</c:v>
                </c:pt>
                <c:pt idx="7154">
                  <c:v>-0.76013727056927882</c:v>
                </c:pt>
                <c:pt idx="7155">
                  <c:v>-0.39669847707333777</c:v>
                </c:pt>
                <c:pt idx="7156">
                  <c:v>-1.1764431372142021</c:v>
                </c:pt>
                <c:pt idx="7157">
                  <c:v>-0.72745362102992306</c:v>
                </c:pt>
                <c:pt idx="7158">
                  <c:v>-0.39308568883886547</c:v>
                </c:pt>
                <c:pt idx="7159">
                  <c:v>-1.6764184351964886</c:v>
                </c:pt>
                <c:pt idx="7160">
                  <c:v>-0.8959261818139862</c:v>
                </c:pt>
                <c:pt idx="7161">
                  <c:v>-1.8592408936024554</c:v>
                </c:pt>
                <c:pt idx="7162">
                  <c:v>-1.2076108647621728</c:v>
                </c:pt>
                <c:pt idx="7163">
                  <c:v>1.8659464518377349E-2</c:v>
                </c:pt>
                <c:pt idx="7164">
                  <c:v>-0.86676968609712346</c:v>
                </c:pt>
                <c:pt idx="7165">
                  <c:v>1.6422201706860431</c:v>
                </c:pt>
                <c:pt idx="7166">
                  <c:v>0.65150494409010395</c:v>
                </c:pt>
                <c:pt idx="7167">
                  <c:v>-0.52369767273537593</c:v>
                </c:pt>
                <c:pt idx="7168">
                  <c:v>1.2099236586194444</c:v>
                </c:pt>
                <c:pt idx="7169">
                  <c:v>0.26512636066687006</c:v>
                </c:pt>
                <c:pt idx="7170">
                  <c:v>-0.68845285684378421</c:v>
                </c:pt>
                <c:pt idx="7171">
                  <c:v>-0.10378179050511543</c:v>
                </c:pt>
                <c:pt idx="7172">
                  <c:v>-0.69021870786993433</c:v>
                </c:pt>
                <c:pt idx="7173">
                  <c:v>0.25303079380319288</c:v>
                </c:pt>
                <c:pt idx="7174">
                  <c:v>1.1090358154491293</c:v>
                </c:pt>
                <c:pt idx="7175">
                  <c:v>3.5374756842398755E-2</c:v>
                </c:pt>
                <c:pt idx="7176">
                  <c:v>0.76497913628061753</c:v>
                </c:pt>
                <c:pt idx="7177">
                  <c:v>0.32446789585614838</c:v>
                </c:pt>
                <c:pt idx="7178">
                  <c:v>0.26454951492248563</c:v>
                </c:pt>
                <c:pt idx="7179">
                  <c:v>1.3063805547244571</c:v>
                </c:pt>
                <c:pt idx="7180">
                  <c:v>0.13407257744231796</c:v>
                </c:pt>
                <c:pt idx="7181">
                  <c:v>1.8711339330122936</c:v>
                </c:pt>
                <c:pt idx="7182">
                  <c:v>-0.76311476348398777</c:v>
                </c:pt>
                <c:pt idx="7183">
                  <c:v>0.48010589851642038</c:v>
                </c:pt>
                <c:pt idx="7184">
                  <c:v>-0.23352488325912032</c:v>
                </c:pt>
                <c:pt idx="7185">
                  <c:v>-5.5725489607746745E-2</c:v>
                </c:pt>
                <c:pt idx="7186">
                  <c:v>0.72310644937805413</c:v>
                </c:pt>
                <c:pt idx="7187">
                  <c:v>0.32241383209462099</c:v>
                </c:pt>
                <c:pt idx="7188">
                  <c:v>-2.3326888518639199</c:v>
                </c:pt>
                <c:pt idx="7189">
                  <c:v>0.50367855689429941</c:v>
                </c:pt>
                <c:pt idx="7190">
                  <c:v>-0.91016125571832784</c:v>
                </c:pt>
                <c:pt idx="7191">
                  <c:v>0.83754083323062001</c:v>
                </c:pt>
                <c:pt idx="7192">
                  <c:v>0.44139538051905769</c:v>
                </c:pt>
                <c:pt idx="7193">
                  <c:v>6.5769446050762917E-2</c:v>
                </c:pt>
                <c:pt idx="7194">
                  <c:v>0.43006536352082131</c:v>
                </c:pt>
                <c:pt idx="7195">
                  <c:v>-0.6632571571248923</c:v>
                </c:pt>
                <c:pt idx="7196">
                  <c:v>0.52785458684603515</c:v>
                </c:pt>
                <c:pt idx="7197">
                  <c:v>-0.37061942909532686</c:v>
                </c:pt>
                <c:pt idx="7198">
                  <c:v>-0.58309895685715485</c:v>
                </c:pt>
                <c:pt idx="7199">
                  <c:v>2.132127898233267</c:v>
                </c:pt>
                <c:pt idx="7200">
                  <c:v>0.93747003296480891</c:v>
                </c:pt>
                <c:pt idx="7201">
                  <c:v>-0.43679538126897344</c:v>
                </c:pt>
                <c:pt idx="7202">
                  <c:v>0.31274852568833217</c:v>
                </c:pt>
                <c:pt idx="7203">
                  <c:v>-0.94093289056567297</c:v>
                </c:pt>
                <c:pt idx="7204">
                  <c:v>0.84189905074844584</c:v>
                </c:pt>
                <c:pt idx="7205">
                  <c:v>1.152849077387065</c:v>
                </c:pt>
                <c:pt idx="7206">
                  <c:v>-1.0427197620554114</c:v>
                </c:pt>
                <c:pt idx="7207">
                  <c:v>0.87736009844539609</c:v>
                </c:pt>
                <c:pt idx="7208">
                  <c:v>-0.75679562523022426</c:v>
                </c:pt>
                <c:pt idx="7209">
                  <c:v>-0.15997215248453664</c:v>
                </c:pt>
                <c:pt idx="7210">
                  <c:v>2.3394731919170287E-2</c:v>
                </c:pt>
                <c:pt idx="7211">
                  <c:v>0.13575875396785828</c:v>
                </c:pt>
                <c:pt idx="7212">
                  <c:v>-1.1893364453913984</c:v>
                </c:pt>
                <c:pt idx="7213">
                  <c:v>-0.81792763178134831</c:v>
                </c:pt>
                <c:pt idx="7214">
                  <c:v>0.17352658993017933</c:v>
                </c:pt>
                <c:pt idx="7215">
                  <c:v>-0.12199916721136551</c:v>
                </c:pt>
                <c:pt idx="7216">
                  <c:v>-1.6170053560776596</c:v>
                </c:pt>
                <c:pt idx="7217">
                  <c:v>1.1426255576416713</c:v>
                </c:pt>
                <c:pt idx="7218">
                  <c:v>-7.5261483903188847E-2</c:v>
                </c:pt>
                <c:pt idx="7219">
                  <c:v>-1.3089998986427438</c:v>
                </c:pt>
                <c:pt idx="7220">
                  <c:v>-0.43251037350915766</c:v>
                </c:pt>
                <c:pt idx="7221">
                  <c:v>-0.51445693334103715</c:v>
                </c:pt>
                <c:pt idx="7222">
                  <c:v>0.22123643180779878</c:v>
                </c:pt>
                <c:pt idx="7223">
                  <c:v>0.57060092375452887</c:v>
                </c:pt>
                <c:pt idx="7224">
                  <c:v>0.12340210515254593</c:v>
                </c:pt>
                <c:pt idx="7225">
                  <c:v>-6.2141749406082067E-2</c:v>
                </c:pt>
                <c:pt idx="7226">
                  <c:v>-0.48950224122324815</c:v>
                </c:pt>
                <c:pt idx="7227">
                  <c:v>-0.8502640237000062</c:v>
                </c:pt>
                <c:pt idx="7228">
                  <c:v>-0.96062577873569055</c:v>
                </c:pt>
                <c:pt idx="7229">
                  <c:v>1.1523079921801693</c:v>
                </c:pt>
                <c:pt idx="7230">
                  <c:v>0.55201883099260363</c:v>
                </c:pt>
                <c:pt idx="7231">
                  <c:v>1.962871141712013</c:v>
                </c:pt>
                <c:pt idx="7232">
                  <c:v>-1.2099236586194435</c:v>
                </c:pt>
                <c:pt idx="7233">
                  <c:v>0.28392314205562846</c:v>
                </c:pt>
                <c:pt idx="7234">
                  <c:v>0.61374399236616084</c:v>
                </c:pt>
                <c:pt idx="7235">
                  <c:v>-0.26570329464582171</c:v>
                </c:pt>
                <c:pt idx="7236">
                  <c:v>-1.0173947669016283</c:v>
                </c:pt>
                <c:pt idx="7237">
                  <c:v>-2.3326888518639199</c:v>
                </c:pt>
                <c:pt idx="7238">
                  <c:v>-1.0962493460192049</c:v>
                </c:pt>
                <c:pt idx="7239">
                  <c:v>1.1298799100406285</c:v>
                </c:pt>
                <c:pt idx="7240">
                  <c:v>-0.45834315899368494</c:v>
                </c:pt>
                <c:pt idx="7241">
                  <c:v>1.6563260094831969</c:v>
                </c:pt>
                <c:pt idx="7242">
                  <c:v>0.1506706467041109</c:v>
                </c:pt>
                <c:pt idx="7243">
                  <c:v>0.59801818849102295</c:v>
                </c:pt>
                <c:pt idx="7244">
                  <c:v>-7.3306714523710292E-2</c:v>
                </c:pt>
                <c:pt idx="7245">
                  <c:v>-0.32241383209462099</c:v>
                </c:pt>
                <c:pt idx="7246">
                  <c:v>-1.6844181907879408</c:v>
                </c:pt>
                <c:pt idx="7247">
                  <c:v>-0.82534322491268453</c:v>
                </c:pt>
                <c:pt idx="7248">
                  <c:v>-0.16674554179500534</c:v>
                </c:pt>
                <c:pt idx="7249">
                  <c:v>1.2399980544347473</c:v>
                </c:pt>
                <c:pt idx="7250">
                  <c:v>-0.50115099566889298</c:v>
                </c:pt>
                <c:pt idx="7251">
                  <c:v>0.44016780454904997</c:v>
                </c:pt>
                <c:pt idx="7252">
                  <c:v>1.7066930238544211</c:v>
                </c:pt>
                <c:pt idx="7253">
                  <c:v>1.7578735590962156</c:v>
                </c:pt>
                <c:pt idx="7254">
                  <c:v>-0.42091928741392365</c:v>
                </c:pt>
                <c:pt idx="7255">
                  <c:v>-0.26628031707842992</c:v>
                </c:pt>
                <c:pt idx="7256">
                  <c:v>1.4955812811510669</c:v>
                </c:pt>
                <c:pt idx="7257">
                  <c:v>0.20812748120767066</c:v>
                </c:pt>
                <c:pt idx="7258">
                  <c:v>-1.0776477622263119</c:v>
                </c:pt>
                <c:pt idx="7259">
                  <c:v>0.1287355090728364</c:v>
                </c:pt>
                <c:pt idx="7260">
                  <c:v>0.62115724544184292</c:v>
                </c:pt>
                <c:pt idx="7261">
                  <c:v>2.562326809148122E-2</c:v>
                </c:pt>
                <c:pt idx="7262">
                  <c:v>-0.80823823734046774</c:v>
                </c:pt>
                <c:pt idx="7263">
                  <c:v>0.49390198486548065</c:v>
                </c:pt>
                <c:pt idx="7264">
                  <c:v>3.7325428636308916E-2</c:v>
                </c:pt>
                <c:pt idx="7265">
                  <c:v>-1.0216092188371981</c:v>
                </c:pt>
                <c:pt idx="7266">
                  <c:v>-0.38347646821617132</c:v>
                </c:pt>
                <c:pt idx="7267">
                  <c:v>1.8937997040697596E-2</c:v>
                </c:pt>
                <c:pt idx="7268">
                  <c:v>-0.99727455055090686</c:v>
                </c:pt>
                <c:pt idx="7269">
                  <c:v>0.24843277455521109</c:v>
                </c:pt>
                <c:pt idx="7270">
                  <c:v>-1.6400788226733727</c:v>
                </c:pt>
                <c:pt idx="7271">
                  <c:v>-1.9609629392957717</c:v>
                </c:pt>
                <c:pt idx="7272">
                  <c:v>-0.48856067345001924</c:v>
                </c:pt>
                <c:pt idx="7273">
                  <c:v>1.2239384505928164</c:v>
                </c:pt>
                <c:pt idx="7274">
                  <c:v>1.2174853158190233</c:v>
                </c:pt>
                <c:pt idx="7275">
                  <c:v>-1.9495066514636387E-2</c:v>
                </c:pt>
                <c:pt idx="7276">
                  <c:v>-0.46143862380036277</c:v>
                </c:pt>
                <c:pt idx="7277">
                  <c:v>-0.14813616698003287</c:v>
                </c:pt>
                <c:pt idx="7278">
                  <c:v>1.6321150089245118</c:v>
                </c:pt>
                <c:pt idx="7279">
                  <c:v>1.7901096556748572</c:v>
                </c:pt>
                <c:pt idx="7280">
                  <c:v>-0.40122176142846949</c:v>
                </c:pt>
                <c:pt idx="7281">
                  <c:v>-0.53523159178646396</c:v>
                </c:pt>
                <c:pt idx="7282">
                  <c:v>0.42061502801192896</c:v>
                </c:pt>
                <c:pt idx="7283">
                  <c:v>1.6913619622188998</c:v>
                </c:pt>
                <c:pt idx="7284">
                  <c:v>-1.4871137162714922</c:v>
                </c:pt>
                <c:pt idx="7285">
                  <c:v>1.8437815944523699</c:v>
                </c:pt>
                <c:pt idx="7286">
                  <c:v>-1.5314723082985902</c:v>
                </c:pt>
                <c:pt idx="7287">
                  <c:v>-0.16702793027864482</c:v>
                </c:pt>
                <c:pt idx="7288">
                  <c:v>-0.57930712678601959</c:v>
                </c:pt>
                <c:pt idx="7289">
                  <c:v>-0.36585112359175892</c:v>
                </c:pt>
                <c:pt idx="7290">
                  <c:v>-0.62250877290141593</c:v>
                </c:pt>
                <c:pt idx="7291">
                  <c:v>1.5323726292474442</c:v>
                </c:pt>
                <c:pt idx="7292">
                  <c:v>-0.8586889194901387</c:v>
                </c:pt>
                <c:pt idx="7293">
                  <c:v>-2.3116173293815656E-2</c:v>
                </c:pt>
                <c:pt idx="7294">
                  <c:v>1.3834169656449025</c:v>
                </c:pt>
                <c:pt idx="7295">
                  <c:v>-0.6422360643597248</c:v>
                </c:pt>
                <c:pt idx="7296">
                  <c:v>-0.23638765555861646</c:v>
                </c:pt>
                <c:pt idx="7297">
                  <c:v>1.2424045882026653</c:v>
                </c:pt>
                <c:pt idx="7298">
                  <c:v>0.64566251036043709</c:v>
                </c:pt>
                <c:pt idx="7299">
                  <c:v>-0.52018734119985888</c:v>
                </c:pt>
                <c:pt idx="7300">
                  <c:v>1.4599009501405074</c:v>
                </c:pt>
                <c:pt idx="7301">
                  <c:v>-0.10070241986420411</c:v>
                </c:pt>
                <c:pt idx="7302">
                  <c:v>3.0080733308042468E-2</c:v>
                </c:pt>
                <c:pt idx="7303">
                  <c:v>-3.2031057074034003E-2</c:v>
                </c:pt>
                <c:pt idx="7304">
                  <c:v>0.50020398588796078</c:v>
                </c:pt>
                <c:pt idx="7305">
                  <c:v>0.12761238792994875</c:v>
                </c:pt>
                <c:pt idx="7306">
                  <c:v>0.65426202642900533</c:v>
                </c:pt>
                <c:pt idx="7307">
                  <c:v>-0.5384480690801865</c:v>
                </c:pt>
                <c:pt idx="7308">
                  <c:v>0.57224027665312971</c:v>
                </c:pt>
                <c:pt idx="7309">
                  <c:v>-1.8655509994276422</c:v>
                </c:pt>
                <c:pt idx="7310">
                  <c:v>1.3122867609681739</c:v>
                </c:pt>
                <c:pt idx="7311">
                  <c:v>0.81055674689891588</c:v>
                </c:pt>
                <c:pt idx="7312">
                  <c:v>-0.62352316510065409</c:v>
                </c:pt>
                <c:pt idx="7313">
                  <c:v>9.3147950791606857E-2</c:v>
                </c:pt>
                <c:pt idx="7314">
                  <c:v>-0.30953328299085686</c:v>
                </c:pt>
                <c:pt idx="7315">
                  <c:v>-0.18116483460559435</c:v>
                </c:pt>
                <c:pt idx="7316">
                  <c:v>-0.72636554183781177</c:v>
                </c:pt>
                <c:pt idx="7317">
                  <c:v>-1.8407420325175499</c:v>
                </c:pt>
                <c:pt idx="7318">
                  <c:v>-1.1637424871212587</c:v>
                </c:pt>
                <c:pt idx="7319">
                  <c:v>-1.1731116689806513</c:v>
                </c:pt>
                <c:pt idx="7320">
                  <c:v>-0.56014503688771999</c:v>
                </c:pt>
                <c:pt idx="7321">
                  <c:v>0.15433327564132851</c:v>
                </c:pt>
                <c:pt idx="7322">
                  <c:v>1.9590618506050541</c:v>
                </c:pt>
                <c:pt idx="7323">
                  <c:v>0.5465137921981349</c:v>
                </c:pt>
                <c:pt idx="7324">
                  <c:v>-1.3958499224355083</c:v>
                </c:pt>
                <c:pt idx="7325">
                  <c:v>0.74571724396459416</c:v>
                </c:pt>
                <c:pt idx="7326">
                  <c:v>0.33446445619732645</c:v>
                </c:pt>
                <c:pt idx="7327">
                  <c:v>-0.29292280436235441</c:v>
                </c:pt>
                <c:pt idx="7328">
                  <c:v>0.42975991826338916</c:v>
                </c:pt>
                <c:pt idx="7329">
                  <c:v>1.408502472682605</c:v>
                </c:pt>
                <c:pt idx="7330">
                  <c:v>-0.38797632782055524</c:v>
                </c:pt>
                <c:pt idx="7331">
                  <c:v>0.93703796596834776</c:v>
                </c:pt>
                <c:pt idx="7332">
                  <c:v>1.4313972039817056</c:v>
                </c:pt>
                <c:pt idx="7333">
                  <c:v>0.26685742818400326</c:v>
                </c:pt>
                <c:pt idx="7334">
                  <c:v>-0.39338655799032646</c:v>
                </c:pt>
                <c:pt idx="7335">
                  <c:v>0.53877002285706621</c:v>
                </c:pt>
                <c:pt idx="7336">
                  <c:v>0.12957795643191253</c:v>
                </c:pt>
                <c:pt idx="7337">
                  <c:v>0.54683715831517288</c:v>
                </c:pt>
                <c:pt idx="7338">
                  <c:v>1.497287718861819</c:v>
                </c:pt>
                <c:pt idx="7339">
                  <c:v>0.60502610922176947</c:v>
                </c:pt>
                <c:pt idx="7340">
                  <c:v>-6.4374078285888425E-2</c:v>
                </c:pt>
                <c:pt idx="7341">
                  <c:v>-0.78718374049712903</c:v>
                </c:pt>
                <c:pt idx="7342">
                  <c:v>-0.15546065275740423</c:v>
                </c:pt>
                <c:pt idx="7343">
                  <c:v>8.280407041955111E-2</c:v>
                </c:pt>
                <c:pt idx="7344">
                  <c:v>0.86353061401742126</c:v>
                </c:pt>
                <c:pt idx="7345">
                  <c:v>0.46702164708534966</c:v>
                </c:pt>
                <c:pt idx="7346">
                  <c:v>-1.343901894529326</c:v>
                </c:pt>
                <c:pt idx="7347">
                  <c:v>0.2098352693410421</c:v>
                </c:pt>
                <c:pt idx="7348">
                  <c:v>0.12789315306971891</c:v>
                </c:pt>
                <c:pt idx="7349">
                  <c:v>-4.4557477061413957E-3</c:v>
                </c:pt>
                <c:pt idx="7350">
                  <c:v>0.79785819941229585</c:v>
                </c:pt>
                <c:pt idx="7351">
                  <c:v>-1.1932999643564128</c:v>
                </c:pt>
                <c:pt idx="7352">
                  <c:v>0.31948181088662631</c:v>
                </c:pt>
                <c:pt idx="7353">
                  <c:v>-0.19235850552610581</c:v>
                </c:pt>
                <c:pt idx="7354">
                  <c:v>1.2346094465647148</c:v>
                </c:pt>
                <c:pt idx="7355">
                  <c:v>0.24097213445456123</c:v>
                </c:pt>
                <c:pt idx="7356">
                  <c:v>0.14785461714910975</c:v>
                </c:pt>
                <c:pt idx="7357">
                  <c:v>-1.2898889661570478</c:v>
                </c:pt>
                <c:pt idx="7358">
                  <c:v>-4.8753886580358202E-2</c:v>
                </c:pt>
                <c:pt idx="7359">
                  <c:v>0.97485933247358569</c:v>
                </c:pt>
                <c:pt idx="7360">
                  <c:v>-1.0560011920363999</c:v>
                </c:pt>
                <c:pt idx="7361">
                  <c:v>-0.75568362061600869</c:v>
                </c:pt>
                <c:pt idx="7362">
                  <c:v>-0.87286759349158649</c:v>
                </c:pt>
                <c:pt idx="7363">
                  <c:v>-2.0052142038474999E-2</c:v>
                </c:pt>
                <c:pt idx="7364">
                  <c:v>-1.2484526224987642</c:v>
                </c:pt>
                <c:pt idx="7365">
                  <c:v>0.78908329244264386</c:v>
                </c:pt>
                <c:pt idx="7366">
                  <c:v>-0.31011763364080919</c:v>
                </c:pt>
                <c:pt idx="7367">
                  <c:v>-0.71265670136923287</c:v>
                </c:pt>
                <c:pt idx="7368">
                  <c:v>-2.3326888518639199</c:v>
                </c:pt>
                <c:pt idx="7369">
                  <c:v>-0.36614889798706607</c:v>
                </c:pt>
                <c:pt idx="7370">
                  <c:v>-0.32300056828099744</c:v>
                </c:pt>
                <c:pt idx="7371">
                  <c:v>-0.10700218558998488</c:v>
                </c:pt>
                <c:pt idx="7372">
                  <c:v>-0.83398681743988035</c:v>
                </c:pt>
                <c:pt idx="7373">
                  <c:v>0.6484091336234149</c:v>
                </c:pt>
                <c:pt idx="7374">
                  <c:v>-0.56732680684755576</c:v>
                </c:pt>
                <c:pt idx="7375">
                  <c:v>1.7818759082910629</c:v>
                </c:pt>
                <c:pt idx="7376">
                  <c:v>1.372621596530075</c:v>
                </c:pt>
                <c:pt idx="7377">
                  <c:v>0.25734629890368044</c:v>
                </c:pt>
                <c:pt idx="7378">
                  <c:v>-1.2369999493452928</c:v>
                </c:pt>
                <c:pt idx="7379">
                  <c:v>-1.4341175588873893</c:v>
                </c:pt>
                <c:pt idx="7380">
                  <c:v>-0.69925829822175989</c:v>
                </c:pt>
                <c:pt idx="7381">
                  <c:v>-0.97195220798883331</c:v>
                </c:pt>
                <c:pt idx="7382">
                  <c:v>1.6685245472815533</c:v>
                </c:pt>
                <c:pt idx="7383">
                  <c:v>0.24929450025180666</c:v>
                </c:pt>
                <c:pt idx="7384">
                  <c:v>0.27032196925869867</c:v>
                </c:pt>
                <c:pt idx="7385">
                  <c:v>-1.7078890734220498</c:v>
                </c:pt>
                <c:pt idx="7386">
                  <c:v>2.8961798834811305</c:v>
                </c:pt>
                <c:pt idx="7387">
                  <c:v>2.0549435512596768</c:v>
                </c:pt>
                <c:pt idx="7388">
                  <c:v>-0.61206387029644838</c:v>
                </c:pt>
                <c:pt idx="7389">
                  <c:v>-0.29176023904228576</c:v>
                </c:pt>
                <c:pt idx="7390">
                  <c:v>1.6432936745339251</c:v>
                </c:pt>
                <c:pt idx="7391">
                  <c:v>0.17522308725540714</c:v>
                </c:pt>
                <c:pt idx="7392">
                  <c:v>0.93401838059341158</c:v>
                </c:pt>
                <c:pt idx="7393">
                  <c:v>-0.28377817644466319</c:v>
                </c:pt>
                <c:pt idx="7394">
                  <c:v>0.2955400271529367</c:v>
                </c:pt>
                <c:pt idx="7395">
                  <c:v>2.2837616462146836E-2</c:v>
                </c:pt>
                <c:pt idx="7396">
                  <c:v>-1.3697696958882977</c:v>
                </c:pt>
                <c:pt idx="7397">
                  <c:v>-1.5732807864106377</c:v>
                </c:pt>
                <c:pt idx="7398">
                  <c:v>-0.55656498014918443</c:v>
                </c:pt>
                <c:pt idx="7399">
                  <c:v>-0.79594540147503234</c:v>
                </c:pt>
                <c:pt idx="7400">
                  <c:v>0.27783968035508472</c:v>
                </c:pt>
                <c:pt idx="7401">
                  <c:v>-0.9764281248980593</c:v>
                </c:pt>
                <c:pt idx="7402">
                  <c:v>-0.32916805980409763</c:v>
                </c:pt>
                <c:pt idx="7403">
                  <c:v>0.77772821952603677</c:v>
                </c:pt>
                <c:pt idx="7404">
                  <c:v>-0.12648942773445093</c:v>
                </c:pt>
                <c:pt idx="7405">
                  <c:v>-2.053794804180034</c:v>
                </c:pt>
                <c:pt idx="7406">
                  <c:v>1.0187975736396864</c:v>
                </c:pt>
                <c:pt idx="7407">
                  <c:v>0.33859036436926737</c:v>
                </c:pt>
                <c:pt idx="7408">
                  <c:v>0.78415035023494351</c:v>
                </c:pt>
                <c:pt idx="7409">
                  <c:v>-0.44339161204106081</c:v>
                </c:pt>
                <c:pt idx="7410">
                  <c:v>1.0304064809396012E-2</c:v>
                </c:pt>
                <c:pt idx="7411">
                  <c:v>-0.57191228316072962</c:v>
                </c:pt>
                <c:pt idx="7412">
                  <c:v>1.8213877292411074</c:v>
                </c:pt>
                <c:pt idx="7413">
                  <c:v>9.3707353535875337E-2</c:v>
                </c:pt>
                <c:pt idx="7414">
                  <c:v>7.6657923402579792E-2</c:v>
                </c:pt>
                <c:pt idx="7415">
                  <c:v>0.61980685165339311</c:v>
                </c:pt>
                <c:pt idx="7416">
                  <c:v>1.1496076119319611</c:v>
                </c:pt>
                <c:pt idx="7417">
                  <c:v>-0.34981860404824761</c:v>
                </c:pt>
                <c:pt idx="7418">
                  <c:v>-0.28537312692882982</c:v>
                </c:pt>
                <c:pt idx="7419">
                  <c:v>-2.3326888518639199</c:v>
                </c:pt>
                <c:pt idx="7420">
                  <c:v>-1.3521924981701754</c:v>
                </c:pt>
                <c:pt idx="7421">
                  <c:v>0.37838599182862837</c:v>
                </c:pt>
                <c:pt idx="7422">
                  <c:v>1.3885104375213482</c:v>
                </c:pt>
                <c:pt idx="7423">
                  <c:v>1.0687318081592689</c:v>
                </c:pt>
                <c:pt idx="7424">
                  <c:v>2.4508984790224692E-2</c:v>
                </c:pt>
                <c:pt idx="7425">
                  <c:v>-0.75161423605135624</c:v>
                </c:pt>
                <c:pt idx="7426">
                  <c:v>9.8743319277335304E-2</c:v>
                </c:pt>
                <c:pt idx="7427">
                  <c:v>-0.36228035133018932</c:v>
                </c:pt>
                <c:pt idx="7428">
                  <c:v>0.43373384786511349</c:v>
                </c:pt>
                <c:pt idx="7429">
                  <c:v>-0.88228129625658003</c:v>
                </c:pt>
                <c:pt idx="7430">
                  <c:v>-0.76460604914972297</c:v>
                </c:pt>
                <c:pt idx="7431">
                  <c:v>6.0746701800470398E-2</c:v>
                </c:pt>
                <c:pt idx="7432">
                  <c:v>-0.57766110263621018</c:v>
                </c:pt>
                <c:pt idx="7433">
                  <c:v>-0.14616556346852574</c:v>
                </c:pt>
                <c:pt idx="7434">
                  <c:v>-1.318239102282555</c:v>
                </c:pt>
                <c:pt idx="7435">
                  <c:v>-1.1806259226929754</c:v>
                </c:pt>
                <c:pt idx="7436">
                  <c:v>2.0642326086823841</c:v>
                </c:pt>
                <c:pt idx="7437">
                  <c:v>0.38917761459507277</c:v>
                </c:pt>
                <c:pt idx="7438">
                  <c:v>-0.77999117936527873</c:v>
                </c:pt>
                <c:pt idx="7439">
                  <c:v>-3.2866946982962608E-2</c:v>
                </c:pt>
                <c:pt idx="7440">
                  <c:v>-1.1193970685390091</c:v>
                </c:pt>
                <c:pt idx="7441">
                  <c:v>0.12733163284938318</c:v>
                </c:pt>
                <c:pt idx="7442">
                  <c:v>-0.6484091336234149</c:v>
                </c:pt>
                <c:pt idx="7443">
                  <c:v>0.43082915231421798</c:v>
                </c:pt>
                <c:pt idx="7444">
                  <c:v>0.16222911819840521</c:v>
                </c:pt>
                <c:pt idx="7445">
                  <c:v>-0.89675850442075067</c:v>
                </c:pt>
                <c:pt idx="7446">
                  <c:v>0.81753858412347691</c:v>
                </c:pt>
                <c:pt idx="7447">
                  <c:v>3.0167182883620849</c:v>
                </c:pt>
                <c:pt idx="7448">
                  <c:v>-1.687879903686893</c:v>
                </c:pt>
                <c:pt idx="7449">
                  <c:v>-0.45216534428491079</c:v>
                </c:pt>
                <c:pt idx="7450">
                  <c:v>-0.83241063254858172</c:v>
                </c:pt>
                <c:pt idx="7451">
                  <c:v>-0.20386065379521862</c:v>
                </c:pt>
                <c:pt idx="7452">
                  <c:v>-1.2035789466094333</c:v>
                </c:pt>
                <c:pt idx="7453">
                  <c:v>-1.517233006089983</c:v>
                </c:pt>
                <c:pt idx="7454">
                  <c:v>-2.3326888518639199</c:v>
                </c:pt>
                <c:pt idx="7455">
                  <c:v>0.18144793289098093</c:v>
                </c:pt>
                <c:pt idx="7456">
                  <c:v>-0.79939054203479487</c:v>
                </c:pt>
                <c:pt idx="7457">
                  <c:v>-0.81909551834275973</c:v>
                </c:pt>
                <c:pt idx="7458">
                  <c:v>0.78984391078336125</c:v>
                </c:pt>
                <c:pt idx="7459">
                  <c:v>0.22551921297474994</c:v>
                </c:pt>
                <c:pt idx="7460">
                  <c:v>-0.32799234096620106</c:v>
                </c:pt>
                <c:pt idx="7461">
                  <c:v>1.2992231819019804</c:v>
                </c:pt>
                <c:pt idx="7462">
                  <c:v>-1.1136835848613229</c:v>
                </c:pt>
                <c:pt idx="7463">
                  <c:v>1.0415214651965978</c:v>
                </c:pt>
                <c:pt idx="7464">
                  <c:v>-1.1806259226929754</c:v>
                </c:pt>
                <c:pt idx="7465">
                  <c:v>0.23925236648088777</c:v>
                </c:pt>
                <c:pt idx="7466">
                  <c:v>0.52369767273537582</c:v>
                </c:pt>
                <c:pt idx="7467">
                  <c:v>-0.54005839704753256</c:v>
                </c:pt>
                <c:pt idx="7468">
                  <c:v>-0.32975608979567478</c:v>
                </c:pt>
                <c:pt idx="7469">
                  <c:v>1.3459658795212959</c:v>
                </c:pt>
                <c:pt idx="7470">
                  <c:v>-0.79824110932917736</c:v>
                </c:pt>
                <c:pt idx="7471">
                  <c:v>0.34006529732049323</c:v>
                </c:pt>
                <c:pt idx="7472">
                  <c:v>1.8671401911402663</c:v>
                </c:pt>
                <c:pt idx="7473">
                  <c:v>-0.45062359244965383</c:v>
                </c:pt>
                <c:pt idx="7474">
                  <c:v>-0.31245609776048877</c:v>
                </c:pt>
                <c:pt idx="7475">
                  <c:v>-0.19704140820187613</c:v>
                </c:pt>
                <c:pt idx="7476">
                  <c:v>0.23066402353006651</c:v>
                </c:pt>
                <c:pt idx="7477">
                  <c:v>-1.4566750929821155</c:v>
                </c:pt>
                <c:pt idx="7478">
                  <c:v>-0.53266239251087177</c:v>
                </c:pt>
                <c:pt idx="7479">
                  <c:v>0.34685958347370488</c:v>
                </c:pt>
                <c:pt idx="7480">
                  <c:v>0.30019788360851207</c:v>
                </c:pt>
                <c:pt idx="7481">
                  <c:v>0.22980613468195074</c:v>
                </c:pt>
                <c:pt idx="7482">
                  <c:v>0.46733224067798207</c:v>
                </c:pt>
                <c:pt idx="7483">
                  <c:v>-1.0113389322234385</c:v>
                </c:pt>
                <c:pt idx="7484">
                  <c:v>-0.12733163284938304</c:v>
                </c:pt>
                <c:pt idx="7485">
                  <c:v>0.59435908222574885</c:v>
                </c:pt>
                <c:pt idx="7486">
                  <c:v>0.4571062033876796</c:v>
                </c:pt>
                <c:pt idx="7487">
                  <c:v>0.23552862150099593</c:v>
                </c:pt>
                <c:pt idx="7488">
                  <c:v>0.77283874497125149</c:v>
                </c:pt>
                <c:pt idx="7489">
                  <c:v>-1.0246643099886121</c:v>
                </c:pt>
                <c:pt idx="7490">
                  <c:v>0.50715921931273689</c:v>
                </c:pt>
                <c:pt idx="7491">
                  <c:v>-1.0993017143703958</c:v>
                </c:pt>
                <c:pt idx="7492">
                  <c:v>1.0511501250875843</c:v>
                </c:pt>
                <c:pt idx="7493">
                  <c:v>0.79824110932917736</c:v>
                </c:pt>
                <c:pt idx="7494">
                  <c:v>0.23152208217437134</c:v>
                </c:pt>
                <c:pt idx="7495">
                  <c:v>1.5137208444452792</c:v>
                </c:pt>
                <c:pt idx="7496">
                  <c:v>2.1007524311266166</c:v>
                </c:pt>
                <c:pt idx="7497">
                  <c:v>0.60536055929776211</c:v>
                </c:pt>
                <c:pt idx="7498">
                  <c:v>1.2937377329073783</c:v>
                </c:pt>
                <c:pt idx="7499">
                  <c:v>1.4252187100072191</c:v>
                </c:pt>
                <c:pt idx="7500">
                  <c:v>0.3527806907462892</c:v>
                </c:pt>
                <c:pt idx="7501">
                  <c:v>-1.2582255762633723</c:v>
                </c:pt>
                <c:pt idx="7502">
                  <c:v>-1.4510660430408511</c:v>
                </c:pt>
                <c:pt idx="7503">
                  <c:v>-0.60937926155705713</c:v>
                </c:pt>
                <c:pt idx="7504">
                  <c:v>0.69730376925679538</c:v>
                </c:pt>
                <c:pt idx="7505">
                  <c:v>0.92672030969692643</c:v>
                </c:pt>
                <c:pt idx="7506">
                  <c:v>0.72129915795470645</c:v>
                </c:pt>
                <c:pt idx="7507">
                  <c:v>0.67615134264941124</c:v>
                </c:pt>
                <c:pt idx="7508">
                  <c:v>-1.785977647101074</c:v>
                </c:pt>
                <c:pt idx="7509">
                  <c:v>1.0129656949288524</c:v>
                </c:pt>
                <c:pt idx="7510">
                  <c:v>-0.89717489876877055</c:v>
                </c:pt>
                <c:pt idx="7511">
                  <c:v>-0.40999020627814475</c:v>
                </c:pt>
                <c:pt idx="7512">
                  <c:v>-3.0916571907476549E-2</c:v>
                </c:pt>
                <c:pt idx="7513">
                  <c:v>-0.84269317241973107</c:v>
                </c:pt>
                <c:pt idx="7514">
                  <c:v>2.108403389100999</c:v>
                </c:pt>
                <c:pt idx="7515">
                  <c:v>1.445502277753504</c:v>
                </c:pt>
                <c:pt idx="7516">
                  <c:v>-1.4526639680379716</c:v>
                </c:pt>
                <c:pt idx="7517">
                  <c:v>-1.3870514861361172</c:v>
                </c:pt>
                <c:pt idx="7518">
                  <c:v>0.21182846298001462</c:v>
                </c:pt>
                <c:pt idx="7519">
                  <c:v>0.32270718630093809</c:v>
                </c:pt>
                <c:pt idx="7520">
                  <c:v>-4.0669772006587813E-2</c:v>
                </c:pt>
                <c:pt idx="7521">
                  <c:v>-1.2310368648268193</c:v>
                </c:pt>
                <c:pt idx="7522">
                  <c:v>1.2810582651106758E-2</c:v>
                </c:pt>
                <c:pt idx="7523">
                  <c:v>0.51128066999464572</c:v>
                </c:pt>
                <c:pt idx="7524">
                  <c:v>-1.225357228526661E-2</c:v>
                </c:pt>
                <c:pt idx="7525">
                  <c:v>4.5408379476725019E-2</c:v>
                </c:pt>
                <c:pt idx="7526">
                  <c:v>-0.22580487797958246</c:v>
                </c:pt>
                <c:pt idx="7527">
                  <c:v>-9.007175193561931E-2</c:v>
                </c:pt>
                <c:pt idx="7528">
                  <c:v>-2.3326888518639199</c:v>
                </c:pt>
                <c:pt idx="7529">
                  <c:v>-1.158278601150261</c:v>
                </c:pt>
                <c:pt idx="7530">
                  <c:v>-0.3112866529200275</c:v>
                </c:pt>
                <c:pt idx="7531">
                  <c:v>0.58689918932217711</c:v>
                </c:pt>
                <c:pt idx="7532">
                  <c:v>-1.4152931673689317</c:v>
                </c:pt>
                <c:pt idx="7533">
                  <c:v>-0.28885554634068628</c:v>
                </c:pt>
                <c:pt idx="7534">
                  <c:v>0.90805632996694652</c:v>
                </c:pt>
                <c:pt idx="7535">
                  <c:v>-0.33181509449687646</c:v>
                </c:pt>
                <c:pt idx="7536">
                  <c:v>-0.42396403115095288</c:v>
                </c:pt>
                <c:pt idx="7537">
                  <c:v>0.11022369077400108</c:v>
                </c:pt>
                <c:pt idx="7538">
                  <c:v>0.80207666871800176</c:v>
                </c:pt>
                <c:pt idx="7539">
                  <c:v>-0.37240971257069655</c:v>
                </c:pt>
                <c:pt idx="7540">
                  <c:v>1.1038995663137103</c:v>
                </c:pt>
                <c:pt idx="7541">
                  <c:v>-1.345277247666478</c:v>
                </c:pt>
                <c:pt idx="7542">
                  <c:v>0.94527739494805008</c:v>
                </c:pt>
                <c:pt idx="7543">
                  <c:v>0.61239975636792499</c:v>
                </c:pt>
                <c:pt idx="7544">
                  <c:v>0.5627532286009449</c:v>
                </c:pt>
                <c:pt idx="7545">
                  <c:v>0.40061818435961249</c:v>
                </c:pt>
                <c:pt idx="7546">
                  <c:v>-1.8098083062336081</c:v>
                </c:pt>
                <c:pt idx="7547">
                  <c:v>-0.11947448201464667</c:v>
                </c:pt>
                <c:pt idx="7548">
                  <c:v>0.40938448061476029</c:v>
                </c:pt>
                <c:pt idx="7549">
                  <c:v>1.4345070483591595</c:v>
                </c:pt>
                <c:pt idx="7550">
                  <c:v>-0.31582063949771216</c:v>
                </c:pt>
                <c:pt idx="7551">
                  <c:v>0.98793126412087751</c:v>
                </c:pt>
                <c:pt idx="7552">
                  <c:v>-0.46950766074252559</c:v>
                </c:pt>
                <c:pt idx="7553">
                  <c:v>0.164204640921295</c:v>
                </c:pt>
                <c:pt idx="7554">
                  <c:v>-0.28450306420386223</c:v>
                </c:pt>
                <c:pt idx="7555">
                  <c:v>-1.3391080627853367</c:v>
                </c:pt>
                <c:pt idx="7556">
                  <c:v>1.7298483609847968</c:v>
                </c:pt>
                <c:pt idx="7557">
                  <c:v>-1.4688513036017268</c:v>
                </c:pt>
                <c:pt idx="7558">
                  <c:v>-1.1520375760458912</c:v>
                </c:pt>
                <c:pt idx="7559">
                  <c:v>-1.5278833799551981</c:v>
                </c:pt>
                <c:pt idx="7560">
                  <c:v>2.3964729284822934</c:v>
                </c:pt>
                <c:pt idx="7561">
                  <c:v>-0.97083626813443591</c:v>
                </c:pt>
                <c:pt idx="7562">
                  <c:v>1.0711999219286477</c:v>
                </c:pt>
                <c:pt idx="7563">
                  <c:v>-0.70692453454723736</c:v>
                </c:pt>
                <c:pt idx="7564">
                  <c:v>1.1064640421691947</c:v>
                </c:pt>
                <c:pt idx="7565">
                  <c:v>-0.28783948065012105</c:v>
                </c:pt>
                <c:pt idx="7566">
                  <c:v>-0.96283691021949647</c:v>
                </c:pt>
                <c:pt idx="7567">
                  <c:v>-0.26772326158445042</c:v>
                </c:pt>
                <c:pt idx="7568">
                  <c:v>3.8987762192283296E-3</c:v>
                </c:pt>
                <c:pt idx="7569">
                  <c:v>0.83517031708459744</c:v>
                </c:pt>
                <c:pt idx="7570">
                  <c:v>0.67335394343128674</c:v>
                </c:pt>
                <c:pt idx="7571">
                  <c:v>-0.35485599312245125</c:v>
                </c:pt>
                <c:pt idx="7572">
                  <c:v>6.3536917959889416E-2</c:v>
                </c:pt>
                <c:pt idx="7573">
                  <c:v>0.80823823734046774</c:v>
                </c:pt>
                <c:pt idx="7574">
                  <c:v>7.3585949968756892E-2</c:v>
                </c:pt>
                <c:pt idx="7575">
                  <c:v>2.2483665319023425</c:v>
                </c:pt>
                <c:pt idx="7576">
                  <c:v>1.4887987013824977</c:v>
                </c:pt>
                <c:pt idx="7577">
                  <c:v>-0.19278404814019359</c:v>
                </c:pt>
                <c:pt idx="7578">
                  <c:v>-0.59103951483311534</c:v>
                </c:pt>
                <c:pt idx="7579">
                  <c:v>-0.9297194002731447</c:v>
                </c:pt>
                <c:pt idx="7580">
                  <c:v>0.62589258013960292</c:v>
                </c:pt>
                <c:pt idx="7581">
                  <c:v>0.56373228734811553</c:v>
                </c:pt>
                <c:pt idx="7582">
                  <c:v>-0.21154366968727692</c:v>
                </c:pt>
                <c:pt idx="7583">
                  <c:v>-0.40258034483010385</c:v>
                </c:pt>
                <c:pt idx="7584">
                  <c:v>-0.22237810682350603</c:v>
                </c:pt>
                <c:pt idx="7585">
                  <c:v>1.211662510449554</c:v>
                </c:pt>
                <c:pt idx="7586">
                  <c:v>0.67860341418481396</c:v>
                </c:pt>
                <c:pt idx="7587">
                  <c:v>1.2151512489457297</c:v>
                </c:pt>
                <c:pt idx="7588">
                  <c:v>0.43403981785502038</c:v>
                </c:pt>
                <c:pt idx="7589">
                  <c:v>5.3215418192119397E-2</c:v>
                </c:pt>
                <c:pt idx="7590">
                  <c:v>-0.33122666426333197</c:v>
                </c:pt>
                <c:pt idx="7591">
                  <c:v>-7.1910622595225654E-2</c:v>
                </c:pt>
                <c:pt idx="7592">
                  <c:v>-0.43205173758551402</c:v>
                </c:pt>
                <c:pt idx="7593">
                  <c:v>0.4221367151145678</c:v>
                </c:pt>
                <c:pt idx="7594">
                  <c:v>-7.5540759975126909E-2</c:v>
                </c:pt>
                <c:pt idx="7595">
                  <c:v>1.6379449687283083</c:v>
                </c:pt>
                <c:pt idx="7596">
                  <c:v>0.94702020014788113</c:v>
                </c:pt>
                <c:pt idx="7597">
                  <c:v>-0.47137407622778649</c:v>
                </c:pt>
                <c:pt idx="7598">
                  <c:v>-0.23381107399444218</c:v>
                </c:pt>
                <c:pt idx="7599">
                  <c:v>-1.2569973840875248</c:v>
                </c:pt>
                <c:pt idx="7600">
                  <c:v>0.19760932445915624</c:v>
                </c:pt>
                <c:pt idx="7601">
                  <c:v>-1.3733363185759013</c:v>
                </c:pt>
                <c:pt idx="7602">
                  <c:v>-0.42183229959911051</c:v>
                </c:pt>
                <c:pt idx="7603">
                  <c:v>-1.3740517428492478</c:v>
                </c:pt>
                <c:pt idx="7604">
                  <c:v>-0.66152317390819104</c:v>
                </c:pt>
                <c:pt idx="7605">
                  <c:v>1.0391293470695946</c:v>
                </c:pt>
                <c:pt idx="7606">
                  <c:v>9.2588577194743352E-2</c:v>
                </c:pt>
                <c:pt idx="7607">
                  <c:v>0.6077036098364853</c:v>
                </c:pt>
                <c:pt idx="7608">
                  <c:v>-0.56177470898737225</c:v>
                </c:pt>
                <c:pt idx="7609">
                  <c:v>-5.7399064649862691E-2</c:v>
                </c:pt>
                <c:pt idx="7610">
                  <c:v>0.4986266320347435</c:v>
                </c:pt>
                <c:pt idx="7611">
                  <c:v>-0.43526410460119513</c:v>
                </c:pt>
                <c:pt idx="7612">
                  <c:v>1.1820247837091304</c:v>
                </c:pt>
                <c:pt idx="7613">
                  <c:v>0.12452463027592456</c:v>
                </c:pt>
                <c:pt idx="7614">
                  <c:v>-0.97195220798883331</c:v>
                </c:pt>
                <c:pt idx="7615">
                  <c:v>-0.34774696962277557</c:v>
                </c:pt>
                <c:pt idx="7616">
                  <c:v>-0.15207910827027538</c:v>
                </c:pt>
                <c:pt idx="7617">
                  <c:v>-1.2606876711253232</c:v>
                </c:pt>
                <c:pt idx="7618">
                  <c:v>0.50589281508903916</c:v>
                </c:pt>
                <c:pt idx="7619">
                  <c:v>-9.538573843454172E-2</c:v>
                </c:pt>
                <c:pt idx="7620">
                  <c:v>-1.0746662839875891</c:v>
                </c:pt>
                <c:pt idx="7621">
                  <c:v>-0.36138838132841317</c:v>
                </c:pt>
                <c:pt idx="7622">
                  <c:v>0.41377941243585925</c:v>
                </c:pt>
                <c:pt idx="7623">
                  <c:v>0.98385646762806944</c:v>
                </c:pt>
                <c:pt idx="7624">
                  <c:v>-1.3805224521910073</c:v>
                </c:pt>
                <c:pt idx="7625">
                  <c:v>1.5599801093507255</c:v>
                </c:pt>
                <c:pt idx="7626">
                  <c:v>-1.0675001892784604</c:v>
                </c:pt>
                <c:pt idx="7627">
                  <c:v>0.38018150436352893</c:v>
                </c:pt>
                <c:pt idx="7628">
                  <c:v>0.56863572193787371</c:v>
                </c:pt>
                <c:pt idx="7629">
                  <c:v>-0.12817392829154908</c:v>
                </c:pt>
                <c:pt idx="7630">
                  <c:v>0.15207910827027527</c:v>
                </c:pt>
                <c:pt idx="7631">
                  <c:v>0.7347296383188332</c:v>
                </c:pt>
                <c:pt idx="7632">
                  <c:v>-0.99020214370954063</c:v>
                </c:pt>
                <c:pt idx="7633">
                  <c:v>0.22252083655235416</c:v>
                </c:pt>
                <c:pt idx="7634">
                  <c:v>6.8839709794205201E-2</c:v>
                </c:pt>
                <c:pt idx="7635">
                  <c:v>4.2899584680222765E-2</c:v>
                </c:pt>
                <c:pt idx="7636">
                  <c:v>-1.1309350364155051</c:v>
                </c:pt>
                <c:pt idx="7637">
                  <c:v>-0.91692429298360112</c:v>
                </c:pt>
                <c:pt idx="7638">
                  <c:v>0.36019953495431345</c:v>
                </c:pt>
                <c:pt idx="7639">
                  <c:v>1.0315142175405647</c:v>
                </c:pt>
                <c:pt idx="7640">
                  <c:v>0.22751925589387265</c:v>
                </c:pt>
                <c:pt idx="7641">
                  <c:v>-0.96416585150637357</c:v>
                </c:pt>
                <c:pt idx="7642">
                  <c:v>-0.41453796537543791</c:v>
                </c:pt>
                <c:pt idx="7643">
                  <c:v>1.3242385193409665</c:v>
                </c:pt>
                <c:pt idx="7644">
                  <c:v>-0.35678442885775252</c:v>
                </c:pt>
                <c:pt idx="7645">
                  <c:v>0.87409107223094917</c:v>
                </c:pt>
                <c:pt idx="7646">
                  <c:v>-0.57420953268832353</c:v>
                </c:pt>
                <c:pt idx="7647">
                  <c:v>1.603765768490599</c:v>
                </c:pt>
                <c:pt idx="7648">
                  <c:v>0.15320609464556978</c:v>
                </c:pt>
                <c:pt idx="7649">
                  <c:v>-0.38048087549322113</c:v>
                </c:pt>
                <c:pt idx="7650">
                  <c:v>-0.45154851477450597</c:v>
                </c:pt>
                <c:pt idx="7651">
                  <c:v>-0.40802214647021667</c:v>
                </c:pt>
                <c:pt idx="7652">
                  <c:v>-0.49547563736656969</c:v>
                </c:pt>
                <c:pt idx="7653">
                  <c:v>0.39218329471473212</c:v>
                </c:pt>
                <c:pt idx="7654">
                  <c:v>0.31421106712883606</c:v>
                </c:pt>
                <c:pt idx="7655">
                  <c:v>-0.3007805718014841</c:v>
                </c:pt>
                <c:pt idx="7656">
                  <c:v>1.3175754237507851</c:v>
                </c:pt>
                <c:pt idx="7657">
                  <c:v>-0.59236655828793294</c:v>
                </c:pt>
                <c:pt idx="7658">
                  <c:v>1.5771325623692309</c:v>
                </c:pt>
                <c:pt idx="7659">
                  <c:v>-0.32858014360999599</c:v>
                </c:pt>
                <c:pt idx="7660">
                  <c:v>-0.26426112506984989</c:v>
                </c:pt>
                <c:pt idx="7661">
                  <c:v>0.954459446316683</c:v>
                </c:pt>
                <c:pt idx="7662">
                  <c:v>0.94876588655662497</c:v>
                </c:pt>
                <c:pt idx="7663">
                  <c:v>-0.72817948584221703</c:v>
                </c:pt>
                <c:pt idx="7664">
                  <c:v>0.74534954368339135</c:v>
                </c:pt>
                <c:pt idx="7665">
                  <c:v>-1.5534319936922949</c:v>
                </c:pt>
                <c:pt idx="7666">
                  <c:v>-1.3242385193409658</c:v>
                </c:pt>
                <c:pt idx="7667">
                  <c:v>-0.74461444525492182</c:v>
                </c:pt>
                <c:pt idx="7668">
                  <c:v>-1.9903682632540041</c:v>
                </c:pt>
                <c:pt idx="7669">
                  <c:v>-0.72600303985480741</c:v>
                </c:pt>
                <c:pt idx="7670">
                  <c:v>-1.2030045537181477</c:v>
                </c:pt>
                <c:pt idx="7671">
                  <c:v>0.77471711983098734</c:v>
                </c:pt>
                <c:pt idx="7672">
                  <c:v>-2.3326888518639199</c:v>
                </c:pt>
                <c:pt idx="7673">
                  <c:v>0.64531952510480095</c:v>
                </c:pt>
                <c:pt idx="7674">
                  <c:v>-0.43986101424260515</c:v>
                </c:pt>
                <c:pt idx="7675">
                  <c:v>9.3427648509185071E-2</c:v>
                </c:pt>
                <c:pt idx="7676">
                  <c:v>0.42518302841235045</c:v>
                </c:pt>
                <c:pt idx="7677">
                  <c:v>1.7151171980299487</c:v>
                </c:pt>
                <c:pt idx="7678">
                  <c:v>0.65979117741455717</c:v>
                </c:pt>
                <c:pt idx="7679">
                  <c:v>-1.308344220916559</c:v>
                </c:pt>
                <c:pt idx="7680">
                  <c:v>-1.8576748765987945</c:v>
                </c:pt>
                <c:pt idx="7681">
                  <c:v>1.4384139689204873</c:v>
                </c:pt>
                <c:pt idx="7682">
                  <c:v>-0.17211322377372346</c:v>
                </c:pt>
                <c:pt idx="7683">
                  <c:v>0.98566546779363573</c:v>
                </c:pt>
                <c:pt idx="7684">
                  <c:v>0.87246005751791444</c:v>
                </c:pt>
                <c:pt idx="7685">
                  <c:v>0.59535622928481413</c:v>
                </c:pt>
                <c:pt idx="7686">
                  <c:v>-1.089670675670867</c:v>
                </c:pt>
                <c:pt idx="7687">
                  <c:v>0.13210585282569334</c:v>
                </c:pt>
                <c:pt idx="7688">
                  <c:v>-1.2625392696426165</c:v>
                </c:pt>
                <c:pt idx="7689">
                  <c:v>2.522108547748219</c:v>
                </c:pt>
                <c:pt idx="7690">
                  <c:v>0.30836489848104787</c:v>
                </c:pt>
                <c:pt idx="7691">
                  <c:v>-0.65909893291785637</c:v>
                </c:pt>
                <c:pt idx="7692">
                  <c:v>1.1474533282487809</c:v>
                </c:pt>
                <c:pt idx="7693">
                  <c:v>-1.5058860286563787</c:v>
                </c:pt>
                <c:pt idx="7694">
                  <c:v>-0.4303708489072503</c:v>
                </c:pt>
                <c:pt idx="7695">
                  <c:v>-0.11582905421872017</c:v>
                </c:pt>
                <c:pt idx="7696">
                  <c:v>-6.7444056659991966E-2</c:v>
                </c:pt>
                <c:pt idx="7697">
                  <c:v>1.0826382928969069</c:v>
                </c:pt>
                <c:pt idx="7698">
                  <c:v>6.9956328723410247E-2</c:v>
                </c:pt>
                <c:pt idx="7699">
                  <c:v>-0.46484875082723137</c:v>
                </c:pt>
                <c:pt idx="7700">
                  <c:v>-1.0122681828924867</c:v>
                </c:pt>
                <c:pt idx="7701">
                  <c:v>-1.5198794617984881</c:v>
                </c:pt>
                <c:pt idx="7702">
                  <c:v>-0.2981592759205462</c:v>
                </c:pt>
                <c:pt idx="7703">
                  <c:v>-1.3275922259876125</c:v>
                </c:pt>
                <c:pt idx="7704">
                  <c:v>-0.15320609464556961</c:v>
                </c:pt>
                <c:pt idx="7705">
                  <c:v>-1.8659464518377484E-2</c:v>
                </c:pt>
                <c:pt idx="7706">
                  <c:v>-1.3112992144230049</c:v>
                </c:pt>
                <c:pt idx="7707">
                  <c:v>-0.30223773966057621</c:v>
                </c:pt>
                <c:pt idx="7708">
                  <c:v>-0.36198299600415818</c:v>
                </c:pt>
                <c:pt idx="7709">
                  <c:v>0.45278234588258709</c:v>
                </c:pt>
                <c:pt idx="7710">
                  <c:v>0.19136570806957062</c:v>
                </c:pt>
                <c:pt idx="7711">
                  <c:v>1.7724200691773846</c:v>
                </c:pt>
                <c:pt idx="7712">
                  <c:v>-0.60736868430338598</c:v>
                </c:pt>
                <c:pt idx="7713">
                  <c:v>-0.4487749027080204</c:v>
                </c:pt>
                <c:pt idx="7714">
                  <c:v>0.31743103048713184</c:v>
                </c:pt>
                <c:pt idx="7715">
                  <c:v>0.54522089855525546</c:v>
                </c:pt>
                <c:pt idx="7716">
                  <c:v>1.1848294666875709</c:v>
                </c:pt>
                <c:pt idx="7717">
                  <c:v>0.27292250377982114</c:v>
                </c:pt>
                <c:pt idx="7718">
                  <c:v>1.3924615479609532E-2</c:v>
                </c:pt>
                <c:pt idx="7719">
                  <c:v>2.0526487609517594</c:v>
                </c:pt>
                <c:pt idx="7720">
                  <c:v>2.0280923093906167</c:v>
                </c:pt>
                <c:pt idx="7721">
                  <c:v>1.2099236586194444</c:v>
                </c:pt>
                <c:pt idx="7722">
                  <c:v>-0.4716853050043221</c:v>
                </c:pt>
                <c:pt idx="7723">
                  <c:v>-0.51763839537198142</c:v>
                </c:pt>
                <c:pt idx="7724">
                  <c:v>-0.95314280578572197</c:v>
                </c:pt>
                <c:pt idx="7725">
                  <c:v>-0.78452912909262518</c:v>
                </c:pt>
                <c:pt idx="7726">
                  <c:v>-0.28682371203520479</c:v>
                </c:pt>
                <c:pt idx="7727">
                  <c:v>0.60469172680840355</c:v>
                </c:pt>
                <c:pt idx="7728">
                  <c:v>-0.83773858866602546</c:v>
                </c:pt>
                <c:pt idx="7729">
                  <c:v>0.20727381502783532</c:v>
                </c:pt>
                <c:pt idx="7730">
                  <c:v>2.1599781847823674</c:v>
                </c:pt>
                <c:pt idx="7731">
                  <c:v>-2.3326888518639199</c:v>
                </c:pt>
                <c:pt idx="7732">
                  <c:v>-0.29757704447364203</c:v>
                </c:pt>
                <c:pt idx="7733">
                  <c:v>5.2378803002589916E-2</c:v>
                </c:pt>
                <c:pt idx="7734">
                  <c:v>1.3195682041151517</c:v>
                </c:pt>
                <c:pt idx="7735">
                  <c:v>-0.20044986582752619</c:v>
                </c:pt>
                <c:pt idx="7736">
                  <c:v>1.6263400001546582</c:v>
                </c:pt>
                <c:pt idx="7737">
                  <c:v>0.19420277613854992</c:v>
                </c:pt>
                <c:pt idx="7738">
                  <c:v>8.7835053304488694E-2</c:v>
                </c:pt>
                <c:pt idx="7739">
                  <c:v>-1.072188996580981</c:v>
                </c:pt>
                <c:pt idx="7740">
                  <c:v>-0.22095105816323399</c:v>
                </c:pt>
                <c:pt idx="7741">
                  <c:v>0.23896580740574289</c:v>
                </c:pt>
                <c:pt idx="7742">
                  <c:v>-1.0230180744206803</c:v>
                </c:pt>
                <c:pt idx="7743">
                  <c:v>-0.21481983472628788</c:v>
                </c:pt>
                <c:pt idx="7744">
                  <c:v>-1.4275292616054969</c:v>
                </c:pt>
                <c:pt idx="7745">
                  <c:v>-1.9534006740609884</c:v>
                </c:pt>
                <c:pt idx="7746">
                  <c:v>7.8333848387488414E-2</c:v>
                </c:pt>
                <c:pt idx="7747">
                  <c:v>1.4672152111865779</c:v>
                </c:pt>
                <c:pt idx="7748">
                  <c:v>0.38167870139578586</c:v>
                </c:pt>
                <c:pt idx="7749">
                  <c:v>0.39971309225073404</c:v>
                </c:pt>
                <c:pt idx="7750">
                  <c:v>0.41332439495681417</c:v>
                </c:pt>
                <c:pt idx="7751">
                  <c:v>-0.30048921495202785</c:v>
                </c:pt>
                <c:pt idx="7752">
                  <c:v>2.2312614576076601</c:v>
                </c:pt>
                <c:pt idx="7753">
                  <c:v>-1.4590930618017228</c:v>
                </c:pt>
                <c:pt idx="7754">
                  <c:v>-1.1539322615837195</c:v>
                </c:pt>
                <c:pt idx="7755">
                  <c:v>-0.48198175250044212</c:v>
                </c:pt>
                <c:pt idx="7756">
                  <c:v>-0.70335370191444224</c:v>
                </c:pt>
                <c:pt idx="7757">
                  <c:v>1.0372199252426819</c:v>
                </c:pt>
                <c:pt idx="7758">
                  <c:v>-0.17946654893910857</c:v>
                </c:pt>
                <c:pt idx="7759">
                  <c:v>1.4623303501862046</c:v>
                </c:pt>
                <c:pt idx="7760">
                  <c:v>-0.39489143867845961</c:v>
                </c:pt>
                <c:pt idx="7761">
                  <c:v>-1.2198260343072311</c:v>
                </c:pt>
                <c:pt idx="7762">
                  <c:v>-0.94789268227371271</c:v>
                </c:pt>
                <c:pt idx="7763">
                  <c:v>-1.3841424077147064</c:v>
                </c:pt>
                <c:pt idx="7764">
                  <c:v>-0.66534057324584628</c:v>
                </c:pt>
                <c:pt idx="7765">
                  <c:v>-1.2819314864821647</c:v>
                </c:pt>
                <c:pt idx="7766">
                  <c:v>-0.21382249853184557</c:v>
                </c:pt>
                <c:pt idx="7767">
                  <c:v>-1.1825849762453513</c:v>
                </c:pt>
                <c:pt idx="7768">
                  <c:v>1.3439018945293255</c:v>
                </c:pt>
                <c:pt idx="7769">
                  <c:v>0.14166344483930515</c:v>
                </c:pt>
                <c:pt idx="7770">
                  <c:v>1.1314630720530685</c:v>
                </c:pt>
                <c:pt idx="7771">
                  <c:v>-0.30690500937773241</c:v>
                </c:pt>
                <c:pt idx="7772">
                  <c:v>0.28508308204903288</c:v>
                </c:pt>
                <c:pt idx="7773">
                  <c:v>-1.4770913576679296</c:v>
                </c:pt>
                <c:pt idx="7774">
                  <c:v>-0.78965371337141543</c:v>
                </c:pt>
                <c:pt idx="7775">
                  <c:v>-0.69127925214224628</c:v>
                </c:pt>
                <c:pt idx="7776">
                  <c:v>0.43434582848410641</c:v>
                </c:pt>
                <c:pt idx="7777">
                  <c:v>1.2087664534770004</c:v>
                </c:pt>
                <c:pt idx="7778">
                  <c:v>-0.31625975564412195</c:v>
                </c:pt>
                <c:pt idx="7779">
                  <c:v>-0.71158014060088959</c:v>
                </c:pt>
                <c:pt idx="7780">
                  <c:v>-0.68281648974125331</c:v>
                </c:pt>
                <c:pt idx="7781">
                  <c:v>1.5675465199743377</c:v>
                </c:pt>
                <c:pt idx="7782">
                  <c:v>1.9242177354790957</c:v>
                </c:pt>
                <c:pt idx="7783">
                  <c:v>0.15715208944242287</c:v>
                </c:pt>
                <c:pt idx="7784">
                  <c:v>-0.57027323725266221</c:v>
                </c:pt>
                <c:pt idx="7785">
                  <c:v>1.2857409166832978</c:v>
                </c:pt>
                <c:pt idx="7786">
                  <c:v>1.0861062625290281E-2</c:v>
                </c:pt>
                <c:pt idx="7787">
                  <c:v>-2.3394731919170429E-2</c:v>
                </c:pt>
                <c:pt idx="7788">
                  <c:v>0.12817392829154908</c:v>
                </c:pt>
                <c:pt idx="7789">
                  <c:v>-1.4804156360341993</c:v>
                </c:pt>
                <c:pt idx="7790">
                  <c:v>-0.66221652824123201</c:v>
                </c:pt>
                <c:pt idx="7791">
                  <c:v>-0.1388510839151933</c:v>
                </c:pt>
                <c:pt idx="7792">
                  <c:v>1.6530415451968676</c:v>
                </c:pt>
                <c:pt idx="7793">
                  <c:v>-2.3326888518639199</c:v>
                </c:pt>
                <c:pt idx="7794">
                  <c:v>0.53844806908018628</c:v>
                </c:pt>
                <c:pt idx="7795">
                  <c:v>5.4330963155348487E-2</c:v>
                </c:pt>
                <c:pt idx="7796">
                  <c:v>0.62928356917623129</c:v>
                </c:pt>
                <c:pt idx="7797">
                  <c:v>-0.58342907697761526</c:v>
                </c:pt>
                <c:pt idx="7798">
                  <c:v>1.5506459371812955</c:v>
                </c:pt>
                <c:pt idx="7799">
                  <c:v>0.9295049022921883</c:v>
                </c:pt>
                <c:pt idx="7800">
                  <c:v>-0.63370270644577342</c:v>
                </c:pt>
                <c:pt idx="7801">
                  <c:v>0.60168531924631741</c:v>
                </c:pt>
                <c:pt idx="7802">
                  <c:v>1.0118034483455636</c:v>
                </c:pt>
                <c:pt idx="7803">
                  <c:v>0.19221666573231466</c:v>
                </c:pt>
                <c:pt idx="7804">
                  <c:v>0.34804282583389429</c:v>
                </c:pt>
                <c:pt idx="7805">
                  <c:v>0.3879763278205553</c:v>
                </c:pt>
                <c:pt idx="7806">
                  <c:v>1.5054534640768584</c:v>
                </c:pt>
                <c:pt idx="7807">
                  <c:v>0.3616856726812881</c:v>
                </c:pt>
                <c:pt idx="7808">
                  <c:v>0.57782563456544855</c:v>
                </c:pt>
                <c:pt idx="7809">
                  <c:v>-1.4017761148802477</c:v>
                </c:pt>
                <c:pt idx="7810">
                  <c:v>-1.6411485560204844</c:v>
                </c:pt>
                <c:pt idx="7811">
                  <c:v>0.86110724349177548</c:v>
                </c:pt>
                <c:pt idx="7812">
                  <c:v>-2.3326888518639199</c:v>
                </c:pt>
                <c:pt idx="7813">
                  <c:v>-1.494729692967103</c:v>
                </c:pt>
                <c:pt idx="7814">
                  <c:v>-0.93401838059341125</c:v>
                </c:pt>
                <c:pt idx="7815">
                  <c:v>-5.4749309873738043E-2</c:v>
                </c:pt>
                <c:pt idx="7816">
                  <c:v>-0.53683913618412449</c:v>
                </c:pt>
                <c:pt idx="7817">
                  <c:v>0.98929317967440489</c:v>
                </c:pt>
                <c:pt idx="7818">
                  <c:v>1.4663986356888188</c:v>
                </c:pt>
                <c:pt idx="7819">
                  <c:v>0.10238195633392273</c:v>
                </c:pt>
                <c:pt idx="7820">
                  <c:v>0.51684253979632133</c:v>
                </c:pt>
                <c:pt idx="7821">
                  <c:v>-1.255158643182978</c:v>
                </c:pt>
                <c:pt idx="7822">
                  <c:v>-1.7591806598236412</c:v>
                </c:pt>
                <c:pt idx="7823">
                  <c:v>-0.73545937757607482</c:v>
                </c:pt>
                <c:pt idx="7824">
                  <c:v>1.5243140241571707</c:v>
                </c:pt>
                <c:pt idx="7825">
                  <c:v>-0.33269795538769825</c:v>
                </c:pt>
                <c:pt idx="7826">
                  <c:v>0.12677015277447512</c:v>
                </c:pt>
                <c:pt idx="7827">
                  <c:v>0.99658794552925001</c:v>
                </c:pt>
                <c:pt idx="7828">
                  <c:v>0.20215496584058312</c:v>
                </c:pt>
                <c:pt idx="7829">
                  <c:v>-0.26512636066687023</c:v>
                </c:pt>
                <c:pt idx="7830">
                  <c:v>1.0916898504402899</c:v>
                </c:pt>
                <c:pt idx="7831">
                  <c:v>1.2064568864266274</c:v>
                </c:pt>
                <c:pt idx="7832">
                  <c:v>0.96018411581780161</c:v>
                </c:pt>
                <c:pt idx="7833">
                  <c:v>-1.1116149449101078</c:v>
                </c:pt>
                <c:pt idx="7834">
                  <c:v>0.26945553137828332</c:v>
                </c:pt>
                <c:pt idx="7835">
                  <c:v>0.15799797611437608</c:v>
                </c:pt>
                <c:pt idx="7836">
                  <c:v>1.4040111797025112</c:v>
                </c:pt>
                <c:pt idx="7837">
                  <c:v>-0.15292432986462665</c:v>
                </c:pt>
                <c:pt idx="7838">
                  <c:v>-1.3202336300450233</c:v>
                </c:pt>
                <c:pt idx="7839">
                  <c:v>-1.3762022465490664</c:v>
                </c:pt>
                <c:pt idx="7840">
                  <c:v>-0.78131308548329714</c:v>
                </c:pt>
                <c:pt idx="7841">
                  <c:v>0.80669497526535505</c:v>
                </c:pt>
                <c:pt idx="7842">
                  <c:v>-0.90973994813015469</c:v>
                </c:pt>
                <c:pt idx="7843">
                  <c:v>-0.521782149263877</c:v>
                </c:pt>
                <c:pt idx="7844">
                  <c:v>0.83359257708482259</c:v>
                </c:pt>
                <c:pt idx="7845">
                  <c:v>1.41075881307382</c:v>
                </c:pt>
                <c:pt idx="7846">
                  <c:v>0.19278404814019345</c:v>
                </c:pt>
                <c:pt idx="7847">
                  <c:v>-0.71481230520330008</c:v>
                </c:pt>
                <c:pt idx="7848">
                  <c:v>-0.91989634257670649</c:v>
                </c:pt>
                <c:pt idx="7849">
                  <c:v>0.60218600893059937</c:v>
                </c:pt>
                <c:pt idx="7850">
                  <c:v>0.76759373483234239</c:v>
                </c:pt>
                <c:pt idx="7851">
                  <c:v>0.62657020118353557</c:v>
                </c:pt>
                <c:pt idx="7852">
                  <c:v>-1.2436105578280563</c:v>
                </c:pt>
                <c:pt idx="7853">
                  <c:v>0.29670388634174188</c:v>
                </c:pt>
                <c:pt idx="7854">
                  <c:v>-0.59269848212183573</c:v>
                </c:pt>
                <c:pt idx="7855">
                  <c:v>1.690198998051947</c:v>
                </c:pt>
                <c:pt idx="7856">
                  <c:v>-1.4930297610481778</c:v>
                </c:pt>
                <c:pt idx="7857">
                  <c:v>-0.53009670442637946</c:v>
                </c:pt>
                <c:pt idx="7858">
                  <c:v>0.71050440391088099</c:v>
                </c:pt>
                <c:pt idx="7859">
                  <c:v>-1.5992476718672073</c:v>
                </c:pt>
                <c:pt idx="7860">
                  <c:v>-0.72383002746296499</c:v>
                </c:pt>
                <c:pt idx="7861">
                  <c:v>7.5261483903188847E-2</c:v>
                </c:pt>
                <c:pt idx="7862">
                  <c:v>1.9119494376649586</c:v>
                </c:pt>
                <c:pt idx="7863">
                  <c:v>-0.88392644937660325</c:v>
                </c:pt>
                <c:pt idx="7864">
                  <c:v>-1.1319914233556412</c:v>
                </c:pt>
                <c:pt idx="7865">
                  <c:v>1.5296753812728847</c:v>
                </c:pt>
                <c:pt idx="7866">
                  <c:v>-0.27378975807175165</c:v>
                </c:pt>
                <c:pt idx="7867">
                  <c:v>-0.42762292179848799</c:v>
                </c:pt>
                <c:pt idx="7868">
                  <c:v>-1.6585256189821498</c:v>
                </c:pt>
                <c:pt idx="7869">
                  <c:v>-0.76721989974997795</c:v>
                </c:pt>
                <c:pt idx="7870">
                  <c:v>-1.2128237833467979</c:v>
                </c:pt>
                <c:pt idx="7871">
                  <c:v>0.22580487797958246</c:v>
                </c:pt>
                <c:pt idx="7872">
                  <c:v>-1.2787711129636949</c:v>
                </c:pt>
                <c:pt idx="7873">
                  <c:v>-0.19590576612334445</c:v>
                </c:pt>
                <c:pt idx="7874">
                  <c:v>1.2838338727470575</c:v>
                </c:pt>
                <c:pt idx="7875">
                  <c:v>0.25389351534802962</c:v>
                </c:pt>
                <c:pt idx="7876">
                  <c:v>0.92543753401181683</c:v>
                </c:pt>
                <c:pt idx="7877">
                  <c:v>-0.11302592858475818</c:v>
                </c:pt>
                <c:pt idx="7878">
                  <c:v>0.30632123700916525</c:v>
                </c:pt>
                <c:pt idx="7879">
                  <c:v>-1.404757762091843</c:v>
                </c:pt>
                <c:pt idx="7880">
                  <c:v>-0.14672853479248738</c:v>
                </c:pt>
                <c:pt idx="7881">
                  <c:v>0.81831680327858891</c:v>
                </c:pt>
                <c:pt idx="7882">
                  <c:v>0.51223300605502986</c:v>
                </c:pt>
                <c:pt idx="7883">
                  <c:v>0.17833464629161186</c:v>
                </c:pt>
                <c:pt idx="7884">
                  <c:v>0.48636536348593373</c:v>
                </c:pt>
                <c:pt idx="7885">
                  <c:v>-3.3702859857054429E-2</c:v>
                </c:pt>
                <c:pt idx="7886">
                  <c:v>1.5543633641175425</c:v>
                </c:pt>
                <c:pt idx="7887">
                  <c:v>0.99338998100017539</c:v>
                </c:pt>
                <c:pt idx="7888">
                  <c:v>0.32887408749781738</c:v>
                </c:pt>
                <c:pt idx="7889">
                  <c:v>-1.6057843625714401</c:v>
                </c:pt>
                <c:pt idx="7890">
                  <c:v>-0.73838226129033147</c:v>
                </c:pt>
                <c:pt idx="7891">
                  <c:v>-1.2058804992702359</c:v>
                </c:pt>
                <c:pt idx="7892">
                  <c:v>0.36525567207669946</c:v>
                </c:pt>
                <c:pt idx="7893">
                  <c:v>1.5780991712853563</c:v>
                </c:pt>
                <c:pt idx="7894">
                  <c:v>-1.2863776381814387</c:v>
                </c:pt>
                <c:pt idx="7895">
                  <c:v>0.52881516881442636</c:v>
                </c:pt>
                <c:pt idx="7896">
                  <c:v>0.51859385509118505</c:v>
                </c:pt>
                <c:pt idx="7897">
                  <c:v>0.35960530272653057</c:v>
                </c:pt>
                <c:pt idx="7898">
                  <c:v>-0.39850681177293734</c:v>
                </c:pt>
                <c:pt idx="7899">
                  <c:v>0.37420119045933303</c:v>
                </c:pt>
                <c:pt idx="7900">
                  <c:v>-1.6983882554311178</c:v>
                </c:pt>
                <c:pt idx="7901">
                  <c:v>0.25533180497317792</c:v>
                </c:pt>
                <c:pt idx="7902">
                  <c:v>1.0982831212196835</c:v>
                </c:pt>
                <c:pt idx="7903">
                  <c:v>-1.3367596991593966E-2</c:v>
                </c:pt>
                <c:pt idx="7904">
                  <c:v>-1.288290938802507</c:v>
                </c:pt>
                <c:pt idx="7905">
                  <c:v>0.11134448080401299</c:v>
                </c:pt>
                <c:pt idx="7906">
                  <c:v>-0.4766712097769491</c:v>
                </c:pt>
                <c:pt idx="7907">
                  <c:v>-0.81133055206642057</c:v>
                </c:pt>
                <c:pt idx="7908">
                  <c:v>0.28189416488165392</c:v>
                </c:pt>
                <c:pt idx="7909">
                  <c:v>1.3769204972803482</c:v>
                </c:pt>
                <c:pt idx="7910">
                  <c:v>-0.10182207898811196</c:v>
                </c:pt>
                <c:pt idx="7911">
                  <c:v>1.1463781807178492</c:v>
                </c:pt>
                <c:pt idx="7912">
                  <c:v>1.0871529377571791</c:v>
                </c:pt>
                <c:pt idx="7913">
                  <c:v>-0.21011996007084716</c:v>
                </c:pt>
                <c:pt idx="7914">
                  <c:v>-1.1431606612861274</c:v>
                </c:pt>
                <c:pt idx="7915">
                  <c:v>1.0458423635292184</c:v>
                </c:pt>
                <c:pt idx="7916">
                  <c:v>-0.37464924741947225</c:v>
                </c:pt>
                <c:pt idx="7917">
                  <c:v>2.2051810072472957</c:v>
                </c:pt>
                <c:pt idx="7918">
                  <c:v>-0.58541113529339195</c:v>
                </c:pt>
                <c:pt idx="7919">
                  <c:v>-1.6541343846844756</c:v>
                </c:pt>
                <c:pt idx="7920">
                  <c:v>-0.63676936967358388</c:v>
                </c:pt>
                <c:pt idx="7921">
                  <c:v>-1.7031194479027016</c:v>
                </c:pt>
                <c:pt idx="7922">
                  <c:v>-1.8102403794915612E-2</c:v>
                </c:pt>
                <c:pt idx="7923">
                  <c:v>0.20414499265896263</c:v>
                </c:pt>
                <c:pt idx="7924">
                  <c:v>-2.3326888518639199</c:v>
                </c:pt>
                <c:pt idx="7925">
                  <c:v>1.8422596859214202</c:v>
                </c:pt>
                <c:pt idx="7926">
                  <c:v>1.6017536882342593</c:v>
                </c:pt>
                <c:pt idx="7927">
                  <c:v>1.801280342409584</c:v>
                </c:pt>
                <c:pt idx="7928">
                  <c:v>0.18258047170272287</c:v>
                </c:pt>
                <c:pt idx="7929">
                  <c:v>2.0302746435577776</c:v>
                </c:pt>
                <c:pt idx="7930">
                  <c:v>-0.70264061178408954</c:v>
                </c:pt>
                <c:pt idx="7931">
                  <c:v>-1.0025542241503185</c:v>
                </c:pt>
                <c:pt idx="7932">
                  <c:v>0.16872254173263726</c:v>
                </c:pt>
                <c:pt idx="7933">
                  <c:v>-1.6221738129567247</c:v>
                </c:pt>
                <c:pt idx="7934">
                  <c:v>0.53619595217227767</c:v>
                </c:pt>
                <c:pt idx="7935">
                  <c:v>3.0633212026096976E-3</c:v>
                </c:pt>
                <c:pt idx="7936">
                  <c:v>-0.39699977595900315</c:v>
                </c:pt>
                <c:pt idx="7937">
                  <c:v>0.86393500221979191</c:v>
                </c:pt>
                <c:pt idx="7938">
                  <c:v>0.72781650550209864</c:v>
                </c:pt>
                <c:pt idx="7939">
                  <c:v>-0.6442910244296719</c:v>
                </c:pt>
                <c:pt idx="7940">
                  <c:v>0.79022439135355116</c:v>
                </c:pt>
                <c:pt idx="7941">
                  <c:v>-0.45525207977542598</c:v>
                </c:pt>
                <c:pt idx="7942">
                  <c:v>-0.15743403914268947</c:v>
                </c:pt>
                <c:pt idx="7943">
                  <c:v>-0.71895319492035725</c:v>
                </c:pt>
                <c:pt idx="7944">
                  <c:v>0.35990240295469222</c:v>
                </c:pt>
                <c:pt idx="7945">
                  <c:v>0.25360592053428316</c:v>
                </c:pt>
                <c:pt idx="7946">
                  <c:v>-0.27552488532985853</c:v>
                </c:pt>
                <c:pt idx="7947">
                  <c:v>1.5110989251614442</c:v>
                </c:pt>
                <c:pt idx="7948">
                  <c:v>-0.25504410488435103</c:v>
                </c:pt>
                <c:pt idx="7949">
                  <c:v>0.87695095777194843</c:v>
                </c:pt>
                <c:pt idx="7950">
                  <c:v>1.0972656662999334</c:v>
                </c:pt>
                <c:pt idx="7951">
                  <c:v>-0.74387974897347875</c:v>
                </c:pt>
                <c:pt idx="7952">
                  <c:v>1.0085564053544167</c:v>
                </c:pt>
                <c:pt idx="7953">
                  <c:v>0.12424398433978963</c:v>
                </c:pt>
                <c:pt idx="7954">
                  <c:v>-0.33741094826959345</c:v>
                </c:pt>
                <c:pt idx="7955">
                  <c:v>0.40454405649150049</c:v>
                </c:pt>
                <c:pt idx="7956">
                  <c:v>0.83319846624871585</c:v>
                </c:pt>
                <c:pt idx="7957">
                  <c:v>-0.23839274809403666</c:v>
                </c:pt>
                <c:pt idx="7958">
                  <c:v>0.88228129625658003</c:v>
                </c:pt>
                <c:pt idx="7959">
                  <c:v>-0.28783948065012105</c:v>
                </c:pt>
                <c:pt idx="7960">
                  <c:v>0.53169984943529136</c:v>
                </c:pt>
                <c:pt idx="7961">
                  <c:v>0.83991606518000783</c:v>
                </c:pt>
                <c:pt idx="7962">
                  <c:v>0.63915869776998069</c:v>
                </c:pt>
                <c:pt idx="7963">
                  <c:v>-5.6562257325977257E-2</c:v>
                </c:pt>
                <c:pt idx="7964">
                  <c:v>1.059900012473963</c:v>
                </c:pt>
                <c:pt idx="7965">
                  <c:v>-0.83675013878798632</c:v>
                </c:pt>
                <c:pt idx="7966">
                  <c:v>-0.1526425772240361</c:v>
                </c:pt>
                <c:pt idx="7967">
                  <c:v>1.7286063692073061</c:v>
                </c:pt>
                <c:pt idx="7968">
                  <c:v>1.4221497608462215</c:v>
                </c:pt>
                <c:pt idx="7969">
                  <c:v>0.17041763784742442</c:v>
                </c:pt>
                <c:pt idx="7970">
                  <c:v>0.16166479974144332</c:v>
                </c:pt>
                <c:pt idx="7971">
                  <c:v>1.6764184351964886</c:v>
                </c:pt>
                <c:pt idx="7972">
                  <c:v>-1.2070336746736869</c:v>
                </c:pt>
                <c:pt idx="7973">
                  <c:v>1.2972826824876229</c:v>
                </c:pt>
                <c:pt idx="7974">
                  <c:v>-0.83162331517218557</c:v>
                </c:pt>
                <c:pt idx="7975">
                  <c:v>0.63847566077996942</c:v>
                </c:pt>
                <c:pt idx="7976">
                  <c:v>-1.7424176135637996</c:v>
                </c:pt>
                <c:pt idx="7977">
                  <c:v>0.6087087957959586</c:v>
                </c:pt>
                <c:pt idx="7978">
                  <c:v>-0.35041077506405116</c:v>
                </c:pt>
                <c:pt idx="7979">
                  <c:v>2.1444858451823284E-2</c:v>
                </c:pt>
                <c:pt idx="7980">
                  <c:v>0.85949446893684767</c:v>
                </c:pt>
                <c:pt idx="7981">
                  <c:v>-1.4542656108494243</c:v>
                </c:pt>
                <c:pt idx="7982">
                  <c:v>0.51795682939889287</c:v>
                </c:pt>
                <c:pt idx="7983">
                  <c:v>0.48777636440500688</c:v>
                </c:pt>
                <c:pt idx="7984">
                  <c:v>-1.0702118940888943</c:v>
                </c:pt>
                <c:pt idx="7985">
                  <c:v>0.97262235326372437</c:v>
                </c:pt>
                <c:pt idx="7986">
                  <c:v>6.2420773353423498E-2</c:v>
                </c:pt>
                <c:pt idx="7987">
                  <c:v>-2.0088729857395577</c:v>
                </c:pt>
                <c:pt idx="7988">
                  <c:v>0.20955059561712078</c:v>
                </c:pt>
                <c:pt idx="7989">
                  <c:v>-0.30384136599829037</c:v>
                </c:pt>
                <c:pt idx="7990">
                  <c:v>-1.0300930294725044</c:v>
                </c:pt>
                <c:pt idx="7991">
                  <c:v>0.11638978787243605</c:v>
                </c:pt>
                <c:pt idx="7992">
                  <c:v>-1.3936401891287244</c:v>
                </c:pt>
                <c:pt idx="7993">
                  <c:v>-0.10462178845744052</c:v>
                </c:pt>
                <c:pt idx="7994">
                  <c:v>-0.23466976121412583</c:v>
                </c:pt>
                <c:pt idx="7995">
                  <c:v>0.82651825758396202</c:v>
                </c:pt>
                <c:pt idx="7996">
                  <c:v>0.53909203248943061</c:v>
                </c:pt>
                <c:pt idx="7997">
                  <c:v>-1.5378008221647994</c:v>
                </c:pt>
                <c:pt idx="7998">
                  <c:v>1.7475233052944834</c:v>
                </c:pt>
                <c:pt idx="7999">
                  <c:v>0.13800759075899666</c:v>
                </c:pt>
                <c:pt idx="8000">
                  <c:v>-0.66256332480626345</c:v>
                </c:pt>
                <c:pt idx="8001">
                  <c:v>-0.26354024652603592</c:v>
                </c:pt>
                <c:pt idx="8002">
                  <c:v>-0.17861760047728326</c:v>
                </c:pt>
                <c:pt idx="8003">
                  <c:v>5.3773182309041975E-2</c:v>
                </c:pt>
                <c:pt idx="8004">
                  <c:v>0.73072304081705997</c:v>
                </c:pt>
                <c:pt idx="8005">
                  <c:v>-0.49894200344701883</c:v>
                </c:pt>
                <c:pt idx="8006">
                  <c:v>-2.7573341258126181E-2</c:v>
                </c:pt>
                <c:pt idx="8007">
                  <c:v>-1.7212098331066057</c:v>
                </c:pt>
                <c:pt idx="8008">
                  <c:v>1.4055051282946698</c:v>
                </c:pt>
                <c:pt idx="8009">
                  <c:v>-1.1049244846965398</c:v>
                </c:pt>
                <c:pt idx="8010">
                  <c:v>-0.45108600537512189</c:v>
                </c:pt>
                <c:pt idx="8011">
                  <c:v>-1.1147196941895543</c:v>
                </c:pt>
                <c:pt idx="8012">
                  <c:v>-0.97128249892845298</c:v>
                </c:pt>
                <c:pt idx="8013">
                  <c:v>-1.4879556807562511</c:v>
                </c:pt>
                <c:pt idx="8014">
                  <c:v>1.4879556807562513</c:v>
                </c:pt>
                <c:pt idx="8015">
                  <c:v>-1.4829196231545936</c:v>
                </c:pt>
                <c:pt idx="8016">
                  <c:v>-0.50969447252872857</c:v>
                </c:pt>
                <c:pt idx="8017">
                  <c:v>0.15743403914268947</c:v>
                </c:pt>
                <c:pt idx="8018">
                  <c:v>1.4696708263331828</c:v>
                </c:pt>
                <c:pt idx="8019">
                  <c:v>-0.21952445932109618</c:v>
                </c:pt>
                <c:pt idx="8020">
                  <c:v>-1.3418436187786389</c:v>
                </c:pt>
                <c:pt idx="8021">
                  <c:v>-1.0786437195640441</c:v>
                </c:pt>
                <c:pt idx="8022">
                  <c:v>0.46236812473294553</c:v>
                </c:pt>
                <c:pt idx="8023">
                  <c:v>-0.69517458928705522</c:v>
                </c:pt>
                <c:pt idx="8024">
                  <c:v>0.73984607056134977</c:v>
                </c:pt>
                <c:pt idx="8025">
                  <c:v>-0.1650514892819846</c:v>
                </c:pt>
                <c:pt idx="8026">
                  <c:v>-0.38617544625040007</c:v>
                </c:pt>
                <c:pt idx="8027">
                  <c:v>-0.92800461212854202</c:v>
                </c:pt>
                <c:pt idx="8028">
                  <c:v>-0.70085944725107152</c:v>
                </c:pt>
                <c:pt idx="8029">
                  <c:v>9.1469916731109685E-2</c:v>
                </c:pt>
                <c:pt idx="8030">
                  <c:v>-0.18427971959424383</c:v>
                </c:pt>
                <c:pt idx="8031">
                  <c:v>0.34183619422004968</c:v>
                </c:pt>
                <c:pt idx="8032">
                  <c:v>1.3612801453519241</c:v>
                </c:pt>
                <c:pt idx="8033">
                  <c:v>-1.1714508069767595</c:v>
                </c:pt>
                <c:pt idx="8034">
                  <c:v>0.25878586233502437</c:v>
                </c:pt>
                <c:pt idx="8035">
                  <c:v>1.3943760105092802</c:v>
                </c:pt>
                <c:pt idx="8036">
                  <c:v>0.39007894828681761</c:v>
                </c:pt>
                <c:pt idx="8037">
                  <c:v>0.99111192660239589</c:v>
                </c:pt>
                <c:pt idx="8038">
                  <c:v>-0.62048190711159512</c:v>
                </c:pt>
                <c:pt idx="8039">
                  <c:v>-0.22637626329859045</c:v>
                </c:pt>
                <c:pt idx="8040">
                  <c:v>-2.3326888518639199</c:v>
                </c:pt>
                <c:pt idx="8041">
                  <c:v>0.35337347886860171</c:v>
                </c:pt>
                <c:pt idx="8042">
                  <c:v>-2.2278683241386166E-3</c:v>
                </c:pt>
                <c:pt idx="8043">
                  <c:v>0.62453819930620413</c:v>
                </c:pt>
                <c:pt idx="8044">
                  <c:v>0.92330295175355515</c:v>
                </c:pt>
                <c:pt idx="8045">
                  <c:v>-1.7539701721806373</c:v>
                </c:pt>
                <c:pt idx="8046">
                  <c:v>-1.2930949410099382</c:v>
                </c:pt>
                <c:pt idx="8047">
                  <c:v>-1.2340129221491563</c:v>
                </c:pt>
                <c:pt idx="8048">
                  <c:v>-1.61495001524781</c:v>
                </c:pt>
                <c:pt idx="8049">
                  <c:v>1.0239584406597191</c:v>
                </c:pt>
                <c:pt idx="8050">
                  <c:v>0.66916769301346646</c:v>
                </c:pt>
                <c:pt idx="8051">
                  <c:v>-0.79098569591277967</c:v>
                </c:pt>
                <c:pt idx="8052">
                  <c:v>-1.7901096556748572</c:v>
                </c:pt>
                <c:pt idx="8053">
                  <c:v>-0.85828635365752859</c:v>
                </c:pt>
                <c:pt idx="8054">
                  <c:v>-1.2352064106292502</c:v>
                </c:pt>
                <c:pt idx="8055">
                  <c:v>-0.17352658993017933</c:v>
                </c:pt>
                <c:pt idx="8056">
                  <c:v>1.3001952688431824</c:v>
                </c:pt>
                <c:pt idx="8057">
                  <c:v>1.2712378653034153</c:v>
                </c:pt>
                <c:pt idx="8058">
                  <c:v>1.1139334709572306E-3</c:v>
                </c:pt>
                <c:pt idx="8059">
                  <c:v>1.2582255762633723</c:v>
                </c:pt>
                <c:pt idx="8060">
                  <c:v>-0.30719693477559512</c:v>
                </c:pt>
                <c:pt idx="8061">
                  <c:v>0.1475730790381799</c:v>
                </c:pt>
                <c:pt idx="8062">
                  <c:v>2.1942271068081909</c:v>
                </c:pt>
                <c:pt idx="8063">
                  <c:v>1.4615195915404873</c:v>
                </c:pt>
                <c:pt idx="8064">
                  <c:v>0.52242044403784282</c:v>
                </c:pt>
                <c:pt idx="8065">
                  <c:v>0.21068939264855208</c:v>
                </c:pt>
                <c:pt idx="8066">
                  <c:v>0.72455398471877031</c:v>
                </c:pt>
                <c:pt idx="8067">
                  <c:v>0.37032116412504784</c:v>
                </c:pt>
                <c:pt idx="8068">
                  <c:v>0.90973994813015413</c:v>
                </c:pt>
                <c:pt idx="8069">
                  <c:v>-1.5296753812728845</c:v>
                </c:pt>
                <c:pt idx="8070">
                  <c:v>-0.99202253058405865</c:v>
                </c:pt>
                <c:pt idx="8071">
                  <c:v>-1.3329894259806079</c:v>
                </c:pt>
                <c:pt idx="8072">
                  <c:v>-1.128299574907254</c:v>
                </c:pt>
                <c:pt idx="8073">
                  <c:v>0.24958178326151154</c:v>
                </c:pt>
                <c:pt idx="8074">
                  <c:v>-2.0026283172024972</c:v>
                </c:pt>
                <c:pt idx="8075">
                  <c:v>-4.4711464038956136E-2</c:v>
                </c:pt>
                <c:pt idx="8076">
                  <c:v>-1.9803753206938526</c:v>
                </c:pt>
                <c:pt idx="8077">
                  <c:v>5.8793833137523663E-2</c:v>
                </c:pt>
                <c:pt idx="8078">
                  <c:v>1.1105824065945116</c:v>
                </c:pt>
                <c:pt idx="8079">
                  <c:v>-0.18003258640882808</c:v>
                </c:pt>
                <c:pt idx="8080">
                  <c:v>-1.2105028692504376</c:v>
                </c:pt>
                <c:pt idx="8081">
                  <c:v>-0.70157164594900567</c:v>
                </c:pt>
                <c:pt idx="8082">
                  <c:v>-2.3326888518639199</c:v>
                </c:pt>
                <c:pt idx="8083">
                  <c:v>1.1814649618654023</c:v>
                </c:pt>
                <c:pt idx="8084">
                  <c:v>0.4533995198986</c:v>
                </c:pt>
                <c:pt idx="8085">
                  <c:v>-1.889900657288184</c:v>
                </c:pt>
                <c:pt idx="8086">
                  <c:v>-0.53603519083257156</c:v>
                </c:pt>
                <c:pt idx="8087">
                  <c:v>0.89759144873093277</c:v>
                </c:pt>
                <c:pt idx="8088">
                  <c:v>-0.32534862764202455</c:v>
                </c:pt>
                <c:pt idx="8089">
                  <c:v>-1.9571678159772969</c:v>
                </c:pt>
                <c:pt idx="8090">
                  <c:v>-0.73984607056134977</c:v>
                </c:pt>
                <c:pt idx="8091">
                  <c:v>-0.7158913533243475</c:v>
                </c:pt>
                <c:pt idx="8092">
                  <c:v>0.8462733183324338</c:v>
                </c:pt>
                <c:pt idx="8093">
                  <c:v>0.51954978847123245</c:v>
                </c:pt>
                <c:pt idx="8094">
                  <c:v>-0.30457054519509147</c:v>
                </c:pt>
                <c:pt idx="8095">
                  <c:v>-4.1772618007025327E-3</c:v>
                </c:pt>
                <c:pt idx="8096">
                  <c:v>3.927624246844745E-2</c:v>
                </c:pt>
                <c:pt idx="8097">
                  <c:v>-5.2936542352639789E-2</c:v>
                </c:pt>
                <c:pt idx="8098">
                  <c:v>-1.9016581157300221</c:v>
                </c:pt>
                <c:pt idx="8099">
                  <c:v>-1.4721353357843157</c:v>
                </c:pt>
                <c:pt idx="8100">
                  <c:v>1.2966369337416572</c:v>
                </c:pt>
                <c:pt idx="8101">
                  <c:v>0.78036872766703314</c:v>
                </c:pt>
                <c:pt idx="8102">
                  <c:v>-1.566595805206016</c:v>
                </c:pt>
                <c:pt idx="8103">
                  <c:v>-0.83595996713383469</c:v>
                </c:pt>
                <c:pt idx="8104">
                  <c:v>0.4487749027080204</c:v>
                </c:pt>
                <c:pt idx="8105">
                  <c:v>2.1896120677955468</c:v>
                </c:pt>
                <c:pt idx="8106">
                  <c:v>0.54845484784009724</c:v>
                </c:pt>
                <c:pt idx="8107">
                  <c:v>-0.16476919337298412</c:v>
                </c:pt>
                <c:pt idx="8108">
                  <c:v>0.89509447940752618</c:v>
                </c:pt>
                <c:pt idx="8109">
                  <c:v>-0.50684254207441981</c:v>
                </c:pt>
                <c:pt idx="8110">
                  <c:v>-0.33800059754862799</c:v>
                </c:pt>
                <c:pt idx="8111">
                  <c:v>-2.3326888518639199</c:v>
                </c:pt>
                <c:pt idx="8112">
                  <c:v>-1.1351681896446784</c:v>
                </c:pt>
                <c:pt idx="8113">
                  <c:v>0.14588409518870513</c:v>
                </c:pt>
                <c:pt idx="8114">
                  <c:v>-0.12789315306971905</c:v>
                </c:pt>
                <c:pt idx="8115">
                  <c:v>0.27755024980274379</c:v>
                </c:pt>
                <c:pt idx="8116">
                  <c:v>-0.91269250215257414</c:v>
                </c:pt>
                <c:pt idx="8117">
                  <c:v>1.1577341122882063</c:v>
                </c:pt>
                <c:pt idx="8118">
                  <c:v>0.57486644613734428</c:v>
                </c:pt>
                <c:pt idx="8119">
                  <c:v>-2.3326888518639199</c:v>
                </c:pt>
                <c:pt idx="8120">
                  <c:v>-1.8561134021651462</c:v>
                </c:pt>
                <c:pt idx="8121">
                  <c:v>-0.57815474536234857</c:v>
                </c:pt>
                <c:pt idx="8122">
                  <c:v>-0.11835264505807498</c:v>
                </c:pt>
                <c:pt idx="8123">
                  <c:v>-0.42670766421205103</c:v>
                </c:pt>
                <c:pt idx="8124">
                  <c:v>-0.4130210975113443</c:v>
                </c:pt>
                <c:pt idx="8125">
                  <c:v>0.48699235529638213</c:v>
                </c:pt>
                <c:pt idx="8126">
                  <c:v>0.14278870176919398</c:v>
                </c:pt>
                <c:pt idx="8127">
                  <c:v>-0.2955400271529367</c:v>
                </c:pt>
                <c:pt idx="8128">
                  <c:v>1.8228524482957111</c:v>
                </c:pt>
                <c:pt idx="8129">
                  <c:v>-4.5687151808239096E-2</c:v>
                </c:pt>
                <c:pt idx="8130">
                  <c:v>0.36109112191238946</c:v>
                </c:pt>
                <c:pt idx="8131">
                  <c:v>-0.13351060353630251</c:v>
                </c:pt>
                <c:pt idx="8132">
                  <c:v>-0.2622430099164324</c:v>
                </c:pt>
                <c:pt idx="8133">
                  <c:v>-1.0367431603465114</c:v>
                </c:pt>
                <c:pt idx="8134">
                  <c:v>0.72600303985480774</c:v>
                </c:pt>
                <c:pt idx="8135">
                  <c:v>-0.72564063324908701</c:v>
                </c:pt>
                <c:pt idx="8136">
                  <c:v>0.5371608114735853</c:v>
                </c:pt>
                <c:pt idx="8137">
                  <c:v>0.51159806378570272</c:v>
                </c:pt>
                <c:pt idx="8138">
                  <c:v>-0.71769162187281887</c:v>
                </c:pt>
                <c:pt idx="8139">
                  <c:v>1.1842677846906748</c:v>
                </c:pt>
                <c:pt idx="8140">
                  <c:v>-0.11358648196313223</c:v>
                </c:pt>
                <c:pt idx="8141">
                  <c:v>0.35218802656441306</c:v>
                </c:pt>
                <c:pt idx="8142">
                  <c:v>-4.9032702955151601E-2</c:v>
                </c:pt>
                <c:pt idx="8143">
                  <c:v>-0.59518999702105024</c:v>
                </c:pt>
                <c:pt idx="8144">
                  <c:v>-0.13744531657015807</c:v>
                </c:pt>
                <c:pt idx="8145">
                  <c:v>2.0335663859782027</c:v>
                </c:pt>
                <c:pt idx="8146">
                  <c:v>0.90051167155213041</c:v>
                </c:pt>
                <c:pt idx="8147">
                  <c:v>-0.20414499265896277</c:v>
                </c:pt>
                <c:pt idx="8148">
                  <c:v>1.6844181907879414</c:v>
                </c:pt>
                <c:pt idx="8149">
                  <c:v>-1.3099844716978961</c:v>
                </c:pt>
                <c:pt idx="8150">
                  <c:v>1.1631945351640938</c:v>
                </c:pt>
                <c:pt idx="8151">
                  <c:v>0.42152792316933063</c:v>
                </c:pt>
                <c:pt idx="8152">
                  <c:v>-0.30282078636918891</c:v>
                </c:pt>
                <c:pt idx="8153">
                  <c:v>1.3812449959902333</c:v>
                </c:pt>
                <c:pt idx="8154">
                  <c:v>0.77659823210543966</c:v>
                </c:pt>
                <c:pt idx="8155">
                  <c:v>-1.4077519504841578</c:v>
                </c:pt>
                <c:pt idx="8156">
                  <c:v>0.13351060353630251</c:v>
                </c:pt>
                <c:pt idx="8157">
                  <c:v>-0.68070844163954047</c:v>
                </c:pt>
                <c:pt idx="8158">
                  <c:v>-0.24929450025180666</c:v>
                </c:pt>
                <c:pt idx="8159">
                  <c:v>-2.3326888518639199</c:v>
                </c:pt>
                <c:pt idx="8160">
                  <c:v>0.29394037382869681</c:v>
                </c:pt>
                <c:pt idx="8161">
                  <c:v>-0.87449918932130488</c:v>
                </c:pt>
                <c:pt idx="8162">
                  <c:v>-1.511098925161444</c:v>
                </c:pt>
                <c:pt idx="8163">
                  <c:v>-0.69340267729638894</c:v>
                </c:pt>
                <c:pt idx="8164">
                  <c:v>0.98250182759566151</c:v>
                </c:pt>
                <c:pt idx="8165">
                  <c:v>0.41818235118426145</c:v>
                </c:pt>
                <c:pt idx="8166">
                  <c:v>-0.29670388634174205</c:v>
                </c:pt>
                <c:pt idx="8167">
                  <c:v>0.17465753235183523</c:v>
                </c:pt>
                <c:pt idx="8168">
                  <c:v>-1.0771501841896109</c:v>
                </c:pt>
                <c:pt idx="8169">
                  <c:v>-0.38377621639503134</c:v>
                </c:pt>
                <c:pt idx="8170">
                  <c:v>1.1261968345633548</c:v>
                </c:pt>
                <c:pt idx="8171">
                  <c:v>-0.69588396535710018</c:v>
                </c:pt>
                <c:pt idx="8172">
                  <c:v>-0.59901751569339201</c:v>
                </c:pt>
                <c:pt idx="8173">
                  <c:v>-0.54586723131950365</c:v>
                </c:pt>
                <c:pt idx="8174">
                  <c:v>0.43495797181768714</c:v>
                </c:pt>
                <c:pt idx="8175">
                  <c:v>0.48166899254592105</c:v>
                </c:pt>
                <c:pt idx="8176">
                  <c:v>-0.51891244685591154</c:v>
                </c:pt>
                <c:pt idx="8177">
                  <c:v>0.43648904410328243</c:v>
                </c:pt>
                <c:pt idx="8178">
                  <c:v>1.6201012350956518</c:v>
                </c:pt>
                <c:pt idx="8179">
                  <c:v>0.60904399445399504</c:v>
                </c:pt>
                <c:pt idx="8180">
                  <c:v>-0.6515049440901044</c:v>
                </c:pt>
                <c:pt idx="8181">
                  <c:v>-2.3326888518639199</c:v>
                </c:pt>
                <c:pt idx="8182">
                  <c:v>-0.47230789968816916</c:v>
                </c:pt>
                <c:pt idx="8183">
                  <c:v>1.518113976907542</c:v>
                </c:pt>
                <c:pt idx="8184">
                  <c:v>1.6321150089245118</c:v>
                </c:pt>
                <c:pt idx="8185">
                  <c:v>0.31362597007264437</c:v>
                </c:pt>
                <c:pt idx="8186">
                  <c:v>3.0741720532231165</c:v>
                </c:pt>
                <c:pt idx="8187">
                  <c:v>-0.24498770898807273</c:v>
                </c:pt>
                <c:pt idx="8188">
                  <c:v>0.50620934001059037</c:v>
                </c:pt>
                <c:pt idx="8189">
                  <c:v>1.4494718145768317</c:v>
                </c:pt>
                <c:pt idx="8190">
                  <c:v>-0.14926248396968189</c:v>
                </c:pt>
                <c:pt idx="8191">
                  <c:v>0.48229455960894418</c:v>
                </c:pt>
                <c:pt idx="8192">
                  <c:v>-0.38227781966257207</c:v>
                </c:pt>
                <c:pt idx="8193">
                  <c:v>0.63200157811880053</c:v>
                </c:pt>
                <c:pt idx="8194">
                  <c:v>-1.2087664534770004</c:v>
                </c:pt>
                <c:pt idx="8195">
                  <c:v>1.0192656216271843</c:v>
                </c:pt>
                <c:pt idx="8196">
                  <c:v>-0.31508891451254545</c:v>
                </c:pt>
                <c:pt idx="8197">
                  <c:v>1.5947619871122207</c:v>
                </c:pt>
                <c:pt idx="8198">
                  <c:v>-0.32564226096120669</c:v>
                </c:pt>
                <c:pt idx="8199">
                  <c:v>0.44969905546434297</c:v>
                </c:pt>
                <c:pt idx="8200">
                  <c:v>-1.0014040944712421</c:v>
                </c:pt>
                <c:pt idx="8201">
                  <c:v>0.43986101424260515</c:v>
                </c:pt>
                <c:pt idx="8202">
                  <c:v>-0.23925236648088777</c:v>
                </c:pt>
                <c:pt idx="8203">
                  <c:v>-1.6007500751431285</c:v>
                </c:pt>
                <c:pt idx="8204">
                  <c:v>0.35366991948873339</c:v>
                </c:pt>
                <c:pt idx="8205">
                  <c:v>0.31830977240305236</c:v>
                </c:pt>
                <c:pt idx="8206">
                  <c:v>-0.2457051898844847</c:v>
                </c:pt>
                <c:pt idx="8207">
                  <c:v>-1.2775105329149643</c:v>
                </c:pt>
                <c:pt idx="8208">
                  <c:v>-1.7513826860818387</c:v>
                </c:pt>
                <c:pt idx="8209">
                  <c:v>0.90931880195903902</c:v>
                </c:pt>
                <c:pt idx="8210">
                  <c:v>-0.25188079117561507</c:v>
                </c:pt>
                <c:pt idx="8211">
                  <c:v>7.1352225218362361E-2</c:v>
                </c:pt>
                <c:pt idx="8212">
                  <c:v>-1.8362143323544009</c:v>
                </c:pt>
                <c:pt idx="8213">
                  <c:v>-0.73874806518490133</c:v>
                </c:pt>
                <c:pt idx="8214">
                  <c:v>1.1240990619615396</c:v>
                </c:pt>
                <c:pt idx="8215">
                  <c:v>0.64360573581825908</c:v>
                </c:pt>
                <c:pt idx="8216">
                  <c:v>-0.63813425397520729</c:v>
                </c:pt>
                <c:pt idx="8217">
                  <c:v>-5.4052070630113865E-2</c:v>
                </c:pt>
                <c:pt idx="8218">
                  <c:v>-0.78604537166346689</c:v>
                </c:pt>
                <c:pt idx="8219">
                  <c:v>1.0716943282041898</c:v>
                </c:pt>
                <c:pt idx="8220">
                  <c:v>0.91227022187891693</c:v>
                </c:pt>
                <c:pt idx="8221">
                  <c:v>-6.2699802160579216E-2</c:v>
                </c:pt>
                <c:pt idx="8222">
                  <c:v>-0.13154402568109197</c:v>
                </c:pt>
                <c:pt idx="8223">
                  <c:v>1.377639459046381</c:v>
                </c:pt>
                <c:pt idx="8224">
                  <c:v>-0.45989034056869738</c:v>
                </c:pt>
                <c:pt idx="8225">
                  <c:v>0.58276890027017947</c:v>
                </c:pt>
                <c:pt idx="8226">
                  <c:v>1.6108596792457304</c:v>
                </c:pt>
                <c:pt idx="8227">
                  <c:v>1.8561134021651462</c:v>
                </c:pt>
                <c:pt idx="8228">
                  <c:v>-0.2189539450196436</c:v>
                </c:pt>
                <c:pt idx="8229">
                  <c:v>0.29786814757517477</c:v>
                </c:pt>
                <c:pt idx="8230">
                  <c:v>1.7248963053323321</c:v>
                </c:pt>
                <c:pt idx="8231">
                  <c:v>-0.14335139795215343</c:v>
                </c:pt>
                <c:pt idx="8232">
                  <c:v>0.31391850516743863</c:v>
                </c:pt>
                <c:pt idx="8233">
                  <c:v>-8.1406952477909675E-2</c:v>
                </c:pt>
                <c:pt idx="8234">
                  <c:v>-1.1023643593802497</c:v>
                </c:pt>
                <c:pt idx="8235">
                  <c:v>0.60669903752534116</c:v>
                </c:pt>
                <c:pt idx="8236">
                  <c:v>-2.3326888518639199</c:v>
                </c:pt>
                <c:pt idx="8237">
                  <c:v>-0.49768081512127504</c:v>
                </c:pt>
                <c:pt idx="8238">
                  <c:v>1.9764329210795302</c:v>
                </c:pt>
                <c:pt idx="8239">
                  <c:v>0.27061082695583327</c:v>
                </c:pt>
                <c:pt idx="8240">
                  <c:v>0.29757704447364203</c:v>
                </c:pt>
                <c:pt idx="8241">
                  <c:v>1.2484526224987642</c:v>
                </c:pt>
                <c:pt idx="8242">
                  <c:v>-2.3326888518639199</c:v>
                </c:pt>
                <c:pt idx="8243">
                  <c:v>-0.34154097043068288</c:v>
                </c:pt>
                <c:pt idx="8244">
                  <c:v>0.9496398148599795</c:v>
                </c:pt>
                <c:pt idx="8245">
                  <c:v>0.60837366551736083</c:v>
                </c:pt>
                <c:pt idx="8246">
                  <c:v>-1.7436897793708381</c:v>
                </c:pt>
                <c:pt idx="8247">
                  <c:v>-0.78528702470699929</c:v>
                </c:pt>
                <c:pt idx="8248">
                  <c:v>0.50336243604397812</c:v>
                </c:pt>
                <c:pt idx="8249">
                  <c:v>0.80939694825678621</c:v>
                </c:pt>
                <c:pt idx="8250">
                  <c:v>0.6681229630414004</c:v>
                </c:pt>
                <c:pt idx="8251">
                  <c:v>0.41302109751134414</c:v>
                </c:pt>
                <c:pt idx="8252">
                  <c:v>-7.7495858686964209E-2</c:v>
                </c:pt>
                <c:pt idx="8253">
                  <c:v>-1.9985081877870006</c:v>
                </c:pt>
                <c:pt idx="8254">
                  <c:v>-1.2239384505928159</c:v>
                </c:pt>
                <c:pt idx="8255">
                  <c:v>-1.1975068538816079E-2</c:v>
                </c:pt>
                <c:pt idx="8256">
                  <c:v>-0.16844007297226016</c:v>
                </c:pt>
                <c:pt idx="8257">
                  <c:v>-1.0511501250875843</c:v>
                </c:pt>
                <c:pt idx="8258">
                  <c:v>1.0173947669016283</c:v>
                </c:pt>
                <c:pt idx="8259">
                  <c:v>0.97979794191422498</c:v>
                </c:pt>
                <c:pt idx="8260">
                  <c:v>-1.7054994107982504</c:v>
                </c:pt>
                <c:pt idx="8261">
                  <c:v>-0.51636518356901628</c:v>
                </c:pt>
                <c:pt idx="8262">
                  <c:v>0.23280949003851098</c:v>
                </c:pt>
                <c:pt idx="8263">
                  <c:v>0.57289644841541132</c:v>
                </c:pt>
                <c:pt idx="8264">
                  <c:v>-0.80785224146405932</c:v>
                </c:pt>
                <c:pt idx="8265">
                  <c:v>-0.44538961201932398</c:v>
                </c:pt>
                <c:pt idx="8266">
                  <c:v>0.37748869316519301</c:v>
                </c:pt>
                <c:pt idx="8267">
                  <c:v>-7.2189829681355316E-2</c:v>
                </c:pt>
                <c:pt idx="8268">
                  <c:v>-0.332109352690655</c:v>
                </c:pt>
                <c:pt idx="8269">
                  <c:v>-1.557165596092742</c:v>
                </c:pt>
                <c:pt idx="8270">
                  <c:v>-1.7199861913136651</c:v>
                </c:pt>
                <c:pt idx="8271">
                  <c:v>0.55656498014918443</c:v>
                </c:pt>
                <c:pt idx="8272">
                  <c:v>0.26628031707843008</c:v>
                </c:pt>
                <c:pt idx="8273">
                  <c:v>0.70549512219750277</c:v>
                </c:pt>
                <c:pt idx="8274">
                  <c:v>-1.2740543628513357</c:v>
                </c:pt>
                <c:pt idx="8275">
                  <c:v>0.34065547752401676</c:v>
                </c:pt>
                <c:pt idx="8276">
                  <c:v>0.8063094599018884</c:v>
                </c:pt>
                <c:pt idx="8277">
                  <c:v>0.72383002746296499</c:v>
                </c:pt>
                <c:pt idx="8278">
                  <c:v>0.67720173181830412</c:v>
                </c:pt>
                <c:pt idx="8279">
                  <c:v>-1.3790795228156956</c:v>
                </c:pt>
                <c:pt idx="8280">
                  <c:v>-0.68563195058998505</c:v>
                </c:pt>
                <c:pt idx="8281">
                  <c:v>-0.81987473042122772</c:v>
                </c:pt>
                <c:pt idx="8282">
                  <c:v>0.16957002888574718</c:v>
                </c:pt>
                <c:pt idx="8283">
                  <c:v>0.17946654893910871</c:v>
                </c:pt>
                <c:pt idx="8284">
                  <c:v>-1.0155274663959382</c:v>
                </c:pt>
                <c:pt idx="8285">
                  <c:v>-0.33947523554226489</c:v>
                </c:pt>
                <c:pt idx="8286">
                  <c:v>-0.50367855689429952</c:v>
                </c:pt>
                <c:pt idx="8287">
                  <c:v>-2.3326888518639199</c:v>
                </c:pt>
                <c:pt idx="8288">
                  <c:v>-9.7624003842602725E-2</c:v>
                </c:pt>
                <c:pt idx="8289">
                  <c:v>0.43832768282429818</c:v>
                </c:pt>
                <c:pt idx="8290">
                  <c:v>0.60636431614999697</c:v>
                </c:pt>
                <c:pt idx="8291">
                  <c:v>-1.6263400001546577</c:v>
                </c:pt>
                <c:pt idx="8292">
                  <c:v>0.51032879741162518</c:v>
                </c:pt>
                <c:pt idx="8293">
                  <c:v>1.3508042760055154</c:v>
                </c:pt>
                <c:pt idx="8294">
                  <c:v>0.40122176142846949</c:v>
                </c:pt>
                <c:pt idx="8295">
                  <c:v>-1.4306219022582085</c:v>
                </c:pt>
                <c:pt idx="8296">
                  <c:v>-0.588719688982275</c:v>
                </c:pt>
                <c:pt idx="8297">
                  <c:v>0.53683913618412415</c:v>
                </c:pt>
                <c:pt idx="8298">
                  <c:v>-1.2838338727470573</c:v>
                </c:pt>
                <c:pt idx="8299">
                  <c:v>0.59402683120567357</c:v>
                </c:pt>
                <c:pt idx="8300">
                  <c:v>-1.5713636198215257</c:v>
                </c:pt>
                <c:pt idx="8301">
                  <c:v>1.8800267462759639</c:v>
                </c:pt>
                <c:pt idx="8302">
                  <c:v>-0.68035739444951748</c:v>
                </c:pt>
                <c:pt idx="8303">
                  <c:v>-9.1190269554209044E-2</c:v>
                </c:pt>
                <c:pt idx="8304">
                  <c:v>-0.46888588584318719</c:v>
                </c:pt>
                <c:pt idx="8305">
                  <c:v>1.0942200950904</c:v>
                </c:pt>
                <c:pt idx="8306">
                  <c:v>-3.8997545799757567E-2</c:v>
                </c:pt>
                <c:pt idx="8307">
                  <c:v>-7.4702949347002834E-2</c:v>
                </c:pt>
                <c:pt idx="8308">
                  <c:v>-1.1453043567031316</c:v>
                </c:pt>
                <c:pt idx="8309">
                  <c:v>-8.615781826726536E-2</c:v>
                </c:pt>
                <c:pt idx="8310">
                  <c:v>-0.45463438651260041</c:v>
                </c:pt>
                <c:pt idx="8311">
                  <c:v>0.10406178165691493</c:v>
                </c:pt>
                <c:pt idx="8312">
                  <c:v>-0.37838599182862848</c:v>
                </c:pt>
                <c:pt idx="8313">
                  <c:v>-1.8126804316809157</c:v>
                </c:pt>
                <c:pt idx="8314">
                  <c:v>0.59701945814589785</c:v>
                </c:pt>
                <c:pt idx="8315">
                  <c:v>-0.61845758717738786</c:v>
                </c:pt>
                <c:pt idx="8316">
                  <c:v>0.73655472144659484</c:v>
                </c:pt>
                <c:pt idx="8317">
                  <c:v>0.43342791847495704</c:v>
                </c:pt>
                <c:pt idx="8318">
                  <c:v>0.53137911122614379</c:v>
                </c:pt>
                <c:pt idx="8319">
                  <c:v>-1.0080934096902772</c:v>
                </c:pt>
                <c:pt idx="8320">
                  <c:v>1.5387099383388971</c:v>
                </c:pt>
                <c:pt idx="8321">
                  <c:v>0.19448656855955909</c:v>
                </c:pt>
                <c:pt idx="8322">
                  <c:v>-1.8751577443881229</c:v>
                </c:pt>
                <c:pt idx="8323">
                  <c:v>-0.22095105816323399</c:v>
                </c:pt>
                <c:pt idx="8324">
                  <c:v>0.31157897415922503</c:v>
                </c:pt>
                <c:pt idx="8325">
                  <c:v>-0.97441154655839957</c:v>
                </c:pt>
                <c:pt idx="8326">
                  <c:v>-0.6511606571832389</c:v>
                </c:pt>
                <c:pt idx="8327">
                  <c:v>-0.81462466021026436</c:v>
                </c:pt>
                <c:pt idx="8328">
                  <c:v>0.95665753190392866</c:v>
                </c:pt>
                <c:pt idx="8329">
                  <c:v>-0.3819782433906409</c:v>
                </c:pt>
                <c:pt idx="8330">
                  <c:v>0.39308568883886547</c:v>
                </c:pt>
                <c:pt idx="8331">
                  <c:v>-0.88145961457875999</c:v>
                </c:pt>
                <c:pt idx="8332">
                  <c:v>4.0112350865525864E-2</c:v>
                </c:pt>
                <c:pt idx="8333">
                  <c:v>0.92800461212854202</c:v>
                </c:pt>
                <c:pt idx="8334">
                  <c:v>-0.95709770388578763</c:v>
                </c:pt>
                <c:pt idx="8335">
                  <c:v>-0.14166344483930515</c:v>
                </c:pt>
                <c:pt idx="8336">
                  <c:v>1.2169011774880327</c:v>
                </c:pt>
                <c:pt idx="8337">
                  <c:v>-0.21325268767525513</c:v>
                </c:pt>
                <c:pt idx="8338">
                  <c:v>-0.88804983917697178</c:v>
                </c:pt>
                <c:pt idx="8339">
                  <c:v>-0.11218516504720674</c:v>
                </c:pt>
                <c:pt idx="8340">
                  <c:v>-0.6412096010000552</c:v>
                </c:pt>
                <c:pt idx="8341">
                  <c:v>-0.99635918156898262</c:v>
                </c:pt>
                <c:pt idx="8342">
                  <c:v>-1.0118034483455636</c:v>
                </c:pt>
                <c:pt idx="8343">
                  <c:v>2.0957192948284011</c:v>
                </c:pt>
                <c:pt idx="8344">
                  <c:v>-0.18853017946194139</c:v>
                </c:pt>
                <c:pt idx="8345">
                  <c:v>0.41909431423432003</c:v>
                </c:pt>
                <c:pt idx="8346">
                  <c:v>-0.17692008904108414</c:v>
                </c:pt>
                <c:pt idx="8347">
                  <c:v>-1.4062532803768488</c:v>
                </c:pt>
                <c:pt idx="8348">
                  <c:v>0.93876728532328735</c:v>
                </c:pt>
                <c:pt idx="8349">
                  <c:v>-5.3494298170315702E-2</c:v>
                </c:pt>
                <c:pt idx="8350">
                  <c:v>-0.4039396717009443</c:v>
                </c:pt>
                <c:pt idx="8351">
                  <c:v>1.5704071984718353</c:v>
                </c:pt>
                <c:pt idx="8352">
                  <c:v>0.67370332985637493</c:v>
                </c:pt>
                <c:pt idx="8353">
                  <c:v>0.68176208698283625</c:v>
                </c:pt>
                <c:pt idx="8354">
                  <c:v>1.972521002965081</c:v>
                </c:pt>
                <c:pt idx="8355">
                  <c:v>6.5490362340025074E-2</c:v>
                </c:pt>
                <c:pt idx="8356">
                  <c:v>1.9686390396630498</c:v>
                </c:pt>
                <c:pt idx="8357">
                  <c:v>-0.20073400856134421</c:v>
                </c:pt>
                <c:pt idx="8358">
                  <c:v>-8.6716869450222084E-2</c:v>
                </c:pt>
                <c:pt idx="8359">
                  <c:v>-1.9215643876217809</c:v>
                </c:pt>
                <c:pt idx="8360">
                  <c:v>-1.275623460399431</c:v>
                </c:pt>
                <c:pt idx="8361">
                  <c:v>-2.3673292359849003E-2</c:v>
                </c:pt>
                <c:pt idx="8362">
                  <c:v>0.7350944590159475</c:v>
                </c:pt>
                <c:pt idx="8363">
                  <c:v>-0.32446789585614838</c:v>
                </c:pt>
                <c:pt idx="8364">
                  <c:v>0.38857690111388227</c:v>
                </c:pt>
                <c:pt idx="8365">
                  <c:v>-5.7956958493501035E-2</c:v>
                </c:pt>
                <c:pt idx="8366">
                  <c:v>-0.2781291341839402</c:v>
                </c:pt>
                <c:pt idx="8367">
                  <c:v>9.0351370721367147E-2</c:v>
                </c:pt>
                <c:pt idx="8368">
                  <c:v>-0.94571282694431613</c:v>
                </c:pt>
                <c:pt idx="8369">
                  <c:v>-0.20812748120767066</c:v>
                </c:pt>
                <c:pt idx="8370">
                  <c:v>0.68316812603287458</c:v>
                </c:pt>
                <c:pt idx="8371">
                  <c:v>-1.2508846686375954</c:v>
                </c:pt>
                <c:pt idx="8372">
                  <c:v>2.2164060747796741</c:v>
                </c:pt>
                <c:pt idx="8373">
                  <c:v>-0.78188003475658663</c:v>
                </c:pt>
                <c:pt idx="8374">
                  <c:v>0.27610344520979352</c:v>
                </c:pt>
                <c:pt idx="8375">
                  <c:v>-0.83005022473929158</c:v>
                </c:pt>
                <c:pt idx="8376">
                  <c:v>1.8576748765987945</c:v>
                </c:pt>
                <c:pt idx="8377">
                  <c:v>0.45494321144635108</c:v>
                </c:pt>
                <c:pt idx="8378">
                  <c:v>-1.3907044221536302</c:v>
                </c:pt>
                <c:pt idx="8379">
                  <c:v>-0.10630200644985546</c:v>
                </c:pt>
                <c:pt idx="8380">
                  <c:v>2.2279175646152387</c:v>
                </c:pt>
                <c:pt idx="8381">
                  <c:v>0.41150517936816444</c:v>
                </c:pt>
                <c:pt idx="8382">
                  <c:v>-1.0434394594031529</c:v>
                </c:pt>
                <c:pt idx="8383">
                  <c:v>0.33593733766502748</c:v>
                </c:pt>
                <c:pt idx="8384">
                  <c:v>-0.39398840317228517</c:v>
                </c:pt>
                <c:pt idx="8385">
                  <c:v>1.1989948680294267</c:v>
                </c:pt>
                <c:pt idx="8386">
                  <c:v>0.30807286817837898</c:v>
                </c:pt>
                <c:pt idx="8387">
                  <c:v>-0.74829397566424793</c:v>
                </c:pt>
                <c:pt idx="8388">
                  <c:v>-0.575852281774899</c:v>
                </c:pt>
                <c:pt idx="8389">
                  <c:v>1.5732807864106377</c:v>
                </c:pt>
                <c:pt idx="8390">
                  <c:v>1.741148261460908</c:v>
                </c:pt>
                <c:pt idx="8391">
                  <c:v>-2.3326888518639199</c:v>
                </c:pt>
                <c:pt idx="8392">
                  <c:v>0.55234317673839695</c:v>
                </c:pt>
                <c:pt idx="8393">
                  <c:v>0.13463459369361389</c:v>
                </c:pt>
                <c:pt idx="8394">
                  <c:v>1.1415563307251835</c:v>
                </c:pt>
                <c:pt idx="8395">
                  <c:v>-0.26253124650634885</c:v>
                </c:pt>
                <c:pt idx="8396">
                  <c:v>-0.6608301374501977</c:v>
                </c:pt>
                <c:pt idx="8397">
                  <c:v>1.5225366053519676</c:v>
                </c:pt>
                <c:pt idx="8398">
                  <c:v>2.1348393330080797</c:v>
                </c:pt>
                <c:pt idx="8399">
                  <c:v>0.55786599135074866</c:v>
                </c:pt>
                <c:pt idx="8400">
                  <c:v>2.2518677619997067</c:v>
                </c:pt>
                <c:pt idx="8401">
                  <c:v>-0.20841207027845177</c:v>
                </c:pt>
                <c:pt idx="8402">
                  <c:v>-0.80438367742721928</c:v>
                </c:pt>
                <c:pt idx="8403">
                  <c:v>-0.29845042953881434</c:v>
                </c:pt>
                <c:pt idx="8404">
                  <c:v>-0.4212235857870012</c:v>
                </c:pt>
                <c:pt idx="8405">
                  <c:v>-0.69730376925679627</c:v>
                </c:pt>
                <c:pt idx="8406">
                  <c:v>-0.29932404232181575</c:v>
                </c:pt>
                <c:pt idx="8407">
                  <c:v>0.91650037547421404</c:v>
                </c:pt>
                <c:pt idx="8408">
                  <c:v>8.9792140192104186E-2</c:v>
                </c:pt>
                <c:pt idx="8409">
                  <c:v>-0.2544687680061774</c:v>
                </c:pt>
                <c:pt idx="8410">
                  <c:v>-0.65667855924253238</c:v>
                </c:pt>
                <c:pt idx="8411">
                  <c:v>-1.4704913373118549</c:v>
                </c:pt>
                <c:pt idx="8412">
                  <c:v>1.1072348052636338</c:v>
                </c:pt>
                <c:pt idx="8413">
                  <c:v>-0.56373228734811553</c:v>
                </c:pt>
                <c:pt idx="8414">
                  <c:v>0.17720297208106897</c:v>
                </c:pt>
                <c:pt idx="8415">
                  <c:v>-0.21581738464345623</c:v>
                </c:pt>
                <c:pt idx="8416">
                  <c:v>0.14672853479248751</c:v>
                </c:pt>
                <c:pt idx="8417">
                  <c:v>-0.25677062299169745</c:v>
                </c:pt>
                <c:pt idx="8418">
                  <c:v>0.37151442198968232</c:v>
                </c:pt>
                <c:pt idx="8419">
                  <c:v>0.38887724031335819</c:v>
                </c:pt>
                <c:pt idx="8420">
                  <c:v>-0.19420277613854978</c:v>
                </c:pt>
                <c:pt idx="8421">
                  <c:v>0.47979342054636004</c:v>
                </c:pt>
                <c:pt idx="8422">
                  <c:v>1.1479913997420723</c:v>
                </c:pt>
                <c:pt idx="8423">
                  <c:v>-1.5604503980477287</c:v>
                </c:pt>
                <c:pt idx="8424">
                  <c:v>-1.3136054838298445</c:v>
                </c:pt>
                <c:pt idx="8425">
                  <c:v>-0.23610129152141335</c:v>
                </c:pt>
                <c:pt idx="8426">
                  <c:v>1.921653103224237E-2</c:v>
                </c:pt>
                <c:pt idx="8427">
                  <c:v>0.19335149261644671</c:v>
                </c:pt>
                <c:pt idx="8428">
                  <c:v>-1.4737833226999879</c:v>
                </c:pt>
                <c:pt idx="8429">
                  <c:v>0.2911791043210919</c:v>
                </c:pt>
                <c:pt idx="8430">
                  <c:v>-0.21125889355122479</c:v>
                </c:pt>
                <c:pt idx="8431">
                  <c:v>-0.82926444936601273</c:v>
                </c:pt>
                <c:pt idx="8432">
                  <c:v>-0.40605566577147517</c:v>
                </c:pt>
                <c:pt idx="8433">
                  <c:v>0.25590726858488688</c:v>
                </c:pt>
                <c:pt idx="8434">
                  <c:v>-1.1566461630164675</c:v>
                </c:pt>
                <c:pt idx="8435">
                  <c:v>1.5800368247157917</c:v>
                </c:pt>
                <c:pt idx="8436">
                  <c:v>-1.6948646496760822</c:v>
                </c:pt>
                <c:pt idx="8437">
                  <c:v>1.1199182898779447</c:v>
                </c:pt>
                <c:pt idx="8438">
                  <c:v>1.8453077855830959</c:v>
                </c:pt>
                <c:pt idx="8439">
                  <c:v>1.2280716709324699</c:v>
                </c:pt>
                <c:pt idx="8440">
                  <c:v>-0.40212740125259727</c:v>
                </c:pt>
                <c:pt idx="8441">
                  <c:v>0.94571282694431613</c:v>
                </c:pt>
                <c:pt idx="8442">
                  <c:v>0.82612645329608636</c:v>
                </c:pt>
                <c:pt idx="8443">
                  <c:v>-8.3642418598230406E-2</c:v>
                </c:pt>
                <c:pt idx="8444">
                  <c:v>0.14194474220019365</c:v>
                </c:pt>
                <c:pt idx="8445">
                  <c:v>0.27928718282471943</c:v>
                </c:pt>
                <c:pt idx="8446">
                  <c:v>-0.66291020107468368</c:v>
                </c:pt>
                <c:pt idx="8447">
                  <c:v>-0.26858929573489271</c:v>
                </c:pt>
                <c:pt idx="8448">
                  <c:v>0.77058828802846036</c:v>
                </c:pt>
                <c:pt idx="8449">
                  <c:v>6.4653141724938246E-2</c:v>
                </c:pt>
                <c:pt idx="8450">
                  <c:v>1.0582563306942508E-2</c:v>
                </c:pt>
                <c:pt idx="8451">
                  <c:v>-0.6110566260482897</c:v>
                </c:pt>
                <c:pt idx="8452">
                  <c:v>0.2996152973225692</c:v>
                </c:pt>
                <c:pt idx="8453">
                  <c:v>0.85466949891465283</c:v>
                </c:pt>
                <c:pt idx="8454">
                  <c:v>1.0957416102505591</c:v>
                </c:pt>
                <c:pt idx="8455">
                  <c:v>-1.1167955109213128</c:v>
                </c:pt>
                <c:pt idx="8456">
                  <c:v>0.36406515721284333</c:v>
                </c:pt>
                <c:pt idx="8457">
                  <c:v>-0.30165479567761488</c:v>
                </c:pt>
                <c:pt idx="8458">
                  <c:v>0.85507081912014904</c:v>
                </c:pt>
                <c:pt idx="8459">
                  <c:v>-1.4203126332968375E-2</c:v>
                </c:pt>
                <c:pt idx="8460">
                  <c:v>-0.25590726858488688</c:v>
                </c:pt>
                <c:pt idx="8461">
                  <c:v>-1.1865167596665473</c:v>
                </c:pt>
                <c:pt idx="8462">
                  <c:v>-0.13266772167257121</c:v>
                </c:pt>
                <c:pt idx="8463">
                  <c:v>1.9493844056691582E-3</c:v>
                </c:pt>
                <c:pt idx="8464">
                  <c:v>-8.3545002762772948E-4</c:v>
                </c:pt>
                <c:pt idx="8465">
                  <c:v>0.44600473874782293</c:v>
                </c:pt>
                <c:pt idx="8466">
                  <c:v>0.76834172702321335</c:v>
                </c:pt>
                <c:pt idx="8467">
                  <c:v>-1.0129656949288526</c:v>
                </c:pt>
                <c:pt idx="8468">
                  <c:v>0.74866248570662797</c:v>
                </c:pt>
                <c:pt idx="8469">
                  <c:v>-0.63472426406281168</c:v>
                </c:pt>
                <c:pt idx="8470">
                  <c:v>-0.23438351294592738</c:v>
                </c:pt>
                <c:pt idx="8471">
                  <c:v>0.46609013641319885</c:v>
                </c:pt>
                <c:pt idx="8472">
                  <c:v>-0.14841772855424537</c:v>
                </c:pt>
                <c:pt idx="8473">
                  <c:v>1.1873616742843709</c:v>
                </c:pt>
                <c:pt idx="8474">
                  <c:v>1.9189244994945567</c:v>
                </c:pt>
                <c:pt idx="8475">
                  <c:v>0.35426289400975641</c:v>
                </c:pt>
                <c:pt idx="8476">
                  <c:v>-0.22923430276953549</c:v>
                </c:pt>
                <c:pt idx="8477">
                  <c:v>0.33328667337157802</c:v>
                </c:pt>
                <c:pt idx="8478">
                  <c:v>-1.731093026876046</c:v>
                </c:pt>
                <c:pt idx="8479">
                  <c:v>-0.7928909663874002</c:v>
                </c:pt>
                <c:pt idx="8480">
                  <c:v>0.43894089152877752</c:v>
                </c:pt>
                <c:pt idx="8481">
                  <c:v>0.1037817905051153</c:v>
                </c:pt>
                <c:pt idx="8482">
                  <c:v>0.19108208633706159</c:v>
                </c:pt>
                <c:pt idx="8483">
                  <c:v>0.70763978255533833</c:v>
                </c:pt>
                <c:pt idx="8484">
                  <c:v>-0.40258034483010385</c:v>
                </c:pt>
                <c:pt idx="8485">
                  <c:v>0.41059608240578471</c:v>
                </c:pt>
                <c:pt idx="8486">
                  <c:v>0.66603568710968875</c:v>
                </c:pt>
                <c:pt idx="8487">
                  <c:v>0.38287707517663661</c:v>
                </c:pt>
                <c:pt idx="8488">
                  <c:v>0.37181281906185282</c:v>
                </c:pt>
                <c:pt idx="8489">
                  <c:v>-1.5119717436546958</c:v>
                </c:pt>
                <c:pt idx="8490">
                  <c:v>-4.0391059867276549E-2</c:v>
                </c:pt>
                <c:pt idx="8491">
                  <c:v>0.20499810838460963</c:v>
                </c:pt>
                <c:pt idx="8492">
                  <c:v>2.4544623626466424</c:v>
                </c:pt>
                <c:pt idx="8493">
                  <c:v>-0.76386019397010718</c:v>
                </c:pt>
                <c:pt idx="8494">
                  <c:v>-1.2966369337416572</c:v>
                </c:pt>
                <c:pt idx="8495">
                  <c:v>-2.9802125140376716E-2</c:v>
                </c:pt>
                <c:pt idx="8496">
                  <c:v>0.14926248396968189</c:v>
                </c:pt>
                <c:pt idx="8497">
                  <c:v>0.39188256766474605</c:v>
                </c:pt>
                <c:pt idx="8498">
                  <c:v>-0.15067064670411101</c:v>
                </c:pt>
                <c:pt idx="8499">
                  <c:v>8.9512535468607324E-2</c:v>
                </c:pt>
                <c:pt idx="8500">
                  <c:v>-0.29641288392531012</c:v>
                </c:pt>
                <c:pt idx="8501">
                  <c:v>-2.3326888518639199</c:v>
                </c:pt>
                <c:pt idx="8502">
                  <c:v>0.33711616762948593</c:v>
                </c:pt>
                <c:pt idx="8503">
                  <c:v>0.22095105816323399</c:v>
                </c:pt>
                <c:pt idx="8504">
                  <c:v>-0.93876728532328735</c:v>
                </c:pt>
                <c:pt idx="8505">
                  <c:v>0.57980124005015532</c:v>
                </c:pt>
                <c:pt idx="8506">
                  <c:v>-7.5191202249901869E-3</c:v>
                </c:pt>
                <c:pt idx="8507">
                  <c:v>1.9349689034113897</c:v>
                </c:pt>
                <c:pt idx="8508">
                  <c:v>-1.0388904621948811</c:v>
                </c:pt>
                <c:pt idx="8509">
                  <c:v>0.54231521250254255</c:v>
                </c:pt>
                <c:pt idx="8510">
                  <c:v>1.5432747088461758</c:v>
                </c:pt>
                <c:pt idx="8511">
                  <c:v>2.0932225042320134</c:v>
                </c:pt>
                <c:pt idx="8512">
                  <c:v>-0.37509737960496747</c:v>
                </c:pt>
                <c:pt idx="8513">
                  <c:v>-3.6202909401200707E-3</c:v>
                </c:pt>
                <c:pt idx="8514">
                  <c:v>-1.7914938082542635</c:v>
                </c:pt>
                <c:pt idx="8515">
                  <c:v>-1.0443998974263033</c:v>
                </c:pt>
                <c:pt idx="8516">
                  <c:v>-2.3326888518639199</c:v>
                </c:pt>
                <c:pt idx="8517">
                  <c:v>-2.3326888518639199</c:v>
                </c:pt>
                <c:pt idx="8518">
                  <c:v>0.41423451560030639</c:v>
                </c:pt>
                <c:pt idx="8519">
                  <c:v>-0.7997739210150806</c:v>
                </c:pt>
                <c:pt idx="8520">
                  <c:v>-1.1003214493608025</c:v>
                </c:pt>
                <c:pt idx="8521">
                  <c:v>1.4439208222155473</c:v>
                </c:pt>
                <c:pt idx="8522">
                  <c:v>-2.0047011963636625</c:v>
                </c:pt>
                <c:pt idx="8523">
                  <c:v>-1.0129656949288526</c:v>
                </c:pt>
                <c:pt idx="8524">
                  <c:v>-0.96549649777766178</c:v>
                </c:pt>
                <c:pt idx="8525">
                  <c:v>-0.49705051781296461</c:v>
                </c:pt>
                <c:pt idx="8526">
                  <c:v>-1.0108746342207515</c:v>
                </c:pt>
                <c:pt idx="8527">
                  <c:v>0.44262362200751515</c:v>
                </c:pt>
                <c:pt idx="8528">
                  <c:v>1.1899015183117447</c:v>
                </c:pt>
                <c:pt idx="8529">
                  <c:v>0.11106427023864644</c:v>
                </c:pt>
                <c:pt idx="8530">
                  <c:v>0.34922655567671884</c:v>
                </c:pt>
                <c:pt idx="8531">
                  <c:v>0.21097413454669942</c:v>
                </c:pt>
                <c:pt idx="8532">
                  <c:v>-2.3326888518639199</c:v>
                </c:pt>
                <c:pt idx="8533">
                  <c:v>-0.62183286718957009</c:v>
                </c:pt>
                <c:pt idx="8534">
                  <c:v>-0.81210484334319311</c:v>
                </c:pt>
                <c:pt idx="8535">
                  <c:v>-0.13084180011461857</c:v>
                </c:pt>
                <c:pt idx="8536">
                  <c:v>0.39128121983848474</c:v>
                </c:pt>
                <c:pt idx="8537">
                  <c:v>-0.67615134264941124</c:v>
                </c:pt>
                <c:pt idx="8538">
                  <c:v>0.37390252755422532</c:v>
                </c:pt>
                <c:pt idx="8539">
                  <c:v>-1.1288260400543144</c:v>
                </c:pt>
                <c:pt idx="8540">
                  <c:v>-0.56047085217889325</c:v>
                </c:pt>
                <c:pt idx="8541">
                  <c:v>-0.21695770478448567</c:v>
                </c:pt>
                <c:pt idx="8542">
                  <c:v>-0.34390359682624533</c:v>
                </c:pt>
                <c:pt idx="8543">
                  <c:v>-0.26310778515194155</c:v>
                </c:pt>
                <c:pt idx="8544">
                  <c:v>-0.29961529732256897</c:v>
                </c:pt>
                <c:pt idx="8545">
                  <c:v>-0.99065693265951482</c:v>
                </c:pt>
                <c:pt idx="8546">
                  <c:v>0.336379344108655</c:v>
                </c:pt>
                <c:pt idx="8547">
                  <c:v>0.75309256900863486</c:v>
                </c:pt>
                <c:pt idx="8548">
                  <c:v>-0.87858840267906635</c:v>
                </c:pt>
                <c:pt idx="8549">
                  <c:v>-5.6283330381724665E-2</c:v>
                </c:pt>
                <c:pt idx="8550">
                  <c:v>0.31918876018257386</c:v>
                </c:pt>
                <c:pt idx="8551">
                  <c:v>-1.5581023961849607</c:v>
                </c:pt>
                <c:pt idx="8552">
                  <c:v>0.62521524636514347</c:v>
                </c:pt>
                <c:pt idx="8553">
                  <c:v>0.14532119327713408</c:v>
                </c:pt>
                <c:pt idx="8554">
                  <c:v>-0.70371038112191531</c:v>
                </c:pt>
                <c:pt idx="8555">
                  <c:v>-0.90134743226601755</c:v>
                </c:pt>
                <c:pt idx="8556">
                  <c:v>1.5332741940200112</c:v>
                </c:pt>
                <c:pt idx="8557">
                  <c:v>1.8112425013173021</c:v>
                </c:pt>
                <c:pt idx="8558">
                  <c:v>1.8141221198206141</c:v>
                </c:pt>
                <c:pt idx="8559">
                  <c:v>0.35841721886855232</c:v>
                </c:pt>
                <c:pt idx="8560">
                  <c:v>-5.3773182309042114E-2</c:v>
                </c:pt>
                <c:pt idx="8561">
                  <c:v>0.32681707534235771</c:v>
                </c:pt>
                <c:pt idx="8562">
                  <c:v>-1.9496610512675798</c:v>
                </c:pt>
                <c:pt idx="8563">
                  <c:v>9.007175193561931E-2</c:v>
                </c:pt>
                <c:pt idx="8564">
                  <c:v>-0.6656880899715969</c:v>
                </c:pt>
                <c:pt idx="8565">
                  <c:v>8.3083513317065386E-2</c:v>
                </c:pt>
                <c:pt idx="8566">
                  <c:v>-0.88310357404841155</c:v>
                </c:pt>
                <c:pt idx="8567">
                  <c:v>0.78377168384859475</c:v>
                </c:pt>
                <c:pt idx="8568">
                  <c:v>-0.87776938603824051</c:v>
                </c:pt>
                <c:pt idx="8569">
                  <c:v>-0.41059608240578449</c:v>
                </c:pt>
                <c:pt idx="8570">
                  <c:v>-1.2532076982160472E-2</c:v>
                </c:pt>
                <c:pt idx="8571">
                  <c:v>-0.22209266095289434</c:v>
                </c:pt>
                <c:pt idx="8572">
                  <c:v>0.42091928741392365</c:v>
                </c:pt>
                <c:pt idx="8573">
                  <c:v>0.10266190703116324</c:v>
                </c:pt>
                <c:pt idx="8574">
                  <c:v>-1.2268886115851532</c:v>
                </c:pt>
                <c:pt idx="8575">
                  <c:v>0.3747986164505735</c:v>
                </c:pt>
                <c:pt idx="8576">
                  <c:v>0.55721536785501524</c:v>
                </c:pt>
                <c:pt idx="8577">
                  <c:v>1.5423591815814375</c:v>
                </c:pt>
                <c:pt idx="8578">
                  <c:v>6.8002301997053177E-2</c:v>
                </c:pt>
                <c:pt idx="8579">
                  <c:v>-1.1330490750583522</c:v>
                </c:pt>
                <c:pt idx="8580">
                  <c:v>0.16533379834471304</c:v>
                </c:pt>
                <c:pt idx="8581">
                  <c:v>0.32212050563154787</c:v>
                </c:pt>
                <c:pt idx="8582">
                  <c:v>0.21382249853184573</c:v>
                </c:pt>
                <c:pt idx="8583">
                  <c:v>0.91777262272974158</c:v>
                </c:pt>
                <c:pt idx="8584">
                  <c:v>1.4014042842381083</c:v>
                </c:pt>
                <c:pt idx="8585">
                  <c:v>0.59004491497938516</c:v>
                </c:pt>
                <c:pt idx="8586">
                  <c:v>-0.72709083232730132</c:v>
                </c:pt>
                <c:pt idx="8587">
                  <c:v>-1.2361026829533011</c:v>
                </c:pt>
                <c:pt idx="8588">
                  <c:v>0.28827490092675584</c:v>
                </c:pt>
                <c:pt idx="8589">
                  <c:v>-0.61946942983118936</c:v>
                </c:pt>
                <c:pt idx="8590">
                  <c:v>0.37689066290807233</c:v>
                </c:pt>
                <c:pt idx="8591">
                  <c:v>-0.28972669716501076</c:v>
                </c:pt>
                <c:pt idx="8592">
                  <c:v>-0.6087087957959586</c:v>
                </c:pt>
                <c:pt idx="8593">
                  <c:v>-1.4904879240889848</c:v>
                </c:pt>
                <c:pt idx="8594">
                  <c:v>0.23280949003851098</c:v>
                </c:pt>
                <c:pt idx="8595">
                  <c:v>-6.9118856425481337E-2</c:v>
                </c:pt>
                <c:pt idx="8596">
                  <c:v>3.6210742124777776E-2</c:v>
                </c:pt>
                <c:pt idx="8597">
                  <c:v>-0.35515258948225237</c:v>
                </c:pt>
                <c:pt idx="8598">
                  <c:v>0.99979613476203422</c:v>
                </c:pt>
                <c:pt idx="8599">
                  <c:v>-0.1172309570307293</c:v>
                </c:pt>
                <c:pt idx="8600">
                  <c:v>-1.2274799265066834</c:v>
                </c:pt>
                <c:pt idx="8601">
                  <c:v>1.6358185469311703</c:v>
                </c:pt>
                <c:pt idx="8602">
                  <c:v>0.7155315780553998</c:v>
                </c:pt>
                <c:pt idx="8603">
                  <c:v>2.0391020865308631</c:v>
                </c:pt>
                <c:pt idx="8604">
                  <c:v>-0.83122984974158831</c:v>
                </c:pt>
                <c:pt idx="8605">
                  <c:v>-0.21781312998637961</c:v>
                </c:pt>
                <c:pt idx="8606">
                  <c:v>0.38617544625040007</c:v>
                </c:pt>
                <c:pt idx="8607">
                  <c:v>5.2936542352639789E-2</c:v>
                </c:pt>
                <c:pt idx="8608">
                  <c:v>-1.2145687656303896</c:v>
                </c:pt>
                <c:pt idx="8609">
                  <c:v>0.15884397585284571</c:v>
                </c:pt>
                <c:pt idx="8610">
                  <c:v>-0.61694100912067751</c:v>
                </c:pt>
                <c:pt idx="8611">
                  <c:v>4.4014570316474891E-2</c:v>
                </c:pt>
                <c:pt idx="8612">
                  <c:v>0.57585228177489889</c:v>
                </c:pt>
                <c:pt idx="8613">
                  <c:v>0.35307706929863381</c:v>
                </c:pt>
                <c:pt idx="8614">
                  <c:v>-0.66499313685329076</c:v>
                </c:pt>
                <c:pt idx="8615">
                  <c:v>9.4266785605659265E-2</c:v>
                </c:pt>
                <c:pt idx="8616">
                  <c:v>-2.3951854637490735E-2</c:v>
                </c:pt>
                <c:pt idx="8617">
                  <c:v>-0.78832313034462753</c:v>
                </c:pt>
                <c:pt idx="8618">
                  <c:v>-1.4599009501405069</c:v>
                </c:pt>
                <c:pt idx="8619">
                  <c:v>0.34863462969123427</c:v>
                </c:pt>
                <c:pt idx="8620">
                  <c:v>-0.52913547122340188</c:v>
                </c:pt>
                <c:pt idx="8621">
                  <c:v>0.47635924461725676</c:v>
                </c:pt>
                <c:pt idx="8622">
                  <c:v>1.1731116689806513</c:v>
                </c:pt>
                <c:pt idx="8623">
                  <c:v>0.98205068139800811</c:v>
                </c:pt>
                <c:pt idx="8624">
                  <c:v>1.1447679396104371</c:v>
                </c:pt>
                <c:pt idx="8625">
                  <c:v>-0.79518109736379838</c:v>
                </c:pt>
                <c:pt idx="8626">
                  <c:v>1.6798337437557214</c:v>
                </c:pt>
                <c:pt idx="8627">
                  <c:v>0.20016573927652645</c:v>
                </c:pt>
                <c:pt idx="8628">
                  <c:v>1.0429596011477482</c:v>
                </c:pt>
                <c:pt idx="8629">
                  <c:v>0.89011720563664087</c:v>
                </c:pt>
                <c:pt idx="8630">
                  <c:v>0.21838350197586379</c:v>
                </c:pt>
                <c:pt idx="8631">
                  <c:v>-1.1927325998027627</c:v>
                </c:pt>
                <c:pt idx="8632">
                  <c:v>0.80284519679224631</c:v>
                </c:pt>
                <c:pt idx="8633">
                  <c:v>-0.13688308583161296</c:v>
                </c:pt>
                <c:pt idx="8634">
                  <c:v>-0.6181204470044982</c:v>
                </c:pt>
                <c:pt idx="8635">
                  <c:v>9.454651269329703E-2</c:v>
                </c:pt>
                <c:pt idx="8636">
                  <c:v>0.7505065634883098</c:v>
                </c:pt>
                <c:pt idx="8637">
                  <c:v>-0.92458319558266289</c:v>
                </c:pt>
                <c:pt idx="8638">
                  <c:v>-0.60302082741734486</c:v>
                </c:pt>
                <c:pt idx="8639">
                  <c:v>-0.99887846019320636</c:v>
                </c:pt>
                <c:pt idx="8640">
                  <c:v>-0.51318580690890014</c:v>
                </c:pt>
                <c:pt idx="8641">
                  <c:v>0.24269261542388795</c:v>
                </c:pt>
                <c:pt idx="8642">
                  <c:v>0.93315720502324961</c:v>
                </c:pt>
                <c:pt idx="8643">
                  <c:v>-0.17805170638323997</c:v>
                </c:pt>
                <c:pt idx="8644">
                  <c:v>-1.6358185469311708</c:v>
                </c:pt>
                <c:pt idx="8645">
                  <c:v>0.41879028785890071</c:v>
                </c:pt>
                <c:pt idx="8646">
                  <c:v>-1.2496677216187992</c:v>
                </c:pt>
                <c:pt idx="8647">
                  <c:v>-3.6768079669880938E-2</c:v>
                </c:pt>
                <c:pt idx="8648">
                  <c:v>0.10042252486260086</c:v>
                </c:pt>
                <c:pt idx="8649">
                  <c:v>0.74057856991616722</c:v>
                </c:pt>
                <c:pt idx="8650">
                  <c:v>-0.44385253159133448</c:v>
                </c:pt>
                <c:pt idx="8651">
                  <c:v>-1.4663986356888186</c:v>
                </c:pt>
                <c:pt idx="8652">
                  <c:v>-1.0856455973068164</c:v>
                </c:pt>
                <c:pt idx="8653">
                  <c:v>0.58508063270028565</c:v>
                </c:pt>
                <c:pt idx="8654">
                  <c:v>0.40182548469995155</c:v>
                </c:pt>
                <c:pt idx="8655">
                  <c:v>-1.7066930238544218</c:v>
                </c:pt>
                <c:pt idx="8656">
                  <c:v>-0.33977025164402952</c:v>
                </c:pt>
                <c:pt idx="8657">
                  <c:v>-0.95797860464290507</c:v>
                </c:pt>
                <c:pt idx="8658">
                  <c:v>1.4737833226999879</c:v>
                </c:pt>
                <c:pt idx="8659">
                  <c:v>0.31860274097105945</c:v>
                </c:pt>
                <c:pt idx="8660">
                  <c:v>0.44538961201932398</c:v>
                </c:pt>
                <c:pt idx="8661">
                  <c:v>-0.12270060599400069</c:v>
                </c:pt>
                <c:pt idx="8662">
                  <c:v>-1.4754353219559053</c:v>
                </c:pt>
                <c:pt idx="8663">
                  <c:v>-0.11863309027841544</c:v>
                </c:pt>
                <c:pt idx="8664">
                  <c:v>1.5405319955579115</c:v>
                </c:pt>
                <c:pt idx="8665">
                  <c:v>0.41120210929496881</c:v>
                </c:pt>
                <c:pt idx="8666">
                  <c:v>-0.74241155951030413</c:v>
                </c:pt>
                <c:pt idx="8667">
                  <c:v>0.42884382287491557</c:v>
                </c:pt>
                <c:pt idx="8668">
                  <c:v>1.9534006740609879</c:v>
                </c:pt>
                <c:pt idx="8669">
                  <c:v>5.2099939448404672E-2</c:v>
                </c:pt>
                <c:pt idx="8670">
                  <c:v>-1.615273436490482E-2</c:v>
                </c:pt>
                <c:pt idx="8671">
                  <c:v>-0.56667271375370953</c:v>
                </c:pt>
                <c:pt idx="8672">
                  <c:v>-0.89551025317946542</c:v>
                </c:pt>
                <c:pt idx="8673">
                  <c:v>0.14081961991882233</c:v>
                </c:pt>
                <c:pt idx="8674">
                  <c:v>-0.68105957273612938</c:v>
                </c:pt>
                <c:pt idx="8675">
                  <c:v>-0.69872498020534468</c:v>
                </c:pt>
                <c:pt idx="8676">
                  <c:v>-1.7175466049239023</c:v>
                </c:pt>
                <c:pt idx="8677">
                  <c:v>-7.0235497030636279E-2</c:v>
                </c:pt>
                <c:pt idx="8678">
                  <c:v>0.63438367130609663</c:v>
                </c:pt>
                <c:pt idx="8679">
                  <c:v>0.36972473297330766</c:v>
                </c:pt>
                <c:pt idx="8680">
                  <c:v>0.74829397566424793</c:v>
                </c:pt>
                <c:pt idx="8681">
                  <c:v>0.30982544509148824</c:v>
                </c:pt>
                <c:pt idx="8682">
                  <c:v>-0.58144930805022743</c:v>
                </c:pt>
                <c:pt idx="8683">
                  <c:v>0.54894043451340468</c:v>
                </c:pt>
                <c:pt idx="8684">
                  <c:v>1.1720040684514883</c:v>
                </c:pt>
                <c:pt idx="8685">
                  <c:v>1.0998114389094322</c:v>
                </c:pt>
                <c:pt idx="8686">
                  <c:v>0.10994351495448383</c:v>
                </c:pt>
                <c:pt idx="8687">
                  <c:v>-2.3326888518639199</c:v>
                </c:pt>
                <c:pt idx="8688">
                  <c:v>0.39098059899117221</c:v>
                </c:pt>
                <c:pt idx="8689">
                  <c:v>-1.2600714311690586</c:v>
                </c:pt>
                <c:pt idx="8690">
                  <c:v>-1.1944358473278878</c:v>
                </c:pt>
                <c:pt idx="8691">
                  <c:v>1.2298494895665197</c:v>
                </c:pt>
                <c:pt idx="8692">
                  <c:v>-1.502433369221013</c:v>
                </c:pt>
                <c:pt idx="8693">
                  <c:v>1.0067057174913872</c:v>
                </c:pt>
                <c:pt idx="8694">
                  <c:v>0.55104614190824053</c:v>
                </c:pt>
                <c:pt idx="8695">
                  <c:v>-0.10994351495448397</c:v>
                </c:pt>
                <c:pt idx="8696">
                  <c:v>-0.48448553345117262</c:v>
                </c:pt>
                <c:pt idx="8697">
                  <c:v>1.0002552879244542</c:v>
                </c:pt>
                <c:pt idx="8698">
                  <c:v>0.37958286427705035</c:v>
                </c:pt>
                <c:pt idx="8699">
                  <c:v>0.53330436211887633</c:v>
                </c:pt>
                <c:pt idx="8700">
                  <c:v>-0.8296572730193974</c:v>
                </c:pt>
                <c:pt idx="8701">
                  <c:v>0.99521614301193129</c:v>
                </c:pt>
                <c:pt idx="8702">
                  <c:v>-1.9686390396630491</c:v>
                </c:pt>
                <c:pt idx="8703">
                  <c:v>-8.727594773683138E-2</c:v>
                </c:pt>
                <c:pt idx="8704">
                  <c:v>-8.9232937742918336E-2</c:v>
                </c:pt>
                <c:pt idx="8705">
                  <c:v>1.0169276093497734</c:v>
                </c:pt>
                <c:pt idx="8706">
                  <c:v>0.61441652632369081</c:v>
                </c:pt>
                <c:pt idx="8707">
                  <c:v>0.20158653410762423</c:v>
                </c:pt>
                <c:pt idx="8708">
                  <c:v>-1.2375986806470423</c:v>
                </c:pt>
                <c:pt idx="8709">
                  <c:v>-0.45679707381036094</c:v>
                </c:pt>
                <c:pt idx="8710">
                  <c:v>-1.0094830458849591</c:v>
                </c:pt>
                <c:pt idx="8711">
                  <c:v>-2.3326888518639199</c:v>
                </c:pt>
                <c:pt idx="8712">
                  <c:v>-1.9050661732567464</c:v>
                </c:pt>
                <c:pt idx="8713">
                  <c:v>-1.4607097924580761</c:v>
                </c:pt>
                <c:pt idx="8714">
                  <c:v>-1.1442318517149277</c:v>
                </c:pt>
                <c:pt idx="8715">
                  <c:v>-1.4213846130048093</c:v>
                </c:pt>
                <c:pt idx="8716">
                  <c:v>0.88022820667596913</c:v>
                </c:pt>
                <c:pt idx="8717">
                  <c:v>-0.25792206011357999</c:v>
                </c:pt>
                <c:pt idx="8718">
                  <c:v>0.89301792694918047</c:v>
                </c:pt>
                <c:pt idx="8719">
                  <c:v>0.39368746275623817</c:v>
                </c:pt>
                <c:pt idx="8720">
                  <c:v>-0.7868041709365533</c:v>
                </c:pt>
                <c:pt idx="8721">
                  <c:v>1.3563728796838517</c:v>
                </c:pt>
                <c:pt idx="8722">
                  <c:v>1.5618633388721792</c:v>
                </c:pt>
                <c:pt idx="8723">
                  <c:v>-0.78965371337141543</c:v>
                </c:pt>
                <c:pt idx="8724">
                  <c:v>0.74351255137658601</c:v>
                </c:pt>
                <c:pt idx="8725">
                  <c:v>-2.0368803118854526</c:v>
                </c:pt>
                <c:pt idx="8726">
                  <c:v>1.4981425751945094</c:v>
                </c:pt>
                <c:pt idx="8727">
                  <c:v>2.0151969891292842</c:v>
                </c:pt>
                <c:pt idx="8728">
                  <c:v>-0.73035938663565914</c:v>
                </c:pt>
                <c:pt idx="8729">
                  <c:v>1.3411587886267617</c:v>
                </c:pt>
                <c:pt idx="8730">
                  <c:v>-1.3363824911496465</c:v>
                </c:pt>
                <c:pt idx="8731">
                  <c:v>-9.5665495248687851E-2</c:v>
                </c:pt>
                <c:pt idx="8732">
                  <c:v>-1.139954933020678</c:v>
                </c:pt>
                <c:pt idx="8733">
                  <c:v>0.21040466783164438</c:v>
                </c:pt>
                <c:pt idx="8734">
                  <c:v>2.730041792093123</c:v>
                </c:pt>
                <c:pt idx="8735">
                  <c:v>-1.4762628337390411</c:v>
                </c:pt>
                <c:pt idx="8736">
                  <c:v>-0.94440706818127118</c:v>
                </c:pt>
                <c:pt idx="8737">
                  <c:v>-0.80015741758175019</c:v>
                </c:pt>
                <c:pt idx="8738">
                  <c:v>-6.1583716003277847E-2</c:v>
                </c:pt>
                <c:pt idx="8739">
                  <c:v>0.87981803389922997</c:v>
                </c:pt>
                <c:pt idx="8740">
                  <c:v>1.7604907730625503</c:v>
                </c:pt>
                <c:pt idx="8741">
                  <c:v>0.69836954524789685</c:v>
                </c:pt>
                <c:pt idx="8742">
                  <c:v>-0.34183619422004952</c:v>
                </c:pt>
                <c:pt idx="8743">
                  <c:v>0.55526491032507452</c:v>
                </c:pt>
                <c:pt idx="8744">
                  <c:v>-0.88269236054945799</c:v>
                </c:pt>
                <c:pt idx="8745">
                  <c:v>1.1372924141706526</c:v>
                </c:pt>
                <c:pt idx="8746">
                  <c:v>-1.6379449687283081</c:v>
                </c:pt>
                <c:pt idx="8747">
                  <c:v>-1.7373569433911047</c:v>
                </c:pt>
                <c:pt idx="8748">
                  <c:v>8.8673763196140495E-2</c:v>
                </c:pt>
                <c:pt idx="8749">
                  <c:v>1.4534643233795483</c:v>
                </c:pt>
                <c:pt idx="8750">
                  <c:v>-1.5032948548380782</c:v>
                </c:pt>
                <c:pt idx="8751">
                  <c:v>-7.5820041939000229E-2</c:v>
                </c:pt>
                <c:pt idx="8752">
                  <c:v>-0.89967653936911918</c:v>
                </c:pt>
                <c:pt idx="8753">
                  <c:v>-6.0467706552380096E-2</c:v>
                </c:pt>
                <c:pt idx="8754">
                  <c:v>0.318016831153211</c:v>
                </c:pt>
                <c:pt idx="8755">
                  <c:v>-0.42305019655771547</c:v>
                </c:pt>
                <c:pt idx="8756">
                  <c:v>-0.40318439812210366</c:v>
                </c:pt>
                <c:pt idx="8757">
                  <c:v>0.2769714584156806</c:v>
                </c:pt>
                <c:pt idx="8758">
                  <c:v>1.400289953227591</c:v>
                </c:pt>
                <c:pt idx="8759">
                  <c:v>-2.3326888518639199</c:v>
                </c:pt>
                <c:pt idx="8760">
                  <c:v>-0.69979181520110401</c:v>
                </c:pt>
                <c:pt idx="8761">
                  <c:v>0.98159973499146835</c:v>
                </c:pt>
                <c:pt idx="8762">
                  <c:v>0.45154851477450586</c:v>
                </c:pt>
                <c:pt idx="8763">
                  <c:v>0.45958081628995479</c:v>
                </c:pt>
                <c:pt idx="8764">
                  <c:v>-1.8069510329465603</c:v>
                </c:pt>
                <c:pt idx="8765">
                  <c:v>0.40605566577147489</c:v>
                </c:pt>
                <c:pt idx="8766">
                  <c:v>1.8026925868966797</c:v>
                </c:pt>
                <c:pt idx="8767">
                  <c:v>0.44477465377160186</c:v>
                </c:pt>
                <c:pt idx="8768">
                  <c:v>1.5110989251614442</c:v>
                </c:pt>
                <c:pt idx="8769">
                  <c:v>-0.50431094966805434</c:v>
                </c:pt>
                <c:pt idx="8770">
                  <c:v>-1.1969972349553362</c:v>
                </c:pt>
                <c:pt idx="8771">
                  <c:v>-6.5769446050762917E-2</c:v>
                </c:pt>
                <c:pt idx="8772">
                  <c:v>0.23495602871200397</c:v>
                </c:pt>
                <c:pt idx="8773">
                  <c:v>-0.74351255137658601</c:v>
                </c:pt>
                <c:pt idx="8774">
                  <c:v>0.52913547122340188</c:v>
                </c:pt>
                <c:pt idx="8775">
                  <c:v>1.6211366535612954</c:v>
                </c:pt>
                <c:pt idx="8776">
                  <c:v>0.60402316471064466</c:v>
                </c:pt>
                <c:pt idx="8777">
                  <c:v>2.42304187737356E-2</c:v>
                </c:pt>
                <c:pt idx="8778">
                  <c:v>-1.9863472604058667</c:v>
                </c:pt>
                <c:pt idx="8779">
                  <c:v>0.22180723317710055</c:v>
                </c:pt>
                <c:pt idx="8780">
                  <c:v>-0.7642330684170614</c:v>
                </c:pt>
                <c:pt idx="8781">
                  <c:v>-0.59303047126821518</c:v>
                </c:pt>
                <c:pt idx="8782">
                  <c:v>-0.78908329244264386</c:v>
                </c:pt>
                <c:pt idx="8783">
                  <c:v>0.78339312981254394</c:v>
                </c:pt>
                <c:pt idx="8784">
                  <c:v>0.85266495877518134</c:v>
                </c:pt>
                <c:pt idx="8785">
                  <c:v>-0.8415021889526908</c:v>
                </c:pt>
                <c:pt idx="8786">
                  <c:v>-0.37270820907525837</c:v>
                </c:pt>
                <c:pt idx="8787">
                  <c:v>0.67300463918377207</c:v>
                </c:pt>
                <c:pt idx="8788">
                  <c:v>1.8257936743165424</c:v>
                </c:pt>
                <c:pt idx="8789">
                  <c:v>-8.6996405194484414E-2</c:v>
                </c:pt>
                <c:pt idx="8790">
                  <c:v>0.67685151912730646</c:v>
                </c:pt>
                <c:pt idx="8791">
                  <c:v>0.88557399835509765</c:v>
                </c:pt>
                <c:pt idx="8792">
                  <c:v>0.89675850442075067</c:v>
                </c:pt>
                <c:pt idx="8793">
                  <c:v>0.66881936858721636</c:v>
                </c:pt>
                <c:pt idx="8794">
                  <c:v>-1.2650148213169781</c:v>
                </c:pt>
                <c:pt idx="8795">
                  <c:v>-0.73327133214241946</c:v>
                </c:pt>
                <c:pt idx="8796">
                  <c:v>-7.0793850088782959E-2</c:v>
                </c:pt>
                <c:pt idx="8797">
                  <c:v>-0.81404270533185452</c:v>
                </c:pt>
                <c:pt idx="8798">
                  <c:v>0.65357229026958807</c:v>
                </c:pt>
                <c:pt idx="8799">
                  <c:v>0.96816293228218508</c:v>
                </c:pt>
                <c:pt idx="8800">
                  <c:v>-1.1604599986592912</c:v>
                </c:pt>
                <c:pt idx="8801">
                  <c:v>-0.95402038238281839</c:v>
                </c:pt>
                <c:pt idx="8802">
                  <c:v>-0.99430264752255182</c:v>
                </c:pt>
                <c:pt idx="8803">
                  <c:v>0.27494641766209982</c:v>
                </c:pt>
                <c:pt idx="8804">
                  <c:v>-1.8377193825414255</c:v>
                </c:pt>
                <c:pt idx="8805">
                  <c:v>1.1604599986592912</c:v>
                </c:pt>
                <c:pt idx="8806">
                  <c:v>1.0806388508125864</c:v>
                </c:pt>
                <c:pt idx="8807">
                  <c:v>1.128299574907254</c:v>
                </c:pt>
                <c:pt idx="8808">
                  <c:v>0.37091772704029474</c:v>
                </c:pt>
                <c:pt idx="8809">
                  <c:v>0.23409728388137388</c:v>
                </c:pt>
                <c:pt idx="8810">
                  <c:v>0.14701003788314859</c:v>
                </c:pt>
                <c:pt idx="8811">
                  <c:v>-1.5460290807693819</c:v>
                </c:pt>
                <c:pt idx="8812">
                  <c:v>-0.69694868659182441</c:v>
                </c:pt>
                <c:pt idx="8813">
                  <c:v>0.77622178995487656</c:v>
                </c:pt>
                <c:pt idx="8814">
                  <c:v>0.89967653936911918</c:v>
                </c:pt>
                <c:pt idx="8815">
                  <c:v>2.5875686723869653</c:v>
                </c:pt>
                <c:pt idx="8816">
                  <c:v>-9.3427648509185071E-2</c:v>
                </c:pt>
                <c:pt idx="8817">
                  <c:v>2.105839354212371</c:v>
                </c:pt>
                <c:pt idx="8818">
                  <c:v>1.5742415421220715</c:v>
                </c:pt>
                <c:pt idx="8819">
                  <c:v>0.30486226220157958</c:v>
                </c:pt>
                <c:pt idx="8820">
                  <c:v>-0.30486226220157941</c:v>
                </c:pt>
                <c:pt idx="8821">
                  <c:v>1.215734144837942</c:v>
                </c:pt>
                <c:pt idx="8822">
                  <c:v>-1.353931448774206</c:v>
                </c:pt>
                <c:pt idx="8823">
                  <c:v>-1.1593686102985241</c:v>
                </c:pt>
                <c:pt idx="8824">
                  <c:v>-2.7851931525935934E-2</c:v>
                </c:pt>
                <c:pt idx="8825">
                  <c:v>-1.221585968904157</c:v>
                </c:pt>
                <c:pt idx="8826">
                  <c:v>0.3282862281097465</c:v>
                </c:pt>
                <c:pt idx="8827">
                  <c:v>0.41970248325118903</c:v>
                </c:pt>
                <c:pt idx="8828">
                  <c:v>0.47012961720843871</c:v>
                </c:pt>
                <c:pt idx="8829">
                  <c:v>-7.6657923402579792E-2</c:v>
                </c:pt>
                <c:pt idx="8830">
                  <c:v>-0.32270718630093809</c:v>
                </c:pt>
                <c:pt idx="8831">
                  <c:v>0.76274220722054609</c:v>
                </c:pt>
                <c:pt idx="8832">
                  <c:v>-0.41362773042849055</c:v>
                </c:pt>
                <c:pt idx="8833">
                  <c:v>-0.28160440590482155</c:v>
                </c:pt>
                <c:pt idx="8834">
                  <c:v>2.0130800330377236</c:v>
                </c:pt>
                <c:pt idx="8835">
                  <c:v>-2.8130523955421715E-2</c:v>
                </c:pt>
                <c:pt idx="8836">
                  <c:v>1.1420907809720582</c:v>
                </c:pt>
                <c:pt idx="8837">
                  <c:v>-0.38557543089316187</c:v>
                </c:pt>
                <c:pt idx="8838">
                  <c:v>-0.23009207880820443</c:v>
                </c:pt>
                <c:pt idx="8839">
                  <c:v>-0.8097834267679398</c:v>
                </c:pt>
                <c:pt idx="8840">
                  <c:v>-0.40877890511878395</c:v>
                </c:pt>
                <c:pt idx="8841">
                  <c:v>-1.1214837824542152</c:v>
                </c:pt>
                <c:pt idx="8842">
                  <c:v>-0.44569715430316198</c:v>
                </c:pt>
                <c:pt idx="8843">
                  <c:v>1.6995674901062947</c:v>
                </c:pt>
                <c:pt idx="8844">
                  <c:v>-0.93963299860258853</c:v>
                </c:pt>
                <c:pt idx="8845">
                  <c:v>-0.82495180053323802</c:v>
                </c:pt>
                <c:pt idx="8846">
                  <c:v>1.6541343846844754</c:v>
                </c:pt>
                <c:pt idx="8847">
                  <c:v>-1.298252321117517</c:v>
                </c:pt>
                <c:pt idx="8848">
                  <c:v>1.6786931310281332</c:v>
                </c:pt>
                <c:pt idx="8849">
                  <c:v>0.35812027700293297</c:v>
                </c:pt>
                <c:pt idx="8850">
                  <c:v>-0.37988216730299501</c:v>
                </c:pt>
                <c:pt idx="8851">
                  <c:v>-0.81036337143583181</c:v>
                </c:pt>
                <c:pt idx="8852">
                  <c:v>-0.22480513091611745</c:v>
                </c:pt>
                <c:pt idx="8853">
                  <c:v>-0.95182781549808071</c:v>
                </c:pt>
                <c:pt idx="8854">
                  <c:v>0.62014434405753127</c:v>
                </c:pt>
                <c:pt idx="8855">
                  <c:v>0.5903763833652298</c:v>
                </c:pt>
                <c:pt idx="8856">
                  <c:v>0.72346819107265858</c:v>
                </c:pt>
                <c:pt idx="8857">
                  <c:v>-1.5317180979701044E-2</c:v>
                </c:pt>
                <c:pt idx="8858">
                  <c:v>-1.3921708057987727</c:v>
                </c:pt>
                <c:pt idx="8859">
                  <c:v>0.78794322007847672</c:v>
                </c:pt>
                <c:pt idx="8860">
                  <c:v>0.54457479347467141</c:v>
                </c:pt>
                <c:pt idx="8861">
                  <c:v>7.5191202249900472E-3</c:v>
                </c:pt>
                <c:pt idx="8862">
                  <c:v>1.0108746342207515</c:v>
                </c:pt>
                <c:pt idx="8863">
                  <c:v>1.1786713898044434</c:v>
                </c:pt>
                <c:pt idx="8864">
                  <c:v>-0.3765916983320009</c:v>
                </c:pt>
                <c:pt idx="8865">
                  <c:v>-2.3326888518639199</c:v>
                </c:pt>
                <c:pt idx="8866">
                  <c:v>1.4574801359778919</c:v>
                </c:pt>
                <c:pt idx="8867">
                  <c:v>-1.1520375760458912</c:v>
                </c:pt>
                <c:pt idx="8868">
                  <c:v>-0.22480513091611745</c:v>
                </c:pt>
                <c:pt idx="8869">
                  <c:v>2.8409118568239723E-2</c:v>
                </c:pt>
                <c:pt idx="8870">
                  <c:v>-1.1275104630380408</c:v>
                </c:pt>
                <c:pt idx="8871">
                  <c:v>0.65184930823944287</c:v>
                </c:pt>
                <c:pt idx="8872">
                  <c:v>2.234630487455449</c:v>
                </c:pt>
                <c:pt idx="8873">
                  <c:v>-0.75865104906492242</c:v>
                </c:pt>
                <c:pt idx="8874">
                  <c:v>-1.9964607800785787</c:v>
                </c:pt>
                <c:pt idx="8875">
                  <c:v>-0.8510637902392616</c:v>
                </c:pt>
                <c:pt idx="8876">
                  <c:v>1.3269202902529931</c:v>
                </c:pt>
                <c:pt idx="8877">
                  <c:v>-1.0439195580454217</c:v>
                </c:pt>
                <c:pt idx="8878">
                  <c:v>2.5063524153867093E-3</c:v>
                </c:pt>
                <c:pt idx="8879">
                  <c:v>1.3711942521612028</c:v>
                </c:pt>
                <c:pt idx="8880">
                  <c:v>-0.13547769787032946</c:v>
                </c:pt>
                <c:pt idx="8881">
                  <c:v>0.6744023495647542</c:v>
                </c:pt>
                <c:pt idx="8882">
                  <c:v>-0.49925742449144161</c:v>
                </c:pt>
                <c:pt idx="8883">
                  <c:v>-8.9792140192104186E-2</c:v>
                </c:pt>
                <c:pt idx="8884">
                  <c:v>0.19647355548903386</c:v>
                </c:pt>
                <c:pt idx="8885">
                  <c:v>0.89467886031107047</c:v>
                </c:pt>
                <c:pt idx="8886">
                  <c:v>0.52194170301851195</c:v>
                </c:pt>
                <c:pt idx="8887">
                  <c:v>-0.72021591326909218</c:v>
                </c:pt>
                <c:pt idx="8888">
                  <c:v>-1.7710820990389546</c:v>
                </c:pt>
                <c:pt idx="8889">
                  <c:v>1.6832687596303808</c:v>
                </c:pt>
                <c:pt idx="8890">
                  <c:v>1.1049244846965398</c:v>
                </c:pt>
                <c:pt idx="8891">
                  <c:v>1.2245276303876231</c:v>
                </c:pt>
                <c:pt idx="8892">
                  <c:v>1.6752843325884872</c:v>
                </c:pt>
                <c:pt idx="8893">
                  <c:v>1.1235753911928503</c:v>
                </c:pt>
                <c:pt idx="8894">
                  <c:v>-3.5096100604234147E-2</c:v>
                </c:pt>
                <c:pt idx="8895">
                  <c:v>1.9102201232474791</c:v>
                </c:pt>
                <c:pt idx="8896">
                  <c:v>0.42031080754287736</c:v>
                </c:pt>
                <c:pt idx="8897">
                  <c:v>-0.50874336949303378</c:v>
                </c:pt>
                <c:pt idx="8898">
                  <c:v>-0.11386677202606124</c:v>
                </c:pt>
                <c:pt idx="8899">
                  <c:v>1.6390109628307821</c:v>
                </c:pt>
                <c:pt idx="8900">
                  <c:v>-1.0914372102208187</c:v>
                </c:pt>
                <c:pt idx="8901">
                  <c:v>0.61744637732045926</c:v>
                </c:pt>
                <c:pt idx="8902">
                  <c:v>-0.26281950490909944</c:v>
                </c:pt>
                <c:pt idx="8903">
                  <c:v>-1.1304073159189343</c:v>
                </c:pt>
                <c:pt idx="8904">
                  <c:v>-0.94920276008901816</c:v>
                </c:pt>
                <c:pt idx="8905">
                  <c:v>-1.4130223586903072</c:v>
                </c:pt>
                <c:pt idx="8906">
                  <c:v>-0.36376760917012108</c:v>
                </c:pt>
                <c:pt idx="8907">
                  <c:v>0.69375688539484726</c:v>
                </c:pt>
                <c:pt idx="8908">
                  <c:v>6.9621389973403541E-3</c:v>
                </c:pt>
                <c:pt idx="8909">
                  <c:v>-0.23867926795219599</c:v>
                </c:pt>
                <c:pt idx="8910">
                  <c:v>-8.0009993419643516E-2</c:v>
                </c:pt>
                <c:pt idx="8911">
                  <c:v>1.3222334237578455</c:v>
                </c:pt>
                <c:pt idx="8912">
                  <c:v>1.0746662839875891</c:v>
                </c:pt>
                <c:pt idx="8913">
                  <c:v>0.61072101573379889</c:v>
                </c:pt>
                <c:pt idx="8914">
                  <c:v>-0.73072304081705997</c:v>
                </c:pt>
                <c:pt idx="8915">
                  <c:v>1.179787713843238</c:v>
                </c:pt>
                <c:pt idx="8916">
                  <c:v>-0.53941409803006424</c:v>
                </c:pt>
                <c:pt idx="8917">
                  <c:v>-0.18343002944299319</c:v>
                </c:pt>
                <c:pt idx="8918">
                  <c:v>0.77133800623183024</c:v>
                </c:pt>
                <c:pt idx="8919">
                  <c:v>0.81870609875304234</c:v>
                </c:pt>
                <c:pt idx="8920">
                  <c:v>0.87368310067690835</c:v>
                </c:pt>
                <c:pt idx="8921">
                  <c:v>0.1349156177562163</c:v>
                </c:pt>
                <c:pt idx="8922">
                  <c:v>1.4474841951249493</c:v>
                </c:pt>
                <c:pt idx="8923">
                  <c:v>-1.8055279107685898</c:v>
                </c:pt>
                <c:pt idx="8924">
                  <c:v>-0.54845484784009724</c:v>
                </c:pt>
                <c:pt idx="8925">
                  <c:v>-1.2381978559311881</c:v>
                </c:pt>
                <c:pt idx="8926">
                  <c:v>1.1792293681324275</c:v>
                </c:pt>
                <c:pt idx="8927">
                  <c:v>-0.39022920136363642</c:v>
                </c:pt>
                <c:pt idx="8928">
                  <c:v>0.70335370191444235</c:v>
                </c:pt>
                <c:pt idx="8929">
                  <c:v>-0.27581415372936391</c:v>
                </c:pt>
                <c:pt idx="8930">
                  <c:v>-0.57766110263621018</c:v>
                </c:pt>
                <c:pt idx="8931">
                  <c:v>0.90385850093357889</c:v>
                </c:pt>
                <c:pt idx="8932">
                  <c:v>0.49421661740904976</c:v>
                </c:pt>
                <c:pt idx="8933">
                  <c:v>-0.29263212597578753</c:v>
                </c:pt>
                <c:pt idx="8934">
                  <c:v>0.10462178845744052</c:v>
                </c:pt>
                <c:pt idx="8935">
                  <c:v>-2.6041132457464877E-2</c:v>
                </c:pt>
                <c:pt idx="8936">
                  <c:v>2.1188006073885477</c:v>
                </c:pt>
                <c:pt idx="8937">
                  <c:v>-0.97039023057149831</c:v>
                </c:pt>
                <c:pt idx="8938">
                  <c:v>1.1686898621765418</c:v>
                </c:pt>
                <c:pt idx="8939">
                  <c:v>0.37718966117435965</c:v>
                </c:pt>
                <c:pt idx="8940">
                  <c:v>-0.13603982078972418</c:v>
                </c:pt>
                <c:pt idx="8941">
                  <c:v>-0.74314545400316179</c:v>
                </c:pt>
                <c:pt idx="8942">
                  <c:v>-0.84507873299557146</c:v>
                </c:pt>
                <c:pt idx="8943">
                  <c:v>1.7392494774122067</c:v>
                </c:pt>
                <c:pt idx="8944">
                  <c:v>5.7120124438203905E-2</c:v>
                </c:pt>
                <c:pt idx="8945">
                  <c:v>-0.34893057740184752</c:v>
                </c:pt>
                <c:pt idx="8946">
                  <c:v>-1.5927786086983833</c:v>
                </c:pt>
                <c:pt idx="8947">
                  <c:v>0.57848391879337324</c:v>
                </c:pt>
                <c:pt idx="8948">
                  <c:v>0.25504410488435081</c:v>
                </c:pt>
                <c:pt idx="8949">
                  <c:v>-1.4248343570639097</c:v>
                </c:pt>
                <c:pt idx="8950">
                  <c:v>-0.80130861408687959</c:v>
                </c:pt>
                <c:pt idx="8951">
                  <c:v>-1.3175754237507846</c:v>
                </c:pt>
                <c:pt idx="8952">
                  <c:v>0.809010590603925</c:v>
                </c:pt>
                <c:pt idx="8953">
                  <c:v>0.70442400827293628</c:v>
                </c:pt>
                <c:pt idx="8954">
                  <c:v>0.7560541849354705</c:v>
                </c:pt>
                <c:pt idx="8955">
                  <c:v>1.1183555371592611</c:v>
                </c:pt>
                <c:pt idx="8956">
                  <c:v>1.2892493601122197</c:v>
                </c:pt>
                <c:pt idx="8957">
                  <c:v>0.67825286868775081</c:v>
                </c:pt>
                <c:pt idx="8958">
                  <c:v>-0.29030758651699728</c:v>
                </c:pt>
                <c:pt idx="8959">
                  <c:v>-0.89094521812435457</c:v>
                </c:pt>
                <c:pt idx="8960">
                  <c:v>-1.0388904621948811</c:v>
                </c:pt>
                <c:pt idx="8961">
                  <c:v>4.3165047115765421E-3</c:v>
                </c:pt>
                <c:pt idx="8962">
                  <c:v>1.3404745868910171</c:v>
                </c:pt>
                <c:pt idx="8963">
                  <c:v>1.7565694548349671</c:v>
                </c:pt>
                <c:pt idx="8964">
                  <c:v>0.43863426655936083</c:v>
                </c:pt>
                <c:pt idx="8965">
                  <c:v>-1.7411482614609084</c:v>
                </c:pt>
                <c:pt idx="8966">
                  <c:v>1.2812983876501782</c:v>
                </c:pt>
                <c:pt idx="8967">
                  <c:v>0.3843758162452332</c:v>
                </c:pt>
                <c:pt idx="8968">
                  <c:v>0.78642471469941588</c:v>
                </c:pt>
                <c:pt idx="8969">
                  <c:v>0.52050619685639044</c:v>
                </c:pt>
                <c:pt idx="8970">
                  <c:v>-1.677554698103555</c:v>
                </c:pt>
                <c:pt idx="8971">
                  <c:v>0.35722964071682267</c:v>
                </c:pt>
                <c:pt idx="8972">
                  <c:v>0.31099435827838634</c:v>
                </c:pt>
                <c:pt idx="8973">
                  <c:v>1.0296197622282448</c:v>
                </c:pt>
                <c:pt idx="8974">
                  <c:v>0.56047085217889336</c:v>
                </c:pt>
                <c:pt idx="8975">
                  <c:v>-0.21211327345460673</c:v>
                </c:pt>
                <c:pt idx="8976">
                  <c:v>-0.49358740120747019</c:v>
                </c:pt>
                <c:pt idx="8977">
                  <c:v>-0.156588227495429</c:v>
                </c:pt>
                <c:pt idx="8978">
                  <c:v>-0.11106427023864644</c:v>
                </c:pt>
                <c:pt idx="8979">
                  <c:v>7.8892538713140975E-2</c:v>
                </c:pt>
                <c:pt idx="8980">
                  <c:v>0.48981619356848377</c:v>
                </c:pt>
                <c:pt idx="8981">
                  <c:v>1.0569743909870817</c:v>
                </c:pt>
                <c:pt idx="8982">
                  <c:v>0.41211143295805408</c:v>
                </c:pt>
                <c:pt idx="8983">
                  <c:v>-0.38647550605992437</c:v>
                </c:pt>
                <c:pt idx="8984">
                  <c:v>-0.81870609875304234</c:v>
                </c:pt>
                <c:pt idx="8985">
                  <c:v>-1.6247743739488318</c:v>
                </c:pt>
                <c:pt idx="8986">
                  <c:v>-2.3326888518639199</c:v>
                </c:pt>
                <c:pt idx="8987">
                  <c:v>-0.54877855791229901</c:v>
                </c:pt>
                <c:pt idx="8988">
                  <c:v>1.9331614723150705</c:v>
                </c:pt>
                <c:pt idx="8989">
                  <c:v>-0.42884382287491557</c:v>
                </c:pt>
                <c:pt idx="8990">
                  <c:v>0.89384808539780214</c:v>
                </c:pt>
                <c:pt idx="8991">
                  <c:v>0.45989034056869754</c:v>
                </c:pt>
                <c:pt idx="8992">
                  <c:v>0.92159831027276573</c:v>
                </c:pt>
                <c:pt idx="8993">
                  <c:v>-9.7470701902840941E-3</c:v>
                </c:pt>
                <c:pt idx="8994">
                  <c:v>1.3790795228156956</c:v>
                </c:pt>
                <c:pt idx="8995">
                  <c:v>-0.25993789919264704</c:v>
                </c:pt>
                <c:pt idx="8996">
                  <c:v>0.52497575632000593</c:v>
                </c:pt>
                <c:pt idx="8997">
                  <c:v>-0.37151442198968243</c:v>
                </c:pt>
                <c:pt idx="8998">
                  <c:v>-1.5800368247157912</c:v>
                </c:pt>
                <c:pt idx="8999">
                  <c:v>-0.1709827784780433</c:v>
                </c:pt>
                <c:pt idx="9000">
                  <c:v>0.11330620082355948</c:v>
                </c:pt>
              </c:numCache>
              <c:extLst xmlns:c15="http://schemas.microsoft.com/office/drawing/2012/chart"/>
            </c:numRef>
          </c:xVal>
          <c:yVal>
            <c:numRef>
              <c:f>'φυλλο qq plots'!$I$3:$I$9003</c:f>
              <c:numCache>
                <c:formatCode>General</c:formatCode>
                <c:ptCount val="9001"/>
                <c:pt idx="0">
                  <c:v>1.4385835411042172</c:v>
                </c:pt>
                <c:pt idx="1">
                  <c:v>-0.9424274249160135</c:v>
                </c:pt>
                <c:pt idx="2">
                  <c:v>0.7221392139226378</c:v>
                </c:pt>
                <c:pt idx="3">
                  <c:v>0.42867983787088226</c:v>
                </c:pt>
                <c:pt idx="4">
                  <c:v>-0.91053072475717645</c:v>
                </c:pt>
                <c:pt idx="5">
                  <c:v>0.87517890365175821</c:v>
                </c:pt>
                <c:pt idx="6">
                  <c:v>0.94147881173789261</c:v>
                </c:pt>
                <c:pt idx="7">
                  <c:v>-0.73130599102102034</c:v>
                </c:pt>
                <c:pt idx="8">
                  <c:v>-0.93674811945431824</c:v>
                </c:pt>
                <c:pt idx="9">
                  <c:v>-1.1084257787265259</c:v>
                </c:pt>
                <c:pt idx="10">
                  <c:v>-1.3674621244500935</c:v>
                </c:pt>
                <c:pt idx="11">
                  <c:v>-0.3417284752688276</c:v>
                </c:pt>
                <c:pt idx="12">
                  <c:v>2.8161343702620845</c:v>
                </c:pt>
                <c:pt idx="13">
                  <c:v>-1.0533261409095889</c:v>
                </c:pt>
                <c:pt idx="14">
                  <c:v>-0.84158471261131751</c:v>
                </c:pt>
                <c:pt idx="15">
                  <c:v>-0.40244686973548749</c:v>
                </c:pt>
                <c:pt idx="16">
                  <c:v>0.1358427287166929</c:v>
                </c:pt>
                <c:pt idx="17">
                  <c:v>1.5938550274909242</c:v>
                </c:pt>
                <c:pt idx="18">
                  <c:v>0.48064924463163144</c:v>
                </c:pt>
                <c:pt idx="19">
                  <c:v>-1.3674621244500935</c:v>
                </c:pt>
                <c:pt idx="20">
                  <c:v>-0.13542661449983709</c:v>
                </c:pt>
                <c:pt idx="21">
                  <c:v>-1.1999766518845667</c:v>
                </c:pt>
                <c:pt idx="22">
                  <c:v>-0.67238120636943777</c:v>
                </c:pt>
                <c:pt idx="23">
                  <c:v>1.7891187113028817</c:v>
                </c:pt>
                <c:pt idx="24">
                  <c:v>1.2120015787184431</c:v>
                </c:pt>
                <c:pt idx="25">
                  <c:v>-0.12451224890018593</c:v>
                </c:pt>
                <c:pt idx="26">
                  <c:v>1.1767385931596119</c:v>
                </c:pt>
                <c:pt idx="27">
                  <c:v>-0.73157285169213859</c:v>
                </c:pt>
                <c:pt idx="28">
                  <c:v>-0.39897648970337013</c:v>
                </c:pt>
                <c:pt idx="29">
                  <c:v>-0.16366760353848339</c:v>
                </c:pt>
                <c:pt idx="30">
                  <c:v>1.673128151689234</c:v>
                </c:pt>
                <c:pt idx="31">
                  <c:v>-0.16717094180048753</c:v>
                </c:pt>
                <c:pt idx="32">
                  <c:v>0.64221393379592062</c:v>
                </c:pt>
                <c:pt idx="33">
                  <c:v>-1.269470848317378</c:v>
                </c:pt>
                <c:pt idx="34">
                  <c:v>0.37552917061173802</c:v>
                </c:pt>
                <c:pt idx="35">
                  <c:v>-1.1143177881727591</c:v>
                </c:pt>
                <c:pt idx="36">
                  <c:v>-0.97701692084999081</c:v>
                </c:pt>
                <c:pt idx="37">
                  <c:v>-0.22815105991689313</c:v>
                </c:pt>
                <c:pt idx="38">
                  <c:v>-0.91145301585329208</c:v>
                </c:pt>
                <c:pt idx="39">
                  <c:v>2.6691679202408385</c:v>
                </c:pt>
                <c:pt idx="40">
                  <c:v>0.84300146544105781</c:v>
                </c:pt>
                <c:pt idx="41">
                  <c:v>-0.32264192511740863</c:v>
                </c:pt>
                <c:pt idx="42">
                  <c:v>2.2823882056101583</c:v>
                </c:pt>
                <c:pt idx="43">
                  <c:v>-0.37469744444237624</c:v>
                </c:pt>
                <c:pt idx="44">
                  <c:v>-1.0226323862544588</c:v>
                </c:pt>
                <c:pt idx="45">
                  <c:v>0.17943529484137397</c:v>
                </c:pt>
                <c:pt idx="46">
                  <c:v>-1.028153710439919</c:v>
                </c:pt>
                <c:pt idx="47">
                  <c:v>-0.96626699438488772</c:v>
                </c:pt>
                <c:pt idx="48">
                  <c:v>-0.91495463562723744</c:v>
                </c:pt>
                <c:pt idx="49">
                  <c:v>1.6863360730472694</c:v>
                </c:pt>
                <c:pt idx="50">
                  <c:v>0.80229276339203615</c:v>
                </c:pt>
                <c:pt idx="51">
                  <c:v>1.7431735708850824</c:v>
                </c:pt>
                <c:pt idx="52">
                  <c:v>7.5355203468690152E-2</c:v>
                </c:pt>
                <c:pt idx="53">
                  <c:v>-0.30539801008192813</c:v>
                </c:pt>
                <c:pt idx="54">
                  <c:v>-0.73745637451678847</c:v>
                </c:pt>
                <c:pt idx="55">
                  <c:v>1.9407237253652034</c:v>
                </c:pt>
                <c:pt idx="56">
                  <c:v>-0.33343539052600302</c:v>
                </c:pt>
                <c:pt idx="57">
                  <c:v>-0.7051978774024269</c:v>
                </c:pt>
                <c:pt idx="58">
                  <c:v>-0.70372349433135684</c:v>
                </c:pt>
                <c:pt idx="59">
                  <c:v>2.4471114586618108</c:v>
                </c:pt>
                <c:pt idx="60">
                  <c:v>1.6120271596619939</c:v>
                </c:pt>
                <c:pt idx="61">
                  <c:v>1.4106415193738306</c:v>
                </c:pt>
                <c:pt idx="62">
                  <c:v>1.842115419868555</c:v>
                </c:pt>
                <c:pt idx="63">
                  <c:v>-0.91283307249450174</c:v>
                </c:pt>
                <c:pt idx="64">
                  <c:v>-1.1391974908715017</c:v>
                </c:pt>
                <c:pt idx="65">
                  <c:v>0.52377463318072326</c:v>
                </c:pt>
                <c:pt idx="66">
                  <c:v>-8.9116935162004751E-2</c:v>
                </c:pt>
                <c:pt idx="67">
                  <c:v>-0.50765374388118334</c:v>
                </c:pt>
                <c:pt idx="68">
                  <c:v>0.95891079912417765</c:v>
                </c:pt>
                <c:pt idx="69">
                  <c:v>-0.3147343744582452</c:v>
                </c:pt>
                <c:pt idx="70">
                  <c:v>1.248095217711551</c:v>
                </c:pt>
                <c:pt idx="71">
                  <c:v>0.98722615507542322</c:v>
                </c:pt>
                <c:pt idx="72">
                  <c:v>0.26351893441164259</c:v>
                </c:pt>
                <c:pt idx="73">
                  <c:v>-1.0004367774252272</c:v>
                </c:pt>
                <c:pt idx="74">
                  <c:v>0.32063076591809464</c:v>
                </c:pt>
                <c:pt idx="75">
                  <c:v>-0.70409256455067659</c:v>
                </c:pt>
                <c:pt idx="76">
                  <c:v>-1.3674621244500935</c:v>
                </c:pt>
                <c:pt idx="77">
                  <c:v>-1.1162882878402756</c:v>
                </c:pt>
                <c:pt idx="78">
                  <c:v>-1.0234538822469892</c:v>
                </c:pt>
                <c:pt idx="79">
                  <c:v>-0.61337837284038577</c:v>
                </c:pt>
                <c:pt idx="80">
                  <c:v>-1.3066131127552687</c:v>
                </c:pt>
                <c:pt idx="81">
                  <c:v>-0.28060714789507368</c:v>
                </c:pt>
                <c:pt idx="82">
                  <c:v>0.13743371668382795</c:v>
                </c:pt>
                <c:pt idx="83">
                  <c:v>-1.234318924575196</c:v>
                </c:pt>
                <c:pt idx="84">
                  <c:v>2.1457408768413888</c:v>
                </c:pt>
                <c:pt idx="85">
                  <c:v>0.83649355457953256</c:v>
                </c:pt>
                <c:pt idx="86">
                  <c:v>0.49778852484451735</c:v>
                </c:pt>
                <c:pt idx="87">
                  <c:v>-6.3022015762442894E-4</c:v>
                </c:pt>
                <c:pt idx="88">
                  <c:v>0.64565682516524414</c:v>
                </c:pt>
                <c:pt idx="89">
                  <c:v>-1.2376864602539268</c:v>
                </c:pt>
                <c:pt idx="90">
                  <c:v>-1.3674621244500935</c:v>
                </c:pt>
                <c:pt idx="91">
                  <c:v>1.1624621595469153</c:v>
                </c:pt>
                <c:pt idx="92">
                  <c:v>-0.57380880110041355</c:v>
                </c:pt>
                <c:pt idx="93">
                  <c:v>2.4797501345750401</c:v>
                </c:pt>
                <c:pt idx="94">
                  <c:v>1.5553417515463506</c:v>
                </c:pt>
                <c:pt idx="95">
                  <c:v>-1.1391974908715017</c:v>
                </c:pt>
                <c:pt idx="96">
                  <c:v>-0.81840802177874272</c:v>
                </c:pt>
                <c:pt idx="97">
                  <c:v>0.81662799281722764</c:v>
                </c:pt>
                <c:pt idx="98">
                  <c:v>-0.47458788805038599</c:v>
                </c:pt>
                <c:pt idx="99">
                  <c:v>0.21834479535994691</c:v>
                </c:pt>
                <c:pt idx="100">
                  <c:v>-1.0064142514019101</c:v>
                </c:pt>
                <c:pt idx="101">
                  <c:v>-0.5594200883123005</c:v>
                </c:pt>
                <c:pt idx="102">
                  <c:v>-0.73967136865473437</c:v>
                </c:pt>
                <c:pt idx="103">
                  <c:v>2.3155851314600109</c:v>
                </c:pt>
                <c:pt idx="104">
                  <c:v>-1.0078580475289929</c:v>
                </c:pt>
                <c:pt idx="105">
                  <c:v>-0.72038793107225541</c:v>
                </c:pt>
                <c:pt idx="106">
                  <c:v>-0.38395169042355026</c:v>
                </c:pt>
                <c:pt idx="107">
                  <c:v>-1.2890139848770166</c:v>
                </c:pt>
                <c:pt idx="108">
                  <c:v>1.0967000869913532</c:v>
                </c:pt>
                <c:pt idx="109">
                  <c:v>0.92831225082175717</c:v>
                </c:pt>
                <c:pt idx="110">
                  <c:v>-0.59872233881376347</c:v>
                </c:pt>
                <c:pt idx="111">
                  <c:v>0.58374159447121088</c:v>
                </c:pt>
                <c:pt idx="112">
                  <c:v>-0.50014364006699397</c:v>
                </c:pt>
                <c:pt idx="113">
                  <c:v>0.55341009865855506</c:v>
                </c:pt>
                <c:pt idx="114">
                  <c:v>1.148419696910852</c:v>
                </c:pt>
                <c:pt idx="115">
                  <c:v>-1.0668591825891369</c:v>
                </c:pt>
                <c:pt idx="116">
                  <c:v>1.0676681100723973</c:v>
                </c:pt>
                <c:pt idx="117">
                  <c:v>-1.3674621244500935</c:v>
                </c:pt>
                <c:pt idx="118">
                  <c:v>-0.64136737900282681</c:v>
                </c:pt>
                <c:pt idx="119">
                  <c:v>-1.1034208950286768</c:v>
                </c:pt>
                <c:pt idx="120">
                  <c:v>0.70942646897266171</c:v>
                </c:pt>
                <c:pt idx="121">
                  <c:v>1.3456209565804684</c:v>
                </c:pt>
                <c:pt idx="122">
                  <c:v>-1.3358285662497433</c:v>
                </c:pt>
                <c:pt idx="123">
                  <c:v>0.47679101513420014</c:v>
                </c:pt>
                <c:pt idx="124">
                  <c:v>1.6339754611143189</c:v>
                </c:pt>
                <c:pt idx="125">
                  <c:v>-0.1453431265717158</c:v>
                </c:pt>
                <c:pt idx="126">
                  <c:v>0.58719061492082569</c:v>
                </c:pt>
                <c:pt idx="127">
                  <c:v>-0.70952000697829765</c:v>
                </c:pt>
                <c:pt idx="128">
                  <c:v>0.12175497699180164</c:v>
                </c:pt>
                <c:pt idx="129">
                  <c:v>-0.38936755297378012</c:v>
                </c:pt>
                <c:pt idx="130">
                  <c:v>2.6770673150953264</c:v>
                </c:pt>
                <c:pt idx="131">
                  <c:v>1.1873189123241394</c:v>
                </c:pt>
                <c:pt idx="132">
                  <c:v>0.70858224816255555</c:v>
                </c:pt>
                <c:pt idx="133">
                  <c:v>-0.4358951417477942</c:v>
                </c:pt>
                <c:pt idx="134">
                  <c:v>0.30052084174594113</c:v>
                </c:pt>
                <c:pt idx="135">
                  <c:v>-1.1137650518246631</c:v>
                </c:pt>
                <c:pt idx="136">
                  <c:v>0.95122593897557728</c:v>
                </c:pt>
                <c:pt idx="137">
                  <c:v>0.26469701489687547</c:v>
                </c:pt>
                <c:pt idx="138">
                  <c:v>0.33529131103548332</c:v>
                </c:pt>
                <c:pt idx="139">
                  <c:v>-0.439733972967354</c:v>
                </c:pt>
                <c:pt idx="140">
                  <c:v>1.6015463680932474</c:v>
                </c:pt>
                <c:pt idx="141">
                  <c:v>1.3789985329048104</c:v>
                </c:pt>
                <c:pt idx="142">
                  <c:v>-5.7783704734556497E-2</c:v>
                </c:pt>
                <c:pt idx="143">
                  <c:v>0.22572261634973123</c:v>
                </c:pt>
                <c:pt idx="144">
                  <c:v>0.26348744782134698</c:v>
                </c:pt>
                <c:pt idx="145">
                  <c:v>2.2955778770897703</c:v>
                </c:pt>
                <c:pt idx="146">
                  <c:v>0.33031321448175405</c:v>
                </c:pt>
                <c:pt idx="147">
                  <c:v>1.1520987214202616</c:v>
                </c:pt>
                <c:pt idx="148">
                  <c:v>-0.8253962022475505</c:v>
                </c:pt>
                <c:pt idx="149">
                  <c:v>0.16745651723240898</c:v>
                </c:pt>
                <c:pt idx="150">
                  <c:v>1.4138952118859061</c:v>
                </c:pt>
                <c:pt idx="151">
                  <c:v>-0.65389904434743928</c:v>
                </c:pt>
                <c:pt idx="152">
                  <c:v>1.3648132999237308</c:v>
                </c:pt>
                <c:pt idx="153">
                  <c:v>1.1579477963583156</c:v>
                </c:pt>
                <c:pt idx="154">
                  <c:v>-0.31343947647118969</c:v>
                </c:pt>
                <c:pt idx="155">
                  <c:v>0.74202761579636423</c:v>
                </c:pt>
                <c:pt idx="156">
                  <c:v>0.75663198082884708</c:v>
                </c:pt>
                <c:pt idx="157">
                  <c:v>-1.1735394178477792</c:v>
                </c:pt>
                <c:pt idx="158">
                  <c:v>-1.0308302248007621</c:v>
                </c:pt>
                <c:pt idx="159">
                  <c:v>-0.16436350056248367</c:v>
                </c:pt>
                <c:pt idx="160">
                  <c:v>-0.13883764703416976</c:v>
                </c:pt>
                <c:pt idx="161">
                  <c:v>-0.81708811660873526</c:v>
                </c:pt>
                <c:pt idx="162">
                  <c:v>-0.12805467199569254</c:v>
                </c:pt>
                <c:pt idx="163">
                  <c:v>0.51164351909458661</c:v>
                </c:pt>
                <c:pt idx="164">
                  <c:v>2.5777550752999958</c:v>
                </c:pt>
                <c:pt idx="165">
                  <c:v>-0.31501064333787032</c:v>
                </c:pt>
                <c:pt idx="166">
                  <c:v>0.68564857068482787</c:v>
                </c:pt>
                <c:pt idx="167">
                  <c:v>0.16770293943676925</c:v>
                </c:pt>
                <c:pt idx="168">
                  <c:v>-0.80362483001836094</c:v>
                </c:pt>
                <c:pt idx="169">
                  <c:v>-1.0205475555203867</c:v>
                </c:pt>
                <c:pt idx="170">
                  <c:v>-0.72441679057920672</c:v>
                </c:pt>
                <c:pt idx="171">
                  <c:v>1.0825362266094556</c:v>
                </c:pt>
                <c:pt idx="172">
                  <c:v>-0.19146274173090272</c:v>
                </c:pt>
                <c:pt idx="173">
                  <c:v>-0.35206032911118473</c:v>
                </c:pt>
                <c:pt idx="174">
                  <c:v>-0.17113612510021517</c:v>
                </c:pt>
                <c:pt idx="175">
                  <c:v>4.1424282133594545E-2</c:v>
                </c:pt>
                <c:pt idx="176">
                  <c:v>1.5270808921787937</c:v>
                </c:pt>
                <c:pt idx="177">
                  <c:v>-0.585882782057213</c:v>
                </c:pt>
                <c:pt idx="178">
                  <c:v>-1.3672601362538639</c:v>
                </c:pt>
                <c:pt idx="179">
                  <c:v>-0.30838839979217469</c:v>
                </c:pt>
                <c:pt idx="180">
                  <c:v>0.99572688896799533</c:v>
                </c:pt>
                <c:pt idx="181">
                  <c:v>0.76243689675331816</c:v>
                </c:pt>
                <c:pt idx="182">
                  <c:v>-0.71439857990945932</c:v>
                </c:pt>
                <c:pt idx="183">
                  <c:v>2.4523287305018551</c:v>
                </c:pt>
                <c:pt idx="184">
                  <c:v>0.59024577493851194</c:v>
                </c:pt>
                <c:pt idx="185">
                  <c:v>-1.2221175002948514</c:v>
                </c:pt>
                <c:pt idx="186">
                  <c:v>1.585738075521512</c:v>
                </c:pt>
                <c:pt idx="187">
                  <c:v>-0.25915117650909636</c:v>
                </c:pt>
                <c:pt idx="188">
                  <c:v>-0.83987184986814178</c:v>
                </c:pt>
                <c:pt idx="189">
                  <c:v>-1.2289551265361869</c:v>
                </c:pt>
                <c:pt idx="190">
                  <c:v>1.1196932781952649</c:v>
                </c:pt>
                <c:pt idx="191">
                  <c:v>-1.1948784504760077</c:v>
                </c:pt>
                <c:pt idx="192">
                  <c:v>0.46700494223207983</c:v>
                </c:pt>
                <c:pt idx="193">
                  <c:v>0.46337389103531396</c:v>
                </c:pt>
                <c:pt idx="194">
                  <c:v>-0.30332446762430748</c:v>
                </c:pt>
                <c:pt idx="195">
                  <c:v>-1.3672981598140759</c:v>
                </c:pt>
                <c:pt idx="196">
                  <c:v>0.19995029687996851</c:v>
                </c:pt>
                <c:pt idx="197">
                  <c:v>2.5815590284061738</c:v>
                </c:pt>
                <c:pt idx="198">
                  <c:v>-1.0843175449920421</c:v>
                </c:pt>
                <c:pt idx="199">
                  <c:v>-0.17702334131889313</c:v>
                </c:pt>
                <c:pt idx="200">
                  <c:v>-0.83187671218011205</c:v>
                </c:pt>
                <c:pt idx="201">
                  <c:v>0.75180376891538092</c:v>
                </c:pt>
                <c:pt idx="202">
                  <c:v>-0.24154387422856122</c:v>
                </c:pt>
                <c:pt idx="203">
                  <c:v>-1.1470827506231847</c:v>
                </c:pt>
                <c:pt idx="204">
                  <c:v>-0.98137425210800466</c:v>
                </c:pt>
                <c:pt idx="205">
                  <c:v>-0.88722844864242678</c:v>
                </c:pt>
                <c:pt idx="206">
                  <c:v>4.8664922894160263</c:v>
                </c:pt>
                <c:pt idx="207">
                  <c:v>1.5440410804577311</c:v>
                </c:pt>
                <c:pt idx="208">
                  <c:v>1.2682091607777519</c:v>
                </c:pt>
                <c:pt idx="209">
                  <c:v>-0.94165810359919966</c:v>
                </c:pt>
                <c:pt idx="210">
                  <c:v>-0.75552148248115258</c:v>
                </c:pt>
                <c:pt idx="211">
                  <c:v>-0.72255539977824446</c:v>
                </c:pt>
                <c:pt idx="212">
                  <c:v>1.2627985055406679</c:v>
                </c:pt>
                <c:pt idx="213">
                  <c:v>-3.2009812160777848E-2</c:v>
                </c:pt>
                <c:pt idx="214">
                  <c:v>-0.91488806575741155</c:v>
                </c:pt>
                <c:pt idx="215">
                  <c:v>-1.0926316223997938</c:v>
                </c:pt>
                <c:pt idx="216">
                  <c:v>1.3580205594015229</c:v>
                </c:pt>
                <c:pt idx="217">
                  <c:v>-1.1511052077999211</c:v>
                </c:pt>
                <c:pt idx="218">
                  <c:v>-1.2805220762733711</c:v>
                </c:pt>
                <c:pt idx="219">
                  <c:v>1.2470229308718106</c:v>
                </c:pt>
                <c:pt idx="220">
                  <c:v>1.1869855467725283</c:v>
                </c:pt>
                <c:pt idx="221">
                  <c:v>-0.18196380347041807</c:v>
                </c:pt>
                <c:pt idx="222">
                  <c:v>-0.75921749217962076</c:v>
                </c:pt>
                <c:pt idx="223">
                  <c:v>-0.76376472593526812</c:v>
                </c:pt>
                <c:pt idx="224">
                  <c:v>1.4329999593242357</c:v>
                </c:pt>
                <c:pt idx="225">
                  <c:v>-0.90277710269825684</c:v>
                </c:pt>
                <c:pt idx="226">
                  <c:v>-0.50483140814443739</c:v>
                </c:pt>
                <c:pt idx="227">
                  <c:v>-0.50096643078965541</c:v>
                </c:pt>
                <c:pt idx="228">
                  <c:v>0.11918928969165399</c:v>
                </c:pt>
                <c:pt idx="229">
                  <c:v>0.73766784825754905</c:v>
                </c:pt>
                <c:pt idx="230">
                  <c:v>-1.3674621244500935</c:v>
                </c:pt>
                <c:pt idx="231">
                  <c:v>-1.3348163213286943</c:v>
                </c:pt>
                <c:pt idx="232">
                  <c:v>-0.72886249098006239</c:v>
                </c:pt>
                <c:pt idx="233">
                  <c:v>0.87652468533767225</c:v>
                </c:pt>
                <c:pt idx="234">
                  <c:v>-0.96784739240918904</c:v>
                </c:pt>
                <c:pt idx="235">
                  <c:v>1.0024852751927524</c:v>
                </c:pt>
                <c:pt idx="236">
                  <c:v>-0.40587100612577198</c:v>
                </c:pt>
                <c:pt idx="237">
                  <c:v>-0.59571263489806014</c:v>
                </c:pt>
                <c:pt idx="238">
                  <c:v>2.2887488452353</c:v>
                </c:pt>
                <c:pt idx="239">
                  <c:v>4.3973684986041192E-2</c:v>
                </c:pt>
                <c:pt idx="240">
                  <c:v>-1.2953800212162536</c:v>
                </c:pt>
                <c:pt idx="241">
                  <c:v>-0.94775345768090979</c:v>
                </c:pt>
                <c:pt idx="242">
                  <c:v>2.8347047340149572</c:v>
                </c:pt>
                <c:pt idx="243">
                  <c:v>-0.22336936325752871</c:v>
                </c:pt>
                <c:pt idx="244">
                  <c:v>-0.54442298067710104</c:v>
                </c:pt>
                <c:pt idx="245">
                  <c:v>-0.28406462747294753</c:v>
                </c:pt>
                <c:pt idx="246">
                  <c:v>-1.3673219224918665</c:v>
                </c:pt>
                <c:pt idx="247">
                  <c:v>0.5121982994477372</c:v>
                </c:pt>
                <c:pt idx="248">
                  <c:v>-0.98327261260878973</c:v>
                </c:pt>
                <c:pt idx="249">
                  <c:v>-0.40197280742035774</c:v>
                </c:pt>
                <c:pt idx="250">
                  <c:v>-0.22647947615750169</c:v>
                </c:pt>
                <c:pt idx="251">
                  <c:v>-0.90832000082792186</c:v>
                </c:pt>
                <c:pt idx="252">
                  <c:v>1.6580970950064757</c:v>
                </c:pt>
                <c:pt idx="253">
                  <c:v>-1.3080224502936517</c:v>
                </c:pt>
                <c:pt idx="254">
                  <c:v>0.4245027614872971</c:v>
                </c:pt>
                <c:pt idx="255">
                  <c:v>0.27108998559450626</c:v>
                </c:pt>
                <c:pt idx="256">
                  <c:v>-1.2129772765267699</c:v>
                </c:pt>
                <c:pt idx="257">
                  <c:v>-1.1936130670285219</c:v>
                </c:pt>
                <c:pt idx="258">
                  <c:v>-1.3674621244500935</c:v>
                </c:pt>
                <c:pt idx="259">
                  <c:v>1.1142474868990719</c:v>
                </c:pt>
                <c:pt idx="260">
                  <c:v>-0.56150875194263616</c:v>
                </c:pt>
                <c:pt idx="261">
                  <c:v>0.76832550074399253</c:v>
                </c:pt>
                <c:pt idx="262">
                  <c:v>-0.55639660758635356</c:v>
                </c:pt>
                <c:pt idx="263">
                  <c:v>-0.73901115701601916</c:v>
                </c:pt>
                <c:pt idx="264">
                  <c:v>-0.25795290235589996</c:v>
                </c:pt>
                <c:pt idx="265">
                  <c:v>-1.3672515688778875</c:v>
                </c:pt>
                <c:pt idx="266">
                  <c:v>-0.43394201137515764</c:v>
                </c:pt>
                <c:pt idx="267">
                  <c:v>1.0658113602390173</c:v>
                </c:pt>
                <c:pt idx="268">
                  <c:v>0.17860858996065579</c:v>
                </c:pt>
                <c:pt idx="269">
                  <c:v>-0.71036067753050058</c:v>
                </c:pt>
                <c:pt idx="270">
                  <c:v>0.83873768750536726</c:v>
                </c:pt>
                <c:pt idx="271">
                  <c:v>-0.15160763772729474</c:v>
                </c:pt>
                <c:pt idx="272">
                  <c:v>-0.68252432594520251</c:v>
                </c:pt>
                <c:pt idx="273">
                  <c:v>-2.8771396112284568E-2</c:v>
                </c:pt>
                <c:pt idx="274">
                  <c:v>0.12232284519240925</c:v>
                </c:pt>
                <c:pt idx="275">
                  <c:v>0.60304724372571816</c:v>
                </c:pt>
                <c:pt idx="276">
                  <c:v>0.20964694773502895</c:v>
                </c:pt>
                <c:pt idx="277">
                  <c:v>-0.61316728537121745</c:v>
                </c:pt>
                <c:pt idx="278">
                  <c:v>0.32251200445224365</c:v>
                </c:pt>
                <c:pt idx="279">
                  <c:v>1.2340514165032903</c:v>
                </c:pt>
                <c:pt idx="280">
                  <c:v>1.5019169051778969</c:v>
                </c:pt>
                <c:pt idx="281">
                  <c:v>1.3725783411334294</c:v>
                </c:pt>
                <c:pt idx="282">
                  <c:v>1.4618824134348811</c:v>
                </c:pt>
                <c:pt idx="283">
                  <c:v>2.6040461218372148</c:v>
                </c:pt>
                <c:pt idx="284">
                  <c:v>-0.5282659005141952</c:v>
                </c:pt>
                <c:pt idx="285">
                  <c:v>-0.21965315022109436</c:v>
                </c:pt>
                <c:pt idx="286">
                  <c:v>1.0999234007035876</c:v>
                </c:pt>
                <c:pt idx="287">
                  <c:v>-0.7311372083612333</c:v>
                </c:pt>
                <c:pt idx="288">
                  <c:v>1.3487336885558721</c:v>
                </c:pt>
                <c:pt idx="289">
                  <c:v>-0.87848416526436957</c:v>
                </c:pt>
                <c:pt idx="290">
                  <c:v>2.2565432129636572E-2</c:v>
                </c:pt>
                <c:pt idx="291">
                  <c:v>0.33850049977388913</c:v>
                </c:pt>
                <c:pt idx="292">
                  <c:v>-0.32931510493942651</c:v>
                </c:pt>
                <c:pt idx="293">
                  <c:v>3.867923159552724E-2</c:v>
                </c:pt>
                <c:pt idx="294">
                  <c:v>-1.0622149843808206</c:v>
                </c:pt>
                <c:pt idx="295">
                  <c:v>-1.2081557995622036</c:v>
                </c:pt>
                <c:pt idx="296">
                  <c:v>0.97842556678320103</c:v>
                </c:pt>
                <c:pt idx="297">
                  <c:v>0.40567879521155675</c:v>
                </c:pt>
                <c:pt idx="298">
                  <c:v>0.91182371989401889</c:v>
                </c:pt>
                <c:pt idx="299">
                  <c:v>2.4740332719552525</c:v>
                </c:pt>
                <c:pt idx="300">
                  <c:v>-0.7430135363982997</c:v>
                </c:pt>
                <c:pt idx="301">
                  <c:v>-1.2815224791405817</c:v>
                </c:pt>
                <c:pt idx="302">
                  <c:v>0.68121084228473627</c:v>
                </c:pt>
                <c:pt idx="303">
                  <c:v>-0.66370506591855538</c:v>
                </c:pt>
                <c:pt idx="304">
                  <c:v>7.6512814137585067E-2</c:v>
                </c:pt>
                <c:pt idx="305">
                  <c:v>1.183536065419835</c:v>
                </c:pt>
                <c:pt idx="306">
                  <c:v>0.26686410097170904</c:v>
                </c:pt>
                <c:pt idx="307">
                  <c:v>1.2857859943336143</c:v>
                </c:pt>
                <c:pt idx="308">
                  <c:v>-1.3674621244500935</c:v>
                </c:pt>
                <c:pt idx="309">
                  <c:v>-1.2208581009887391</c:v>
                </c:pt>
                <c:pt idx="310">
                  <c:v>-0.11440340141253602</c:v>
                </c:pt>
                <c:pt idx="311">
                  <c:v>-0.37902422797486501</c:v>
                </c:pt>
                <c:pt idx="312">
                  <c:v>0.34354390376489558</c:v>
                </c:pt>
                <c:pt idx="313">
                  <c:v>0.83590014120853562</c:v>
                </c:pt>
                <c:pt idx="314">
                  <c:v>-1.3674621244500935</c:v>
                </c:pt>
                <c:pt idx="315">
                  <c:v>0.93025524214123867</c:v>
                </c:pt>
                <c:pt idx="316">
                  <c:v>0.2798802674893528</c:v>
                </c:pt>
                <c:pt idx="317">
                  <c:v>-0.85954378356266525</c:v>
                </c:pt>
                <c:pt idx="318">
                  <c:v>-0.75027735810601959</c:v>
                </c:pt>
                <c:pt idx="319">
                  <c:v>0.24877780715649689</c:v>
                </c:pt>
                <c:pt idx="320">
                  <c:v>0.76550115609331715</c:v>
                </c:pt>
                <c:pt idx="321">
                  <c:v>0.81474037283335177</c:v>
                </c:pt>
                <c:pt idx="322">
                  <c:v>-1.1105483433863161</c:v>
                </c:pt>
                <c:pt idx="323">
                  <c:v>0.48567083378788806</c:v>
                </c:pt>
                <c:pt idx="324">
                  <c:v>-1.0112378982789019</c:v>
                </c:pt>
                <c:pt idx="325">
                  <c:v>-1.1164811402452155</c:v>
                </c:pt>
                <c:pt idx="326">
                  <c:v>-1.3672678477446154</c:v>
                </c:pt>
                <c:pt idx="327">
                  <c:v>0.71568919204576453</c:v>
                </c:pt>
                <c:pt idx="328">
                  <c:v>-1.3466444488409333</c:v>
                </c:pt>
                <c:pt idx="329">
                  <c:v>0.58218387642032587</c:v>
                </c:pt>
                <c:pt idx="330">
                  <c:v>-0.11060355698211766</c:v>
                </c:pt>
                <c:pt idx="331">
                  <c:v>-0.26366156635029347</c:v>
                </c:pt>
                <c:pt idx="332">
                  <c:v>1.2810704881031005</c:v>
                </c:pt>
                <c:pt idx="333">
                  <c:v>2.2638071716239097</c:v>
                </c:pt>
                <c:pt idx="334">
                  <c:v>0.76872089322867299</c:v>
                </c:pt>
                <c:pt idx="335">
                  <c:v>-1.1088464157696964</c:v>
                </c:pt>
                <c:pt idx="336">
                  <c:v>0.66292267035332697</c:v>
                </c:pt>
                <c:pt idx="337">
                  <c:v>1.7241182781312885</c:v>
                </c:pt>
                <c:pt idx="338">
                  <c:v>-1.2895571655534017</c:v>
                </c:pt>
                <c:pt idx="339">
                  <c:v>-1.0145489762565179</c:v>
                </c:pt>
                <c:pt idx="340">
                  <c:v>1.6858844558732491</c:v>
                </c:pt>
                <c:pt idx="341">
                  <c:v>0.3050013610352742</c:v>
                </c:pt>
                <c:pt idx="342">
                  <c:v>-0.57251726540362913</c:v>
                </c:pt>
                <c:pt idx="343">
                  <c:v>-0.22390221178749528</c:v>
                </c:pt>
                <c:pt idx="344">
                  <c:v>-0.27149163857112057</c:v>
                </c:pt>
                <c:pt idx="345">
                  <c:v>-0.59044572985580834</c:v>
                </c:pt>
                <c:pt idx="346">
                  <c:v>0.73377682558939028</c:v>
                </c:pt>
                <c:pt idx="347">
                  <c:v>-1.1439245453770306</c:v>
                </c:pt>
                <c:pt idx="348">
                  <c:v>0.24524789223164425</c:v>
                </c:pt>
                <c:pt idx="349">
                  <c:v>-0.54581016344523603</c:v>
                </c:pt>
                <c:pt idx="350">
                  <c:v>-1.3061239045615505</c:v>
                </c:pt>
                <c:pt idx="351">
                  <c:v>0.58016288739209876</c:v>
                </c:pt>
                <c:pt idx="352">
                  <c:v>1.0755442275542804</c:v>
                </c:pt>
                <c:pt idx="353">
                  <c:v>0.97888975860864924</c:v>
                </c:pt>
                <c:pt idx="354">
                  <c:v>1.6096007754741</c:v>
                </c:pt>
                <c:pt idx="355">
                  <c:v>2.3905359810434565</c:v>
                </c:pt>
                <c:pt idx="356">
                  <c:v>0.14826116053001512</c:v>
                </c:pt>
                <c:pt idx="357">
                  <c:v>1.6246639636789921</c:v>
                </c:pt>
                <c:pt idx="358">
                  <c:v>-0.73524518234116953</c:v>
                </c:pt>
                <c:pt idx="359">
                  <c:v>0.42444358289712325</c:v>
                </c:pt>
                <c:pt idx="360">
                  <c:v>1.6496511429065914</c:v>
                </c:pt>
                <c:pt idx="361">
                  <c:v>-0.71539818808061317</c:v>
                </c:pt>
                <c:pt idx="362">
                  <c:v>-1.2409663545667335</c:v>
                </c:pt>
                <c:pt idx="363">
                  <c:v>0.41142947044131384</c:v>
                </c:pt>
                <c:pt idx="364">
                  <c:v>0.8768755450746859</c:v>
                </c:pt>
                <c:pt idx="365">
                  <c:v>-0.27161912078687933</c:v>
                </c:pt>
                <c:pt idx="366">
                  <c:v>-1.2416869425900732</c:v>
                </c:pt>
                <c:pt idx="367">
                  <c:v>0.41727808390763105</c:v>
                </c:pt>
                <c:pt idx="368">
                  <c:v>-1.1988337344660795</c:v>
                </c:pt>
                <c:pt idx="369">
                  <c:v>-1.3674621244500935</c:v>
                </c:pt>
                <c:pt idx="370">
                  <c:v>0.1908449464915237</c:v>
                </c:pt>
                <c:pt idx="371">
                  <c:v>-9.5705303563022606E-2</c:v>
                </c:pt>
                <c:pt idx="372">
                  <c:v>-0.29936278405361666</c:v>
                </c:pt>
                <c:pt idx="373">
                  <c:v>-0.82063098940225965</c:v>
                </c:pt>
                <c:pt idx="374">
                  <c:v>0.93526215118401623</c:v>
                </c:pt>
                <c:pt idx="375">
                  <c:v>-0.69810401011689327</c:v>
                </c:pt>
                <c:pt idx="376">
                  <c:v>-1.2281695684300509</c:v>
                </c:pt>
                <c:pt idx="377">
                  <c:v>-0.55643879239774963</c:v>
                </c:pt>
                <c:pt idx="378">
                  <c:v>1.3897383218939665</c:v>
                </c:pt>
                <c:pt idx="379">
                  <c:v>2.8492910520909947E-2</c:v>
                </c:pt>
                <c:pt idx="380">
                  <c:v>-0.74112607614718884</c:v>
                </c:pt>
                <c:pt idx="381">
                  <c:v>1.6023123726041226</c:v>
                </c:pt>
                <c:pt idx="382">
                  <c:v>-0.8394929970003755</c:v>
                </c:pt>
                <c:pt idx="383">
                  <c:v>2.2540851099676109</c:v>
                </c:pt>
                <c:pt idx="384">
                  <c:v>1.2059629456186329</c:v>
                </c:pt>
                <c:pt idx="385">
                  <c:v>0.15618245838963232</c:v>
                </c:pt>
                <c:pt idx="386">
                  <c:v>1.8873908081650463</c:v>
                </c:pt>
                <c:pt idx="387">
                  <c:v>-1.2321494008148854</c:v>
                </c:pt>
                <c:pt idx="388">
                  <c:v>-0.12143869290153719</c:v>
                </c:pt>
                <c:pt idx="389">
                  <c:v>0.23937489138800541</c:v>
                </c:pt>
                <c:pt idx="390">
                  <c:v>-0.54929135853338873</c:v>
                </c:pt>
                <c:pt idx="391">
                  <c:v>-1.3674621244500935</c:v>
                </c:pt>
                <c:pt idx="392">
                  <c:v>0.3382034746470754</c:v>
                </c:pt>
                <c:pt idx="393">
                  <c:v>1.1901656722431053</c:v>
                </c:pt>
                <c:pt idx="394">
                  <c:v>7.729515011641365E-2</c:v>
                </c:pt>
                <c:pt idx="395">
                  <c:v>-0.65989038852055582</c:v>
                </c:pt>
                <c:pt idx="396">
                  <c:v>-0.61738487794790031</c:v>
                </c:pt>
                <c:pt idx="397">
                  <c:v>2.2367295834714835</c:v>
                </c:pt>
                <c:pt idx="398">
                  <c:v>-0.7737036492171101</c:v>
                </c:pt>
                <c:pt idx="399">
                  <c:v>-1.1935895727339303</c:v>
                </c:pt>
                <c:pt idx="400">
                  <c:v>-0.30116057764072263</c:v>
                </c:pt>
                <c:pt idx="401">
                  <c:v>0.12017588274183896</c:v>
                </c:pt>
                <c:pt idx="402">
                  <c:v>1.4699358225983687</c:v>
                </c:pt>
                <c:pt idx="403">
                  <c:v>0.61814471434742491</c:v>
                </c:pt>
                <c:pt idx="404">
                  <c:v>-0.86017645681811905</c:v>
                </c:pt>
                <c:pt idx="405">
                  <c:v>0.3622903563141685</c:v>
                </c:pt>
                <c:pt idx="406">
                  <c:v>0.83987078732392784</c:v>
                </c:pt>
                <c:pt idx="407">
                  <c:v>0.71575019542283602</c:v>
                </c:pt>
                <c:pt idx="408">
                  <c:v>-0.4601697074001076</c:v>
                </c:pt>
                <c:pt idx="409">
                  <c:v>-1.0234796944147544</c:v>
                </c:pt>
                <c:pt idx="410">
                  <c:v>0.79193759134508557</c:v>
                </c:pt>
                <c:pt idx="411">
                  <c:v>-1.1540928656760101</c:v>
                </c:pt>
                <c:pt idx="412">
                  <c:v>-1.1482038495297491</c:v>
                </c:pt>
                <c:pt idx="413">
                  <c:v>1.9049486426641469</c:v>
                </c:pt>
                <c:pt idx="414">
                  <c:v>0.61666157304276603</c:v>
                </c:pt>
                <c:pt idx="415">
                  <c:v>-1.3673800149865012</c:v>
                </c:pt>
                <c:pt idx="416">
                  <c:v>-0.3050202408839921</c:v>
                </c:pt>
                <c:pt idx="417">
                  <c:v>-1.058750050075814</c:v>
                </c:pt>
                <c:pt idx="418">
                  <c:v>0.50267186682457987</c:v>
                </c:pt>
                <c:pt idx="419">
                  <c:v>-0.24233899782695237</c:v>
                </c:pt>
                <c:pt idx="420">
                  <c:v>0.22457205287427978</c:v>
                </c:pt>
                <c:pt idx="421">
                  <c:v>0.29259615916546911</c:v>
                </c:pt>
                <c:pt idx="422">
                  <c:v>1.2540044856516632</c:v>
                </c:pt>
                <c:pt idx="423">
                  <c:v>1.5733805896753978</c:v>
                </c:pt>
                <c:pt idx="424">
                  <c:v>1.0544756175264367</c:v>
                </c:pt>
                <c:pt idx="425">
                  <c:v>-0.23371991627841193</c:v>
                </c:pt>
                <c:pt idx="426">
                  <c:v>1.1271719524524459</c:v>
                </c:pt>
                <c:pt idx="427">
                  <c:v>-0.96769225205361742</c:v>
                </c:pt>
                <c:pt idx="428">
                  <c:v>-1.3369991327211661</c:v>
                </c:pt>
                <c:pt idx="429">
                  <c:v>0.54198993888296332</c:v>
                </c:pt>
                <c:pt idx="430">
                  <c:v>-1.3346777763704849</c:v>
                </c:pt>
                <c:pt idx="431">
                  <c:v>0.11661954503905685</c:v>
                </c:pt>
                <c:pt idx="432">
                  <c:v>-1.0167150553273736</c:v>
                </c:pt>
                <c:pt idx="433">
                  <c:v>-1.3674621244500935</c:v>
                </c:pt>
                <c:pt idx="434">
                  <c:v>-0.39978424476280655</c:v>
                </c:pt>
                <c:pt idx="435">
                  <c:v>8.7054876598585185E-2</c:v>
                </c:pt>
                <c:pt idx="436">
                  <c:v>-1.0685540083720171</c:v>
                </c:pt>
                <c:pt idx="437">
                  <c:v>0.2748416424177289</c:v>
                </c:pt>
                <c:pt idx="438">
                  <c:v>-0.14918030336502802</c:v>
                </c:pt>
                <c:pt idx="439">
                  <c:v>-0.55584450251109108</c:v>
                </c:pt>
                <c:pt idx="440">
                  <c:v>-0.46775304177186866</c:v>
                </c:pt>
                <c:pt idx="441">
                  <c:v>-0.15514091317519385</c:v>
                </c:pt>
                <c:pt idx="442">
                  <c:v>-0.57152209077562566</c:v>
                </c:pt>
                <c:pt idx="443">
                  <c:v>0.85461002227071114</c:v>
                </c:pt>
                <c:pt idx="444">
                  <c:v>0.76967493693739208</c:v>
                </c:pt>
                <c:pt idx="445">
                  <c:v>-1.3674621244500935</c:v>
                </c:pt>
                <c:pt idx="446">
                  <c:v>1.3420252843418232</c:v>
                </c:pt>
                <c:pt idx="447">
                  <c:v>-1.1985126646110356</c:v>
                </c:pt>
                <c:pt idx="448">
                  <c:v>-0.63247814533239721</c:v>
                </c:pt>
                <c:pt idx="449">
                  <c:v>-0.55731820624716866</c:v>
                </c:pt>
                <c:pt idx="450">
                  <c:v>-1.1692074400780532</c:v>
                </c:pt>
                <c:pt idx="451">
                  <c:v>-1.3674621244500931</c:v>
                </c:pt>
                <c:pt idx="452">
                  <c:v>-0.69395737455729822</c:v>
                </c:pt>
                <c:pt idx="453">
                  <c:v>1.1686076182614571</c:v>
                </c:pt>
                <c:pt idx="454">
                  <c:v>-1.1716077008506789</c:v>
                </c:pt>
                <c:pt idx="455">
                  <c:v>-0.94249034438496182</c:v>
                </c:pt>
                <c:pt idx="456">
                  <c:v>-0.93047956142129373</c:v>
                </c:pt>
                <c:pt idx="457">
                  <c:v>-0.4760318747677123</c:v>
                </c:pt>
                <c:pt idx="458">
                  <c:v>-1.1447314310785253</c:v>
                </c:pt>
                <c:pt idx="459">
                  <c:v>0.76556076263571171</c:v>
                </c:pt>
                <c:pt idx="460">
                  <c:v>0.71197584731370589</c:v>
                </c:pt>
                <c:pt idx="461">
                  <c:v>2.2461109207103777E-3</c:v>
                </c:pt>
                <c:pt idx="462">
                  <c:v>0.19116488107380503</c:v>
                </c:pt>
                <c:pt idx="463">
                  <c:v>8.7416274531353297E-2</c:v>
                </c:pt>
                <c:pt idx="464">
                  <c:v>-0.16543116866921942</c:v>
                </c:pt>
                <c:pt idx="465">
                  <c:v>-0.4708584566585387</c:v>
                </c:pt>
                <c:pt idx="466">
                  <c:v>-1.1624829503314416</c:v>
                </c:pt>
                <c:pt idx="467">
                  <c:v>-0.56767041064103962</c:v>
                </c:pt>
                <c:pt idx="468">
                  <c:v>-0.27724173688688525</c:v>
                </c:pt>
                <c:pt idx="469">
                  <c:v>-1.3674621244500935</c:v>
                </c:pt>
                <c:pt idx="470">
                  <c:v>0.98441029310117867</c:v>
                </c:pt>
                <c:pt idx="471">
                  <c:v>5.8365620968103799E-2</c:v>
                </c:pt>
                <c:pt idx="472">
                  <c:v>-1.2153896695423212</c:v>
                </c:pt>
                <c:pt idx="473">
                  <c:v>0.27853977116484535</c:v>
                </c:pt>
                <c:pt idx="474">
                  <c:v>1.2260644902836448</c:v>
                </c:pt>
                <c:pt idx="475">
                  <c:v>-1.0150363239532048</c:v>
                </c:pt>
                <c:pt idx="476">
                  <c:v>1.1354009266583334</c:v>
                </c:pt>
                <c:pt idx="477">
                  <c:v>0.69188488010434146</c:v>
                </c:pt>
                <c:pt idx="478">
                  <c:v>-0.86944274453850479</c:v>
                </c:pt>
                <c:pt idx="479">
                  <c:v>0.35819408822426424</c:v>
                </c:pt>
                <c:pt idx="480">
                  <c:v>-1.0586970356357717</c:v>
                </c:pt>
                <c:pt idx="481">
                  <c:v>9.3548261429616461E-2</c:v>
                </c:pt>
                <c:pt idx="482">
                  <c:v>7.0576783347953961E-2</c:v>
                </c:pt>
                <c:pt idx="483">
                  <c:v>-1.0389101772318472</c:v>
                </c:pt>
                <c:pt idx="484">
                  <c:v>0.51328554246221669</c:v>
                </c:pt>
                <c:pt idx="485">
                  <c:v>1.0146704250451282</c:v>
                </c:pt>
                <c:pt idx="486">
                  <c:v>0.83987078732392784</c:v>
                </c:pt>
                <c:pt idx="487">
                  <c:v>-1.085557536571903</c:v>
                </c:pt>
                <c:pt idx="488">
                  <c:v>1.0260333956605521</c:v>
                </c:pt>
                <c:pt idx="489">
                  <c:v>1.2191259763909457</c:v>
                </c:pt>
                <c:pt idx="490">
                  <c:v>-0.64085308313210465</c:v>
                </c:pt>
                <c:pt idx="491">
                  <c:v>-1.3673055977494393</c:v>
                </c:pt>
                <c:pt idx="492">
                  <c:v>-0.48476297950168545</c:v>
                </c:pt>
                <c:pt idx="493">
                  <c:v>5.2982087504494901E-2</c:v>
                </c:pt>
                <c:pt idx="494">
                  <c:v>-1.2662865140011721</c:v>
                </c:pt>
                <c:pt idx="495">
                  <c:v>0.7331708744394595</c:v>
                </c:pt>
                <c:pt idx="496">
                  <c:v>1.8641791674357167</c:v>
                </c:pt>
                <c:pt idx="497">
                  <c:v>-0.2356111709196522</c:v>
                </c:pt>
                <c:pt idx="498">
                  <c:v>1.2623762085965382</c:v>
                </c:pt>
                <c:pt idx="499">
                  <c:v>-0.73150653474506888</c:v>
                </c:pt>
                <c:pt idx="500">
                  <c:v>0.89058148846262497</c:v>
                </c:pt>
                <c:pt idx="501">
                  <c:v>0.75498588304460412</c:v>
                </c:pt>
                <c:pt idx="502">
                  <c:v>-0.46880538113582826</c:v>
                </c:pt>
                <c:pt idx="503">
                  <c:v>-1.1560886568493063</c:v>
                </c:pt>
                <c:pt idx="504">
                  <c:v>-0.93715523544621848</c:v>
                </c:pt>
                <c:pt idx="505">
                  <c:v>0.94360808755586933</c:v>
                </c:pt>
                <c:pt idx="506">
                  <c:v>-1.3674621244500935</c:v>
                </c:pt>
                <c:pt idx="507">
                  <c:v>-0.29705849688783392</c:v>
                </c:pt>
                <c:pt idx="508">
                  <c:v>-0.36395378752692231</c:v>
                </c:pt>
                <c:pt idx="509">
                  <c:v>0.9117845976753064</c:v>
                </c:pt>
                <c:pt idx="510">
                  <c:v>-0.72348426991107795</c:v>
                </c:pt>
                <c:pt idx="511">
                  <c:v>2.2897188408811351</c:v>
                </c:pt>
                <c:pt idx="512">
                  <c:v>0.45964066914252916</c:v>
                </c:pt>
                <c:pt idx="513">
                  <c:v>-0.50951909192280553</c:v>
                </c:pt>
                <c:pt idx="514">
                  <c:v>-0.98145659385200612</c:v>
                </c:pt>
                <c:pt idx="515">
                  <c:v>1.2570359905813002</c:v>
                </c:pt>
                <c:pt idx="516">
                  <c:v>0.82030808693863222</c:v>
                </c:pt>
                <c:pt idx="517">
                  <c:v>1.0031169762198555</c:v>
                </c:pt>
                <c:pt idx="518">
                  <c:v>2.2456202812521253</c:v>
                </c:pt>
                <c:pt idx="519">
                  <c:v>-0.35843645099212945</c:v>
                </c:pt>
                <c:pt idx="520">
                  <c:v>5.2398752011443145E-2</c:v>
                </c:pt>
                <c:pt idx="521">
                  <c:v>1.0665411958294979</c:v>
                </c:pt>
                <c:pt idx="522">
                  <c:v>-1.1573488265828371</c:v>
                </c:pt>
                <c:pt idx="523">
                  <c:v>-0.38993237299799455</c:v>
                </c:pt>
                <c:pt idx="524">
                  <c:v>-1.0409075058618416</c:v>
                </c:pt>
                <c:pt idx="525">
                  <c:v>-0.22909864170724925</c:v>
                </c:pt>
                <c:pt idx="526">
                  <c:v>-1.2807074296816563</c:v>
                </c:pt>
                <c:pt idx="527">
                  <c:v>-0.95341482367094355</c:v>
                </c:pt>
                <c:pt idx="528">
                  <c:v>-1.2034736613162988</c:v>
                </c:pt>
                <c:pt idx="529">
                  <c:v>1.236269580170674</c:v>
                </c:pt>
                <c:pt idx="530">
                  <c:v>1.1074323801991295</c:v>
                </c:pt>
                <c:pt idx="531">
                  <c:v>1.2064036130233591</c:v>
                </c:pt>
                <c:pt idx="532">
                  <c:v>-0.44384302519918933</c:v>
                </c:pt>
                <c:pt idx="533">
                  <c:v>-0.39738460813805354</c:v>
                </c:pt>
                <c:pt idx="534">
                  <c:v>1.3587828955059449</c:v>
                </c:pt>
                <c:pt idx="535">
                  <c:v>1.3223781297128665</c:v>
                </c:pt>
                <c:pt idx="536">
                  <c:v>-0.61529598228551219</c:v>
                </c:pt>
                <c:pt idx="537">
                  <c:v>-0.19989431129846438</c:v>
                </c:pt>
                <c:pt idx="538">
                  <c:v>-0.45623674971599304</c:v>
                </c:pt>
                <c:pt idx="539">
                  <c:v>-0.84646876900068169</c:v>
                </c:pt>
                <c:pt idx="540">
                  <c:v>-1.3672664768404437</c:v>
                </c:pt>
                <c:pt idx="541">
                  <c:v>-0.43381061127169801</c:v>
                </c:pt>
                <c:pt idx="542">
                  <c:v>-0.11317562909152883</c:v>
                </c:pt>
                <c:pt idx="543">
                  <c:v>-0.98703126490399873</c:v>
                </c:pt>
                <c:pt idx="544">
                  <c:v>-1.2345807368485757</c:v>
                </c:pt>
                <c:pt idx="545">
                  <c:v>0.67662550372251384</c:v>
                </c:pt>
                <c:pt idx="546">
                  <c:v>-1.2277960779348829</c:v>
                </c:pt>
                <c:pt idx="547">
                  <c:v>-0.4368821156547314</c:v>
                </c:pt>
                <c:pt idx="548">
                  <c:v>-1.1125520673980316</c:v>
                </c:pt>
                <c:pt idx="549">
                  <c:v>-0.66944949875283832</c:v>
                </c:pt>
                <c:pt idx="550">
                  <c:v>-1.1335851402262227</c:v>
                </c:pt>
                <c:pt idx="551">
                  <c:v>-0.53400138282773391</c:v>
                </c:pt>
                <c:pt idx="552">
                  <c:v>-1.0292183060405156</c:v>
                </c:pt>
                <c:pt idx="553">
                  <c:v>-1.1981940927779771</c:v>
                </c:pt>
                <c:pt idx="554">
                  <c:v>-1.3402154284720691</c:v>
                </c:pt>
                <c:pt idx="555">
                  <c:v>-5.3908057673418212E-2</c:v>
                </c:pt>
                <c:pt idx="556">
                  <c:v>1.0045848319306008</c:v>
                </c:pt>
                <c:pt idx="557">
                  <c:v>1.2662891183507241</c:v>
                </c:pt>
                <c:pt idx="558">
                  <c:v>-1.0254179085283019</c:v>
                </c:pt>
                <c:pt idx="559">
                  <c:v>0.60112246776704514</c:v>
                </c:pt>
                <c:pt idx="560">
                  <c:v>1.1891236943328951</c:v>
                </c:pt>
                <c:pt idx="561">
                  <c:v>-0.71072014074598466</c:v>
                </c:pt>
                <c:pt idx="562">
                  <c:v>0.16424081650089878</c:v>
                </c:pt>
                <c:pt idx="563">
                  <c:v>-0.2999569882875322</c:v>
                </c:pt>
                <c:pt idx="564">
                  <c:v>-0.90167638473440737</c:v>
                </c:pt>
                <c:pt idx="565">
                  <c:v>1.7720534037550977</c:v>
                </c:pt>
                <c:pt idx="566">
                  <c:v>1.4893405127795805</c:v>
                </c:pt>
                <c:pt idx="567">
                  <c:v>-0.44356716393661216</c:v>
                </c:pt>
                <c:pt idx="568">
                  <c:v>0.50197356783120828</c:v>
                </c:pt>
                <c:pt idx="569">
                  <c:v>-0.57378852614524423</c:v>
                </c:pt>
                <c:pt idx="570">
                  <c:v>-0.82414428870048306</c:v>
                </c:pt>
                <c:pt idx="571">
                  <c:v>0.18112664680619389</c:v>
                </c:pt>
                <c:pt idx="572">
                  <c:v>1.3267926554990022</c:v>
                </c:pt>
                <c:pt idx="573">
                  <c:v>-0.90229179556579486</c:v>
                </c:pt>
                <c:pt idx="574">
                  <c:v>-0.68804519304647793</c:v>
                </c:pt>
                <c:pt idx="575">
                  <c:v>-1.3405308894260406</c:v>
                </c:pt>
                <c:pt idx="576">
                  <c:v>1.0385593661906536</c:v>
                </c:pt>
                <c:pt idx="577">
                  <c:v>1.4556842443305942</c:v>
                </c:pt>
                <c:pt idx="578">
                  <c:v>0.66090854643050223</c:v>
                </c:pt>
                <c:pt idx="579">
                  <c:v>1.6282510900143865</c:v>
                </c:pt>
                <c:pt idx="580">
                  <c:v>-1.3441146958438996</c:v>
                </c:pt>
                <c:pt idx="581">
                  <c:v>-1.3429083809566167</c:v>
                </c:pt>
                <c:pt idx="582">
                  <c:v>-0.18841394779770321</c:v>
                </c:pt>
                <c:pt idx="583">
                  <c:v>0.36200224227725525</c:v>
                </c:pt>
                <c:pt idx="584">
                  <c:v>1.6069627402669604</c:v>
                </c:pt>
                <c:pt idx="585">
                  <c:v>-0.68124108667865524</c:v>
                </c:pt>
                <c:pt idx="586">
                  <c:v>-1.2125136893674577</c:v>
                </c:pt>
                <c:pt idx="587">
                  <c:v>0.20377714454243584</c:v>
                </c:pt>
                <c:pt idx="588">
                  <c:v>-0.1006513331051235</c:v>
                </c:pt>
                <c:pt idx="589">
                  <c:v>-0.89136284499780694</c:v>
                </c:pt>
                <c:pt idx="590">
                  <c:v>1.0108057347458987</c:v>
                </c:pt>
                <c:pt idx="591">
                  <c:v>0.19911683139382846</c:v>
                </c:pt>
                <c:pt idx="592">
                  <c:v>1.1742995941359764</c:v>
                </c:pt>
                <c:pt idx="593">
                  <c:v>-1.0095978793552807</c:v>
                </c:pt>
                <c:pt idx="594">
                  <c:v>-1.2796337845993493</c:v>
                </c:pt>
                <c:pt idx="595">
                  <c:v>2.3930331631694521</c:v>
                </c:pt>
                <c:pt idx="596">
                  <c:v>0.93898857181314066</c:v>
                </c:pt>
                <c:pt idx="597">
                  <c:v>-0.57574583129438772</c:v>
                </c:pt>
                <c:pt idx="598">
                  <c:v>0.77831622741669659</c:v>
                </c:pt>
                <c:pt idx="599">
                  <c:v>0.2793854828696804</c:v>
                </c:pt>
                <c:pt idx="600">
                  <c:v>1.2995294090093406</c:v>
                </c:pt>
                <c:pt idx="601">
                  <c:v>-1.0160698652364617</c:v>
                </c:pt>
                <c:pt idx="602">
                  <c:v>1.4186003233174187</c:v>
                </c:pt>
                <c:pt idx="603">
                  <c:v>0.50925346402438854</c:v>
                </c:pt>
                <c:pt idx="604">
                  <c:v>-0.52504780555740582</c:v>
                </c:pt>
                <c:pt idx="605">
                  <c:v>0.45669287382493395</c:v>
                </c:pt>
                <c:pt idx="606">
                  <c:v>-0.44910936690161013</c:v>
                </c:pt>
                <c:pt idx="607">
                  <c:v>1.0950445818145125</c:v>
                </c:pt>
                <c:pt idx="608">
                  <c:v>-5.2439750670924198E-2</c:v>
                </c:pt>
                <c:pt idx="609">
                  <c:v>0.53918971509934299</c:v>
                </c:pt>
                <c:pt idx="610">
                  <c:v>0.1113852572773348</c:v>
                </c:pt>
                <c:pt idx="611">
                  <c:v>0.91693291614728001</c:v>
                </c:pt>
                <c:pt idx="612">
                  <c:v>0.56120271103988095</c:v>
                </c:pt>
                <c:pt idx="613">
                  <c:v>-1.2598358889204775</c:v>
                </c:pt>
                <c:pt idx="614">
                  <c:v>0.21051859752440089</c:v>
                </c:pt>
                <c:pt idx="615">
                  <c:v>0.96744153790807597</c:v>
                </c:pt>
                <c:pt idx="616">
                  <c:v>-1.0629782863635007</c:v>
                </c:pt>
                <c:pt idx="617">
                  <c:v>-0.31877074519166887</c:v>
                </c:pt>
                <c:pt idx="618">
                  <c:v>-1.1449519200652261</c:v>
                </c:pt>
                <c:pt idx="619">
                  <c:v>0.43631283637762752</c:v>
                </c:pt>
                <c:pt idx="620">
                  <c:v>-0.94057227269181209</c:v>
                </c:pt>
                <c:pt idx="621">
                  <c:v>1.8625745445918422</c:v>
                </c:pt>
                <c:pt idx="622">
                  <c:v>-0.13400050403514635</c:v>
                </c:pt>
                <c:pt idx="623">
                  <c:v>-0.56064600973753886</c:v>
                </c:pt>
                <c:pt idx="624">
                  <c:v>-1.1281456809933057</c:v>
                </c:pt>
                <c:pt idx="625">
                  <c:v>-1.2312171385433157</c:v>
                </c:pt>
                <c:pt idx="626">
                  <c:v>-1.3674621244500935</c:v>
                </c:pt>
                <c:pt idx="627">
                  <c:v>0.43635032702763599</c:v>
                </c:pt>
                <c:pt idx="628">
                  <c:v>-0.76990166729119969</c:v>
                </c:pt>
                <c:pt idx="629">
                  <c:v>-0.64181768405442396</c:v>
                </c:pt>
                <c:pt idx="630">
                  <c:v>-4.4445835060909343E-2</c:v>
                </c:pt>
                <c:pt idx="631">
                  <c:v>0.66817944579004573</c:v>
                </c:pt>
                <c:pt idx="632">
                  <c:v>-0.30852425174113735</c:v>
                </c:pt>
                <c:pt idx="633">
                  <c:v>1.3454061981150578</c:v>
                </c:pt>
                <c:pt idx="634">
                  <c:v>-3.664398025687237E-2</c:v>
                </c:pt>
                <c:pt idx="635">
                  <c:v>-0.42037164147197648</c:v>
                </c:pt>
                <c:pt idx="636">
                  <c:v>9.6098984845068194E-2</c:v>
                </c:pt>
                <c:pt idx="637">
                  <c:v>0.27104445891830631</c:v>
                </c:pt>
                <c:pt idx="638">
                  <c:v>0.42887607526435395</c:v>
                </c:pt>
                <c:pt idx="639">
                  <c:v>-0.447001832935356</c:v>
                </c:pt>
                <c:pt idx="640">
                  <c:v>-0.32440553963550711</c:v>
                </c:pt>
                <c:pt idx="641">
                  <c:v>-1.2253315586214506</c:v>
                </c:pt>
                <c:pt idx="642">
                  <c:v>-0.83284561475183017</c:v>
                </c:pt>
                <c:pt idx="643">
                  <c:v>2.2155188606035674</c:v>
                </c:pt>
                <c:pt idx="644">
                  <c:v>-0.14652899359398872</c:v>
                </c:pt>
                <c:pt idx="645">
                  <c:v>-1.2156881462585849</c:v>
                </c:pt>
                <c:pt idx="646">
                  <c:v>0.52263839483970098</c:v>
                </c:pt>
                <c:pt idx="647">
                  <c:v>1.3162888141550004</c:v>
                </c:pt>
                <c:pt idx="648">
                  <c:v>-0.30276514016115746</c:v>
                </c:pt>
                <c:pt idx="649">
                  <c:v>0.70820798363787862</c:v>
                </c:pt>
                <c:pt idx="650">
                  <c:v>0.35683955400921658</c:v>
                </c:pt>
                <c:pt idx="651">
                  <c:v>-1.1191993677247716</c:v>
                </c:pt>
                <c:pt idx="652">
                  <c:v>1.5765032257413063</c:v>
                </c:pt>
                <c:pt idx="653">
                  <c:v>-1.2866724972731451</c:v>
                </c:pt>
                <c:pt idx="654">
                  <c:v>1.1524916921729018</c:v>
                </c:pt>
                <c:pt idx="655">
                  <c:v>-1.0373664476300568</c:v>
                </c:pt>
                <c:pt idx="656">
                  <c:v>6.3577649275464249E-2</c:v>
                </c:pt>
                <c:pt idx="657">
                  <c:v>-0.29831519670841866</c:v>
                </c:pt>
                <c:pt idx="658">
                  <c:v>2.4580082398804617</c:v>
                </c:pt>
                <c:pt idx="659">
                  <c:v>1.9093407972725032</c:v>
                </c:pt>
                <c:pt idx="660">
                  <c:v>0.25382100924537071</c:v>
                </c:pt>
                <c:pt idx="661">
                  <c:v>-0.84688623021040221</c:v>
                </c:pt>
                <c:pt idx="662">
                  <c:v>0.25828249798396202</c:v>
                </c:pt>
                <c:pt idx="663">
                  <c:v>0.47903223539400502</c:v>
                </c:pt>
                <c:pt idx="664">
                  <c:v>-0.91719918659270006</c:v>
                </c:pt>
                <c:pt idx="665">
                  <c:v>-0.54965468387033278</c:v>
                </c:pt>
                <c:pt idx="666">
                  <c:v>0.76618843888621924</c:v>
                </c:pt>
                <c:pt idx="667">
                  <c:v>-0.63050421186337302</c:v>
                </c:pt>
                <c:pt idx="668">
                  <c:v>-0.38947547455129017</c:v>
                </c:pt>
                <c:pt idx="669">
                  <c:v>-0.41510987621545442</c:v>
                </c:pt>
                <c:pt idx="670">
                  <c:v>-1.3547717518218005</c:v>
                </c:pt>
                <c:pt idx="671">
                  <c:v>-1.1510868364644513</c:v>
                </c:pt>
                <c:pt idx="672">
                  <c:v>-1.2048850420643813</c:v>
                </c:pt>
                <c:pt idx="673">
                  <c:v>-0.11333210747261058</c:v>
                </c:pt>
                <c:pt idx="674">
                  <c:v>0.85431124881444398</c:v>
                </c:pt>
                <c:pt idx="675">
                  <c:v>-0.67285999932743834</c:v>
                </c:pt>
                <c:pt idx="676">
                  <c:v>0.13508351818554842</c:v>
                </c:pt>
                <c:pt idx="677">
                  <c:v>0.27475363505086869</c:v>
                </c:pt>
                <c:pt idx="678">
                  <c:v>1.1193143759654609</c:v>
                </c:pt>
                <c:pt idx="679">
                  <c:v>0.64165197077617231</c:v>
                </c:pt>
                <c:pt idx="680">
                  <c:v>-0.30966143909031474</c:v>
                </c:pt>
                <c:pt idx="681">
                  <c:v>-0.51774204591536621</c:v>
                </c:pt>
                <c:pt idx="682">
                  <c:v>0.88756684048806633</c:v>
                </c:pt>
                <c:pt idx="683">
                  <c:v>1.831044289402463</c:v>
                </c:pt>
                <c:pt idx="684">
                  <c:v>0.8657109814789683</c:v>
                </c:pt>
                <c:pt idx="685">
                  <c:v>0.33978680020661123</c:v>
                </c:pt>
                <c:pt idx="686">
                  <c:v>0.62597894121399522</c:v>
                </c:pt>
                <c:pt idx="687">
                  <c:v>-1.0303598219537795</c:v>
                </c:pt>
                <c:pt idx="688">
                  <c:v>1.6109441976955792</c:v>
                </c:pt>
                <c:pt idx="689">
                  <c:v>-0.64795090570767599</c:v>
                </c:pt>
                <c:pt idx="690">
                  <c:v>0.66370364484166766</c:v>
                </c:pt>
                <c:pt idx="691">
                  <c:v>-0.7264903642162136</c:v>
                </c:pt>
                <c:pt idx="692">
                  <c:v>-0.45844562513226628</c:v>
                </c:pt>
                <c:pt idx="693">
                  <c:v>-1.3235208818008231</c:v>
                </c:pt>
                <c:pt idx="694">
                  <c:v>-0.1302508698589144</c:v>
                </c:pt>
                <c:pt idx="695">
                  <c:v>-0.17279747677762525</c:v>
                </c:pt>
                <c:pt idx="696">
                  <c:v>0.68462829526469704</c:v>
                </c:pt>
                <c:pt idx="697">
                  <c:v>-1.2474714109309468</c:v>
                </c:pt>
                <c:pt idx="698">
                  <c:v>-0.58387335011365471</c:v>
                </c:pt>
                <c:pt idx="699">
                  <c:v>0.77447421748606293</c:v>
                </c:pt>
                <c:pt idx="700">
                  <c:v>-1.2788528118563542</c:v>
                </c:pt>
                <c:pt idx="701">
                  <c:v>1.654679175636369</c:v>
                </c:pt>
                <c:pt idx="702">
                  <c:v>-1.2761579532460678</c:v>
                </c:pt>
                <c:pt idx="703">
                  <c:v>1.6476193062141513</c:v>
                </c:pt>
                <c:pt idx="704">
                  <c:v>-0.94631511985518246</c:v>
                </c:pt>
                <c:pt idx="705">
                  <c:v>0.6071359077154963</c:v>
                </c:pt>
                <c:pt idx="706">
                  <c:v>-0.8986251444379818</c:v>
                </c:pt>
                <c:pt idx="707">
                  <c:v>1.0859150919235798</c:v>
                </c:pt>
                <c:pt idx="708">
                  <c:v>-0.94911540797754701</c:v>
                </c:pt>
                <c:pt idx="709">
                  <c:v>-0.82813771869737263</c:v>
                </c:pt>
                <c:pt idx="710">
                  <c:v>-0.93481676886732556</c:v>
                </c:pt>
                <c:pt idx="711">
                  <c:v>-0.21793742927515045</c:v>
                </c:pt>
                <c:pt idx="712">
                  <c:v>-0.4192890314338808</c:v>
                </c:pt>
                <c:pt idx="713">
                  <c:v>-1.0797936667055197</c:v>
                </c:pt>
                <c:pt idx="714">
                  <c:v>-0.97717454314930985</c:v>
                </c:pt>
                <c:pt idx="715">
                  <c:v>0.97366444842374589</c:v>
                </c:pt>
                <c:pt idx="716">
                  <c:v>-1.0866213205611737</c:v>
                </c:pt>
                <c:pt idx="717">
                  <c:v>-0.81989784654705722</c:v>
                </c:pt>
                <c:pt idx="718">
                  <c:v>-0.62453602506595873</c:v>
                </c:pt>
                <c:pt idx="719">
                  <c:v>-1.2826348209446936</c:v>
                </c:pt>
                <c:pt idx="720">
                  <c:v>-1.3344631761302734</c:v>
                </c:pt>
                <c:pt idx="721">
                  <c:v>2.4282971503647968</c:v>
                </c:pt>
                <c:pt idx="722">
                  <c:v>-0.83053964746599696</c:v>
                </c:pt>
                <c:pt idx="723">
                  <c:v>0.27708485520996196</c:v>
                </c:pt>
                <c:pt idx="724">
                  <c:v>-0.56187890517140704</c:v>
                </c:pt>
                <c:pt idx="725">
                  <c:v>1.147571052207619</c:v>
                </c:pt>
                <c:pt idx="726">
                  <c:v>-8.3193744868556838E-2</c:v>
                </c:pt>
                <c:pt idx="727">
                  <c:v>0.58764046338617837</c:v>
                </c:pt>
                <c:pt idx="728">
                  <c:v>-0.71045674851023899</c:v>
                </c:pt>
                <c:pt idx="729">
                  <c:v>-1.2196783286674233</c:v>
                </c:pt>
                <c:pt idx="730">
                  <c:v>2.6618427919193026</c:v>
                </c:pt>
                <c:pt idx="731">
                  <c:v>-0.60093666582624006</c:v>
                </c:pt>
                <c:pt idx="732">
                  <c:v>2.3253999081540853</c:v>
                </c:pt>
                <c:pt idx="733">
                  <c:v>1.636386457345727</c:v>
                </c:pt>
                <c:pt idx="734">
                  <c:v>0.43745225721672287</c:v>
                </c:pt>
                <c:pt idx="735">
                  <c:v>0.39798756257531098</c:v>
                </c:pt>
                <c:pt idx="736">
                  <c:v>-1.0110718998555235</c:v>
                </c:pt>
                <c:pt idx="737">
                  <c:v>-0.28494489612712248</c:v>
                </c:pt>
                <c:pt idx="738">
                  <c:v>0.6410311202916128</c:v>
                </c:pt>
                <c:pt idx="739">
                  <c:v>1.3206997477632303</c:v>
                </c:pt>
                <c:pt idx="740">
                  <c:v>-0.72852246566486878</c:v>
                </c:pt>
                <c:pt idx="741">
                  <c:v>-1.1250740442020388</c:v>
                </c:pt>
                <c:pt idx="742">
                  <c:v>-0.30933939245165903</c:v>
                </c:pt>
                <c:pt idx="743">
                  <c:v>2.2155188606035674</c:v>
                </c:pt>
                <c:pt idx="744">
                  <c:v>0.19899255527092177</c:v>
                </c:pt>
                <c:pt idx="745">
                  <c:v>-0.26247305883049854</c:v>
                </c:pt>
                <c:pt idx="746">
                  <c:v>-0.57512301016619605</c:v>
                </c:pt>
                <c:pt idx="747">
                  <c:v>-1.1210224802378947</c:v>
                </c:pt>
                <c:pt idx="748">
                  <c:v>-0.69902341168545168</c:v>
                </c:pt>
                <c:pt idx="749">
                  <c:v>1.1083617257403318</c:v>
                </c:pt>
                <c:pt idx="750">
                  <c:v>1.7281140267855926</c:v>
                </c:pt>
                <c:pt idx="751">
                  <c:v>0.75003552301106591</c:v>
                </c:pt>
                <c:pt idx="752">
                  <c:v>6.3264434045202531E-2</c:v>
                </c:pt>
                <c:pt idx="753">
                  <c:v>-0.85772232745951416</c:v>
                </c:pt>
                <c:pt idx="754">
                  <c:v>-1.1158578897991986</c:v>
                </c:pt>
                <c:pt idx="755">
                  <c:v>1.2580077538015988</c:v>
                </c:pt>
                <c:pt idx="756">
                  <c:v>-1.1855541543858847</c:v>
                </c:pt>
                <c:pt idx="757">
                  <c:v>0.23546768674105178</c:v>
                </c:pt>
                <c:pt idx="758">
                  <c:v>0.57426097565628254</c:v>
                </c:pt>
                <c:pt idx="759">
                  <c:v>1.215594132074356</c:v>
                </c:pt>
                <c:pt idx="760">
                  <c:v>-0.44063932010490492</c:v>
                </c:pt>
                <c:pt idx="761">
                  <c:v>-1.3674287907118066</c:v>
                </c:pt>
                <c:pt idx="762">
                  <c:v>-0.71404220479472036</c:v>
                </c:pt>
                <c:pt idx="763">
                  <c:v>-1.3674621244500935</c:v>
                </c:pt>
                <c:pt idx="764">
                  <c:v>0.28077349594406825</c:v>
                </c:pt>
                <c:pt idx="765">
                  <c:v>-0.27200465568331827</c:v>
                </c:pt>
                <c:pt idx="766">
                  <c:v>1.1019085948594076</c:v>
                </c:pt>
                <c:pt idx="767">
                  <c:v>-0.85989820368202385</c:v>
                </c:pt>
                <c:pt idx="768">
                  <c:v>-0.30955547903737612</c:v>
                </c:pt>
                <c:pt idx="769">
                  <c:v>-0.79606264157585893</c:v>
                </c:pt>
                <c:pt idx="770">
                  <c:v>-0.12228223961112406</c:v>
                </c:pt>
                <c:pt idx="771">
                  <c:v>-0.97597125754093417</c:v>
                </c:pt>
                <c:pt idx="772">
                  <c:v>1.094614314782181</c:v>
                </c:pt>
                <c:pt idx="773">
                  <c:v>-4.4492783258715182E-2</c:v>
                </c:pt>
                <c:pt idx="774">
                  <c:v>1.3475912165951269</c:v>
                </c:pt>
                <c:pt idx="775">
                  <c:v>0.33958150791761543</c:v>
                </c:pt>
                <c:pt idx="776">
                  <c:v>-0.59309507109379045</c:v>
                </c:pt>
                <c:pt idx="777">
                  <c:v>0.84855479713318605</c:v>
                </c:pt>
                <c:pt idx="778">
                  <c:v>0.91937223660595402</c:v>
                </c:pt>
                <c:pt idx="779">
                  <c:v>0.35398060876155485</c:v>
                </c:pt>
                <c:pt idx="780">
                  <c:v>-0.51481406217625492</c:v>
                </c:pt>
                <c:pt idx="781">
                  <c:v>2.161568111882775</c:v>
                </c:pt>
                <c:pt idx="782">
                  <c:v>-1.0704849868110362</c:v>
                </c:pt>
                <c:pt idx="783">
                  <c:v>-0.70826014496553513</c:v>
                </c:pt>
                <c:pt idx="784">
                  <c:v>0.28267572210951353</c:v>
                </c:pt>
                <c:pt idx="785">
                  <c:v>1.0626699773690311</c:v>
                </c:pt>
                <c:pt idx="786">
                  <c:v>-1.0568281273824998</c:v>
                </c:pt>
                <c:pt idx="787">
                  <c:v>0.8424999056931618</c:v>
                </c:pt>
                <c:pt idx="788">
                  <c:v>-0.49048403794888212</c:v>
                </c:pt>
                <c:pt idx="789">
                  <c:v>-0.46107765136989176</c:v>
                </c:pt>
                <c:pt idx="790">
                  <c:v>-0.86243347349169186</c:v>
                </c:pt>
                <c:pt idx="791">
                  <c:v>1.6410136672939577</c:v>
                </c:pt>
                <c:pt idx="792">
                  <c:v>-0.83277822406783075</c:v>
                </c:pt>
                <c:pt idx="793">
                  <c:v>-0.79351689435556116</c:v>
                </c:pt>
                <c:pt idx="794">
                  <c:v>0.18238516571001678</c:v>
                </c:pt>
                <c:pt idx="795">
                  <c:v>-1.0412947824518477</c:v>
                </c:pt>
                <c:pt idx="796">
                  <c:v>-0.80075523983547192</c:v>
                </c:pt>
                <c:pt idx="797">
                  <c:v>0.52034533847880238</c:v>
                </c:pt>
                <c:pt idx="798">
                  <c:v>-0.83445429179511055</c:v>
                </c:pt>
                <c:pt idx="799">
                  <c:v>-0.30365814973803851</c:v>
                </c:pt>
                <c:pt idx="800">
                  <c:v>0.69847649079128626</c:v>
                </c:pt>
                <c:pt idx="801">
                  <c:v>0.17995297232375676</c:v>
                </c:pt>
                <c:pt idx="802">
                  <c:v>-1.3673004910351172</c:v>
                </c:pt>
                <c:pt idx="803">
                  <c:v>7.7257500685841501E-2</c:v>
                </c:pt>
                <c:pt idx="804">
                  <c:v>0.10102307098200305</c:v>
                </c:pt>
                <c:pt idx="805">
                  <c:v>-0.73989875226951973</c:v>
                </c:pt>
                <c:pt idx="806">
                  <c:v>-0.49115936283199269</c:v>
                </c:pt>
                <c:pt idx="807">
                  <c:v>0.14092616274886108</c:v>
                </c:pt>
                <c:pt idx="808">
                  <c:v>-0.11576229653243973</c:v>
                </c:pt>
                <c:pt idx="809">
                  <c:v>-0.66451556110281129</c:v>
                </c:pt>
                <c:pt idx="810">
                  <c:v>4.8229941372651942E-2</c:v>
                </c:pt>
                <c:pt idx="811">
                  <c:v>-3.5637110833334755E-2</c:v>
                </c:pt>
                <c:pt idx="812">
                  <c:v>0.86816869797823415</c:v>
                </c:pt>
                <c:pt idx="813">
                  <c:v>-1.1086040551489371</c:v>
                </c:pt>
                <c:pt idx="814">
                  <c:v>-0.37769290692553753</c:v>
                </c:pt>
                <c:pt idx="815">
                  <c:v>-0.72682413925886913</c:v>
                </c:pt>
                <c:pt idx="816">
                  <c:v>-1.287885265725349</c:v>
                </c:pt>
                <c:pt idx="817">
                  <c:v>1.0916547229460309</c:v>
                </c:pt>
                <c:pt idx="818">
                  <c:v>1.1703054591785118</c:v>
                </c:pt>
                <c:pt idx="819">
                  <c:v>0.3027865855987279</c:v>
                </c:pt>
                <c:pt idx="820">
                  <c:v>0.27975013988732439</c:v>
                </c:pt>
                <c:pt idx="821">
                  <c:v>-0.48970238053031218</c:v>
                </c:pt>
                <c:pt idx="822">
                  <c:v>0.77538542931735666</c:v>
                </c:pt>
                <c:pt idx="823">
                  <c:v>0.52851624657941199</c:v>
                </c:pt>
                <c:pt idx="824">
                  <c:v>1.4364938828586582</c:v>
                </c:pt>
                <c:pt idx="825">
                  <c:v>-0.40481045235245722</c:v>
                </c:pt>
                <c:pt idx="826">
                  <c:v>-0.88432142150899795</c:v>
                </c:pt>
                <c:pt idx="827">
                  <c:v>1.812948678943185</c:v>
                </c:pt>
                <c:pt idx="828">
                  <c:v>-0.75014160824850917</c:v>
                </c:pt>
                <c:pt idx="829">
                  <c:v>0.94211014514746838</c:v>
                </c:pt>
                <c:pt idx="830">
                  <c:v>0.80607215405966426</c:v>
                </c:pt>
                <c:pt idx="831">
                  <c:v>-0.82738339821048779</c:v>
                </c:pt>
                <c:pt idx="832">
                  <c:v>-1.3673890366081587</c:v>
                </c:pt>
                <c:pt idx="833">
                  <c:v>-0.82114476654532798</c:v>
                </c:pt>
                <c:pt idx="834">
                  <c:v>1.7473827281234069</c:v>
                </c:pt>
                <c:pt idx="835">
                  <c:v>-0.60528426996482065</c:v>
                </c:pt>
                <c:pt idx="836">
                  <c:v>0.30710666312792878</c:v>
                </c:pt>
                <c:pt idx="837">
                  <c:v>-0.42273076412164301</c:v>
                </c:pt>
                <c:pt idx="838">
                  <c:v>0.30501033364396973</c:v>
                </c:pt>
                <c:pt idx="839">
                  <c:v>-1.3674621244500935</c:v>
                </c:pt>
                <c:pt idx="840">
                  <c:v>-0.40467499243304172</c:v>
                </c:pt>
                <c:pt idx="841">
                  <c:v>-0.76955694624403492</c:v>
                </c:pt>
                <c:pt idx="842">
                  <c:v>1.4187314755900451</c:v>
                </c:pt>
                <c:pt idx="843">
                  <c:v>0.88985247435325143</c:v>
                </c:pt>
                <c:pt idx="844">
                  <c:v>-0.28302668759763033</c:v>
                </c:pt>
                <c:pt idx="845">
                  <c:v>-0.89438300459490261</c:v>
                </c:pt>
                <c:pt idx="846">
                  <c:v>-6.2373996786742943E-2</c:v>
                </c:pt>
                <c:pt idx="847">
                  <c:v>-1.1499411170837455</c:v>
                </c:pt>
                <c:pt idx="848">
                  <c:v>-1.1275616061290377</c:v>
                </c:pt>
                <c:pt idx="849">
                  <c:v>-0.10176659100466058</c:v>
                </c:pt>
                <c:pt idx="850">
                  <c:v>-1.1893769440606294</c:v>
                </c:pt>
                <c:pt idx="851">
                  <c:v>1.431602187168151</c:v>
                </c:pt>
                <c:pt idx="852">
                  <c:v>1.4387447661764634</c:v>
                </c:pt>
                <c:pt idx="853">
                  <c:v>0.26738633600736239</c:v>
                </c:pt>
                <c:pt idx="854">
                  <c:v>1.6120373953461162</c:v>
                </c:pt>
                <c:pt idx="855">
                  <c:v>-0.33646210523124542</c:v>
                </c:pt>
                <c:pt idx="856">
                  <c:v>-1.085286349132675</c:v>
                </c:pt>
                <c:pt idx="857">
                  <c:v>-1.3031978577422347</c:v>
                </c:pt>
                <c:pt idx="858">
                  <c:v>-1.2532358054068304</c:v>
                </c:pt>
                <c:pt idx="859">
                  <c:v>-6.5118893255483338E-3</c:v>
                </c:pt>
                <c:pt idx="860">
                  <c:v>0.52837182879950173</c:v>
                </c:pt>
                <c:pt idx="861">
                  <c:v>-1.2905789221591204</c:v>
                </c:pt>
                <c:pt idx="862">
                  <c:v>-0.20098492621925801</c:v>
                </c:pt>
                <c:pt idx="863">
                  <c:v>-2.5046069568686893E-2</c:v>
                </c:pt>
                <c:pt idx="864">
                  <c:v>1.6312534086224602</c:v>
                </c:pt>
                <c:pt idx="865">
                  <c:v>0.14825605034508857</c:v>
                </c:pt>
                <c:pt idx="866">
                  <c:v>-0.17955668741851163</c:v>
                </c:pt>
                <c:pt idx="867">
                  <c:v>-0.34858227074357839</c:v>
                </c:pt>
                <c:pt idx="868">
                  <c:v>-0.44484463980595557</c:v>
                </c:pt>
                <c:pt idx="869">
                  <c:v>1.8681400104779702</c:v>
                </c:pt>
                <c:pt idx="870">
                  <c:v>-0.90175558288359825</c:v>
                </c:pt>
                <c:pt idx="871">
                  <c:v>2.9231659732473956E-3</c:v>
                </c:pt>
                <c:pt idx="872">
                  <c:v>1.36441572369763</c:v>
                </c:pt>
                <c:pt idx="873">
                  <c:v>-0.5397744249298565</c:v>
                </c:pt>
                <c:pt idx="874">
                  <c:v>0.19188924821818742</c:v>
                </c:pt>
                <c:pt idx="875">
                  <c:v>0.30427215574561467</c:v>
                </c:pt>
                <c:pt idx="876">
                  <c:v>-1.0777586732803099</c:v>
                </c:pt>
                <c:pt idx="877">
                  <c:v>-0.81996675580436873</c:v>
                </c:pt>
                <c:pt idx="878">
                  <c:v>0.25392200525082981</c:v>
                </c:pt>
                <c:pt idx="879">
                  <c:v>-1.0872658955589767</c:v>
                </c:pt>
                <c:pt idx="880">
                  <c:v>-0.81018119942098488</c:v>
                </c:pt>
                <c:pt idx="881">
                  <c:v>-0.10378121441682801</c:v>
                </c:pt>
                <c:pt idx="882">
                  <c:v>-0.2411500405943913</c:v>
                </c:pt>
                <c:pt idx="883">
                  <c:v>2.0827374679734496</c:v>
                </c:pt>
                <c:pt idx="884">
                  <c:v>0.46150311821712048</c:v>
                </c:pt>
                <c:pt idx="885">
                  <c:v>-0.67144453223379763</c:v>
                </c:pt>
                <c:pt idx="886">
                  <c:v>-1.0340903991284254</c:v>
                </c:pt>
                <c:pt idx="887">
                  <c:v>9.5618821386824177E-2</c:v>
                </c:pt>
                <c:pt idx="888">
                  <c:v>-0.34029265333514719</c:v>
                </c:pt>
                <c:pt idx="889">
                  <c:v>-0.65040812560685157</c:v>
                </c:pt>
                <c:pt idx="890">
                  <c:v>-0.80823970118249355</c:v>
                </c:pt>
                <c:pt idx="891">
                  <c:v>-0.41871933857361265</c:v>
                </c:pt>
                <c:pt idx="892">
                  <c:v>1.7841940670114387</c:v>
                </c:pt>
                <c:pt idx="893">
                  <c:v>-0.97300578940803439</c:v>
                </c:pt>
                <c:pt idx="894">
                  <c:v>-1.1976202533311298</c:v>
                </c:pt>
                <c:pt idx="895">
                  <c:v>-0.90984734762741126</c:v>
                </c:pt>
                <c:pt idx="896">
                  <c:v>-0.84083974558371666</c:v>
                </c:pt>
                <c:pt idx="897">
                  <c:v>-1.2739619451970126</c:v>
                </c:pt>
                <c:pt idx="898">
                  <c:v>2.1942119750591154</c:v>
                </c:pt>
                <c:pt idx="899">
                  <c:v>-1.3310951717906059</c:v>
                </c:pt>
                <c:pt idx="900">
                  <c:v>0.6763561135728271</c:v>
                </c:pt>
                <c:pt idx="901">
                  <c:v>0.50945732260267496</c:v>
                </c:pt>
                <c:pt idx="902">
                  <c:v>-0.66380953888554739</c:v>
                </c:pt>
                <c:pt idx="903">
                  <c:v>-0.99789779255969413</c:v>
                </c:pt>
                <c:pt idx="904">
                  <c:v>0.36900982829685153</c:v>
                </c:pt>
                <c:pt idx="905">
                  <c:v>-1.3674621244500935</c:v>
                </c:pt>
                <c:pt idx="906">
                  <c:v>5.0234976038112319E-2</c:v>
                </c:pt>
                <c:pt idx="907">
                  <c:v>0.13322504855284295</c:v>
                </c:pt>
                <c:pt idx="908">
                  <c:v>-1.3674621244500935</c:v>
                </c:pt>
                <c:pt idx="909">
                  <c:v>0.52712029195074239</c:v>
                </c:pt>
                <c:pt idx="910">
                  <c:v>-0.6254321452270688</c:v>
                </c:pt>
                <c:pt idx="911">
                  <c:v>-0.91994778640994967</c:v>
                </c:pt>
                <c:pt idx="912">
                  <c:v>-0.38562915310127094</c:v>
                </c:pt>
                <c:pt idx="913">
                  <c:v>0.37076142961176844</c:v>
                </c:pt>
                <c:pt idx="914">
                  <c:v>0.45917997669150273</c:v>
                </c:pt>
                <c:pt idx="915">
                  <c:v>-0.91736749121061056</c:v>
                </c:pt>
                <c:pt idx="916">
                  <c:v>-1.1544444152944404</c:v>
                </c:pt>
                <c:pt idx="917">
                  <c:v>0.89232481898725702</c:v>
                </c:pt>
                <c:pt idx="918">
                  <c:v>1.0582702974449847</c:v>
                </c:pt>
                <c:pt idx="919">
                  <c:v>-0.13059928112473052</c:v>
                </c:pt>
                <c:pt idx="920">
                  <c:v>1.2707048162766763</c:v>
                </c:pt>
                <c:pt idx="921">
                  <c:v>1.816119968771513</c:v>
                </c:pt>
                <c:pt idx="922">
                  <c:v>-1.2871104707270415</c:v>
                </c:pt>
                <c:pt idx="923">
                  <c:v>1.7064328160473676</c:v>
                </c:pt>
                <c:pt idx="924">
                  <c:v>-0.88732062689834112</c:v>
                </c:pt>
                <c:pt idx="925">
                  <c:v>-1.2569508292444813</c:v>
                </c:pt>
                <c:pt idx="926">
                  <c:v>1.5977464216675907</c:v>
                </c:pt>
                <c:pt idx="927">
                  <c:v>-0.491112216529071</c:v>
                </c:pt>
                <c:pt idx="928">
                  <c:v>1.5487771221728854</c:v>
                </c:pt>
                <c:pt idx="929">
                  <c:v>-0.81843951206639609</c:v>
                </c:pt>
                <c:pt idx="930">
                  <c:v>-0.20993371543943121</c:v>
                </c:pt>
                <c:pt idx="931">
                  <c:v>-0.87747167013597449</c:v>
                </c:pt>
                <c:pt idx="932">
                  <c:v>2.1268555641479998</c:v>
                </c:pt>
                <c:pt idx="933">
                  <c:v>-9.7270536416837222E-2</c:v>
                </c:pt>
                <c:pt idx="934">
                  <c:v>-0.72706740764291844</c:v>
                </c:pt>
                <c:pt idx="935">
                  <c:v>0.55283862182523535</c:v>
                </c:pt>
                <c:pt idx="936">
                  <c:v>-0.44895319130587236</c:v>
                </c:pt>
                <c:pt idx="937">
                  <c:v>-0.68859042929000003</c:v>
                </c:pt>
                <c:pt idx="938">
                  <c:v>-0.85893450985401654</c:v>
                </c:pt>
                <c:pt idx="939">
                  <c:v>1.9486578155121277</c:v>
                </c:pt>
                <c:pt idx="940">
                  <c:v>1.2394237529932361</c:v>
                </c:pt>
                <c:pt idx="941">
                  <c:v>0.4223410337629443</c:v>
                </c:pt>
                <c:pt idx="942">
                  <c:v>0.72361614865480717</c:v>
                </c:pt>
                <c:pt idx="943">
                  <c:v>-0.40271323262871522</c:v>
                </c:pt>
                <c:pt idx="944">
                  <c:v>2.7689744915616319</c:v>
                </c:pt>
                <c:pt idx="945">
                  <c:v>-0.64457341150104774</c:v>
                </c:pt>
                <c:pt idx="946">
                  <c:v>-0.48498583558900826</c:v>
                </c:pt>
                <c:pt idx="947">
                  <c:v>1.0581271647849535</c:v>
                </c:pt>
                <c:pt idx="948">
                  <c:v>0.47411748551891097</c:v>
                </c:pt>
                <c:pt idx="949">
                  <c:v>1.5934175352717881</c:v>
                </c:pt>
                <c:pt idx="950">
                  <c:v>-1.2010827834245308</c:v>
                </c:pt>
                <c:pt idx="951">
                  <c:v>-0.67889035208975812</c:v>
                </c:pt>
                <c:pt idx="952">
                  <c:v>-1.3674621244500935</c:v>
                </c:pt>
                <c:pt idx="953">
                  <c:v>-0.90480239800870454</c:v>
                </c:pt>
                <c:pt idx="954">
                  <c:v>-1.2522694430939678</c:v>
                </c:pt>
                <c:pt idx="955">
                  <c:v>1.3686783731020609</c:v>
                </c:pt>
                <c:pt idx="956">
                  <c:v>-0.95021188362036169</c:v>
                </c:pt>
                <c:pt idx="957">
                  <c:v>-0.42529463701800968</c:v>
                </c:pt>
                <c:pt idx="958">
                  <c:v>1.0247018032534911</c:v>
                </c:pt>
                <c:pt idx="959">
                  <c:v>-0.60086093821741327</c:v>
                </c:pt>
                <c:pt idx="960">
                  <c:v>-1.1598714085795447</c:v>
                </c:pt>
                <c:pt idx="961">
                  <c:v>-0.90956230149388506</c:v>
                </c:pt>
                <c:pt idx="962">
                  <c:v>0.17188451384983167</c:v>
                </c:pt>
                <c:pt idx="963">
                  <c:v>1.5902761421747691</c:v>
                </c:pt>
                <c:pt idx="964">
                  <c:v>0.71750103637371565</c:v>
                </c:pt>
                <c:pt idx="965">
                  <c:v>0.92399951540016811</c:v>
                </c:pt>
                <c:pt idx="966">
                  <c:v>1.1512300774006305</c:v>
                </c:pt>
                <c:pt idx="967">
                  <c:v>0.93922108249317282</c:v>
                </c:pt>
                <c:pt idx="968">
                  <c:v>-1.3116617115312394</c:v>
                </c:pt>
                <c:pt idx="969">
                  <c:v>-0.76795633765087357</c:v>
                </c:pt>
                <c:pt idx="970">
                  <c:v>-1.3324793757553017</c:v>
                </c:pt>
                <c:pt idx="971">
                  <c:v>0.46484654602033598</c:v>
                </c:pt>
                <c:pt idx="972">
                  <c:v>1.2500471879116735</c:v>
                </c:pt>
                <c:pt idx="973">
                  <c:v>-0.92947655350996028</c:v>
                </c:pt>
                <c:pt idx="974">
                  <c:v>-0.91013155230722687</c:v>
                </c:pt>
                <c:pt idx="975">
                  <c:v>-0.1516566785546756</c:v>
                </c:pt>
                <c:pt idx="976">
                  <c:v>-0.57697829239786902</c:v>
                </c:pt>
                <c:pt idx="977">
                  <c:v>0.6183069295914706</c:v>
                </c:pt>
                <c:pt idx="978">
                  <c:v>-0.46263995858464996</c:v>
                </c:pt>
                <c:pt idx="979">
                  <c:v>-1.3674621244500935</c:v>
                </c:pt>
                <c:pt idx="980">
                  <c:v>1.1577949059227879</c:v>
                </c:pt>
                <c:pt idx="981">
                  <c:v>-0.38437437828180065</c:v>
                </c:pt>
                <c:pt idx="982">
                  <c:v>2.447529461970396</c:v>
                </c:pt>
                <c:pt idx="983">
                  <c:v>1.4274627741184889</c:v>
                </c:pt>
                <c:pt idx="984">
                  <c:v>-0.7797330589456879</c:v>
                </c:pt>
                <c:pt idx="985">
                  <c:v>-0.54472377796498905</c:v>
                </c:pt>
                <c:pt idx="986">
                  <c:v>-0.92821859461711431</c:v>
                </c:pt>
                <c:pt idx="987">
                  <c:v>0.81846661943767895</c:v>
                </c:pt>
                <c:pt idx="988">
                  <c:v>0.6760774534706101</c:v>
                </c:pt>
                <c:pt idx="989">
                  <c:v>-0.71903685436022113</c:v>
                </c:pt>
                <c:pt idx="990">
                  <c:v>-9.3461744137408473E-2</c:v>
                </c:pt>
                <c:pt idx="991">
                  <c:v>-1.3514623564948667</c:v>
                </c:pt>
                <c:pt idx="992">
                  <c:v>-0.85285829092040277</c:v>
                </c:pt>
                <c:pt idx="993">
                  <c:v>0.17536057147517017</c:v>
                </c:pt>
                <c:pt idx="994">
                  <c:v>-0.55353541392994599</c:v>
                </c:pt>
                <c:pt idx="995">
                  <c:v>1.0633011791961664</c:v>
                </c:pt>
                <c:pt idx="996">
                  <c:v>-1.3285424419766645</c:v>
                </c:pt>
                <c:pt idx="997">
                  <c:v>-1.1086943436225318</c:v>
                </c:pt>
                <c:pt idx="998">
                  <c:v>1.1266092942443648</c:v>
                </c:pt>
                <c:pt idx="999">
                  <c:v>0.67748542999205608</c:v>
                </c:pt>
                <c:pt idx="1000">
                  <c:v>-2.9350077680587817E-2</c:v>
                </c:pt>
                <c:pt idx="1001">
                  <c:v>-0.50014364006699397</c:v>
                </c:pt>
                <c:pt idx="1002">
                  <c:v>-0.44769985768720566</c:v>
                </c:pt>
                <c:pt idx="1003">
                  <c:v>-1.1383362172439297</c:v>
                </c:pt>
                <c:pt idx="1004">
                  <c:v>-0.72419416748254306</c:v>
                </c:pt>
                <c:pt idx="1005">
                  <c:v>1.563193023767234</c:v>
                </c:pt>
                <c:pt idx="1006">
                  <c:v>-0.73162054885512107</c:v>
                </c:pt>
                <c:pt idx="1007">
                  <c:v>-1.0276036095657699</c:v>
                </c:pt>
                <c:pt idx="1008">
                  <c:v>7.248179708413989E-2</c:v>
                </c:pt>
                <c:pt idx="1009">
                  <c:v>-0.34857644245069708</c:v>
                </c:pt>
                <c:pt idx="1010">
                  <c:v>-2.2658486392367398E-2</c:v>
                </c:pt>
                <c:pt idx="1011">
                  <c:v>-0.53830105817575946</c:v>
                </c:pt>
                <c:pt idx="1012">
                  <c:v>-0.54356197352175828</c:v>
                </c:pt>
                <c:pt idx="1013">
                  <c:v>2.2847978122339865</c:v>
                </c:pt>
                <c:pt idx="1014">
                  <c:v>2.3488825109447844</c:v>
                </c:pt>
                <c:pt idx="1015">
                  <c:v>-1.345597918328679</c:v>
                </c:pt>
                <c:pt idx="1016">
                  <c:v>-0.86054134179836661</c:v>
                </c:pt>
                <c:pt idx="1017">
                  <c:v>-0.52223646582221872</c:v>
                </c:pt>
                <c:pt idx="1018">
                  <c:v>-1.5258503316931958E-2</c:v>
                </c:pt>
                <c:pt idx="1019">
                  <c:v>-0.51686694716297232</c:v>
                </c:pt>
                <c:pt idx="1020">
                  <c:v>-0.74561480060101137</c:v>
                </c:pt>
                <c:pt idx="1021">
                  <c:v>1.0755442275542804</c:v>
                </c:pt>
                <c:pt idx="1022">
                  <c:v>0.43292829342926453</c:v>
                </c:pt>
                <c:pt idx="1023">
                  <c:v>-1.299501350984589</c:v>
                </c:pt>
                <c:pt idx="1024">
                  <c:v>-1.3538128252071464</c:v>
                </c:pt>
                <c:pt idx="1025">
                  <c:v>0.10377754624925581</c:v>
                </c:pt>
                <c:pt idx="1026">
                  <c:v>-1.1686644954001049</c:v>
                </c:pt>
                <c:pt idx="1027">
                  <c:v>1.7908870101436367</c:v>
                </c:pt>
                <c:pt idx="1028">
                  <c:v>1.2259781215606431</c:v>
                </c:pt>
                <c:pt idx="1029">
                  <c:v>0.97723648515509742</c:v>
                </c:pt>
                <c:pt idx="1030">
                  <c:v>-1.3673188524880051</c:v>
                </c:pt>
                <c:pt idx="1031">
                  <c:v>-0.22031074976838594</c:v>
                </c:pt>
                <c:pt idx="1032">
                  <c:v>5.0835094777003332E-3</c:v>
                </c:pt>
                <c:pt idx="1033">
                  <c:v>3.5897528539466775E-2</c:v>
                </c:pt>
                <c:pt idx="1034">
                  <c:v>2.7370421112913546</c:v>
                </c:pt>
                <c:pt idx="1035">
                  <c:v>-0.86107404493688333</c:v>
                </c:pt>
                <c:pt idx="1036">
                  <c:v>-0.60788218462998356</c:v>
                </c:pt>
                <c:pt idx="1037">
                  <c:v>-1.2804409148432843</c:v>
                </c:pt>
                <c:pt idx="1038">
                  <c:v>2.0889581097424741</c:v>
                </c:pt>
                <c:pt idx="1039">
                  <c:v>-0.82170474526667447</c:v>
                </c:pt>
                <c:pt idx="1040">
                  <c:v>-0.18523192772320393</c:v>
                </c:pt>
                <c:pt idx="1041">
                  <c:v>0.91193332068564104</c:v>
                </c:pt>
                <c:pt idx="1042">
                  <c:v>0.45958668846641809</c:v>
                </c:pt>
                <c:pt idx="1043">
                  <c:v>1.6620110235201542</c:v>
                </c:pt>
                <c:pt idx="1044">
                  <c:v>-0.77287587707806582</c:v>
                </c:pt>
                <c:pt idx="1045">
                  <c:v>0.7234661299641576</c:v>
                </c:pt>
                <c:pt idx="1046">
                  <c:v>-0.10427081990561676</c:v>
                </c:pt>
                <c:pt idx="1047">
                  <c:v>1.1306031614404695</c:v>
                </c:pt>
                <c:pt idx="1048">
                  <c:v>-0.86435038880253356</c:v>
                </c:pt>
                <c:pt idx="1049">
                  <c:v>-0.54818561785107334</c:v>
                </c:pt>
                <c:pt idx="1050">
                  <c:v>0.74687089301549547</c:v>
                </c:pt>
                <c:pt idx="1051">
                  <c:v>0.49010039334399891</c:v>
                </c:pt>
                <c:pt idx="1052">
                  <c:v>1.1159434518096782</c:v>
                </c:pt>
                <c:pt idx="1053">
                  <c:v>-0.70623878699577269</c:v>
                </c:pt>
                <c:pt idx="1054">
                  <c:v>-4.5408388453270096E-2</c:v>
                </c:pt>
                <c:pt idx="1055">
                  <c:v>-0.74434090341389991</c:v>
                </c:pt>
                <c:pt idx="1056">
                  <c:v>0.23397575057979739</c:v>
                </c:pt>
                <c:pt idx="1057">
                  <c:v>0.31292941011927361</c:v>
                </c:pt>
                <c:pt idx="1058">
                  <c:v>0.85025071289566478</c:v>
                </c:pt>
                <c:pt idx="1059">
                  <c:v>0.26897367867007288</c:v>
                </c:pt>
                <c:pt idx="1060">
                  <c:v>-0.24560589424189791</c:v>
                </c:pt>
                <c:pt idx="1061">
                  <c:v>-0.16231088117045772</c:v>
                </c:pt>
                <c:pt idx="1062">
                  <c:v>0.63769940267889758</c:v>
                </c:pt>
                <c:pt idx="1063">
                  <c:v>0.73126220668493147</c:v>
                </c:pt>
                <c:pt idx="1064">
                  <c:v>-0.11322369175416833</c:v>
                </c:pt>
                <c:pt idx="1065">
                  <c:v>1.538197047320472</c:v>
                </c:pt>
                <c:pt idx="1066">
                  <c:v>3.720940824273429E-2</c:v>
                </c:pt>
                <c:pt idx="1067">
                  <c:v>-0.36898990082608024</c:v>
                </c:pt>
                <c:pt idx="1068">
                  <c:v>-0.94446418539471477</c:v>
                </c:pt>
                <c:pt idx="1069">
                  <c:v>-0.98774903007853998</c:v>
                </c:pt>
                <c:pt idx="1070">
                  <c:v>1.3700582257153995</c:v>
                </c:pt>
                <c:pt idx="1071">
                  <c:v>1.5358719418268247</c:v>
                </c:pt>
                <c:pt idx="1072">
                  <c:v>-0.65895181920535251</c:v>
                </c:pt>
                <c:pt idx="1073">
                  <c:v>-0.39046523374468589</c:v>
                </c:pt>
                <c:pt idx="1074">
                  <c:v>-0.8537797497765296</c:v>
                </c:pt>
                <c:pt idx="1075">
                  <c:v>2.3239513905895564</c:v>
                </c:pt>
                <c:pt idx="1076">
                  <c:v>-1.0387085669572187</c:v>
                </c:pt>
                <c:pt idx="1077">
                  <c:v>0.30146564721668417</c:v>
                </c:pt>
                <c:pt idx="1078">
                  <c:v>-1.169936611046589</c:v>
                </c:pt>
                <c:pt idx="1079">
                  <c:v>-1.2321579631123869</c:v>
                </c:pt>
                <c:pt idx="1080">
                  <c:v>-3.7132203885953653E-2</c:v>
                </c:pt>
                <c:pt idx="1081">
                  <c:v>1.639514305234776</c:v>
                </c:pt>
                <c:pt idx="1082">
                  <c:v>-0.50207361929109162</c:v>
                </c:pt>
                <c:pt idx="1083">
                  <c:v>-0.66058958938792089</c:v>
                </c:pt>
                <c:pt idx="1084">
                  <c:v>-0.19828180758916036</c:v>
                </c:pt>
                <c:pt idx="1085">
                  <c:v>-1.3674621244500935</c:v>
                </c:pt>
                <c:pt idx="1086">
                  <c:v>-0.94758176735980726</c:v>
                </c:pt>
                <c:pt idx="1087">
                  <c:v>-4.7931551222700965E-2</c:v>
                </c:pt>
                <c:pt idx="1088">
                  <c:v>-0.68372577245600497</c:v>
                </c:pt>
                <c:pt idx="1089">
                  <c:v>1.3741641223326293</c:v>
                </c:pt>
                <c:pt idx="1090">
                  <c:v>1.2230986931530456</c:v>
                </c:pt>
                <c:pt idx="1091">
                  <c:v>-0.66327940346186254</c:v>
                </c:pt>
                <c:pt idx="1092">
                  <c:v>3.7555934073142408E-2</c:v>
                </c:pt>
                <c:pt idx="1093">
                  <c:v>-1.1795600325551927</c:v>
                </c:pt>
                <c:pt idx="1094">
                  <c:v>-0.23623772989758057</c:v>
                </c:pt>
                <c:pt idx="1095">
                  <c:v>-1.0440790222866529</c:v>
                </c:pt>
                <c:pt idx="1096">
                  <c:v>-8.6831748958681718E-2</c:v>
                </c:pt>
                <c:pt idx="1097">
                  <c:v>1.0196343608865632</c:v>
                </c:pt>
                <c:pt idx="1098">
                  <c:v>0.88892030367965047</c:v>
                </c:pt>
                <c:pt idx="1099">
                  <c:v>0.945919457776493</c:v>
                </c:pt>
                <c:pt idx="1100">
                  <c:v>-0.51213032791467328</c:v>
                </c:pt>
                <c:pt idx="1101">
                  <c:v>-1.085346578542945</c:v>
                </c:pt>
                <c:pt idx="1102">
                  <c:v>1.5224432448853151</c:v>
                </c:pt>
                <c:pt idx="1103">
                  <c:v>2.7271915808823062</c:v>
                </c:pt>
                <c:pt idx="1104">
                  <c:v>-0.7709635831206243</c:v>
                </c:pt>
                <c:pt idx="1105">
                  <c:v>-0.33006297685254427</c:v>
                </c:pt>
                <c:pt idx="1106">
                  <c:v>0.18550551610571434</c:v>
                </c:pt>
                <c:pt idx="1107">
                  <c:v>-0.21826791730440323</c:v>
                </c:pt>
                <c:pt idx="1108">
                  <c:v>1.4311682602850593</c:v>
                </c:pt>
                <c:pt idx="1109">
                  <c:v>-1.0568598637344981</c:v>
                </c:pt>
                <c:pt idx="1110">
                  <c:v>0.44211298943058991</c:v>
                </c:pt>
                <c:pt idx="1111">
                  <c:v>-0.70787186443687522</c:v>
                </c:pt>
                <c:pt idx="1112">
                  <c:v>1.2494114190026566</c:v>
                </c:pt>
                <c:pt idx="1113">
                  <c:v>-0.23822307533562007</c:v>
                </c:pt>
                <c:pt idx="1114">
                  <c:v>1.4956575858187728</c:v>
                </c:pt>
                <c:pt idx="1115">
                  <c:v>1.5206361781863809</c:v>
                </c:pt>
                <c:pt idx="1116">
                  <c:v>-1.3674621244500935</c:v>
                </c:pt>
                <c:pt idx="1117">
                  <c:v>0.56612047748529848</c:v>
                </c:pt>
                <c:pt idx="1118">
                  <c:v>0.2240190395841937</c:v>
                </c:pt>
                <c:pt idx="1119">
                  <c:v>-0.53809069556327882</c:v>
                </c:pt>
                <c:pt idx="1120">
                  <c:v>-0.26724992525625885</c:v>
                </c:pt>
                <c:pt idx="1121">
                  <c:v>-0.86348233858237422</c:v>
                </c:pt>
                <c:pt idx="1122">
                  <c:v>-0.16479350533337428</c:v>
                </c:pt>
                <c:pt idx="1123">
                  <c:v>0.3304411530646762</c:v>
                </c:pt>
                <c:pt idx="1124">
                  <c:v>1.1425475876754045</c:v>
                </c:pt>
                <c:pt idx="1125">
                  <c:v>0.79851315703947112</c:v>
                </c:pt>
                <c:pt idx="1126">
                  <c:v>1.152478765557579</c:v>
                </c:pt>
                <c:pt idx="1127">
                  <c:v>0.30127714310194798</c:v>
                </c:pt>
                <c:pt idx="1128">
                  <c:v>1.149755710975042</c:v>
                </c:pt>
                <c:pt idx="1129">
                  <c:v>1.9820557243712271</c:v>
                </c:pt>
                <c:pt idx="1130">
                  <c:v>-0.69406553244411007</c:v>
                </c:pt>
                <c:pt idx="1131">
                  <c:v>0.68530705242270296</c:v>
                </c:pt>
                <c:pt idx="1132">
                  <c:v>-0.56809262921789738</c:v>
                </c:pt>
                <c:pt idx="1133">
                  <c:v>-0.10011649292186674</c:v>
                </c:pt>
                <c:pt idx="1134">
                  <c:v>1.0522330120843095</c:v>
                </c:pt>
                <c:pt idx="1135">
                  <c:v>-0.94281340626096355</c:v>
                </c:pt>
                <c:pt idx="1136">
                  <c:v>8.6005263290093517E-2</c:v>
                </c:pt>
                <c:pt idx="1137">
                  <c:v>-0.83568739485080801</c:v>
                </c:pt>
                <c:pt idx="1138">
                  <c:v>1.5021731096042228</c:v>
                </c:pt>
                <c:pt idx="1139">
                  <c:v>-1.055527354105811</c:v>
                </c:pt>
                <c:pt idx="1140">
                  <c:v>0.11491334521942159</c:v>
                </c:pt>
                <c:pt idx="1141">
                  <c:v>-0.27210952081274875</c:v>
                </c:pt>
                <c:pt idx="1142">
                  <c:v>-1.3081655110597752</c:v>
                </c:pt>
                <c:pt idx="1143">
                  <c:v>-0.12134928258144345</c:v>
                </c:pt>
                <c:pt idx="1144">
                  <c:v>1.0850731889973788</c:v>
                </c:pt>
                <c:pt idx="1145">
                  <c:v>1.6169093011384048</c:v>
                </c:pt>
                <c:pt idx="1146">
                  <c:v>-0.52338994797144422</c:v>
                </c:pt>
                <c:pt idx="1147">
                  <c:v>-0.74195406157058386</c:v>
                </c:pt>
                <c:pt idx="1148">
                  <c:v>0.54204620099304313</c:v>
                </c:pt>
                <c:pt idx="1149">
                  <c:v>-0.38311950316885623</c:v>
                </c:pt>
                <c:pt idx="1150">
                  <c:v>0.81098069164486053</c:v>
                </c:pt>
                <c:pt idx="1151">
                  <c:v>1.9223199728522629</c:v>
                </c:pt>
                <c:pt idx="1152">
                  <c:v>-1.3048819665731366</c:v>
                </c:pt>
                <c:pt idx="1153">
                  <c:v>-1.1681050444788745</c:v>
                </c:pt>
                <c:pt idx="1154">
                  <c:v>2.0205918032302987</c:v>
                </c:pt>
                <c:pt idx="1155">
                  <c:v>-1.2998469820564214</c:v>
                </c:pt>
                <c:pt idx="1156">
                  <c:v>2.4479971549927795</c:v>
                </c:pt>
                <c:pt idx="1157">
                  <c:v>-1.1749146944523186</c:v>
                </c:pt>
                <c:pt idx="1158">
                  <c:v>0.22911239550251544</c:v>
                </c:pt>
                <c:pt idx="1159">
                  <c:v>1.675779609613179</c:v>
                </c:pt>
                <c:pt idx="1160">
                  <c:v>1.9353582798272959</c:v>
                </c:pt>
                <c:pt idx="1161">
                  <c:v>-0.26737837613613358</c:v>
                </c:pt>
                <c:pt idx="1162">
                  <c:v>0.36449085179690638</c:v>
                </c:pt>
                <c:pt idx="1163">
                  <c:v>-0.78433376926081411</c:v>
                </c:pt>
                <c:pt idx="1164">
                  <c:v>-0.99582584043347644</c:v>
                </c:pt>
                <c:pt idx="1165">
                  <c:v>0.86369221206719649</c:v>
                </c:pt>
                <c:pt idx="1166">
                  <c:v>1.2473599322925455</c:v>
                </c:pt>
                <c:pt idx="1167">
                  <c:v>-8.4935806708335795E-2</c:v>
                </c:pt>
                <c:pt idx="1168">
                  <c:v>1.1152662198735912</c:v>
                </c:pt>
                <c:pt idx="1169">
                  <c:v>-0.67838897765932504</c:v>
                </c:pt>
                <c:pt idx="1170">
                  <c:v>0.83975257856088759</c:v>
                </c:pt>
                <c:pt idx="1171">
                  <c:v>-0.20913215347049505</c:v>
                </c:pt>
                <c:pt idx="1172">
                  <c:v>0.43924236869935029</c:v>
                </c:pt>
                <c:pt idx="1173">
                  <c:v>-0.57756803074468199</c:v>
                </c:pt>
                <c:pt idx="1174">
                  <c:v>-1.1962834439653125</c:v>
                </c:pt>
                <c:pt idx="1175">
                  <c:v>-1.0940330146890043</c:v>
                </c:pt>
                <c:pt idx="1176">
                  <c:v>1.843996489790485</c:v>
                </c:pt>
                <c:pt idx="1177">
                  <c:v>0.37616230811998258</c:v>
                </c:pt>
                <c:pt idx="1178">
                  <c:v>-0.31247883805447857</c:v>
                </c:pt>
                <c:pt idx="1179">
                  <c:v>-1.1023436615518867</c:v>
                </c:pt>
                <c:pt idx="1180">
                  <c:v>-1.2855956793130459</c:v>
                </c:pt>
                <c:pt idx="1181">
                  <c:v>1.3328432678886613</c:v>
                </c:pt>
                <c:pt idx="1182">
                  <c:v>1.6839224995567874</c:v>
                </c:pt>
                <c:pt idx="1183">
                  <c:v>0.26964947709343445</c:v>
                </c:pt>
                <c:pt idx="1184">
                  <c:v>-0.27830105150626966</c:v>
                </c:pt>
                <c:pt idx="1185">
                  <c:v>0.12175497699180164</c:v>
                </c:pt>
                <c:pt idx="1186">
                  <c:v>1.5804367364757446</c:v>
                </c:pt>
                <c:pt idx="1187">
                  <c:v>2.2334445515398418</c:v>
                </c:pt>
                <c:pt idx="1188">
                  <c:v>-1.1760431801614155</c:v>
                </c:pt>
                <c:pt idx="1189">
                  <c:v>-0.75943990729657396</c:v>
                </c:pt>
                <c:pt idx="1190">
                  <c:v>-1.0020535279294542</c:v>
                </c:pt>
                <c:pt idx="1191">
                  <c:v>2.1585618642686768</c:v>
                </c:pt>
                <c:pt idx="1192">
                  <c:v>-0.99177702460874784</c:v>
                </c:pt>
                <c:pt idx="1193">
                  <c:v>-4.8379750030847789E-2</c:v>
                </c:pt>
                <c:pt idx="1194">
                  <c:v>-1.0197950485388239</c:v>
                </c:pt>
                <c:pt idx="1195">
                  <c:v>-0.32446097359777376</c:v>
                </c:pt>
                <c:pt idx="1196">
                  <c:v>-1.0598801862587655</c:v>
                </c:pt>
                <c:pt idx="1197">
                  <c:v>0.14414278983838275</c:v>
                </c:pt>
                <c:pt idx="1198">
                  <c:v>2.674809135117838</c:v>
                </c:pt>
                <c:pt idx="1199">
                  <c:v>-1.0416069914165749</c:v>
                </c:pt>
                <c:pt idx="1200">
                  <c:v>-0.48633136710702257</c:v>
                </c:pt>
                <c:pt idx="1201">
                  <c:v>-1.1927874889542796</c:v>
                </c:pt>
                <c:pt idx="1202">
                  <c:v>-0.25143649225227466</c:v>
                </c:pt>
                <c:pt idx="1203">
                  <c:v>-9.6381385811164705E-2</c:v>
                </c:pt>
                <c:pt idx="1204">
                  <c:v>0.53058740259839843</c:v>
                </c:pt>
                <c:pt idx="1205">
                  <c:v>-0.86550440589407718</c:v>
                </c:pt>
                <c:pt idx="1206">
                  <c:v>-1.2937843159771782</c:v>
                </c:pt>
                <c:pt idx="1207">
                  <c:v>-0.83618486207659537</c:v>
                </c:pt>
                <c:pt idx="1208">
                  <c:v>-0.77883346406501042</c:v>
                </c:pt>
                <c:pt idx="1209">
                  <c:v>1.5826510913087701</c:v>
                </c:pt>
                <c:pt idx="1210">
                  <c:v>-1.2528912860144945</c:v>
                </c:pt>
                <c:pt idx="1211">
                  <c:v>1.6406767055767011</c:v>
                </c:pt>
                <c:pt idx="1212">
                  <c:v>-4.2141817110597314E-2</c:v>
                </c:pt>
                <c:pt idx="1213">
                  <c:v>-0.18778603319222137</c:v>
                </c:pt>
                <c:pt idx="1214">
                  <c:v>9.7154436574621833E-2</c:v>
                </c:pt>
                <c:pt idx="1215">
                  <c:v>-0.36380211407793006</c:v>
                </c:pt>
                <c:pt idx="1216">
                  <c:v>0.88718058850428216</c:v>
                </c:pt>
                <c:pt idx="1217">
                  <c:v>-0.72777661668426918</c:v>
                </c:pt>
                <c:pt idx="1218">
                  <c:v>-6.3173135777720175E-3</c:v>
                </c:pt>
                <c:pt idx="1219">
                  <c:v>-0.60554858607740525</c:v>
                </c:pt>
                <c:pt idx="1220">
                  <c:v>-0.25491556635385615</c:v>
                </c:pt>
                <c:pt idx="1221">
                  <c:v>-0.51173474814010766</c:v>
                </c:pt>
                <c:pt idx="1222">
                  <c:v>-4.1194418628360256E-2</c:v>
                </c:pt>
                <c:pt idx="1223">
                  <c:v>2.1614911410559956</c:v>
                </c:pt>
                <c:pt idx="1224">
                  <c:v>-0.47211089229859465</c:v>
                </c:pt>
                <c:pt idx="1225">
                  <c:v>0.51501265685106534</c:v>
                </c:pt>
                <c:pt idx="1226">
                  <c:v>-0.34923947298863317</c:v>
                </c:pt>
                <c:pt idx="1227">
                  <c:v>-0.8524882481428302</c:v>
                </c:pt>
                <c:pt idx="1228">
                  <c:v>1.4561289556150419</c:v>
                </c:pt>
                <c:pt idx="1229">
                  <c:v>1.3394646311713414</c:v>
                </c:pt>
                <c:pt idx="1230">
                  <c:v>2.3396117539391295</c:v>
                </c:pt>
                <c:pt idx="1231">
                  <c:v>-1.311362208880374</c:v>
                </c:pt>
                <c:pt idx="1232">
                  <c:v>-1.3049317733343484</c:v>
                </c:pt>
                <c:pt idx="1233">
                  <c:v>0.67777996585806788</c:v>
                </c:pt>
                <c:pt idx="1234">
                  <c:v>0.62661844548025358</c:v>
                </c:pt>
                <c:pt idx="1235">
                  <c:v>-1.2234276127755215</c:v>
                </c:pt>
                <c:pt idx="1236">
                  <c:v>-1.3090874644843229</c:v>
                </c:pt>
                <c:pt idx="1237">
                  <c:v>1.6731569578287098</c:v>
                </c:pt>
                <c:pt idx="1238">
                  <c:v>-0.43630287578907778</c:v>
                </c:pt>
                <c:pt idx="1239">
                  <c:v>1.5674476679058764</c:v>
                </c:pt>
                <c:pt idx="1240">
                  <c:v>-1.2733452763569548</c:v>
                </c:pt>
                <c:pt idx="1241">
                  <c:v>-1.1241123418992149</c:v>
                </c:pt>
                <c:pt idx="1242">
                  <c:v>0.41236048173846829</c:v>
                </c:pt>
                <c:pt idx="1243">
                  <c:v>5.5395926767349273E-2</c:v>
                </c:pt>
                <c:pt idx="1244">
                  <c:v>-0.76773722032599956</c:v>
                </c:pt>
                <c:pt idx="1245">
                  <c:v>-1.145978618313229</c:v>
                </c:pt>
                <c:pt idx="1246">
                  <c:v>2.1515628609360671</c:v>
                </c:pt>
                <c:pt idx="1247">
                  <c:v>-0.55073943011946536</c:v>
                </c:pt>
                <c:pt idx="1248">
                  <c:v>-9.0338924480241625E-2</c:v>
                </c:pt>
                <c:pt idx="1249">
                  <c:v>-0.43085082326084878</c:v>
                </c:pt>
                <c:pt idx="1250">
                  <c:v>-0.83732828439089813</c:v>
                </c:pt>
                <c:pt idx="1251">
                  <c:v>1.334122452747788</c:v>
                </c:pt>
                <c:pt idx="1252">
                  <c:v>-1.3674186289477206</c:v>
                </c:pt>
                <c:pt idx="1253">
                  <c:v>-1.6563136549064196E-2</c:v>
                </c:pt>
                <c:pt idx="1254">
                  <c:v>-1.3672764217775537</c:v>
                </c:pt>
                <c:pt idx="1255">
                  <c:v>0.65251506894134781</c:v>
                </c:pt>
                <c:pt idx="1256">
                  <c:v>0.25380281834781632</c:v>
                </c:pt>
                <c:pt idx="1257">
                  <c:v>-0.42785488399202531</c:v>
                </c:pt>
                <c:pt idx="1258">
                  <c:v>1.4112426627142063</c:v>
                </c:pt>
                <c:pt idx="1259">
                  <c:v>-1.1399191749771838</c:v>
                </c:pt>
                <c:pt idx="1260">
                  <c:v>0.1330802395821804</c:v>
                </c:pt>
                <c:pt idx="1261">
                  <c:v>8.035499915737437E-3</c:v>
                </c:pt>
                <c:pt idx="1262">
                  <c:v>1.410662460533354</c:v>
                </c:pt>
                <c:pt idx="1263">
                  <c:v>-0.65162632839380319</c:v>
                </c:pt>
                <c:pt idx="1264">
                  <c:v>-1.1334521050029673</c:v>
                </c:pt>
                <c:pt idx="1265">
                  <c:v>0.17940922958799635</c:v>
                </c:pt>
                <c:pt idx="1266">
                  <c:v>-1.1307389228000209</c:v>
                </c:pt>
                <c:pt idx="1267">
                  <c:v>-0.18444911588162741</c:v>
                </c:pt>
                <c:pt idx="1268">
                  <c:v>-1.3029934025163941</c:v>
                </c:pt>
                <c:pt idx="1269">
                  <c:v>0.20541402752150553</c:v>
                </c:pt>
                <c:pt idx="1270">
                  <c:v>-1.2318554655543568</c:v>
                </c:pt>
                <c:pt idx="1271">
                  <c:v>-1.1044509492686412</c:v>
                </c:pt>
                <c:pt idx="1272">
                  <c:v>2.5005125188658899</c:v>
                </c:pt>
                <c:pt idx="1273">
                  <c:v>3.1930803331758038E-2</c:v>
                </c:pt>
                <c:pt idx="1274">
                  <c:v>1.7189239776833367</c:v>
                </c:pt>
                <c:pt idx="1275">
                  <c:v>-1.3674621244500935</c:v>
                </c:pt>
                <c:pt idx="1276">
                  <c:v>-1.3673031752899572</c:v>
                </c:pt>
                <c:pt idx="1277">
                  <c:v>-0.76520762891951943</c:v>
                </c:pt>
                <c:pt idx="1278">
                  <c:v>0.77716214803271311</c:v>
                </c:pt>
                <c:pt idx="1279">
                  <c:v>1.6657816081708634</c:v>
                </c:pt>
                <c:pt idx="1280">
                  <c:v>0.33737849558785132</c:v>
                </c:pt>
                <c:pt idx="1281">
                  <c:v>-0.30787664928902181</c:v>
                </c:pt>
                <c:pt idx="1282">
                  <c:v>-1.2055138313332154</c:v>
                </c:pt>
                <c:pt idx="1283">
                  <c:v>-1.2777087514613406</c:v>
                </c:pt>
                <c:pt idx="1284">
                  <c:v>2.1822381144798775</c:v>
                </c:pt>
                <c:pt idx="1285">
                  <c:v>-0.9707002982852494</c:v>
                </c:pt>
                <c:pt idx="1286">
                  <c:v>-2.7829996360807855E-2</c:v>
                </c:pt>
                <c:pt idx="1287">
                  <c:v>-1.301622559708113</c:v>
                </c:pt>
                <c:pt idx="1288">
                  <c:v>-0.54965468387033278</c:v>
                </c:pt>
                <c:pt idx="1289">
                  <c:v>-0.49683681092254534</c:v>
                </c:pt>
                <c:pt idx="1290">
                  <c:v>-0.75218813512172034</c:v>
                </c:pt>
                <c:pt idx="1291">
                  <c:v>-0.69873550459009426</c:v>
                </c:pt>
                <c:pt idx="1292">
                  <c:v>0.44874178530777048</c:v>
                </c:pt>
                <c:pt idx="1293">
                  <c:v>-1.3373123465064083</c:v>
                </c:pt>
                <c:pt idx="1294">
                  <c:v>-0.9932350987458145</c:v>
                </c:pt>
                <c:pt idx="1295">
                  <c:v>1.4309041259321769</c:v>
                </c:pt>
                <c:pt idx="1296">
                  <c:v>-0.98816843130791754</c:v>
                </c:pt>
                <c:pt idx="1297">
                  <c:v>0.29251697965054535</c:v>
                </c:pt>
                <c:pt idx="1298">
                  <c:v>0.75832858846021067</c:v>
                </c:pt>
                <c:pt idx="1299">
                  <c:v>-1.2143965911256638</c:v>
                </c:pt>
                <c:pt idx="1300">
                  <c:v>-0.70965844114885024</c:v>
                </c:pt>
                <c:pt idx="1301">
                  <c:v>-1.3674621244500935</c:v>
                </c:pt>
                <c:pt idx="1302">
                  <c:v>1.4232824001803146</c:v>
                </c:pt>
                <c:pt idx="1303">
                  <c:v>-0.15881434514716919</c:v>
                </c:pt>
                <c:pt idx="1304">
                  <c:v>2.4841135758038626</c:v>
                </c:pt>
                <c:pt idx="1305">
                  <c:v>-0.56385166764512296</c:v>
                </c:pt>
                <c:pt idx="1306">
                  <c:v>-1.3246514464781962</c:v>
                </c:pt>
                <c:pt idx="1307">
                  <c:v>0.19267638496418418</c:v>
                </c:pt>
                <c:pt idx="1308">
                  <c:v>-0.31122890614620441</c:v>
                </c:pt>
                <c:pt idx="1309">
                  <c:v>-6.7655151998132712E-2</c:v>
                </c:pt>
                <c:pt idx="1310">
                  <c:v>-0.63775877826700667</c:v>
                </c:pt>
                <c:pt idx="1311">
                  <c:v>-0.39784522826487967</c:v>
                </c:pt>
                <c:pt idx="1312">
                  <c:v>-0.85026927067963742</c:v>
                </c:pt>
                <c:pt idx="1313">
                  <c:v>-0.89408970703863289</c:v>
                </c:pt>
                <c:pt idx="1314">
                  <c:v>2.602619497596983</c:v>
                </c:pt>
                <c:pt idx="1315">
                  <c:v>0.18967239582869727</c:v>
                </c:pt>
                <c:pt idx="1316">
                  <c:v>0.84071635138194811</c:v>
                </c:pt>
                <c:pt idx="1317">
                  <c:v>1.4546565333050092</c:v>
                </c:pt>
                <c:pt idx="1318">
                  <c:v>-0.66504173688178536</c:v>
                </c:pt>
                <c:pt idx="1319">
                  <c:v>-0.47799134666600618</c:v>
                </c:pt>
                <c:pt idx="1320">
                  <c:v>-4.7321847423359466E-2</c:v>
                </c:pt>
                <c:pt idx="1321">
                  <c:v>1.0272426346870291</c:v>
                </c:pt>
                <c:pt idx="1322">
                  <c:v>1.0753104007300998</c:v>
                </c:pt>
                <c:pt idx="1323">
                  <c:v>-0.72377051159282535</c:v>
                </c:pt>
                <c:pt idx="1324">
                  <c:v>1.879631480145586</c:v>
                </c:pt>
                <c:pt idx="1325">
                  <c:v>-0.3403299506757046</c:v>
                </c:pt>
                <c:pt idx="1326">
                  <c:v>-1.0563587165186283</c:v>
                </c:pt>
                <c:pt idx="1327">
                  <c:v>-1.0557606390209164</c:v>
                </c:pt>
                <c:pt idx="1328">
                  <c:v>-0.31262768174248273</c:v>
                </c:pt>
                <c:pt idx="1329">
                  <c:v>-0.88115431251963017</c:v>
                </c:pt>
                <c:pt idx="1330">
                  <c:v>2.0692436071984744E-3</c:v>
                </c:pt>
                <c:pt idx="1331">
                  <c:v>0.44089466569553698</c:v>
                </c:pt>
                <c:pt idx="1332">
                  <c:v>-0.60607232561509228</c:v>
                </c:pt>
                <c:pt idx="1333">
                  <c:v>-0.20858304465804192</c:v>
                </c:pt>
                <c:pt idx="1334">
                  <c:v>1.6038810320080341</c:v>
                </c:pt>
                <c:pt idx="1335">
                  <c:v>-0.16323036417989578</c:v>
                </c:pt>
                <c:pt idx="1336">
                  <c:v>3.5864926322092365E-2</c:v>
                </c:pt>
                <c:pt idx="1337">
                  <c:v>0.43212403702150765</c:v>
                </c:pt>
                <c:pt idx="1338">
                  <c:v>-1.0261284263775003</c:v>
                </c:pt>
                <c:pt idx="1339">
                  <c:v>0.4588968114150408</c:v>
                </c:pt>
                <c:pt idx="1340">
                  <c:v>-1.0228193130440182</c:v>
                </c:pt>
                <c:pt idx="1341">
                  <c:v>-0.25781228580411947</c:v>
                </c:pt>
                <c:pt idx="1342">
                  <c:v>-0.45889857067296602</c:v>
                </c:pt>
                <c:pt idx="1343">
                  <c:v>0.12010255318036389</c:v>
                </c:pt>
                <c:pt idx="1344">
                  <c:v>-0.16088443305214403</c:v>
                </c:pt>
                <c:pt idx="1345">
                  <c:v>0.21778638642158848</c:v>
                </c:pt>
                <c:pt idx="1346">
                  <c:v>0.23823571934960502</c:v>
                </c:pt>
                <c:pt idx="1347">
                  <c:v>1.4896839943322386</c:v>
                </c:pt>
                <c:pt idx="1348">
                  <c:v>1.1080733746670772</c:v>
                </c:pt>
                <c:pt idx="1349">
                  <c:v>1.3714608778242647</c:v>
                </c:pt>
                <c:pt idx="1350">
                  <c:v>1.1827456608498985</c:v>
                </c:pt>
                <c:pt idx="1351">
                  <c:v>-0.65431274832712616</c:v>
                </c:pt>
                <c:pt idx="1352">
                  <c:v>-5.3525621449177732E-2</c:v>
                </c:pt>
                <c:pt idx="1353">
                  <c:v>1.996989239482819</c:v>
                </c:pt>
                <c:pt idx="1354">
                  <c:v>-1.3673799764736634</c:v>
                </c:pt>
                <c:pt idx="1355">
                  <c:v>1.7544046725888154</c:v>
                </c:pt>
                <c:pt idx="1356">
                  <c:v>0.84111738997704821</c:v>
                </c:pt>
                <c:pt idx="1357">
                  <c:v>8.4702925161557238E-2</c:v>
                </c:pt>
                <c:pt idx="1358">
                  <c:v>1.1257848263042087</c:v>
                </c:pt>
                <c:pt idx="1359">
                  <c:v>-1.0264402126867889</c:v>
                </c:pt>
                <c:pt idx="1360">
                  <c:v>0.12028557487459067</c:v>
                </c:pt>
                <c:pt idx="1361">
                  <c:v>-1.3359899574376441</c:v>
                </c:pt>
                <c:pt idx="1362">
                  <c:v>-0.71237483009287439</c:v>
                </c:pt>
                <c:pt idx="1363">
                  <c:v>4.3128494455515219E-2</c:v>
                </c:pt>
                <c:pt idx="1364">
                  <c:v>-1.3673033187407944</c:v>
                </c:pt>
                <c:pt idx="1365">
                  <c:v>0.97971832143756532</c:v>
                </c:pt>
                <c:pt idx="1366">
                  <c:v>-0.85605988509539044</c:v>
                </c:pt>
                <c:pt idx="1367">
                  <c:v>-1.3673343786091359</c:v>
                </c:pt>
                <c:pt idx="1368">
                  <c:v>0.27481376758862958</c:v>
                </c:pt>
                <c:pt idx="1369">
                  <c:v>-0.85263785886474908</c:v>
                </c:pt>
                <c:pt idx="1370">
                  <c:v>0.63978975128739701</c:v>
                </c:pt>
                <c:pt idx="1371">
                  <c:v>0.43473611550319335</c:v>
                </c:pt>
                <c:pt idx="1372">
                  <c:v>-0.8448533832266909</c:v>
                </c:pt>
                <c:pt idx="1373">
                  <c:v>0.98441029310117867</c:v>
                </c:pt>
                <c:pt idx="1374">
                  <c:v>0.40534314310282482</c:v>
                </c:pt>
                <c:pt idx="1375">
                  <c:v>0.417915166823288</c:v>
                </c:pt>
                <c:pt idx="1376">
                  <c:v>0.50122570108506614</c:v>
                </c:pt>
                <c:pt idx="1377">
                  <c:v>-1.1419875948390128</c:v>
                </c:pt>
                <c:pt idx="1378">
                  <c:v>-0.99775044318481232</c:v>
                </c:pt>
                <c:pt idx="1379">
                  <c:v>0.88197908570724504</c:v>
                </c:pt>
                <c:pt idx="1380">
                  <c:v>1.9158997769399841</c:v>
                </c:pt>
                <c:pt idx="1381">
                  <c:v>-1.3454259035206837</c:v>
                </c:pt>
                <c:pt idx="1382">
                  <c:v>0.24852710487142382</c:v>
                </c:pt>
                <c:pt idx="1383">
                  <c:v>-0.70502717848074381</c:v>
                </c:pt>
                <c:pt idx="1384">
                  <c:v>-0.17661667237148426</c:v>
                </c:pt>
                <c:pt idx="1385">
                  <c:v>1.5019379224277809</c:v>
                </c:pt>
                <c:pt idx="1386">
                  <c:v>8.561162943497988E-2</c:v>
                </c:pt>
                <c:pt idx="1387">
                  <c:v>-0.96989319002828767</c:v>
                </c:pt>
                <c:pt idx="1388">
                  <c:v>0.89496514335517474</c:v>
                </c:pt>
                <c:pt idx="1389">
                  <c:v>1.0765733876334762</c:v>
                </c:pt>
                <c:pt idx="1390">
                  <c:v>-1.3674621244500935</c:v>
                </c:pt>
                <c:pt idx="1391">
                  <c:v>0.49010039334399891</c:v>
                </c:pt>
                <c:pt idx="1392">
                  <c:v>-0.98642129433942938</c:v>
                </c:pt>
                <c:pt idx="1393">
                  <c:v>-1.2777099601833897</c:v>
                </c:pt>
                <c:pt idx="1394">
                  <c:v>-1.3674621244500935</c:v>
                </c:pt>
                <c:pt idx="1395">
                  <c:v>0.71560841745941806</c:v>
                </c:pt>
                <c:pt idx="1396">
                  <c:v>0.89998165996987767</c:v>
                </c:pt>
                <c:pt idx="1397">
                  <c:v>-1.3672567703909058</c:v>
                </c:pt>
                <c:pt idx="1398">
                  <c:v>2.6898870966585497</c:v>
                </c:pt>
                <c:pt idx="1399">
                  <c:v>0.30398084231806488</c:v>
                </c:pt>
                <c:pt idx="1400">
                  <c:v>-0.750785875437888</c:v>
                </c:pt>
                <c:pt idx="1401">
                  <c:v>-0.9546862208243152</c:v>
                </c:pt>
                <c:pt idx="1402">
                  <c:v>-0.66956979808245687</c:v>
                </c:pt>
                <c:pt idx="1403">
                  <c:v>-1.3672957045720635</c:v>
                </c:pt>
                <c:pt idx="1404">
                  <c:v>1.047871107834301</c:v>
                </c:pt>
                <c:pt idx="1405">
                  <c:v>-1.1806653305865384</c:v>
                </c:pt>
                <c:pt idx="1406">
                  <c:v>-0.60723644614882821</c:v>
                </c:pt>
                <c:pt idx="1407">
                  <c:v>-0.43043529827078419</c:v>
                </c:pt>
                <c:pt idx="1408">
                  <c:v>1.6856194244069171</c:v>
                </c:pt>
                <c:pt idx="1409">
                  <c:v>-1.3674621244500935</c:v>
                </c:pt>
                <c:pt idx="1410">
                  <c:v>2.2362532560955879</c:v>
                </c:pt>
                <c:pt idx="1411">
                  <c:v>-0.17798762978515467</c:v>
                </c:pt>
                <c:pt idx="1412">
                  <c:v>0.12017479271126566</c:v>
                </c:pt>
                <c:pt idx="1413">
                  <c:v>-0.56798944792355843</c:v>
                </c:pt>
                <c:pt idx="1414">
                  <c:v>-0.30662945992985829</c:v>
                </c:pt>
                <c:pt idx="1415">
                  <c:v>-1.1433953832178061</c:v>
                </c:pt>
                <c:pt idx="1416">
                  <c:v>-0.46006627362316832</c:v>
                </c:pt>
                <c:pt idx="1417">
                  <c:v>1.5405213437081984</c:v>
                </c:pt>
                <c:pt idx="1418">
                  <c:v>0.75691462444869795</c:v>
                </c:pt>
                <c:pt idx="1419">
                  <c:v>1.108399802680152</c:v>
                </c:pt>
                <c:pt idx="1420">
                  <c:v>-0.40032201216387447</c:v>
                </c:pt>
                <c:pt idx="1421">
                  <c:v>3.6324660360787686E-2</c:v>
                </c:pt>
                <c:pt idx="1422">
                  <c:v>-1.3071920272635922</c:v>
                </c:pt>
                <c:pt idx="1423">
                  <c:v>-0.44871887208478667</c:v>
                </c:pt>
                <c:pt idx="1424">
                  <c:v>0.98511963164520955</c:v>
                </c:pt>
                <c:pt idx="1425">
                  <c:v>0.94145543369551188</c:v>
                </c:pt>
                <c:pt idx="1426">
                  <c:v>-0.9902518574819702</c:v>
                </c:pt>
                <c:pt idx="1427">
                  <c:v>-1.166066594681668</c:v>
                </c:pt>
                <c:pt idx="1428">
                  <c:v>2.2197016306094537</c:v>
                </c:pt>
                <c:pt idx="1429">
                  <c:v>0.7515050986128381</c:v>
                </c:pt>
                <c:pt idx="1430">
                  <c:v>-0.24309824955257034</c:v>
                </c:pt>
                <c:pt idx="1431">
                  <c:v>-0.71874203748867205</c:v>
                </c:pt>
                <c:pt idx="1432">
                  <c:v>0.97396562593613323</c:v>
                </c:pt>
                <c:pt idx="1433">
                  <c:v>-0.42906693970254745</c:v>
                </c:pt>
                <c:pt idx="1434">
                  <c:v>-0.6505088146578305</c:v>
                </c:pt>
                <c:pt idx="1435">
                  <c:v>0.83835267431544036</c:v>
                </c:pt>
                <c:pt idx="1436">
                  <c:v>-0.30333863812951911</c:v>
                </c:pt>
                <c:pt idx="1437">
                  <c:v>-0.70206460403127768</c:v>
                </c:pt>
                <c:pt idx="1438">
                  <c:v>-0.80355099403992558</c:v>
                </c:pt>
                <c:pt idx="1439">
                  <c:v>2.3405777204656273</c:v>
                </c:pt>
                <c:pt idx="1440">
                  <c:v>-0.11997155883454219</c:v>
                </c:pt>
                <c:pt idx="1441">
                  <c:v>1.3119964595954281</c:v>
                </c:pt>
                <c:pt idx="1442">
                  <c:v>-1.1904838550696211</c:v>
                </c:pt>
                <c:pt idx="1443">
                  <c:v>0.39489590701910038</c:v>
                </c:pt>
                <c:pt idx="1444">
                  <c:v>0.98914234427418379</c:v>
                </c:pt>
                <c:pt idx="1445">
                  <c:v>4.4907758325708182E-2</c:v>
                </c:pt>
                <c:pt idx="1446">
                  <c:v>-1.3674621244500935</c:v>
                </c:pt>
                <c:pt idx="1447">
                  <c:v>-0.996719112897129</c:v>
                </c:pt>
                <c:pt idx="1448">
                  <c:v>0.81579833931934798</c:v>
                </c:pt>
                <c:pt idx="1449">
                  <c:v>-1.1403490418469362</c:v>
                </c:pt>
                <c:pt idx="1450">
                  <c:v>-0.18911656051120432</c:v>
                </c:pt>
                <c:pt idx="1451">
                  <c:v>-0.86581939726718393</c:v>
                </c:pt>
                <c:pt idx="1452">
                  <c:v>1.4723375056165977</c:v>
                </c:pt>
                <c:pt idx="1453">
                  <c:v>0.86209712279970774</c:v>
                </c:pt>
                <c:pt idx="1454">
                  <c:v>-0.65409239003388164</c:v>
                </c:pt>
                <c:pt idx="1455">
                  <c:v>-1.1869565484094695</c:v>
                </c:pt>
                <c:pt idx="1456">
                  <c:v>-1.1330910789728152</c:v>
                </c:pt>
                <c:pt idx="1457">
                  <c:v>0.15569576725756998</c:v>
                </c:pt>
                <c:pt idx="1458">
                  <c:v>1.1508679754780329</c:v>
                </c:pt>
                <c:pt idx="1459">
                  <c:v>0.55190667225304735</c:v>
                </c:pt>
                <c:pt idx="1460">
                  <c:v>2.0427103141713028</c:v>
                </c:pt>
                <c:pt idx="1461">
                  <c:v>0.77550513896538498</c:v>
                </c:pt>
                <c:pt idx="1462">
                  <c:v>0.33866253966086429</c:v>
                </c:pt>
                <c:pt idx="1463">
                  <c:v>-4.36684133440845E-2</c:v>
                </c:pt>
                <c:pt idx="1464">
                  <c:v>-1.2097474843999596</c:v>
                </c:pt>
                <c:pt idx="1465">
                  <c:v>-0.21402580253031245</c:v>
                </c:pt>
                <c:pt idx="1466">
                  <c:v>-1.2237585236426274</c:v>
                </c:pt>
                <c:pt idx="1467">
                  <c:v>0.54607419815578406</c:v>
                </c:pt>
                <c:pt idx="1468">
                  <c:v>-0.82653900629084454</c:v>
                </c:pt>
                <c:pt idx="1469">
                  <c:v>-1.3273882172544</c:v>
                </c:pt>
                <c:pt idx="1470">
                  <c:v>0.86128290248363581</c:v>
                </c:pt>
                <c:pt idx="1471">
                  <c:v>-1.0438167418931832</c:v>
                </c:pt>
                <c:pt idx="1472">
                  <c:v>0.48719185195792247</c:v>
                </c:pt>
                <c:pt idx="1473">
                  <c:v>-0.68526466348998138</c:v>
                </c:pt>
                <c:pt idx="1474">
                  <c:v>0.71075964677045833</c:v>
                </c:pt>
                <c:pt idx="1475">
                  <c:v>2.0207408219772582</c:v>
                </c:pt>
                <c:pt idx="1476">
                  <c:v>-1.3123849354835564</c:v>
                </c:pt>
                <c:pt idx="1477">
                  <c:v>-0.41205890853104127</c:v>
                </c:pt>
                <c:pt idx="1478">
                  <c:v>0.66969741009955186</c:v>
                </c:pt>
                <c:pt idx="1479">
                  <c:v>2.1046281340521449</c:v>
                </c:pt>
                <c:pt idx="1480">
                  <c:v>0.29919462656222973</c:v>
                </c:pt>
                <c:pt idx="1481">
                  <c:v>-0.99402197336672182</c:v>
                </c:pt>
                <c:pt idx="1482">
                  <c:v>0.33650172117409005</c:v>
                </c:pt>
                <c:pt idx="1483">
                  <c:v>1.3409984625638742</c:v>
                </c:pt>
                <c:pt idx="1484">
                  <c:v>-0.75287989840507075</c:v>
                </c:pt>
                <c:pt idx="1485">
                  <c:v>-0.98365619999524179</c:v>
                </c:pt>
                <c:pt idx="1486">
                  <c:v>0.14834150607336985</c:v>
                </c:pt>
                <c:pt idx="1487">
                  <c:v>-0.62075537804987257</c:v>
                </c:pt>
                <c:pt idx="1488">
                  <c:v>-0.31539774100759055</c:v>
                </c:pt>
                <c:pt idx="1489">
                  <c:v>0.6917663473677923</c:v>
                </c:pt>
                <c:pt idx="1490">
                  <c:v>0.16508843652450197</c:v>
                </c:pt>
                <c:pt idx="1491">
                  <c:v>0.96863077523016328</c:v>
                </c:pt>
                <c:pt idx="1492">
                  <c:v>0.80173615952249688</c:v>
                </c:pt>
                <c:pt idx="1493">
                  <c:v>0.15551705000471699</c:v>
                </c:pt>
                <c:pt idx="1494">
                  <c:v>0.4294056853313763</c:v>
                </c:pt>
                <c:pt idx="1495">
                  <c:v>-0.81480746032506302</c:v>
                </c:pt>
                <c:pt idx="1496">
                  <c:v>8.7309190766007391E-2</c:v>
                </c:pt>
                <c:pt idx="1497">
                  <c:v>-1.2225103126024344</c:v>
                </c:pt>
                <c:pt idx="1498">
                  <c:v>-0.50823366962879679</c:v>
                </c:pt>
                <c:pt idx="1499">
                  <c:v>1.2091481226977303</c:v>
                </c:pt>
                <c:pt idx="1500">
                  <c:v>-0.43545496072566953</c:v>
                </c:pt>
                <c:pt idx="1501">
                  <c:v>1.2594840052287042</c:v>
                </c:pt>
                <c:pt idx="1502">
                  <c:v>-0.63691394521284639</c:v>
                </c:pt>
                <c:pt idx="1503">
                  <c:v>-0.56255963573038703</c:v>
                </c:pt>
                <c:pt idx="1504">
                  <c:v>0.26676392102304625</c:v>
                </c:pt>
                <c:pt idx="1505">
                  <c:v>-0.19732074266557431</c:v>
                </c:pt>
                <c:pt idx="1506">
                  <c:v>-0.53863871805654462</c:v>
                </c:pt>
                <c:pt idx="1507">
                  <c:v>-1.2543370710280095</c:v>
                </c:pt>
                <c:pt idx="1508">
                  <c:v>2.0037811269689594</c:v>
                </c:pt>
                <c:pt idx="1509">
                  <c:v>-0.67237653271289699</c:v>
                </c:pt>
                <c:pt idx="1510">
                  <c:v>2.9085155285773019</c:v>
                </c:pt>
                <c:pt idx="1511">
                  <c:v>1.5529163999980047</c:v>
                </c:pt>
                <c:pt idx="1512">
                  <c:v>-0.37157754923681074</c:v>
                </c:pt>
                <c:pt idx="1513">
                  <c:v>0.208142042288089</c:v>
                </c:pt>
                <c:pt idx="1514">
                  <c:v>-2.6197172792594866E-2</c:v>
                </c:pt>
                <c:pt idx="1515">
                  <c:v>-0.57454803430099477</c:v>
                </c:pt>
                <c:pt idx="1516">
                  <c:v>-0.15007326295266032</c:v>
                </c:pt>
                <c:pt idx="1517">
                  <c:v>-0.12821358490329651</c:v>
                </c:pt>
                <c:pt idx="1518">
                  <c:v>-0.77148359355354079</c:v>
                </c:pt>
                <c:pt idx="1519">
                  <c:v>-1.1562366090573761</c:v>
                </c:pt>
                <c:pt idx="1520">
                  <c:v>0.36119400101359067</c:v>
                </c:pt>
                <c:pt idx="1521">
                  <c:v>-1.367252314664706</c:v>
                </c:pt>
                <c:pt idx="1522">
                  <c:v>-0.14241704096826549</c:v>
                </c:pt>
                <c:pt idx="1523">
                  <c:v>-1.2164464750903661</c:v>
                </c:pt>
                <c:pt idx="1524">
                  <c:v>0.3909437325049312</c:v>
                </c:pt>
                <c:pt idx="1525">
                  <c:v>0.37297375624675688</c:v>
                </c:pt>
                <c:pt idx="1526">
                  <c:v>-0.39103822081907996</c:v>
                </c:pt>
                <c:pt idx="1527">
                  <c:v>0.75865596092025323</c:v>
                </c:pt>
                <c:pt idx="1528">
                  <c:v>-1.0225773711763197</c:v>
                </c:pt>
                <c:pt idx="1529">
                  <c:v>-0.63983613792979521</c:v>
                </c:pt>
                <c:pt idx="1530">
                  <c:v>-1.2740685049981084</c:v>
                </c:pt>
                <c:pt idx="1531">
                  <c:v>-0.41172412383612106</c:v>
                </c:pt>
                <c:pt idx="1532">
                  <c:v>-1.2079815994353267</c:v>
                </c:pt>
                <c:pt idx="1533">
                  <c:v>-0.86178985799940422</c:v>
                </c:pt>
                <c:pt idx="1534">
                  <c:v>-0.5632582650214133</c:v>
                </c:pt>
                <c:pt idx="1535">
                  <c:v>-1.223702746739854</c:v>
                </c:pt>
                <c:pt idx="1536">
                  <c:v>-0.27665200467089557</c:v>
                </c:pt>
                <c:pt idx="1537">
                  <c:v>-1.3674621244500935</c:v>
                </c:pt>
                <c:pt idx="1538">
                  <c:v>0.48626695199654252</c:v>
                </c:pt>
                <c:pt idx="1539">
                  <c:v>0.78103693065757607</c:v>
                </c:pt>
                <c:pt idx="1540">
                  <c:v>0.24000576911328517</c:v>
                </c:pt>
                <c:pt idx="1541">
                  <c:v>-0.51395176449443414</c:v>
                </c:pt>
                <c:pt idx="1542">
                  <c:v>-1.3674621244500935</c:v>
                </c:pt>
                <c:pt idx="1543">
                  <c:v>-0.80339606423757837</c:v>
                </c:pt>
                <c:pt idx="1544">
                  <c:v>-1.1560949367605116</c:v>
                </c:pt>
                <c:pt idx="1545">
                  <c:v>-0.5271059376380125</c:v>
                </c:pt>
                <c:pt idx="1546">
                  <c:v>-1.3674621244500935</c:v>
                </c:pt>
                <c:pt idx="1547">
                  <c:v>-0.97654759049169937</c:v>
                </c:pt>
                <c:pt idx="1548">
                  <c:v>0.62462168478693236</c:v>
                </c:pt>
                <c:pt idx="1549">
                  <c:v>-0.12273070392322467</c:v>
                </c:pt>
                <c:pt idx="1550">
                  <c:v>-0.21711566456487194</c:v>
                </c:pt>
                <c:pt idx="1551">
                  <c:v>2.6663014154807759E-2</c:v>
                </c:pt>
                <c:pt idx="1552">
                  <c:v>1.72343691684453</c:v>
                </c:pt>
                <c:pt idx="1553">
                  <c:v>-0.34943613095234094</c:v>
                </c:pt>
                <c:pt idx="1554">
                  <c:v>-0.18110798443869056</c:v>
                </c:pt>
                <c:pt idx="1555">
                  <c:v>1.4399292693909236</c:v>
                </c:pt>
                <c:pt idx="1556">
                  <c:v>-9.7829778054135091E-2</c:v>
                </c:pt>
                <c:pt idx="1557">
                  <c:v>-0.68928774316012376</c:v>
                </c:pt>
                <c:pt idx="1558">
                  <c:v>-1.1551345549913314</c:v>
                </c:pt>
                <c:pt idx="1559">
                  <c:v>0.51571780322306782</c:v>
                </c:pt>
                <c:pt idx="1560">
                  <c:v>-1.3406853466551523</c:v>
                </c:pt>
                <c:pt idx="1561">
                  <c:v>-0.73466627150806207</c:v>
                </c:pt>
                <c:pt idx="1562">
                  <c:v>0.59808091017716569</c:v>
                </c:pt>
                <c:pt idx="1563">
                  <c:v>-1.0297188756243525</c:v>
                </c:pt>
                <c:pt idx="1564">
                  <c:v>0.90607003120574692</c:v>
                </c:pt>
                <c:pt idx="1565">
                  <c:v>-0.29929594044606272</c:v>
                </c:pt>
                <c:pt idx="1566">
                  <c:v>0.73711692020904529</c:v>
                </c:pt>
                <c:pt idx="1567">
                  <c:v>-0.6366941890847635</c:v>
                </c:pt>
                <c:pt idx="1568">
                  <c:v>0.9930763533931144</c:v>
                </c:pt>
                <c:pt idx="1569">
                  <c:v>-0.89809505694096581</c:v>
                </c:pt>
                <c:pt idx="1570">
                  <c:v>2.0238348966291029</c:v>
                </c:pt>
                <c:pt idx="1571">
                  <c:v>7.7783195760209589E-2</c:v>
                </c:pt>
                <c:pt idx="1572">
                  <c:v>-0.43644204627262018</c:v>
                </c:pt>
                <c:pt idx="1573">
                  <c:v>0.72829011662046073</c:v>
                </c:pt>
                <c:pt idx="1574">
                  <c:v>0.11497224272838885</c:v>
                </c:pt>
                <c:pt idx="1575">
                  <c:v>-0.43545224137539307</c:v>
                </c:pt>
                <c:pt idx="1576">
                  <c:v>-1.3674621244500935</c:v>
                </c:pt>
                <c:pt idx="1577">
                  <c:v>-1.0446346562499769</c:v>
                </c:pt>
                <c:pt idx="1578">
                  <c:v>-0.9010420884481104</c:v>
                </c:pt>
                <c:pt idx="1579">
                  <c:v>-0.29527548406052823</c:v>
                </c:pt>
                <c:pt idx="1580">
                  <c:v>-1.2560708146175699</c:v>
                </c:pt>
                <c:pt idx="1581">
                  <c:v>-0.85605988509539044</c:v>
                </c:pt>
                <c:pt idx="1582">
                  <c:v>8.6945859916927729E-2</c:v>
                </c:pt>
                <c:pt idx="1583">
                  <c:v>-1.066260499727675</c:v>
                </c:pt>
                <c:pt idx="1584">
                  <c:v>-1.0118702715257841</c:v>
                </c:pt>
                <c:pt idx="1585">
                  <c:v>-1.0624526553197295</c:v>
                </c:pt>
                <c:pt idx="1586">
                  <c:v>0.24973090146317203</c:v>
                </c:pt>
                <c:pt idx="1587">
                  <c:v>-0.92493210086517619</c:v>
                </c:pt>
                <c:pt idx="1588">
                  <c:v>0.36912415054494713</c:v>
                </c:pt>
                <c:pt idx="1589">
                  <c:v>-0.9201741018859273</c:v>
                </c:pt>
                <c:pt idx="1590">
                  <c:v>-1.1461403824030922</c:v>
                </c:pt>
                <c:pt idx="1591">
                  <c:v>-1.308981916095634</c:v>
                </c:pt>
                <c:pt idx="1592">
                  <c:v>1.0721403556624749</c:v>
                </c:pt>
                <c:pt idx="1593">
                  <c:v>0.20692949646811468</c:v>
                </c:pt>
                <c:pt idx="1594">
                  <c:v>-0.84742247343705246</c:v>
                </c:pt>
                <c:pt idx="1595">
                  <c:v>0.73444849167632298</c:v>
                </c:pt>
                <c:pt idx="1596">
                  <c:v>1.2439704574086232</c:v>
                </c:pt>
                <c:pt idx="1597">
                  <c:v>0.79799028629588686</c:v>
                </c:pt>
                <c:pt idx="1598">
                  <c:v>1.5134368391762758</c:v>
                </c:pt>
                <c:pt idx="1599">
                  <c:v>0.60968988156909487</c:v>
                </c:pt>
                <c:pt idx="1600">
                  <c:v>-1.5990555179059281E-2</c:v>
                </c:pt>
                <c:pt idx="1601">
                  <c:v>-0.25151291029744904</c:v>
                </c:pt>
                <c:pt idx="1602">
                  <c:v>-0.4484690518326363</c:v>
                </c:pt>
                <c:pt idx="1603">
                  <c:v>0.12745251584448672</c:v>
                </c:pt>
                <c:pt idx="1604">
                  <c:v>-1.198939209168006</c:v>
                </c:pt>
                <c:pt idx="1605">
                  <c:v>-1.076655798138098</c:v>
                </c:pt>
                <c:pt idx="1606">
                  <c:v>-1.2933240613464454</c:v>
                </c:pt>
                <c:pt idx="1607">
                  <c:v>1.1239428382899268</c:v>
                </c:pt>
                <c:pt idx="1608">
                  <c:v>1.1833989643227485</c:v>
                </c:pt>
                <c:pt idx="1609">
                  <c:v>-1.0073702764913297</c:v>
                </c:pt>
                <c:pt idx="1610">
                  <c:v>-1.0945076562719935</c:v>
                </c:pt>
                <c:pt idx="1611">
                  <c:v>-1.0686836771109076</c:v>
                </c:pt>
                <c:pt idx="1612">
                  <c:v>0.49662102469436936</c:v>
                </c:pt>
                <c:pt idx="1613">
                  <c:v>-0.10090844266311896</c:v>
                </c:pt>
                <c:pt idx="1614">
                  <c:v>-4.5131536692442076E-2</c:v>
                </c:pt>
                <c:pt idx="1615">
                  <c:v>-0.40871246100801945</c:v>
                </c:pt>
                <c:pt idx="1616">
                  <c:v>-1.3371598301516479</c:v>
                </c:pt>
                <c:pt idx="1617">
                  <c:v>0.71919820275344315</c:v>
                </c:pt>
                <c:pt idx="1618">
                  <c:v>-0.53438211930917823</c:v>
                </c:pt>
                <c:pt idx="1619">
                  <c:v>-1.3674621244500935</c:v>
                </c:pt>
                <c:pt idx="1620">
                  <c:v>-1.3673011913741606</c:v>
                </c:pt>
                <c:pt idx="1621">
                  <c:v>-1.106374877194741</c:v>
                </c:pt>
                <c:pt idx="1622">
                  <c:v>0.37636909556201853</c:v>
                </c:pt>
                <c:pt idx="1623">
                  <c:v>-1.1801467832522203</c:v>
                </c:pt>
                <c:pt idx="1624">
                  <c:v>1.0034300667091618</c:v>
                </c:pt>
                <c:pt idx="1625">
                  <c:v>-1.3037341562879625</c:v>
                </c:pt>
                <c:pt idx="1626">
                  <c:v>-0.32163831701707563</c:v>
                </c:pt>
                <c:pt idx="1627">
                  <c:v>0.40474669421053361</c:v>
                </c:pt>
                <c:pt idx="1628">
                  <c:v>-0.59935075769326407</c:v>
                </c:pt>
                <c:pt idx="1629">
                  <c:v>-0.25431949158730766</c:v>
                </c:pt>
                <c:pt idx="1630">
                  <c:v>0.75696134720196673</c:v>
                </c:pt>
                <c:pt idx="1631">
                  <c:v>1.2757768840553374</c:v>
                </c:pt>
                <c:pt idx="1632">
                  <c:v>-0.76359474670227834</c:v>
                </c:pt>
                <c:pt idx="1633">
                  <c:v>-0.7069757784553603</c:v>
                </c:pt>
                <c:pt idx="1634">
                  <c:v>1.0861777782899928</c:v>
                </c:pt>
                <c:pt idx="1635">
                  <c:v>-0.72935650298198929</c:v>
                </c:pt>
                <c:pt idx="1636">
                  <c:v>0.71722617052326321</c:v>
                </c:pt>
                <c:pt idx="1637">
                  <c:v>1.2091613699951445</c:v>
                </c:pt>
                <c:pt idx="1638">
                  <c:v>1.6057638949844595</c:v>
                </c:pt>
                <c:pt idx="1639">
                  <c:v>-0.73365622099609062</c:v>
                </c:pt>
                <c:pt idx="1640">
                  <c:v>1.7202273579510721</c:v>
                </c:pt>
                <c:pt idx="1641">
                  <c:v>0.80139285744113709</c:v>
                </c:pt>
                <c:pt idx="1642">
                  <c:v>0.90669105720333842</c:v>
                </c:pt>
                <c:pt idx="1643">
                  <c:v>-0.31903241989220926</c:v>
                </c:pt>
                <c:pt idx="1644">
                  <c:v>1.0114848371224174</c:v>
                </c:pt>
                <c:pt idx="1645">
                  <c:v>-1.3674621244500935</c:v>
                </c:pt>
                <c:pt idx="1646">
                  <c:v>-2.3717025743246356E-2</c:v>
                </c:pt>
                <c:pt idx="1647">
                  <c:v>-1.0006198004936497</c:v>
                </c:pt>
                <c:pt idx="1648">
                  <c:v>0.19899255527092177</c:v>
                </c:pt>
                <c:pt idx="1649">
                  <c:v>-1.2115340111380866</c:v>
                </c:pt>
                <c:pt idx="1650">
                  <c:v>-0.7547413372374101</c:v>
                </c:pt>
                <c:pt idx="1651">
                  <c:v>0.14204195200910802</c:v>
                </c:pt>
                <c:pt idx="1652">
                  <c:v>0.35779430028874809</c:v>
                </c:pt>
                <c:pt idx="1653">
                  <c:v>0.17940922958799635</c:v>
                </c:pt>
                <c:pt idx="1654">
                  <c:v>1.5426310766312972</c:v>
                </c:pt>
                <c:pt idx="1655">
                  <c:v>-0.74352689352172829</c:v>
                </c:pt>
                <c:pt idx="1656">
                  <c:v>-1.1324893452607381</c:v>
                </c:pt>
                <c:pt idx="1657">
                  <c:v>-0.52211172181124899</c:v>
                </c:pt>
                <c:pt idx="1658">
                  <c:v>-1.0149828355804531</c:v>
                </c:pt>
                <c:pt idx="1659">
                  <c:v>0.79598552079880802</c:v>
                </c:pt>
                <c:pt idx="1660">
                  <c:v>-1.125868262621446</c:v>
                </c:pt>
                <c:pt idx="1661">
                  <c:v>2.2043294877937791</c:v>
                </c:pt>
                <c:pt idx="1662">
                  <c:v>-1.3674621244500935</c:v>
                </c:pt>
                <c:pt idx="1663">
                  <c:v>-0.29746579036886189</c:v>
                </c:pt>
                <c:pt idx="1664">
                  <c:v>1.88188028881742</c:v>
                </c:pt>
                <c:pt idx="1665">
                  <c:v>1.5155849982333793</c:v>
                </c:pt>
                <c:pt idx="1666">
                  <c:v>0.5920774549616219</c:v>
                </c:pt>
                <c:pt idx="1667">
                  <c:v>0.39446229067356009</c:v>
                </c:pt>
                <c:pt idx="1668">
                  <c:v>-1.0170331130027321</c:v>
                </c:pt>
                <c:pt idx="1669">
                  <c:v>1.6657540429595941</c:v>
                </c:pt>
                <c:pt idx="1670">
                  <c:v>0.81921076174559704</c:v>
                </c:pt>
                <c:pt idx="1671">
                  <c:v>1.0022149955280839</c:v>
                </c:pt>
                <c:pt idx="1672">
                  <c:v>7.2928760094488163E-2</c:v>
                </c:pt>
                <c:pt idx="1673">
                  <c:v>-1.151494257373457</c:v>
                </c:pt>
                <c:pt idx="1674">
                  <c:v>0.10433117583350102</c:v>
                </c:pt>
                <c:pt idx="1675">
                  <c:v>0.52689083812668847</c:v>
                </c:pt>
                <c:pt idx="1676">
                  <c:v>-1.0125256948030443</c:v>
                </c:pt>
                <c:pt idx="1677">
                  <c:v>1.2719630609525561</c:v>
                </c:pt>
                <c:pt idx="1678">
                  <c:v>-0.79637788888715799</c:v>
                </c:pt>
                <c:pt idx="1679">
                  <c:v>-0.63253971643928275</c:v>
                </c:pt>
                <c:pt idx="1680">
                  <c:v>0.51674254367892425</c:v>
                </c:pt>
                <c:pt idx="1681">
                  <c:v>0.67545297615839339</c:v>
                </c:pt>
                <c:pt idx="1682">
                  <c:v>-1.0288348234873512</c:v>
                </c:pt>
                <c:pt idx="1683">
                  <c:v>1.0487240587806184</c:v>
                </c:pt>
                <c:pt idx="1684">
                  <c:v>0.50628954009483829</c:v>
                </c:pt>
                <c:pt idx="1685">
                  <c:v>-0.19832943269871375</c:v>
                </c:pt>
                <c:pt idx="1686">
                  <c:v>-1.3119051956934573</c:v>
                </c:pt>
                <c:pt idx="1687">
                  <c:v>1.6621544596675253</c:v>
                </c:pt>
                <c:pt idx="1688">
                  <c:v>0.36730762687870644</c:v>
                </c:pt>
                <c:pt idx="1689">
                  <c:v>0.76569783575336292</c:v>
                </c:pt>
                <c:pt idx="1690">
                  <c:v>1.2446083028721615</c:v>
                </c:pt>
                <c:pt idx="1691">
                  <c:v>-1.2260394870318601</c:v>
                </c:pt>
                <c:pt idx="1692">
                  <c:v>1.818908759175442</c:v>
                </c:pt>
                <c:pt idx="1693">
                  <c:v>-0.83935640621935736</c:v>
                </c:pt>
                <c:pt idx="1694">
                  <c:v>0.9357048450649762</c:v>
                </c:pt>
                <c:pt idx="1695">
                  <c:v>-0.16895769101189398</c:v>
                </c:pt>
                <c:pt idx="1696">
                  <c:v>-0.25953263097462453</c:v>
                </c:pt>
                <c:pt idx="1697">
                  <c:v>-0.42766716705660462</c:v>
                </c:pt>
                <c:pt idx="1698">
                  <c:v>-0.62441949391096152</c:v>
                </c:pt>
                <c:pt idx="1699">
                  <c:v>-1.0424438745759046</c:v>
                </c:pt>
                <c:pt idx="1700">
                  <c:v>-0.99015801095787614</c:v>
                </c:pt>
                <c:pt idx="1701">
                  <c:v>0.45852644539126391</c:v>
                </c:pt>
                <c:pt idx="1702">
                  <c:v>-0.74469904041508661</c:v>
                </c:pt>
                <c:pt idx="1703">
                  <c:v>-0.18594648154377164</c:v>
                </c:pt>
                <c:pt idx="1704">
                  <c:v>1.6099785522516039</c:v>
                </c:pt>
                <c:pt idx="1705">
                  <c:v>0.71290079144337026</c:v>
                </c:pt>
                <c:pt idx="1706">
                  <c:v>1.2621383683016452</c:v>
                </c:pt>
                <c:pt idx="1707">
                  <c:v>1.0439491520175426</c:v>
                </c:pt>
                <c:pt idx="1708">
                  <c:v>-0.29303574279557498</c:v>
                </c:pt>
                <c:pt idx="1709">
                  <c:v>0.64741378791121906</c:v>
                </c:pt>
                <c:pt idx="1710">
                  <c:v>-0.32828723361512635</c:v>
                </c:pt>
                <c:pt idx="1711">
                  <c:v>0.14824002408378686</c:v>
                </c:pt>
                <c:pt idx="1712">
                  <c:v>-1.2651327221282811</c:v>
                </c:pt>
                <c:pt idx="1713">
                  <c:v>-0.64587686762448759</c:v>
                </c:pt>
                <c:pt idx="1714">
                  <c:v>-1.0645158463311029</c:v>
                </c:pt>
                <c:pt idx="1715">
                  <c:v>1.0715005363509087</c:v>
                </c:pt>
                <c:pt idx="1716">
                  <c:v>1.6577830164153049</c:v>
                </c:pt>
                <c:pt idx="1717">
                  <c:v>1.5364422562567139</c:v>
                </c:pt>
                <c:pt idx="1718">
                  <c:v>1.0918385265845139</c:v>
                </c:pt>
                <c:pt idx="1719">
                  <c:v>-1.0685202673207861</c:v>
                </c:pt>
                <c:pt idx="1720">
                  <c:v>0.84911330053050804</c:v>
                </c:pt>
                <c:pt idx="1721">
                  <c:v>0.83019292344431106</c:v>
                </c:pt>
                <c:pt idx="1722">
                  <c:v>1.1357953089300479</c:v>
                </c:pt>
                <c:pt idx="1723">
                  <c:v>-1.7322068374916445E-2</c:v>
                </c:pt>
                <c:pt idx="1724">
                  <c:v>-0.3903498639486242</c:v>
                </c:pt>
                <c:pt idx="1725">
                  <c:v>-1.009958292379584</c:v>
                </c:pt>
                <c:pt idx="1726">
                  <c:v>0.56484460668153746</c:v>
                </c:pt>
                <c:pt idx="1727">
                  <c:v>2.165980530696928</c:v>
                </c:pt>
                <c:pt idx="1728">
                  <c:v>0.13586237133109721</c:v>
                </c:pt>
                <c:pt idx="1729">
                  <c:v>-0.90507994473674291</c:v>
                </c:pt>
                <c:pt idx="1730">
                  <c:v>0.42554148387380414</c:v>
                </c:pt>
                <c:pt idx="1731">
                  <c:v>-1.3038322459073084</c:v>
                </c:pt>
                <c:pt idx="1732">
                  <c:v>-1.0809661074653993</c:v>
                </c:pt>
                <c:pt idx="1733">
                  <c:v>1.1310864869957831</c:v>
                </c:pt>
                <c:pt idx="1734">
                  <c:v>-1.0241999733150007</c:v>
                </c:pt>
                <c:pt idx="1735">
                  <c:v>0.1075152302060345</c:v>
                </c:pt>
                <c:pt idx="1736">
                  <c:v>-0.20130282706389929</c:v>
                </c:pt>
                <c:pt idx="1737">
                  <c:v>0.95056157257022167</c:v>
                </c:pt>
                <c:pt idx="1738">
                  <c:v>-0.16642045079512235</c:v>
                </c:pt>
                <c:pt idx="1739">
                  <c:v>0.11976905102653479</c:v>
                </c:pt>
                <c:pt idx="1740">
                  <c:v>-0.29117533548007135</c:v>
                </c:pt>
                <c:pt idx="1741">
                  <c:v>-0.4502289609617634</c:v>
                </c:pt>
                <c:pt idx="1742">
                  <c:v>-0.83914253906720182</c:v>
                </c:pt>
                <c:pt idx="1743">
                  <c:v>0.80408475963178228</c:v>
                </c:pt>
                <c:pt idx="1744">
                  <c:v>-0.17651463219058341</c:v>
                </c:pt>
                <c:pt idx="1745">
                  <c:v>1.97714785251878</c:v>
                </c:pt>
                <c:pt idx="1746">
                  <c:v>0.99970387056414955</c:v>
                </c:pt>
                <c:pt idx="1747">
                  <c:v>0.42692103801146275</c:v>
                </c:pt>
                <c:pt idx="1748">
                  <c:v>-0.4026271821207183</c:v>
                </c:pt>
                <c:pt idx="1749">
                  <c:v>1.7390408085077147</c:v>
                </c:pt>
                <c:pt idx="1750">
                  <c:v>1.004535819239881</c:v>
                </c:pt>
                <c:pt idx="1751">
                  <c:v>0.38652729567267163</c:v>
                </c:pt>
                <c:pt idx="1752">
                  <c:v>0.809722964714641</c:v>
                </c:pt>
                <c:pt idx="1753">
                  <c:v>-1.0603267039370194</c:v>
                </c:pt>
                <c:pt idx="1754">
                  <c:v>1.8359080368392899</c:v>
                </c:pt>
                <c:pt idx="1755">
                  <c:v>0.24454882696214331</c:v>
                </c:pt>
                <c:pt idx="1756">
                  <c:v>-0.79647828341008053</c:v>
                </c:pt>
                <c:pt idx="1757">
                  <c:v>0.69699800981673321</c:v>
                </c:pt>
                <c:pt idx="1758">
                  <c:v>-1.0592728639497344</c:v>
                </c:pt>
                <c:pt idx="1759">
                  <c:v>0.59543476018216746</c:v>
                </c:pt>
                <c:pt idx="1760">
                  <c:v>1.0292765808736213</c:v>
                </c:pt>
                <c:pt idx="1761">
                  <c:v>-0.71163456681462001</c:v>
                </c:pt>
                <c:pt idx="1762">
                  <c:v>3.1566218868540018E-2</c:v>
                </c:pt>
                <c:pt idx="1763">
                  <c:v>0.81279502477920029</c:v>
                </c:pt>
                <c:pt idx="1764">
                  <c:v>0.47295310287241565</c:v>
                </c:pt>
                <c:pt idx="1765">
                  <c:v>-0.14466658929990289</c:v>
                </c:pt>
                <c:pt idx="1766">
                  <c:v>0.47634836358837845</c:v>
                </c:pt>
                <c:pt idx="1767">
                  <c:v>-1.1973060453975919</c:v>
                </c:pt>
                <c:pt idx="1768">
                  <c:v>0.15652645686748662</c:v>
                </c:pt>
                <c:pt idx="1769">
                  <c:v>1.0516219890958569</c:v>
                </c:pt>
                <c:pt idx="1770">
                  <c:v>-1.0129869040797392</c:v>
                </c:pt>
                <c:pt idx="1771">
                  <c:v>1.0839455055421534</c:v>
                </c:pt>
                <c:pt idx="1772">
                  <c:v>-0.17249506600395176</c:v>
                </c:pt>
                <c:pt idx="1773">
                  <c:v>0.26109663090218166</c:v>
                </c:pt>
                <c:pt idx="1774">
                  <c:v>-1.3674621244500935</c:v>
                </c:pt>
                <c:pt idx="1775">
                  <c:v>-0.3147343744582452</c:v>
                </c:pt>
                <c:pt idx="1776">
                  <c:v>-0.63601969224835686</c:v>
                </c:pt>
                <c:pt idx="1777">
                  <c:v>-0.43631934061961747</c:v>
                </c:pt>
                <c:pt idx="1778">
                  <c:v>-0.26333921961722351</c:v>
                </c:pt>
                <c:pt idx="1779">
                  <c:v>0.6940642540189208</c:v>
                </c:pt>
                <c:pt idx="1780">
                  <c:v>2.2414914118074845</c:v>
                </c:pt>
                <c:pt idx="1781">
                  <c:v>0.96945060774256397</c:v>
                </c:pt>
                <c:pt idx="1782">
                  <c:v>1.1164395580717243</c:v>
                </c:pt>
                <c:pt idx="1783">
                  <c:v>-0.33031297301701462</c:v>
                </c:pt>
                <c:pt idx="1784">
                  <c:v>-0.97100703414315948</c:v>
                </c:pt>
                <c:pt idx="1785">
                  <c:v>-1.3091504839010113</c:v>
                </c:pt>
                <c:pt idx="1786">
                  <c:v>-0.64633139847430388</c:v>
                </c:pt>
                <c:pt idx="1787">
                  <c:v>1.0949184589479908</c:v>
                </c:pt>
                <c:pt idx="1788">
                  <c:v>-1.2738765455175967</c:v>
                </c:pt>
                <c:pt idx="1789">
                  <c:v>-1.1663958795659486</c:v>
                </c:pt>
                <c:pt idx="1790">
                  <c:v>-0.86154433125903185</c:v>
                </c:pt>
                <c:pt idx="1791">
                  <c:v>-0.88417560396161432</c:v>
                </c:pt>
                <c:pt idx="1792">
                  <c:v>-0.71237483009287439</c:v>
                </c:pt>
                <c:pt idx="1793">
                  <c:v>0.14010637934549194</c:v>
                </c:pt>
                <c:pt idx="1794">
                  <c:v>-0.78391858153795735</c:v>
                </c:pt>
                <c:pt idx="1795">
                  <c:v>0.29868705116402089</c:v>
                </c:pt>
                <c:pt idx="1796">
                  <c:v>0.9748339254658015</c:v>
                </c:pt>
                <c:pt idx="1797">
                  <c:v>2.5977790966323306</c:v>
                </c:pt>
                <c:pt idx="1798">
                  <c:v>-0.12773845234229739</c:v>
                </c:pt>
                <c:pt idx="1799">
                  <c:v>-0.51828567329034914</c:v>
                </c:pt>
                <c:pt idx="1800">
                  <c:v>7.7388002551658161E-2</c:v>
                </c:pt>
                <c:pt idx="1801">
                  <c:v>-0.34931610964805132</c:v>
                </c:pt>
                <c:pt idx="1802">
                  <c:v>-0.87342883358820933</c:v>
                </c:pt>
                <c:pt idx="1803">
                  <c:v>-1.2846810335846224</c:v>
                </c:pt>
                <c:pt idx="1804">
                  <c:v>-0.55874329088633967</c:v>
                </c:pt>
                <c:pt idx="1805">
                  <c:v>0.24690022673990611</c:v>
                </c:pt>
                <c:pt idx="1806">
                  <c:v>0.5257033957486007</c:v>
                </c:pt>
                <c:pt idx="1807">
                  <c:v>8.187612555840236E-2</c:v>
                </c:pt>
                <c:pt idx="1808">
                  <c:v>-0.48818792988487181</c:v>
                </c:pt>
                <c:pt idx="1809">
                  <c:v>-1.3674621244500935</c:v>
                </c:pt>
                <c:pt idx="1810">
                  <c:v>2.2685765192927265</c:v>
                </c:pt>
                <c:pt idx="1811">
                  <c:v>1.1370660272530513</c:v>
                </c:pt>
                <c:pt idx="1812">
                  <c:v>0.73267240783615828</c:v>
                </c:pt>
                <c:pt idx="1813">
                  <c:v>-0.69344950945293748</c:v>
                </c:pt>
                <c:pt idx="1814">
                  <c:v>-3.6862731222111922E-2</c:v>
                </c:pt>
                <c:pt idx="1815">
                  <c:v>-0.1459584938502427</c:v>
                </c:pt>
                <c:pt idx="1816">
                  <c:v>-5.9202897646601534E-2</c:v>
                </c:pt>
                <c:pt idx="1817">
                  <c:v>-0.75220978821543993</c:v>
                </c:pt>
                <c:pt idx="1818">
                  <c:v>0.55502284715743588</c:v>
                </c:pt>
                <c:pt idx="1819">
                  <c:v>1.0540169028202453</c:v>
                </c:pt>
                <c:pt idx="1820">
                  <c:v>0.45815673089866804</c:v>
                </c:pt>
                <c:pt idx="1821">
                  <c:v>0.37542096950640619</c:v>
                </c:pt>
                <c:pt idx="1822">
                  <c:v>-0.82907805388495504</c:v>
                </c:pt>
                <c:pt idx="1823">
                  <c:v>-1.1161210372389716</c:v>
                </c:pt>
                <c:pt idx="1824">
                  <c:v>-0.5278856603809623</c:v>
                </c:pt>
                <c:pt idx="1825">
                  <c:v>1.4960210074779889</c:v>
                </c:pt>
                <c:pt idx="1826">
                  <c:v>-1.3674621244500935</c:v>
                </c:pt>
                <c:pt idx="1827">
                  <c:v>-0.7322741657963141</c:v>
                </c:pt>
                <c:pt idx="1828">
                  <c:v>0.15944194268588657</c:v>
                </c:pt>
                <c:pt idx="1829">
                  <c:v>0.65073915080570233</c:v>
                </c:pt>
                <c:pt idx="1830">
                  <c:v>0.88252814714512429</c:v>
                </c:pt>
                <c:pt idx="1831">
                  <c:v>1.0044863405744167</c:v>
                </c:pt>
                <c:pt idx="1832">
                  <c:v>0.6684104300366781</c:v>
                </c:pt>
                <c:pt idx="1833">
                  <c:v>-0.99016761982089263</c:v>
                </c:pt>
                <c:pt idx="1834">
                  <c:v>-1.0912835510398362</c:v>
                </c:pt>
                <c:pt idx="1835">
                  <c:v>1.3917363636108162</c:v>
                </c:pt>
                <c:pt idx="1836">
                  <c:v>-1.3176086347771547</c:v>
                </c:pt>
                <c:pt idx="1837">
                  <c:v>-0.14816791994656958</c:v>
                </c:pt>
                <c:pt idx="1838">
                  <c:v>-1.2118899558476071</c:v>
                </c:pt>
                <c:pt idx="1839">
                  <c:v>1.5256793539327693</c:v>
                </c:pt>
                <c:pt idx="1840">
                  <c:v>-0.79490568550139662</c:v>
                </c:pt>
                <c:pt idx="1841">
                  <c:v>-4.3780525369556234E-2</c:v>
                </c:pt>
                <c:pt idx="1842">
                  <c:v>0.78479472640626391</c:v>
                </c:pt>
                <c:pt idx="1843">
                  <c:v>1.2930714210213816</c:v>
                </c:pt>
                <c:pt idx="1844">
                  <c:v>0.16715831778380646</c:v>
                </c:pt>
                <c:pt idx="1845">
                  <c:v>-8.197056191915969E-2</c:v>
                </c:pt>
                <c:pt idx="1846">
                  <c:v>0.99040721927769582</c:v>
                </c:pt>
                <c:pt idx="1847">
                  <c:v>2.5655997521700007</c:v>
                </c:pt>
                <c:pt idx="1848">
                  <c:v>1.0407863930979306</c:v>
                </c:pt>
                <c:pt idx="1849">
                  <c:v>0.65018871901742203</c:v>
                </c:pt>
                <c:pt idx="1850">
                  <c:v>1.5539872635960066</c:v>
                </c:pt>
                <c:pt idx="1851">
                  <c:v>2.7024884747561004</c:v>
                </c:pt>
                <c:pt idx="1852">
                  <c:v>0.61290684701114628</c:v>
                </c:pt>
                <c:pt idx="1853">
                  <c:v>-0.28727855235246075</c:v>
                </c:pt>
                <c:pt idx="1854">
                  <c:v>1.2365877863841224</c:v>
                </c:pt>
                <c:pt idx="1855">
                  <c:v>2.3341035738564647E-2</c:v>
                </c:pt>
                <c:pt idx="1856">
                  <c:v>-7.8981152093223539E-2</c:v>
                </c:pt>
                <c:pt idx="1857">
                  <c:v>0.36245907521241783</c:v>
                </c:pt>
                <c:pt idx="1858">
                  <c:v>2.101976681751283</c:v>
                </c:pt>
                <c:pt idx="1859">
                  <c:v>0.85765154328064053</c:v>
                </c:pt>
                <c:pt idx="1860">
                  <c:v>-0.75921749217962076</c:v>
                </c:pt>
                <c:pt idx="1861">
                  <c:v>-0.59471891889589978</c:v>
                </c:pt>
                <c:pt idx="1862">
                  <c:v>-0.68169477391797617</c:v>
                </c:pt>
                <c:pt idx="1863">
                  <c:v>-6.5416621274662495E-2</c:v>
                </c:pt>
                <c:pt idx="1864">
                  <c:v>-1.0590974213624456</c:v>
                </c:pt>
                <c:pt idx="1865">
                  <c:v>2.615554696661921</c:v>
                </c:pt>
                <c:pt idx="1866">
                  <c:v>-0.42176025550672208</c:v>
                </c:pt>
                <c:pt idx="1867">
                  <c:v>-1.3299379590958611</c:v>
                </c:pt>
                <c:pt idx="1868">
                  <c:v>-1.0871409176787998</c:v>
                </c:pt>
                <c:pt idx="1869">
                  <c:v>0.62568049464407416</c:v>
                </c:pt>
                <c:pt idx="1870">
                  <c:v>-1.3055049012720643</c:v>
                </c:pt>
                <c:pt idx="1871">
                  <c:v>-1.0877158729967704</c:v>
                </c:pt>
                <c:pt idx="1872">
                  <c:v>0.35380065964320229</c:v>
                </c:pt>
                <c:pt idx="1873">
                  <c:v>-0.22617949890078209</c:v>
                </c:pt>
                <c:pt idx="1874">
                  <c:v>1.3272933316317954</c:v>
                </c:pt>
                <c:pt idx="1875">
                  <c:v>2.3598842299627369</c:v>
                </c:pt>
                <c:pt idx="1876">
                  <c:v>0.37077602870001741</c:v>
                </c:pt>
                <c:pt idx="1877">
                  <c:v>-0.19120194185848466</c:v>
                </c:pt>
                <c:pt idx="1878">
                  <c:v>0.35746360418093137</c:v>
                </c:pt>
                <c:pt idx="1879">
                  <c:v>0.88248655567143519</c:v>
                </c:pt>
                <c:pt idx="1880">
                  <c:v>-0.38138796146965587</c:v>
                </c:pt>
                <c:pt idx="1881">
                  <c:v>-0.92054652203492648</c:v>
                </c:pt>
                <c:pt idx="1882">
                  <c:v>-1.3674621244500935</c:v>
                </c:pt>
                <c:pt idx="1883">
                  <c:v>-0.75609955021475606</c:v>
                </c:pt>
                <c:pt idx="1884">
                  <c:v>1.166283606667387</c:v>
                </c:pt>
                <c:pt idx="1885">
                  <c:v>0.26058125083863332</c:v>
                </c:pt>
                <c:pt idx="1886">
                  <c:v>-8.9241901235239646E-2</c:v>
                </c:pt>
                <c:pt idx="1887">
                  <c:v>2.2833886356306023</c:v>
                </c:pt>
                <c:pt idx="1888">
                  <c:v>1.7451329545615537</c:v>
                </c:pt>
                <c:pt idx="1889">
                  <c:v>-0.8156180747273547</c:v>
                </c:pt>
                <c:pt idx="1890">
                  <c:v>-0.60874765585069091</c:v>
                </c:pt>
                <c:pt idx="1891">
                  <c:v>0.51671043574635578</c:v>
                </c:pt>
                <c:pt idx="1892">
                  <c:v>-1.3674621244500935</c:v>
                </c:pt>
                <c:pt idx="1893">
                  <c:v>-0.67333418757309604</c:v>
                </c:pt>
                <c:pt idx="1894">
                  <c:v>2.4806976245166932</c:v>
                </c:pt>
                <c:pt idx="1895">
                  <c:v>1.0926238586978982</c:v>
                </c:pt>
                <c:pt idx="1896">
                  <c:v>-0.6203131688342145</c:v>
                </c:pt>
                <c:pt idx="1897">
                  <c:v>-0.12022976570568773</c:v>
                </c:pt>
                <c:pt idx="1898">
                  <c:v>-1.3020535664915975</c:v>
                </c:pt>
                <c:pt idx="1899">
                  <c:v>-2.8897264294194522E-2</c:v>
                </c:pt>
                <c:pt idx="1900">
                  <c:v>1.6462583229768257</c:v>
                </c:pt>
                <c:pt idx="1901">
                  <c:v>-0.87134608905008637</c:v>
                </c:pt>
                <c:pt idx="1902">
                  <c:v>0.59527235816442936</c:v>
                </c:pt>
                <c:pt idx="1903">
                  <c:v>1.0830364538803183</c:v>
                </c:pt>
                <c:pt idx="1904">
                  <c:v>-1.1487910714045562</c:v>
                </c:pt>
                <c:pt idx="1905">
                  <c:v>-1.1127449182009383</c:v>
                </c:pt>
                <c:pt idx="1906">
                  <c:v>1.2597157881644248</c:v>
                </c:pt>
                <c:pt idx="1907">
                  <c:v>1.2315702537369269</c:v>
                </c:pt>
                <c:pt idx="1908">
                  <c:v>-0.32275199841737395</c:v>
                </c:pt>
                <c:pt idx="1909">
                  <c:v>0.13481847834793548</c:v>
                </c:pt>
                <c:pt idx="1910">
                  <c:v>-0.94737099139585046</c:v>
                </c:pt>
                <c:pt idx="1911">
                  <c:v>2.1786182444812447</c:v>
                </c:pt>
                <c:pt idx="1912">
                  <c:v>0.31953823342887466</c:v>
                </c:pt>
                <c:pt idx="1913">
                  <c:v>0.7183591902125267</c:v>
                </c:pt>
                <c:pt idx="1914">
                  <c:v>-0.43068550742543321</c:v>
                </c:pt>
                <c:pt idx="1915">
                  <c:v>1.5834528029302963</c:v>
                </c:pt>
                <c:pt idx="1916">
                  <c:v>-1.267141137979908</c:v>
                </c:pt>
                <c:pt idx="1917">
                  <c:v>0.16466655895939483</c:v>
                </c:pt>
                <c:pt idx="1918">
                  <c:v>-0.31153904669427118</c:v>
                </c:pt>
                <c:pt idx="1919">
                  <c:v>-1.3674621244500935</c:v>
                </c:pt>
                <c:pt idx="1920">
                  <c:v>1.5586007449047503</c:v>
                </c:pt>
                <c:pt idx="1921">
                  <c:v>-0.70308671761300234</c:v>
                </c:pt>
                <c:pt idx="1922">
                  <c:v>-0.12945181142252835</c:v>
                </c:pt>
                <c:pt idx="1923">
                  <c:v>0.53758231682820123</c:v>
                </c:pt>
                <c:pt idx="1924">
                  <c:v>-1.06645485414562</c:v>
                </c:pt>
                <c:pt idx="1925">
                  <c:v>-1.23254255805109</c:v>
                </c:pt>
                <c:pt idx="1926">
                  <c:v>-7.2805752165565965E-2</c:v>
                </c:pt>
                <c:pt idx="1927">
                  <c:v>-0.3560472226227584</c:v>
                </c:pt>
                <c:pt idx="1928">
                  <c:v>-8.3084038732702897E-2</c:v>
                </c:pt>
                <c:pt idx="1929">
                  <c:v>1.7358490579837964</c:v>
                </c:pt>
                <c:pt idx="1930">
                  <c:v>2.4822868472550605</c:v>
                </c:pt>
                <c:pt idx="1931">
                  <c:v>1.3435985769704577</c:v>
                </c:pt>
                <c:pt idx="1932">
                  <c:v>0.14923021057877142</c:v>
                </c:pt>
                <c:pt idx="1933">
                  <c:v>1.7495190821205404</c:v>
                </c:pt>
                <c:pt idx="1934">
                  <c:v>0.37379520532268162</c:v>
                </c:pt>
                <c:pt idx="1935">
                  <c:v>0.86935219416652787</c:v>
                </c:pt>
                <c:pt idx="1936">
                  <c:v>-0.58659854975050907</c:v>
                </c:pt>
                <c:pt idx="1937">
                  <c:v>-0.96848639677368453</c:v>
                </c:pt>
                <c:pt idx="1938">
                  <c:v>-0.80335487849391229</c:v>
                </c:pt>
                <c:pt idx="1939">
                  <c:v>0.83611980032278377</c:v>
                </c:pt>
                <c:pt idx="1940">
                  <c:v>1.3406508087408489</c:v>
                </c:pt>
                <c:pt idx="1941">
                  <c:v>-0.30745982412680656</c:v>
                </c:pt>
                <c:pt idx="1942">
                  <c:v>-1.1553172954683091</c:v>
                </c:pt>
                <c:pt idx="1943">
                  <c:v>-0.90993927320389145</c:v>
                </c:pt>
                <c:pt idx="1944">
                  <c:v>7.110112513905735E-2</c:v>
                </c:pt>
                <c:pt idx="1945">
                  <c:v>-0.78728290423235314</c:v>
                </c:pt>
                <c:pt idx="1946">
                  <c:v>-0.65600385828324803</c:v>
                </c:pt>
                <c:pt idx="1947">
                  <c:v>2.7682714331301191E-3</c:v>
                </c:pt>
                <c:pt idx="1948">
                  <c:v>-0.64964685001313827</c:v>
                </c:pt>
                <c:pt idx="1949">
                  <c:v>0.56235463729387269</c:v>
                </c:pt>
                <c:pt idx="1950">
                  <c:v>-1.3674621244500935</c:v>
                </c:pt>
                <c:pt idx="1951">
                  <c:v>5.3567456308749838E-2</c:v>
                </c:pt>
                <c:pt idx="1952">
                  <c:v>-0.17151246373742066</c:v>
                </c:pt>
                <c:pt idx="1953">
                  <c:v>-1.3674621244500935</c:v>
                </c:pt>
                <c:pt idx="1954">
                  <c:v>-0.25079567352613991</c:v>
                </c:pt>
                <c:pt idx="1955">
                  <c:v>2.2717790626449936</c:v>
                </c:pt>
                <c:pt idx="1956">
                  <c:v>-0.89420226326051289</c:v>
                </c:pt>
                <c:pt idx="1957">
                  <c:v>-1.3674621244500935</c:v>
                </c:pt>
                <c:pt idx="1958">
                  <c:v>-0.65859022263310885</c:v>
                </c:pt>
                <c:pt idx="1959">
                  <c:v>-0.43538147584129755</c:v>
                </c:pt>
                <c:pt idx="1960">
                  <c:v>-1.3674621244500935</c:v>
                </c:pt>
                <c:pt idx="1961">
                  <c:v>0.27985188843196634</c:v>
                </c:pt>
                <c:pt idx="1962">
                  <c:v>-0.819199137482017</c:v>
                </c:pt>
                <c:pt idx="1963">
                  <c:v>0.52363102627415248</c:v>
                </c:pt>
                <c:pt idx="1964">
                  <c:v>-1.2392513142896235</c:v>
                </c:pt>
                <c:pt idx="1965">
                  <c:v>0.98138874436507373</c:v>
                </c:pt>
                <c:pt idx="1966">
                  <c:v>1.2013246202267989</c:v>
                </c:pt>
                <c:pt idx="1967">
                  <c:v>-0.61686023127331846</c:v>
                </c:pt>
                <c:pt idx="1968">
                  <c:v>0.1017104467906669</c:v>
                </c:pt>
                <c:pt idx="1969">
                  <c:v>-0.78263559866536281</c:v>
                </c:pt>
                <c:pt idx="1970">
                  <c:v>5.1231728574816268E-2</c:v>
                </c:pt>
                <c:pt idx="1971">
                  <c:v>2.3219658774544425</c:v>
                </c:pt>
                <c:pt idx="1972">
                  <c:v>-0.78032364789117969</c:v>
                </c:pt>
                <c:pt idx="1973">
                  <c:v>-1.2831486612448471</c:v>
                </c:pt>
                <c:pt idx="1974">
                  <c:v>-1.0054511583336263</c:v>
                </c:pt>
                <c:pt idx="1975">
                  <c:v>2.6540310409932784</c:v>
                </c:pt>
                <c:pt idx="1976">
                  <c:v>0.64227207839772027</c:v>
                </c:pt>
                <c:pt idx="1977">
                  <c:v>-0.58455056103166736</c:v>
                </c:pt>
                <c:pt idx="1978">
                  <c:v>0.15548549304742507</c:v>
                </c:pt>
                <c:pt idx="1979">
                  <c:v>-0.97768481241039285</c:v>
                </c:pt>
                <c:pt idx="1980">
                  <c:v>-1.0076685850837559</c:v>
                </c:pt>
                <c:pt idx="1981">
                  <c:v>-1.1713181602035352</c:v>
                </c:pt>
                <c:pt idx="1982">
                  <c:v>0.32149727703231673</c:v>
                </c:pt>
                <c:pt idx="1983">
                  <c:v>-0.22844087907446092</c:v>
                </c:pt>
                <c:pt idx="1984">
                  <c:v>-1.0758630164593916</c:v>
                </c:pt>
                <c:pt idx="1985">
                  <c:v>1.1631282265373926</c:v>
                </c:pt>
                <c:pt idx="1986">
                  <c:v>0.37867146242524419</c:v>
                </c:pt>
                <c:pt idx="1987">
                  <c:v>0.63934157963042082</c:v>
                </c:pt>
                <c:pt idx="1988">
                  <c:v>-1.2087622165228963E-2</c:v>
                </c:pt>
                <c:pt idx="1989">
                  <c:v>-9.4556532429689574E-2</c:v>
                </c:pt>
                <c:pt idx="1990">
                  <c:v>1.9463433104760319</c:v>
                </c:pt>
                <c:pt idx="1991">
                  <c:v>1.5285424537606687</c:v>
                </c:pt>
                <c:pt idx="1992">
                  <c:v>4.1028115839477089E-2</c:v>
                </c:pt>
                <c:pt idx="1993">
                  <c:v>-1.0300903265159913</c:v>
                </c:pt>
                <c:pt idx="1994">
                  <c:v>2.4527088577846103</c:v>
                </c:pt>
                <c:pt idx="1995">
                  <c:v>-1.2318837930529833</c:v>
                </c:pt>
                <c:pt idx="1996">
                  <c:v>7.2858721907313226E-2</c:v>
                </c:pt>
                <c:pt idx="1997">
                  <c:v>-0.63265724605316043</c:v>
                </c:pt>
                <c:pt idx="1998">
                  <c:v>-0.52309295601052075</c:v>
                </c:pt>
                <c:pt idx="1999">
                  <c:v>0.67654157997909614</c:v>
                </c:pt>
                <c:pt idx="2000">
                  <c:v>-0.12433698468232524</c:v>
                </c:pt>
                <c:pt idx="2001">
                  <c:v>-1.0131150873373056</c:v>
                </c:pt>
                <c:pt idx="2002">
                  <c:v>-0.6629350821013269</c:v>
                </c:pt>
                <c:pt idx="2003">
                  <c:v>-0.4486928850385668</c:v>
                </c:pt>
                <c:pt idx="2004">
                  <c:v>-0.1865705447502872</c:v>
                </c:pt>
                <c:pt idx="2005">
                  <c:v>-0.6613574911219221</c:v>
                </c:pt>
                <c:pt idx="2006">
                  <c:v>0.95473903291978102</c:v>
                </c:pt>
                <c:pt idx="2007">
                  <c:v>0.56420909174687994</c:v>
                </c:pt>
                <c:pt idx="2008">
                  <c:v>-0.74466602081553013</c:v>
                </c:pt>
                <c:pt idx="2009">
                  <c:v>-1.3549520727344122</c:v>
                </c:pt>
                <c:pt idx="2010">
                  <c:v>-1.0662741735033334</c:v>
                </c:pt>
                <c:pt idx="2011">
                  <c:v>-0.93186069822812168</c:v>
                </c:pt>
                <c:pt idx="2012">
                  <c:v>1.002670419272145</c:v>
                </c:pt>
                <c:pt idx="2013">
                  <c:v>-0.92167190567845636</c:v>
                </c:pt>
                <c:pt idx="2014">
                  <c:v>2.6950447904726836E-3</c:v>
                </c:pt>
                <c:pt idx="2015">
                  <c:v>0.63692414198310077</c:v>
                </c:pt>
                <c:pt idx="2016">
                  <c:v>-0.84231748804772133</c:v>
                </c:pt>
                <c:pt idx="2017">
                  <c:v>0.13358722984365096</c:v>
                </c:pt>
                <c:pt idx="2018">
                  <c:v>-1.2095976965674002</c:v>
                </c:pt>
                <c:pt idx="2019">
                  <c:v>1.3973623894418956</c:v>
                </c:pt>
                <c:pt idx="2020">
                  <c:v>0.81046168884607472</c:v>
                </c:pt>
                <c:pt idx="2021">
                  <c:v>-1.2352223559071942</c:v>
                </c:pt>
                <c:pt idx="2022">
                  <c:v>1.8944798699714442</c:v>
                </c:pt>
                <c:pt idx="2023">
                  <c:v>-0.84594242014231003</c:v>
                </c:pt>
                <c:pt idx="2024">
                  <c:v>0.91172303548892553</c:v>
                </c:pt>
                <c:pt idx="2025">
                  <c:v>1.3503759630011147</c:v>
                </c:pt>
                <c:pt idx="2026">
                  <c:v>-1.1983211179084046</c:v>
                </c:pt>
                <c:pt idx="2027">
                  <c:v>1.7935387007163992</c:v>
                </c:pt>
                <c:pt idx="2028">
                  <c:v>-0.39246777243574693</c:v>
                </c:pt>
                <c:pt idx="2029">
                  <c:v>-1.0884667113188478</c:v>
                </c:pt>
                <c:pt idx="2030">
                  <c:v>-0.70972666787481997</c:v>
                </c:pt>
                <c:pt idx="2031">
                  <c:v>-0.62284764724827224</c:v>
                </c:pt>
                <c:pt idx="2032">
                  <c:v>1.2401699535694275</c:v>
                </c:pt>
                <c:pt idx="2033">
                  <c:v>-0.29536290284361449</c:v>
                </c:pt>
                <c:pt idx="2034">
                  <c:v>-1.3674621244500935</c:v>
                </c:pt>
                <c:pt idx="2035">
                  <c:v>-0.58766439546735227</c:v>
                </c:pt>
                <c:pt idx="2036">
                  <c:v>0.11342251448681873</c:v>
                </c:pt>
                <c:pt idx="2037">
                  <c:v>0.20565848129610087</c:v>
                </c:pt>
                <c:pt idx="2038">
                  <c:v>0.10979273614394972</c:v>
                </c:pt>
                <c:pt idx="2039">
                  <c:v>-0.33073767957633432</c:v>
                </c:pt>
                <c:pt idx="2040">
                  <c:v>-1.3672574298524405</c:v>
                </c:pt>
                <c:pt idx="2041">
                  <c:v>-1.3405241295456103</c:v>
                </c:pt>
                <c:pt idx="2042">
                  <c:v>-1.109637759708356</c:v>
                </c:pt>
                <c:pt idx="2043">
                  <c:v>1.1846205826710692</c:v>
                </c:pt>
                <c:pt idx="2044">
                  <c:v>0.98056215890789822</c:v>
                </c:pt>
                <c:pt idx="2045">
                  <c:v>1.3507934659586101</c:v>
                </c:pt>
                <c:pt idx="2046">
                  <c:v>1.2502675918167894</c:v>
                </c:pt>
                <c:pt idx="2047">
                  <c:v>-3.7197044957500536E-2</c:v>
                </c:pt>
                <c:pt idx="2048">
                  <c:v>-0.1137029847005476</c:v>
                </c:pt>
                <c:pt idx="2049">
                  <c:v>-1.2065607547752615</c:v>
                </c:pt>
                <c:pt idx="2050">
                  <c:v>0.21724387273590753</c:v>
                </c:pt>
                <c:pt idx="2051">
                  <c:v>0.7284073492701636</c:v>
                </c:pt>
                <c:pt idx="2052">
                  <c:v>0.8249572170864643</c:v>
                </c:pt>
                <c:pt idx="2053">
                  <c:v>-0.28481115947975078</c:v>
                </c:pt>
                <c:pt idx="2054">
                  <c:v>-1.2019909707662264</c:v>
                </c:pt>
                <c:pt idx="2055">
                  <c:v>-1.0692680595314801</c:v>
                </c:pt>
                <c:pt idx="2056">
                  <c:v>0.15661753299769363</c:v>
                </c:pt>
                <c:pt idx="2057">
                  <c:v>-1.0387306993076446</c:v>
                </c:pt>
                <c:pt idx="2058">
                  <c:v>-0.77431669064653119</c:v>
                </c:pt>
                <c:pt idx="2059">
                  <c:v>0.80290596812976789</c:v>
                </c:pt>
                <c:pt idx="2060">
                  <c:v>-0.62644425707774321</c:v>
                </c:pt>
                <c:pt idx="2061">
                  <c:v>-0.3191627343528467</c:v>
                </c:pt>
                <c:pt idx="2062">
                  <c:v>0.7269079550154115</c:v>
                </c:pt>
                <c:pt idx="2063">
                  <c:v>0.99474912852226172</c:v>
                </c:pt>
                <c:pt idx="2064">
                  <c:v>-0.30292403330096923</c:v>
                </c:pt>
                <c:pt idx="2065">
                  <c:v>-1.084003202203939</c:v>
                </c:pt>
                <c:pt idx="2066">
                  <c:v>-0.88525567486620849</c:v>
                </c:pt>
                <c:pt idx="2067">
                  <c:v>-1.367414946501178</c:v>
                </c:pt>
                <c:pt idx="2068">
                  <c:v>-1.3239765808957957</c:v>
                </c:pt>
                <c:pt idx="2069">
                  <c:v>0.1167439069353778</c:v>
                </c:pt>
                <c:pt idx="2070">
                  <c:v>-0.80308806655584464</c:v>
                </c:pt>
                <c:pt idx="2071">
                  <c:v>1.144293171865024</c:v>
                </c:pt>
                <c:pt idx="2072">
                  <c:v>-1.2266690667438442</c:v>
                </c:pt>
                <c:pt idx="2073">
                  <c:v>-0.64041122327505717</c:v>
                </c:pt>
                <c:pt idx="2074">
                  <c:v>0.13806973268427536</c:v>
                </c:pt>
                <c:pt idx="2075">
                  <c:v>-0.43538147584129755</c:v>
                </c:pt>
                <c:pt idx="2076">
                  <c:v>-0.61704088090302212</c:v>
                </c:pt>
                <c:pt idx="2077">
                  <c:v>-0.74218676541976536</c:v>
                </c:pt>
                <c:pt idx="2078">
                  <c:v>-0.76397748172370328</c:v>
                </c:pt>
                <c:pt idx="2079">
                  <c:v>-0.36673432361859831</c:v>
                </c:pt>
                <c:pt idx="2080">
                  <c:v>-0.35607322474389475</c:v>
                </c:pt>
                <c:pt idx="2081">
                  <c:v>-0.28179188666857935</c:v>
                </c:pt>
                <c:pt idx="2082">
                  <c:v>0.28989203647413275</c:v>
                </c:pt>
                <c:pt idx="2083">
                  <c:v>0.7006834076537698</c:v>
                </c:pt>
                <c:pt idx="2084">
                  <c:v>1.3357328494873388</c:v>
                </c:pt>
                <c:pt idx="2085">
                  <c:v>1.4693927993246474</c:v>
                </c:pt>
                <c:pt idx="2086">
                  <c:v>0.30503138254833739</c:v>
                </c:pt>
                <c:pt idx="2087">
                  <c:v>1.8381744973543408</c:v>
                </c:pt>
                <c:pt idx="2088">
                  <c:v>-0.99698898253144552</c:v>
                </c:pt>
                <c:pt idx="2089">
                  <c:v>-0.35658172307490027</c:v>
                </c:pt>
                <c:pt idx="2090">
                  <c:v>-1.2864468109359493</c:v>
                </c:pt>
                <c:pt idx="2091">
                  <c:v>-0.71523010342686377</c:v>
                </c:pt>
                <c:pt idx="2092">
                  <c:v>-5.7150493414416942E-2</c:v>
                </c:pt>
                <c:pt idx="2093">
                  <c:v>-0.68363421478837294</c:v>
                </c:pt>
                <c:pt idx="2094">
                  <c:v>1.1771510548095311E-2</c:v>
                </c:pt>
                <c:pt idx="2095">
                  <c:v>-0.7454709556442205</c:v>
                </c:pt>
                <c:pt idx="2096">
                  <c:v>-0.94356533284849764</c:v>
                </c:pt>
                <c:pt idx="2097">
                  <c:v>-1.3674621244500935</c:v>
                </c:pt>
                <c:pt idx="2098">
                  <c:v>-0.24046295597201431</c:v>
                </c:pt>
                <c:pt idx="2099">
                  <c:v>1.6335374277939962</c:v>
                </c:pt>
                <c:pt idx="2100">
                  <c:v>-0.98400801786168601</c:v>
                </c:pt>
                <c:pt idx="2101">
                  <c:v>1.0188897576651939</c:v>
                </c:pt>
                <c:pt idx="2102">
                  <c:v>1.3588970132959686</c:v>
                </c:pt>
                <c:pt idx="2103">
                  <c:v>-0.24620520044216757</c:v>
                </c:pt>
                <c:pt idx="2104">
                  <c:v>-1.0760995841499985</c:v>
                </c:pt>
                <c:pt idx="2105">
                  <c:v>-0.50987449232885407</c:v>
                </c:pt>
                <c:pt idx="2106">
                  <c:v>-1.3674621244500935</c:v>
                </c:pt>
                <c:pt idx="2107">
                  <c:v>1.6878608390901266</c:v>
                </c:pt>
                <c:pt idx="2108">
                  <c:v>1.081213800517846</c:v>
                </c:pt>
                <c:pt idx="2109">
                  <c:v>-1.132295866557103</c:v>
                </c:pt>
                <c:pt idx="2110">
                  <c:v>-0.97560352065434874</c:v>
                </c:pt>
                <c:pt idx="2111">
                  <c:v>0.82783534539197445</c:v>
                </c:pt>
                <c:pt idx="2112">
                  <c:v>-1.0784774341502015</c:v>
                </c:pt>
                <c:pt idx="2113">
                  <c:v>0.74514365211798272</c:v>
                </c:pt>
                <c:pt idx="2114">
                  <c:v>-1.0900330067192463</c:v>
                </c:pt>
                <c:pt idx="2115">
                  <c:v>9.3352368727732019E-2</c:v>
                </c:pt>
                <c:pt idx="2116">
                  <c:v>-0.32146991625477905</c:v>
                </c:pt>
                <c:pt idx="2117">
                  <c:v>1.7561890071765978</c:v>
                </c:pt>
                <c:pt idx="2118">
                  <c:v>-1.2087665195480364</c:v>
                </c:pt>
                <c:pt idx="2119">
                  <c:v>-1.1924681245374056</c:v>
                </c:pt>
                <c:pt idx="2120">
                  <c:v>1.5585496017938307E-3</c:v>
                </c:pt>
                <c:pt idx="2121">
                  <c:v>0.8738225941668194</c:v>
                </c:pt>
                <c:pt idx="2122">
                  <c:v>2.4954121304278772E-2</c:v>
                </c:pt>
                <c:pt idx="2123">
                  <c:v>-1.3292639134679045</c:v>
                </c:pt>
                <c:pt idx="2124">
                  <c:v>-0.30697804828435987</c:v>
                </c:pt>
                <c:pt idx="2125">
                  <c:v>0.36578370430904328</c:v>
                </c:pt>
                <c:pt idx="2126">
                  <c:v>1.2594840052287042</c:v>
                </c:pt>
                <c:pt idx="2127">
                  <c:v>1.397916790025614</c:v>
                </c:pt>
                <c:pt idx="2128">
                  <c:v>8.9542619859517194E-4</c:v>
                </c:pt>
                <c:pt idx="2129">
                  <c:v>-1.0727304259216788</c:v>
                </c:pt>
                <c:pt idx="2130">
                  <c:v>0.25650476590713833</c:v>
                </c:pt>
                <c:pt idx="2131">
                  <c:v>1.4040134637312129</c:v>
                </c:pt>
                <c:pt idx="2132">
                  <c:v>-1.3672510254958812</c:v>
                </c:pt>
                <c:pt idx="2133">
                  <c:v>-1.1066602296757491</c:v>
                </c:pt>
                <c:pt idx="2134">
                  <c:v>-0.33064106273018051</c:v>
                </c:pt>
                <c:pt idx="2135">
                  <c:v>-0.37394389590806837</c:v>
                </c:pt>
                <c:pt idx="2136">
                  <c:v>0.50949413423868284</c:v>
                </c:pt>
                <c:pt idx="2137">
                  <c:v>0.11713890221285621</c:v>
                </c:pt>
                <c:pt idx="2138">
                  <c:v>-1.3611216025262367</c:v>
                </c:pt>
                <c:pt idx="2139">
                  <c:v>-0.21873003415034961</c:v>
                </c:pt>
                <c:pt idx="2140">
                  <c:v>-0.61389853984640941</c:v>
                </c:pt>
                <c:pt idx="2141">
                  <c:v>1.2216103114495658</c:v>
                </c:pt>
                <c:pt idx="2142">
                  <c:v>1.9505737749419674</c:v>
                </c:pt>
                <c:pt idx="2143">
                  <c:v>-0.73938551683346476</c:v>
                </c:pt>
                <c:pt idx="2144">
                  <c:v>-0.1505664773907838</c:v>
                </c:pt>
                <c:pt idx="2145">
                  <c:v>1.1998825196446585</c:v>
                </c:pt>
                <c:pt idx="2146">
                  <c:v>-0.65476678297155078</c:v>
                </c:pt>
                <c:pt idx="2147">
                  <c:v>0.19778420022526241</c:v>
                </c:pt>
                <c:pt idx="2148">
                  <c:v>0.14064447021351684</c:v>
                </c:pt>
                <c:pt idx="2149">
                  <c:v>0.67998377324270365</c:v>
                </c:pt>
                <c:pt idx="2150">
                  <c:v>1.1721243606388343</c:v>
                </c:pt>
                <c:pt idx="2151">
                  <c:v>-0.48027386572348668</c:v>
                </c:pt>
                <c:pt idx="2152">
                  <c:v>-0.53173744029352032</c:v>
                </c:pt>
                <c:pt idx="2153">
                  <c:v>-1.1109942235439103</c:v>
                </c:pt>
                <c:pt idx="2154">
                  <c:v>-0.36194487689350668</c:v>
                </c:pt>
                <c:pt idx="2155">
                  <c:v>-0.21789353595324765</c:v>
                </c:pt>
                <c:pt idx="2156">
                  <c:v>1.6038291328282852</c:v>
                </c:pt>
                <c:pt idx="2157">
                  <c:v>-0.52221577109796036</c:v>
                </c:pt>
                <c:pt idx="2158">
                  <c:v>-0.49890784122866894</c:v>
                </c:pt>
                <c:pt idx="2159">
                  <c:v>0.13083479877417051</c:v>
                </c:pt>
                <c:pt idx="2160">
                  <c:v>0.72651830578983034</c:v>
                </c:pt>
                <c:pt idx="2161">
                  <c:v>-1.2369321218293354</c:v>
                </c:pt>
                <c:pt idx="2162">
                  <c:v>-0.59756907936137382</c:v>
                </c:pt>
                <c:pt idx="2163">
                  <c:v>-1.0064280824945973</c:v>
                </c:pt>
                <c:pt idx="2164">
                  <c:v>1.6221651679428375</c:v>
                </c:pt>
                <c:pt idx="2165">
                  <c:v>-1.3288462861515906</c:v>
                </c:pt>
                <c:pt idx="2166">
                  <c:v>-1.3674621244500935</c:v>
                </c:pt>
                <c:pt idx="2167">
                  <c:v>-1.3197746724815935</c:v>
                </c:pt>
                <c:pt idx="2168">
                  <c:v>-0.72682413925886913</c:v>
                </c:pt>
                <c:pt idx="2169">
                  <c:v>1.0581470377756677</c:v>
                </c:pt>
                <c:pt idx="2170">
                  <c:v>-0.83424163823003217</c:v>
                </c:pt>
                <c:pt idx="2171">
                  <c:v>0.36865028613925444</c:v>
                </c:pt>
                <c:pt idx="2172">
                  <c:v>-5.1211998869312006E-2</c:v>
                </c:pt>
                <c:pt idx="2173">
                  <c:v>-0.48747833718530148</c:v>
                </c:pt>
                <c:pt idx="2174">
                  <c:v>0.94484366619983073</c:v>
                </c:pt>
                <c:pt idx="2175">
                  <c:v>1.9934003524105668</c:v>
                </c:pt>
                <c:pt idx="2176">
                  <c:v>-0.96651107358190536</c:v>
                </c:pt>
                <c:pt idx="2177">
                  <c:v>7.0378768637713945E-2</c:v>
                </c:pt>
                <c:pt idx="2178">
                  <c:v>2.6730178867020675</c:v>
                </c:pt>
                <c:pt idx="2179">
                  <c:v>-1.0815076034027209</c:v>
                </c:pt>
                <c:pt idx="2180">
                  <c:v>1.4851223324639229</c:v>
                </c:pt>
                <c:pt idx="2181">
                  <c:v>0.24764634204761238</c:v>
                </c:pt>
                <c:pt idx="2182">
                  <c:v>0.50777834431310831</c:v>
                </c:pt>
                <c:pt idx="2183">
                  <c:v>-0.16874217124715124</c:v>
                </c:pt>
                <c:pt idx="2184">
                  <c:v>-0.47596786596781038</c:v>
                </c:pt>
                <c:pt idx="2185">
                  <c:v>0.35698153006649697</c:v>
                </c:pt>
                <c:pt idx="2186">
                  <c:v>0.6661361675565205</c:v>
                </c:pt>
                <c:pt idx="2187">
                  <c:v>0.74577645914956059</c:v>
                </c:pt>
                <c:pt idx="2188">
                  <c:v>-0.9123261856879965</c:v>
                </c:pt>
                <c:pt idx="2189">
                  <c:v>2.6035527197031327</c:v>
                </c:pt>
                <c:pt idx="2190">
                  <c:v>1.7125199392960104</c:v>
                </c:pt>
                <c:pt idx="2191">
                  <c:v>-0.34984480260696399</c:v>
                </c:pt>
                <c:pt idx="2192">
                  <c:v>-5.7363554336212111E-2</c:v>
                </c:pt>
                <c:pt idx="2193">
                  <c:v>1.2633032560000337</c:v>
                </c:pt>
                <c:pt idx="2194">
                  <c:v>2.6683828124949041</c:v>
                </c:pt>
                <c:pt idx="2195">
                  <c:v>1.0771092678157765</c:v>
                </c:pt>
                <c:pt idx="2196">
                  <c:v>1.24134324277964</c:v>
                </c:pt>
                <c:pt idx="2197">
                  <c:v>-1.3425180357630597</c:v>
                </c:pt>
                <c:pt idx="2198">
                  <c:v>-0.20395416420518006</c:v>
                </c:pt>
                <c:pt idx="2199">
                  <c:v>-1.3269665756656381</c:v>
                </c:pt>
                <c:pt idx="2200">
                  <c:v>-0.30035890723356057</c:v>
                </c:pt>
                <c:pt idx="2201">
                  <c:v>0.45304045227999035</c:v>
                </c:pt>
                <c:pt idx="2202">
                  <c:v>-0.26336082582283349</c:v>
                </c:pt>
                <c:pt idx="2203">
                  <c:v>-0.84838443933371976</c:v>
                </c:pt>
                <c:pt idx="2204">
                  <c:v>0.58873104619755867</c:v>
                </c:pt>
                <c:pt idx="2205">
                  <c:v>1.9746309103122148</c:v>
                </c:pt>
                <c:pt idx="2206">
                  <c:v>4.5969244275174459E-2</c:v>
                </c:pt>
                <c:pt idx="2207">
                  <c:v>-0.40168441562036478</c:v>
                </c:pt>
                <c:pt idx="2208">
                  <c:v>-0.53241303555742558</c:v>
                </c:pt>
                <c:pt idx="2209">
                  <c:v>-0.42105839785409788</c:v>
                </c:pt>
                <c:pt idx="2210">
                  <c:v>-0.39848454324480459</c:v>
                </c:pt>
                <c:pt idx="2211">
                  <c:v>-1.1471335460741197</c:v>
                </c:pt>
                <c:pt idx="2212">
                  <c:v>-0.99847867281793901</c:v>
                </c:pt>
                <c:pt idx="2213">
                  <c:v>-0.60065058418097483</c:v>
                </c:pt>
                <c:pt idx="2214">
                  <c:v>-0.67295977143923158</c:v>
                </c:pt>
                <c:pt idx="2215">
                  <c:v>-1.3674621244500935</c:v>
                </c:pt>
                <c:pt idx="2216">
                  <c:v>0.80036129740953432</c:v>
                </c:pt>
                <c:pt idx="2217">
                  <c:v>0.42617906546215667</c:v>
                </c:pt>
                <c:pt idx="2218">
                  <c:v>-0.15919193447969451</c:v>
                </c:pt>
                <c:pt idx="2219">
                  <c:v>1.1108270212860931</c:v>
                </c:pt>
                <c:pt idx="2220">
                  <c:v>-0.29988488288192017</c:v>
                </c:pt>
                <c:pt idx="2221">
                  <c:v>-1.2666181699180326</c:v>
                </c:pt>
                <c:pt idx="2222">
                  <c:v>1.2573436074349407</c:v>
                </c:pt>
                <c:pt idx="2223">
                  <c:v>-0.82703033058218145</c:v>
                </c:pt>
                <c:pt idx="2224">
                  <c:v>-1.2880102671409368</c:v>
                </c:pt>
                <c:pt idx="2225">
                  <c:v>-0.46010484858847239</c:v>
                </c:pt>
                <c:pt idx="2226">
                  <c:v>-0.17020413196420708</c:v>
                </c:pt>
                <c:pt idx="2227">
                  <c:v>2.0716391777347694</c:v>
                </c:pt>
                <c:pt idx="2228">
                  <c:v>-0.20632858309054727</c:v>
                </c:pt>
                <c:pt idx="2229">
                  <c:v>-1.0725608223294354</c:v>
                </c:pt>
                <c:pt idx="2230">
                  <c:v>0.15187283785970052</c:v>
                </c:pt>
                <c:pt idx="2231">
                  <c:v>-8.5461225805115226E-2</c:v>
                </c:pt>
                <c:pt idx="2232">
                  <c:v>-0.26287069541983549</c:v>
                </c:pt>
                <c:pt idx="2233">
                  <c:v>0.77688182681962381</c:v>
                </c:pt>
                <c:pt idx="2234">
                  <c:v>-1.0160167566312788</c:v>
                </c:pt>
                <c:pt idx="2235">
                  <c:v>-1.3202619697555176</c:v>
                </c:pt>
                <c:pt idx="2236">
                  <c:v>0.19190714401899744</c:v>
                </c:pt>
                <c:pt idx="2237">
                  <c:v>-1.1203897835087011</c:v>
                </c:pt>
                <c:pt idx="2238">
                  <c:v>-1.2904547329890714</c:v>
                </c:pt>
                <c:pt idx="2239">
                  <c:v>-6.4421430202175403E-2</c:v>
                </c:pt>
                <c:pt idx="2240">
                  <c:v>-7.3102492826423018E-2</c:v>
                </c:pt>
                <c:pt idx="2241">
                  <c:v>-0.5783839520715045</c:v>
                </c:pt>
                <c:pt idx="2242">
                  <c:v>0.70659818544695607</c:v>
                </c:pt>
                <c:pt idx="2243">
                  <c:v>1.0889704396373465</c:v>
                </c:pt>
                <c:pt idx="2244">
                  <c:v>-1.3413489856898817</c:v>
                </c:pt>
                <c:pt idx="2245">
                  <c:v>-0.40432162115233811</c:v>
                </c:pt>
                <c:pt idx="2246">
                  <c:v>0.52909683797397844</c:v>
                </c:pt>
                <c:pt idx="2247">
                  <c:v>2.4097616863026592</c:v>
                </c:pt>
                <c:pt idx="2248">
                  <c:v>0.90768221818208028</c:v>
                </c:pt>
                <c:pt idx="2249">
                  <c:v>0.14866264718592642</c:v>
                </c:pt>
                <c:pt idx="2250">
                  <c:v>0.580277790371858</c:v>
                </c:pt>
                <c:pt idx="2251">
                  <c:v>1.5273420782995148</c:v>
                </c:pt>
                <c:pt idx="2252">
                  <c:v>-2.0784812073955425E-2</c:v>
                </c:pt>
                <c:pt idx="2253">
                  <c:v>-0.42228388596512484</c:v>
                </c:pt>
                <c:pt idx="2254">
                  <c:v>-0.15386020333076236</c:v>
                </c:pt>
                <c:pt idx="2255">
                  <c:v>0.536116607125251</c:v>
                </c:pt>
                <c:pt idx="2256">
                  <c:v>-0.64128211632156285</c:v>
                </c:pt>
                <c:pt idx="2257">
                  <c:v>9.87009519661603E-2</c:v>
                </c:pt>
                <c:pt idx="2258">
                  <c:v>0.45599065484597656</c:v>
                </c:pt>
                <c:pt idx="2259">
                  <c:v>0.70523134829736667</c:v>
                </c:pt>
                <c:pt idx="2260">
                  <c:v>-0.80939565298324867</c:v>
                </c:pt>
                <c:pt idx="2261">
                  <c:v>-0.95123274656218848</c:v>
                </c:pt>
                <c:pt idx="2262">
                  <c:v>1.1123037228351071</c:v>
                </c:pt>
                <c:pt idx="2263">
                  <c:v>-0.26213946681381767</c:v>
                </c:pt>
                <c:pt idx="2264">
                  <c:v>-1.2963378449358114</c:v>
                </c:pt>
                <c:pt idx="2265">
                  <c:v>-0.86425629325561648</c:v>
                </c:pt>
                <c:pt idx="2266">
                  <c:v>1.0452669217783259</c:v>
                </c:pt>
                <c:pt idx="2267">
                  <c:v>1.3473417816586817</c:v>
                </c:pt>
                <c:pt idx="2268">
                  <c:v>1.3229249315961036</c:v>
                </c:pt>
                <c:pt idx="2269">
                  <c:v>0.96180467763939281</c:v>
                </c:pt>
                <c:pt idx="2270">
                  <c:v>0.88248655567143519</c:v>
                </c:pt>
                <c:pt idx="2271">
                  <c:v>-0.14552452793578849</c:v>
                </c:pt>
                <c:pt idx="2272">
                  <c:v>-0.75601341130649768</c:v>
                </c:pt>
                <c:pt idx="2273">
                  <c:v>-0.47688460572869673</c:v>
                </c:pt>
                <c:pt idx="2274">
                  <c:v>0.30123045586293984</c:v>
                </c:pt>
                <c:pt idx="2275">
                  <c:v>-0.76510316284891544</c:v>
                </c:pt>
                <c:pt idx="2276">
                  <c:v>0.5351134714681236</c:v>
                </c:pt>
                <c:pt idx="2277">
                  <c:v>0.20383168892536768</c:v>
                </c:pt>
                <c:pt idx="2278">
                  <c:v>2.1670931162814422</c:v>
                </c:pt>
                <c:pt idx="2279">
                  <c:v>2.2046525247186648</c:v>
                </c:pt>
                <c:pt idx="2280">
                  <c:v>-1.213721339062513</c:v>
                </c:pt>
                <c:pt idx="2281">
                  <c:v>0.17386590271569252</c:v>
                </c:pt>
                <c:pt idx="2282">
                  <c:v>0.23933772918326601</c:v>
                </c:pt>
                <c:pt idx="2283">
                  <c:v>0.1497317408071101</c:v>
                </c:pt>
                <c:pt idx="2284">
                  <c:v>0.2042386705403591</c:v>
                </c:pt>
                <c:pt idx="2285">
                  <c:v>-0.70310442778753968</c:v>
                </c:pt>
                <c:pt idx="2286">
                  <c:v>-0.66640274051369486</c:v>
                </c:pt>
                <c:pt idx="2287">
                  <c:v>1.0126792225958727</c:v>
                </c:pt>
                <c:pt idx="2288">
                  <c:v>1.2619506848114583</c:v>
                </c:pt>
                <c:pt idx="2289">
                  <c:v>-0.98851649790624097</c:v>
                </c:pt>
                <c:pt idx="2290">
                  <c:v>6.2065920098999666E-2</c:v>
                </c:pt>
                <c:pt idx="2291">
                  <c:v>0.36635066994787058</c:v>
                </c:pt>
                <c:pt idx="2292">
                  <c:v>-1.1468247622342722</c:v>
                </c:pt>
                <c:pt idx="2293">
                  <c:v>0.80209835007036967</c:v>
                </c:pt>
                <c:pt idx="2294">
                  <c:v>-0.45475636573308958</c:v>
                </c:pt>
                <c:pt idx="2295">
                  <c:v>0.48911324211388307</c:v>
                </c:pt>
                <c:pt idx="2296">
                  <c:v>-1.05911698994402</c:v>
                </c:pt>
                <c:pt idx="2297">
                  <c:v>0.94552183417032887</c:v>
                </c:pt>
                <c:pt idx="2298">
                  <c:v>0.11926509008708872</c:v>
                </c:pt>
                <c:pt idx="2299">
                  <c:v>0.23698621012638571</c:v>
                </c:pt>
                <c:pt idx="2300">
                  <c:v>0.80970950734619473</c:v>
                </c:pt>
                <c:pt idx="2301">
                  <c:v>0.61953544698827645</c:v>
                </c:pt>
                <c:pt idx="2302">
                  <c:v>2.0190368509854384</c:v>
                </c:pt>
                <c:pt idx="2303">
                  <c:v>1.8053976592693013</c:v>
                </c:pt>
                <c:pt idx="2304">
                  <c:v>1.7672716537350976</c:v>
                </c:pt>
                <c:pt idx="2305">
                  <c:v>-0.50172059540810054</c:v>
                </c:pt>
                <c:pt idx="2306">
                  <c:v>2.0804087241937275</c:v>
                </c:pt>
                <c:pt idx="2307">
                  <c:v>0.90425496702615116</c:v>
                </c:pt>
                <c:pt idx="2308">
                  <c:v>-4.1465244283458561E-2</c:v>
                </c:pt>
                <c:pt idx="2309">
                  <c:v>-0.61602590774217958</c:v>
                </c:pt>
                <c:pt idx="2310">
                  <c:v>-0.9324636052197699</c:v>
                </c:pt>
                <c:pt idx="2311">
                  <c:v>-0.11796927991960175</c:v>
                </c:pt>
                <c:pt idx="2312">
                  <c:v>-1.0811168096228827</c:v>
                </c:pt>
                <c:pt idx="2313">
                  <c:v>2.0527676886247899</c:v>
                </c:pt>
                <c:pt idx="2314">
                  <c:v>-0.95087253968673369</c:v>
                </c:pt>
                <c:pt idx="2315">
                  <c:v>-0.85261923453762289</c:v>
                </c:pt>
                <c:pt idx="2316">
                  <c:v>1.2999094599670835</c:v>
                </c:pt>
                <c:pt idx="2317">
                  <c:v>0.53843858365723141</c:v>
                </c:pt>
                <c:pt idx="2318">
                  <c:v>0.29919462656222973</c:v>
                </c:pt>
                <c:pt idx="2319">
                  <c:v>2.3495088459511462</c:v>
                </c:pt>
                <c:pt idx="2320">
                  <c:v>-1.2575827757371674</c:v>
                </c:pt>
                <c:pt idx="2321">
                  <c:v>-0.80801088309538471</c:v>
                </c:pt>
                <c:pt idx="2322">
                  <c:v>-0.51424878140099228</c:v>
                </c:pt>
                <c:pt idx="2323">
                  <c:v>-0.49036776722247283</c:v>
                </c:pt>
                <c:pt idx="2324">
                  <c:v>-1.3181954774500555</c:v>
                </c:pt>
                <c:pt idx="2325">
                  <c:v>-0.26331895882378559</c:v>
                </c:pt>
                <c:pt idx="2326">
                  <c:v>-1.0100554451209298</c:v>
                </c:pt>
                <c:pt idx="2327">
                  <c:v>-0.55230968630195942</c:v>
                </c:pt>
                <c:pt idx="2328">
                  <c:v>-0.32772900584231107</c:v>
                </c:pt>
                <c:pt idx="2329">
                  <c:v>-0.82628688530327654</c:v>
                </c:pt>
                <c:pt idx="2330">
                  <c:v>-3.1885734295928225E-2</c:v>
                </c:pt>
                <c:pt idx="2331">
                  <c:v>2.419085759362368</c:v>
                </c:pt>
                <c:pt idx="2332">
                  <c:v>6.3544633113651799E-2</c:v>
                </c:pt>
                <c:pt idx="2333">
                  <c:v>0.22772718264014791</c:v>
                </c:pt>
                <c:pt idx="2334">
                  <c:v>1.0611938743175695</c:v>
                </c:pt>
                <c:pt idx="2335">
                  <c:v>-0.17498395947565892</c:v>
                </c:pt>
                <c:pt idx="2336">
                  <c:v>-1.0036813830407516</c:v>
                </c:pt>
                <c:pt idx="2337">
                  <c:v>3.9341786293992362E-2</c:v>
                </c:pt>
                <c:pt idx="2338">
                  <c:v>0.42808470342770311</c:v>
                </c:pt>
                <c:pt idx="2339">
                  <c:v>0.56397850322612586</c:v>
                </c:pt>
                <c:pt idx="2340">
                  <c:v>-0.91398564543520067</c:v>
                </c:pt>
                <c:pt idx="2341">
                  <c:v>-1.3673215783032309</c:v>
                </c:pt>
                <c:pt idx="2342">
                  <c:v>-1.0313728926629757</c:v>
                </c:pt>
                <c:pt idx="2343">
                  <c:v>-1.0780180471421534</c:v>
                </c:pt>
                <c:pt idx="2344">
                  <c:v>1.26355791501387</c:v>
                </c:pt>
                <c:pt idx="2345">
                  <c:v>-1.2427872714996782</c:v>
                </c:pt>
                <c:pt idx="2346">
                  <c:v>-0.10421889809935539</c:v>
                </c:pt>
                <c:pt idx="2347">
                  <c:v>0.75588396000522362</c:v>
                </c:pt>
                <c:pt idx="2348">
                  <c:v>-0.11555560069553947</c:v>
                </c:pt>
                <c:pt idx="2349">
                  <c:v>2.2998322686232484</c:v>
                </c:pt>
                <c:pt idx="2350">
                  <c:v>-1.1897022680644433</c:v>
                </c:pt>
                <c:pt idx="2351">
                  <c:v>-1.2008205709761637</c:v>
                </c:pt>
                <c:pt idx="2352">
                  <c:v>-0.41538485634416228</c:v>
                </c:pt>
                <c:pt idx="2353">
                  <c:v>-0.67054238048947101</c:v>
                </c:pt>
                <c:pt idx="2354">
                  <c:v>1.2085512220365648</c:v>
                </c:pt>
                <c:pt idx="2355">
                  <c:v>0.19275969701166035</c:v>
                </c:pt>
                <c:pt idx="2356">
                  <c:v>8.5160259606455999E-2</c:v>
                </c:pt>
                <c:pt idx="2357">
                  <c:v>-2.5670890185021032E-2</c:v>
                </c:pt>
                <c:pt idx="2358">
                  <c:v>0.87730630562708178</c:v>
                </c:pt>
                <c:pt idx="2359">
                  <c:v>-1.1170563651250862</c:v>
                </c:pt>
                <c:pt idx="2360">
                  <c:v>-1.0164037532946759</c:v>
                </c:pt>
                <c:pt idx="2361">
                  <c:v>-1.3672367286820191</c:v>
                </c:pt>
                <c:pt idx="2362">
                  <c:v>1.7735142902823315</c:v>
                </c:pt>
                <c:pt idx="2363">
                  <c:v>1.1738144869363087</c:v>
                </c:pt>
                <c:pt idx="2364">
                  <c:v>-1.2757982229704625</c:v>
                </c:pt>
                <c:pt idx="2365">
                  <c:v>9.1104537233183278E-2</c:v>
                </c:pt>
                <c:pt idx="2366">
                  <c:v>1.0982202829620411</c:v>
                </c:pt>
                <c:pt idx="2367">
                  <c:v>-0.17323746342105717</c:v>
                </c:pt>
                <c:pt idx="2368">
                  <c:v>-1.2435410505382001</c:v>
                </c:pt>
                <c:pt idx="2369">
                  <c:v>4.2371141096263332E-2</c:v>
                </c:pt>
                <c:pt idx="2370">
                  <c:v>-0.6866209854061619</c:v>
                </c:pt>
                <c:pt idx="2371">
                  <c:v>1.174823066946038</c:v>
                </c:pt>
                <c:pt idx="2372">
                  <c:v>-1.1017834521159833</c:v>
                </c:pt>
                <c:pt idx="2373">
                  <c:v>-0.73591264002886314</c:v>
                </c:pt>
                <c:pt idx="2374">
                  <c:v>-1.3674621244500935</c:v>
                </c:pt>
                <c:pt idx="2375">
                  <c:v>-0.42339693953051244</c:v>
                </c:pt>
                <c:pt idx="2376">
                  <c:v>2.084427736482855</c:v>
                </c:pt>
                <c:pt idx="2377">
                  <c:v>-7.5651300546963313E-2</c:v>
                </c:pt>
                <c:pt idx="2378">
                  <c:v>-0.32223947212934761</c:v>
                </c:pt>
                <c:pt idx="2379">
                  <c:v>-0.7652387428188091</c:v>
                </c:pt>
                <c:pt idx="2380">
                  <c:v>1.5769144084667275</c:v>
                </c:pt>
                <c:pt idx="2381">
                  <c:v>0.92353824381943006</c:v>
                </c:pt>
                <c:pt idx="2382">
                  <c:v>-0.79661503382803156</c:v>
                </c:pt>
                <c:pt idx="2383">
                  <c:v>-1.1631443268706656</c:v>
                </c:pt>
                <c:pt idx="2384">
                  <c:v>-0.43981529454457574</c:v>
                </c:pt>
                <c:pt idx="2385">
                  <c:v>0.70862881816659984</c:v>
                </c:pt>
                <c:pt idx="2386">
                  <c:v>-0.41058003165906592</c:v>
                </c:pt>
                <c:pt idx="2387">
                  <c:v>-1.2057465617928844</c:v>
                </c:pt>
                <c:pt idx="2388">
                  <c:v>1.2308231723964538</c:v>
                </c:pt>
                <c:pt idx="2389">
                  <c:v>-0.55817473852065425</c:v>
                </c:pt>
                <c:pt idx="2390">
                  <c:v>-0.75848159572858975</c:v>
                </c:pt>
                <c:pt idx="2391">
                  <c:v>0.74313596549772898</c:v>
                </c:pt>
                <c:pt idx="2392">
                  <c:v>0.76717814369682391</c:v>
                </c:pt>
                <c:pt idx="2393">
                  <c:v>0.88821120473541093</c:v>
                </c:pt>
                <c:pt idx="2394">
                  <c:v>-7.9617183343508521E-2</c:v>
                </c:pt>
                <c:pt idx="2395">
                  <c:v>0.54213553440117423</c:v>
                </c:pt>
                <c:pt idx="2396">
                  <c:v>-1.2770691458912542</c:v>
                </c:pt>
                <c:pt idx="2397">
                  <c:v>1.8590030453068189</c:v>
                </c:pt>
                <c:pt idx="2398">
                  <c:v>2.5644208534953963</c:v>
                </c:pt>
                <c:pt idx="2399">
                  <c:v>-0.64521735958278192</c:v>
                </c:pt>
                <c:pt idx="2400">
                  <c:v>-0.2313970488123803</c:v>
                </c:pt>
                <c:pt idx="2401">
                  <c:v>0.25559045042282141</c:v>
                </c:pt>
                <c:pt idx="2402">
                  <c:v>1.4126746057637145</c:v>
                </c:pt>
                <c:pt idx="2403">
                  <c:v>1.0275013433759674</c:v>
                </c:pt>
                <c:pt idx="2404">
                  <c:v>0.53630519611970628</c:v>
                </c:pt>
                <c:pt idx="2405">
                  <c:v>-0.82280544789463672</c:v>
                </c:pt>
                <c:pt idx="2406">
                  <c:v>0.9105159367785558</c:v>
                </c:pt>
                <c:pt idx="2407">
                  <c:v>-0.67083013278778392</c:v>
                </c:pt>
                <c:pt idx="2408">
                  <c:v>1.5536740816011398</c:v>
                </c:pt>
                <c:pt idx="2409">
                  <c:v>-0.95409210455591664</c:v>
                </c:pt>
                <c:pt idx="2410">
                  <c:v>-0.81937529905050277</c:v>
                </c:pt>
                <c:pt idx="2411">
                  <c:v>-1.2522826932490583</c:v>
                </c:pt>
                <c:pt idx="2412">
                  <c:v>-0.542011604140201</c:v>
                </c:pt>
                <c:pt idx="2413">
                  <c:v>0.89187372483700689</c:v>
                </c:pt>
                <c:pt idx="2414">
                  <c:v>-1.1103061594278252</c:v>
                </c:pt>
                <c:pt idx="2415">
                  <c:v>1.7189059249963377</c:v>
                </c:pt>
                <c:pt idx="2416">
                  <c:v>-6.4608338976045926E-2</c:v>
                </c:pt>
                <c:pt idx="2417">
                  <c:v>-0.30401725899597604</c:v>
                </c:pt>
                <c:pt idx="2418">
                  <c:v>-1.0172825243187109</c:v>
                </c:pt>
                <c:pt idx="2419">
                  <c:v>-0.95143419010581753</c:v>
                </c:pt>
                <c:pt idx="2420">
                  <c:v>-0.66995713813688107</c:v>
                </c:pt>
                <c:pt idx="2421">
                  <c:v>2.2823882056101583</c:v>
                </c:pt>
                <c:pt idx="2422">
                  <c:v>1.4201769717133308</c:v>
                </c:pt>
                <c:pt idx="2423">
                  <c:v>-0.76778840345839738</c:v>
                </c:pt>
                <c:pt idx="2424">
                  <c:v>2.104278185616145</c:v>
                </c:pt>
                <c:pt idx="2425">
                  <c:v>-0.81274158242223238</c:v>
                </c:pt>
                <c:pt idx="2426">
                  <c:v>-1.3392000764180689</c:v>
                </c:pt>
                <c:pt idx="2427">
                  <c:v>-5.3539796687705976E-2</c:v>
                </c:pt>
                <c:pt idx="2428">
                  <c:v>-1.3674621244500935</c:v>
                </c:pt>
                <c:pt idx="2429">
                  <c:v>0.20700694869767039</c:v>
                </c:pt>
                <c:pt idx="2430">
                  <c:v>-0.61890160962446461</c:v>
                </c:pt>
                <c:pt idx="2431">
                  <c:v>-1.2532849991346724</c:v>
                </c:pt>
                <c:pt idx="2432">
                  <c:v>0.42081366072285475</c:v>
                </c:pt>
                <c:pt idx="2433">
                  <c:v>-1.0821871969595198</c:v>
                </c:pt>
                <c:pt idx="2434">
                  <c:v>3.2615362907806311E-2</c:v>
                </c:pt>
                <c:pt idx="2435">
                  <c:v>-0.86625612143094088</c:v>
                </c:pt>
                <c:pt idx="2436">
                  <c:v>-1.367363493427689</c:v>
                </c:pt>
                <c:pt idx="2437">
                  <c:v>0.83983738036759203</c:v>
                </c:pt>
                <c:pt idx="2438">
                  <c:v>0.14715663250579281</c:v>
                </c:pt>
                <c:pt idx="2439">
                  <c:v>0.93625255624368486</c:v>
                </c:pt>
                <c:pt idx="2440">
                  <c:v>-0.37945583158588336</c:v>
                </c:pt>
                <c:pt idx="2441">
                  <c:v>0.55108623309565907</c:v>
                </c:pt>
                <c:pt idx="2442">
                  <c:v>-0.94978106948241303</c:v>
                </c:pt>
                <c:pt idx="2443">
                  <c:v>-0.22431168786446043</c:v>
                </c:pt>
                <c:pt idx="2444">
                  <c:v>-0.80062838095024758</c:v>
                </c:pt>
                <c:pt idx="2445">
                  <c:v>1.8923777501994559</c:v>
                </c:pt>
                <c:pt idx="2446">
                  <c:v>0.5742734170890621</c:v>
                </c:pt>
                <c:pt idx="2447">
                  <c:v>-0.64837653505128734</c:v>
                </c:pt>
                <c:pt idx="2448">
                  <c:v>-0.39562040322185199</c:v>
                </c:pt>
                <c:pt idx="2449">
                  <c:v>1.3747728229718128</c:v>
                </c:pt>
                <c:pt idx="2450">
                  <c:v>1.3889051105397243</c:v>
                </c:pt>
                <c:pt idx="2451">
                  <c:v>0.25301976717627767</c:v>
                </c:pt>
                <c:pt idx="2452">
                  <c:v>0.14544130462625934</c:v>
                </c:pt>
                <c:pt idx="2453">
                  <c:v>-1.0280448790033594</c:v>
                </c:pt>
                <c:pt idx="2454">
                  <c:v>1.3284997027196972</c:v>
                </c:pt>
                <c:pt idx="2455">
                  <c:v>0.4096786901676327</c:v>
                </c:pt>
                <c:pt idx="2456">
                  <c:v>0.4103646413120236</c:v>
                </c:pt>
                <c:pt idx="2457">
                  <c:v>1.9935924210431437E-2</c:v>
                </c:pt>
                <c:pt idx="2458">
                  <c:v>2.6605939177363518</c:v>
                </c:pt>
                <c:pt idx="2459">
                  <c:v>-0.18247608726751094</c:v>
                </c:pt>
                <c:pt idx="2460">
                  <c:v>-3.0987688999410387E-2</c:v>
                </c:pt>
                <c:pt idx="2461">
                  <c:v>1.7176695471771508</c:v>
                </c:pt>
                <c:pt idx="2462">
                  <c:v>-1.0733305105694544</c:v>
                </c:pt>
                <c:pt idx="2463">
                  <c:v>0.64928132739510702</c:v>
                </c:pt>
                <c:pt idx="2464">
                  <c:v>-1.1230317269547756</c:v>
                </c:pt>
                <c:pt idx="2465">
                  <c:v>-1.107275623845811</c:v>
                </c:pt>
                <c:pt idx="2466">
                  <c:v>-1.1023548555737916</c:v>
                </c:pt>
                <c:pt idx="2467">
                  <c:v>1.5481181531457791</c:v>
                </c:pt>
                <c:pt idx="2468">
                  <c:v>-0.12654372988832527</c:v>
                </c:pt>
                <c:pt idx="2469">
                  <c:v>-0.36385124410870512</c:v>
                </c:pt>
                <c:pt idx="2470">
                  <c:v>-0.96024646063456831</c:v>
                </c:pt>
                <c:pt idx="2471">
                  <c:v>-1.3674621244500931</c:v>
                </c:pt>
                <c:pt idx="2472">
                  <c:v>1.1666730744431442</c:v>
                </c:pt>
                <c:pt idx="2473">
                  <c:v>-0.74834452375788851</c:v>
                </c:pt>
                <c:pt idx="2474">
                  <c:v>-1.2307574843522537</c:v>
                </c:pt>
                <c:pt idx="2475">
                  <c:v>-0.6774183881174175</c:v>
                </c:pt>
                <c:pt idx="2476">
                  <c:v>2.2626975883919713</c:v>
                </c:pt>
                <c:pt idx="2477">
                  <c:v>0.74338136228193341</c:v>
                </c:pt>
                <c:pt idx="2478">
                  <c:v>1.5860808679060654</c:v>
                </c:pt>
                <c:pt idx="2479">
                  <c:v>-0.25622078618619271</c:v>
                </c:pt>
                <c:pt idx="2480">
                  <c:v>0.59775754962964445</c:v>
                </c:pt>
                <c:pt idx="2481">
                  <c:v>1.0609056701844981</c:v>
                </c:pt>
                <c:pt idx="2482">
                  <c:v>-1.019633354947358</c:v>
                </c:pt>
                <c:pt idx="2483">
                  <c:v>-0.17936397340250973</c:v>
                </c:pt>
                <c:pt idx="2484">
                  <c:v>-1.2016831822435721</c:v>
                </c:pt>
                <c:pt idx="2485">
                  <c:v>1.0162005792543169</c:v>
                </c:pt>
                <c:pt idx="2486">
                  <c:v>1.4057396783395948</c:v>
                </c:pt>
                <c:pt idx="2487">
                  <c:v>-0.68858419979336805</c:v>
                </c:pt>
                <c:pt idx="2488">
                  <c:v>0.24131224920077185</c:v>
                </c:pt>
                <c:pt idx="2489">
                  <c:v>-1.2333021085152929</c:v>
                </c:pt>
                <c:pt idx="2490">
                  <c:v>0.1518323959064771</c:v>
                </c:pt>
                <c:pt idx="2491">
                  <c:v>1.9214262921903946</c:v>
                </c:pt>
                <c:pt idx="2492">
                  <c:v>-0.55194241059236449</c:v>
                </c:pt>
                <c:pt idx="2493">
                  <c:v>1.8238472383728628</c:v>
                </c:pt>
                <c:pt idx="2494">
                  <c:v>-0.55646362136127447</c:v>
                </c:pt>
                <c:pt idx="2495">
                  <c:v>2.7797497215566888E-2</c:v>
                </c:pt>
                <c:pt idx="2496">
                  <c:v>-0.43996149316161343</c:v>
                </c:pt>
                <c:pt idx="2497">
                  <c:v>9.2935616795786977E-2</c:v>
                </c:pt>
                <c:pt idx="2498">
                  <c:v>0.52065359132715139</c:v>
                </c:pt>
                <c:pt idx="2499">
                  <c:v>-1.1857237141584196</c:v>
                </c:pt>
                <c:pt idx="2500">
                  <c:v>-1.2332459815064813</c:v>
                </c:pt>
                <c:pt idx="2501">
                  <c:v>-0.96147511632249805</c:v>
                </c:pt>
                <c:pt idx="2502">
                  <c:v>0.64472647211044321</c:v>
                </c:pt>
                <c:pt idx="2503">
                  <c:v>-0.27366631167948169</c:v>
                </c:pt>
                <c:pt idx="2504">
                  <c:v>-0.81256931864135273</c:v>
                </c:pt>
                <c:pt idx="2505">
                  <c:v>-0.63712972141411839</c:v>
                </c:pt>
                <c:pt idx="2506">
                  <c:v>-0.96990950239063267</c:v>
                </c:pt>
                <c:pt idx="2507">
                  <c:v>2.5155739551358405</c:v>
                </c:pt>
                <c:pt idx="2508">
                  <c:v>-1.3162305690902876</c:v>
                </c:pt>
                <c:pt idx="2509">
                  <c:v>-1.0403379734647897</c:v>
                </c:pt>
                <c:pt idx="2510">
                  <c:v>-0.87815880968885385</c:v>
                </c:pt>
                <c:pt idx="2511">
                  <c:v>-0.22317640913703476</c:v>
                </c:pt>
                <c:pt idx="2512">
                  <c:v>-1.2883110141018193</c:v>
                </c:pt>
                <c:pt idx="2513">
                  <c:v>-1.1361980957602837</c:v>
                </c:pt>
                <c:pt idx="2514">
                  <c:v>-0.65410421556354004</c:v>
                </c:pt>
                <c:pt idx="2515">
                  <c:v>-1.0226759902483074</c:v>
                </c:pt>
                <c:pt idx="2516">
                  <c:v>-1.3014483458310946</c:v>
                </c:pt>
                <c:pt idx="2517">
                  <c:v>0.1039826746969942</c:v>
                </c:pt>
                <c:pt idx="2518">
                  <c:v>0.72821698740197605</c:v>
                </c:pt>
                <c:pt idx="2519">
                  <c:v>-1.3674621244500935</c:v>
                </c:pt>
                <c:pt idx="2520">
                  <c:v>-0.94393008342922735</c:v>
                </c:pt>
                <c:pt idx="2521">
                  <c:v>-6.5325452491025032E-2</c:v>
                </c:pt>
                <c:pt idx="2522">
                  <c:v>1.6109441976955792</c:v>
                </c:pt>
                <c:pt idx="2523">
                  <c:v>-0.85846983155552714</c:v>
                </c:pt>
                <c:pt idx="2524">
                  <c:v>-0.11814422389085096</c:v>
                </c:pt>
                <c:pt idx="2525">
                  <c:v>-0.83331169786085624</c:v>
                </c:pt>
                <c:pt idx="2526">
                  <c:v>-0.90564351446115465</c:v>
                </c:pt>
                <c:pt idx="2527">
                  <c:v>1.4539495626395622</c:v>
                </c:pt>
                <c:pt idx="2528">
                  <c:v>0.74198993657229617</c:v>
                </c:pt>
                <c:pt idx="2529">
                  <c:v>2.5647172300444265</c:v>
                </c:pt>
                <c:pt idx="2530">
                  <c:v>-0.17795288247507826</c:v>
                </c:pt>
                <c:pt idx="2531">
                  <c:v>0.45260976911083572</c:v>
                </c:pt>
                <c:pt idx="2532">
                  <c:v>-0.16684181527279246</c:v>
                </c:pt>
                <c:pt idx="2533">
                  <c:v>0.54425446701204683</c:v>
                </c:pt>
                <c:pt idx="2534">
                  <c:v>-0.45922077792243415</c:v>
                </c:pt>
                <c:pt idx="2535">
                  <c:v>0.18508690337249675</c:v>
                </c:pt>
                <c:pt idx="2536">
                  <c:v>-0.67545452025519026</c:v>
                </c:pt>
                <c:pt idx="2537">
                  <c:v>1.4250846373585735</c:v>
                </c:pt>
                <c:pt idx="2538">
                  <c:v>-0.94134383082891337</c:v>
                </c:pt>
                <c:pt idx="2539">
                  <c:v>2.2997528874438951</c:v>
                </c:pt>
                <c:pt idx="2540">
                  <c:v>1.6389910039381439</c:v>
                </c:pt>
                <c:pt idx="2541">
                  <c:v>-1.0242469054831238</c:v>
                </c:pt>
                <c:pt idx="2542">
                  <c:v>1.3097365175412073E-2</c:v>
                </c:pt>
                <c:pt idx="2543">
                  <c:v>-1.1165729300159211</c:v>
                </c:pt>
                <c:pt idx="2544">
                  <c:v>-0.75753286847961265</c:v>
                </c:pt>
                <c:pt idx="2545">
                  <c:v>-0.38753446986536327</c:v>
                </c:pt>
                <c:pt idx="2546">
                  <c:v>-1.1254961837031736</c:v>
                </c:pt>
                <c:pt idx="2547">
                  <c:v>1.3137587467225675</c:v>
                </c:pt>
                <c:pt idx="2548">
                  <c:v>2.615554696661921</c:v>
                </c:pt>
                <c:pt idx="2549">
                  <c:v>-1.1554998115277744</c:v>
                </c:pt>
                <c:pt idx="2550">
                  <c:v>0.16285670054542911</c:v>
                </c:pt>
                <c:pt idx="2551">
                  <c:v>0.92539944156958243</c:v>
                </c:pt>
                <c:pt idx="2552">
                  <c:v>-1.175928335442006</c:v>
                </c:pt>
                <c:pt idx="2553">
                  <c:v>-0.85266609581953401</c:v>
                </c:pt>
                <c:pt idx="2554">
                  <c:v>1.356553953722675</c:v>
                </c:pt>
                <c:pt idx="2555">
                  <c:v>1.4698843594839834</c:v>
                </c:pt>
                <c:pt idx="2556">
                  <c:v>0.28641481228371812</c:v>
                </c:pt>
                <c:pt idx="2557">
                  <c:v>-0.62354580789564973</c:v>
                </c:pt>
                <c:pt idx="2558">
                  <c:v>-0.58059518215775552</c:v>
                </c:pt>
                <c:pt idx="2559">
                  <c:v>1.5774045591675889</c:v>
                </c:pt>
                <c:pt idx="2560">
                  <c:v>-0.89541259797447781</c:v>
                </c:pt>
                <c:pt idx="2561">
                  <c:v>-0.30155447081294207</c:v>
                </c:pt>
                <c:pt idx="2562">
                  <c:v>1.6438779279823761</c:v>
                </c:pt>
                <c:pt idx="2563">
                  <c:v>-1.1391890315040596</c:v>
                </c:pt>
                <c:pt idx="2564">
                  <c:v>-0.95980387876708928</c:v>
                </c:pt>
                <c:pt idx="2565">
                  <c:v>-0.29292887363903491</c:v>
                </c:pt>
                <c:pt idx="2566">
                  <c:v>-0.28670615572585212</c:v>
                </c:pt>
                <c:pt idx="2567">
                  <c:v>0.95022348722043815</c:v>
                </c:pt>
                <c:pt idx="2568">
                  <c:v>-0.17796486976915538</c:v>
                </c:pt>
                <c:pt idx="2569">
                  <c:v>-0.35496093010986729</c:v>
                </c:pt>
                <c:pt idx="2570">
                  <c:v>-1.2332888173787855</c:v>
                </c:pt>
                <c:pt idx="2571">
                  <c:v>1.1111744147417615</c:v>
                </c:pt>
                <c:pt idx="2572">
                  <c:v>1.8026856583686541</c:v>
                </c:pt>
                <c:pt idx="2573">
                  <c:v>-0.79464624407847029</c:v>
                </c:pt>
                <c:pt idx="2574">
                  <c:v>-1.3674621244500935</c:v>
                </c:pt>
                <c:pt idx="2575">
                  <c:v>-1.1496648871112607</c:v>
                </c:pt>
                <c:pt idx="2576">
                  <c:v>5.7741273668310729E-2</c:v>
                </c:pt>
                <c:pt idx="2577">
                  <c:v>3.2615733738182058E-2</c:v>
                </c:pt>
                <c:pt idx="2578">
                  <c:v>-1.3231025540177541</c:v>
                </c:pt>
                <c:pt idx="2579">
                  <c:v>0.21751097959794788</c:v>
                </c:pt>
                <c:pt idx="2580">
                  <c:v>1.3917382421417879</c:v>
                </c:pt>
                <c:pt idx="2581">
                  <c:v>-0.90401665202527726</c:v>
                </c:pt>
                <c:pt idx="2582">
                  <c:v>1.0348308478025203</c:v>
                </c:pt>
                <c:pt idx="2583">
                  <c:v>0.42931803699104426</c:v>
                </c:pt>
                <c:pt idx="2584">
                  <c:v>-0.94710081526192869</c:v>
                </c:pt>
                <c:pt idx="2585">
                  <c:v>-0.27605500682563922</c:v>
                </c:pt>
                <c:pt idx="2586">
                  <c:v>-1.1038052640309113</c:v>
                </c:pt>
                <c:pt idx="2587">
                  <c:v>-0.36647466066639184</c:v>
                </c:pt>
                <c:pt idx="2588">
                  <c:v>0.56484460668153746</c:v>
                </c:pt>
                <c:pt idx="2589">
                  <c:v>0.88355175397581343</c:v>
                </c:pt>
                <c:pt idx="2590">
                  <c:v>0.11784052996001269</c:v>
                </c:pt>
                <c:pt idx="2591">
                  <c:v>-0.75691418513679598</c:v>
                </c:pt>
                <c:pt idx="2592">
                  <c:v>1.0345125757330969</c:v>
                </c:pt>
                <c:pt idx="2593">
                  <c:v>-0.69164956038216685</c:v>
                </c:pt>
                <c:pt idx="2594">
                  <c:v>-1.3534969554770138</c:v>
                </c:pt>
                <c:pt idx="2595">
                  <c:v>-1.2457295687581611</c:v>
                </c:pt>
                <c:pt idx="2596">
                  <c:v>-0.30929924383629492</c:v>
                </c:pt>
                <c:pt idx="2597">
                  <c:v>-0.10932847257642088</c:v>
                </c:pt>
                <c:pt idx="2598">
                  <c:v>-0.65162749535053144</c:v>
                </c:pt>
                <c:pt idx="2599">
                  <c:v>-0.4233425586261918</c:v>
                </c:pt>
                <c:pt idx="2600">
                  <c:v>0.3597565626067587</c:v>
                </c:pt>
                <c:pt idx="2601">
                  <c:v>-0.95212795439892739</c:v>
                </c:pt>
                <c:pt idx="2602">
                  <c:v>1.2628458249909269</c:v>
                </c:pt>
                <c:pt idx="2603">
                  <c:v>0.26300080999189057</c:v>
                </c:pt>
                <c:pt idx="2604">
                  <c:v>-0.51575726464586136</c:v>
                </c:pt>
                <c:pt idx="2605">
                  <c:v>-0.53402490696506677</c:v>
                </c:pt>
                <c:pt idx="2606">
                  <c:v>-1.3674621244500935</c:v>
                </c:pt>
                <c:pt idx="2607">
                  <c:v>-0.94255800266072132</c:v>
                </c:pt>
                <c:pt idx="2608">
                  <c:v>1.651280653969708</c:v>
                </c:pt>
                <c:pt idx="2609">
                  <c:v>-0.12306846129791001</c:v>
                </c:pt>
                <c:pt idx="2610">
                  <c:v>-0.94427578546302615</c:v>
                </c:pt>
                <c:pt idx="2611">
                  <c:v>0.61581606853048576</c:v>
                </c:pt>
                <c:pt idx="2612">
                  <c:v>-1.0471841142999654</c:v>
                </c:pt>
                <c:pt idx="2613">
                  <c:v>2.3656089669443117</c:v>
                </c:pt>
                <c:pt idx="2614">
                  <c:v>-1.101890783859873</c:v>
                </c:pt>
                <c:pt idx="2615">
                  <c:v>0.96031483945979235</c:v>
                </c:pt>
                <c:pt idx="2616">
                  <c:v>0.35590153596264368</c:v>
                </c:pt>
                <c:pt idx="2617">
                  <c:v>0.6443173052698099</c:v>
                </c:pt>
                <c:pt idx="2618">
                  <c:v>-0.27810351182116694</c:v>
                </c:pt>
                <c:pt idx="2619">
                  <c:v>-0.8517473611565568</c:v>
                </c:pt>
                <c:pt idx="2620">
                  <c:v>-0.44596830613665844</c:v>
                </c:pt>
                <c:pt idx="2621">
                  <c:v>2.6193472756481762</c:v>
                </c:pt>
                <c:pt idx="2622">
                  <c:v>-1.1806165206136467</c:v>
                </c:pt>
                <c:pt idx="2623">
                  <c:v>-1.3673011937028583</c:v>
                </c:pt>
                <c:pt idx="2624">
                  <c:v>1.2574843630882302</c:v>
                </c:pt>
                <c:pt idx="2625">
                  <c:v>0.49743664901749662</c:v>
                </c:pt>
                <c:pt idx="2626">
                  <c:v>1.6917857657549418</c:v>
                </c:pt>
                <c:pt idx="2627">
                  <c:v>-0.72997764654260688</c:v>
                </c:pt>
                <c:pt idx="2628">
                  <c:v>1.1418481569984649</c:v>
                </c:pt>
                <c:pt idx="2629">
                  <c:v>-8.7378385924732731E-3</c:v>
                </c:pt>
                <c:pt idx="2630">
                  <c:v>-0.74928689029990381</c:v>
                </c:pt>
                <c:pt idx="2631">
                  <c:v>0.47549189722025392</c:v>
                </c:pt>
                <c:pt idx="2632">
                  <c:v>0.65357020554780543</c:v>
                </c:pt>
                <c:pt idx="2633">
                  <c:v>-0.66949110432338932</c:v>
                </c:pt>
                <c:pt idx="2634">
                  <c:v>0.87535046652273285</c:v>
                </c:pt>
                <c:pt idx="2635">
                  <c:v>-0.30178703996607131</c:v>
                </c:pt>
                <c:pt idx="2636">
                  <c:v>-0.92992397597918908</c:v>
                </c:pt>
                <c:pt idx="2637">
                  <c:v>0.41698010237432831</c:v>
                </c:pt>
                <c:pt idx="2638">
                  <c:v>1.0385593661906536</c:v>
                </c:pt>
                <c:pt idx="2639">
                  <c:v>1.8803177562658837</c:v>
                </c:pt>
                <c:pt idx="2640">
                  <c:v>-0.56796260381821573</c:v>
                </c:pt>
                <c:pt idx="2641">
                  <c:v>-0.58300883190725628</c:v>
                </c:pt>
                <c:pt idx="2642">
                  <c:v>0.60001323123161854</c:v>
                </c:pt>
                <c:pt idx="2643">
                  <c:v>1.4597606709030779</c:v>
                </c:pt>
                <c:pt idx="2644">
                  <c:v>1.5366117347282187</c:v>
                </c:pt>
                <c:pt idx="2645">
                  <c:v>1.1339922223368022</c:v>
                </c:pt>
                <c:pt idx="2646">
                  <c:v>0.10673236909599099</c:v>
                </c:pt>
                <c:pt idx="2647">
                  <c:v>-0.99053752284764596</c:v>
                </c:pt>
                <c:pt idx="2648">
                  <c:v>-0.15071054859381328</c:v>
                </c:pt>
                <c:pt idx="2649">
                  <c:v>-0.85592960846882205</c:v>
                </c:pt>
                <c:pt idx="2650">
                  <c:v>-0.58626015409345011</c:v>
                </c:pt>
                <c:pt idx="2651">
                  <c:v>-1.2996994813532343</c:v>
                </c:pt>
                <c:pt idx="2652">
                  <c:v>-1.3674621244500935</c:v>
                </c:pt>
                <c:pt idx="2653">
                  <c:v>0.14117649154625775</c:v>
                </c:pt>
                <c:pt idx="2654">
                  <c:v>-6.3920062172936429E-2</c:v>
                </c:pt>
                <c:pt idx="2655">
                  <c:v>1.3208132488663002</c:v>
                </c:pt>
                <c:pt idx="2656">
                  <c:v>-1.0194546099653601</c:v>
                </c:pt>
                <c:pt idx="2657">
                  <c:v>-1.3674621244500935</c:v>
                </c:pt>
                <c:pt idx="2658">
                  <c:v>-1.0061060409158946</c:v>
                </c:pt>
                <c:pt idx="2659">
                  <c:v>0.71171294234299431</c:v>
                </c:pt>
                <c:pt idx="2660">
                  <c:v>1.649586371037483</c:v>
                </c:pt>
                <c:pt idx="2661">
                  <c:v>-0.20807134452995776</c:v>
                </c:pt>
                <c:pt idx="2662">
                  <c:v>-1.0107555094908012</c:v>
                </c:pt>
                <c:pt idx="2663">
                  <c:v>0.67090233751457817</c:v>
                </c:pt>
                <c:pt idx="2664">
                  <c:v>-0.82867950110899868</c:v>
                </c:pt>
                <c:pt idx="2665">
                  <c:v>-1.3231299929477935</c:v>
                </c:pt>
                <c:pt idx="2666">
                  <c:v>-0.7961134774512828</c:v>
                </c:pt>
                <c:pt idx="2667">
                  <c:v>-0.163669297830174</c:v>
                </c:pt>
                <c:pt idx="2668">
                  <c:v>0.3361119790633752</c:v>
                </c:pt>
                <c:pt idx="2669">
                  <c:v>-0.71602534504327897</c:v>
                </c:pt>
                <c:pt idx="2670">
                  <c:v>0.88622958871022384</c:v>
                </c:pt>
                <c:pt idx="2671">
                  <c:v>1.3453379168454538</c:v>
                </c:pt>
                <c:pt idx="2672">
                  <c:v>1.4367279901085295</c:v>
                </c:pt>
                <c:pt idx="2673">
                  <c:v>0.9055468801734915</c:v>
                </c:pt>
                <c:pt idx="2674">
                  <c:v>-0.18956901563322864</c:v>
                </c:pt>
                <c:pt idx="2675">
                  <c:v>-1.1508389871840099</c:v>
                </c:pt>
                <c:pt idx="2676">
                  <c:v>-1.1495110000684865</c:v>
                </c:pt>
                <c:pt idx="2677">
                  <c:v>-0.8457718323211173</c:v>
                </c:pt>
                <c:pt idx="2678">
                  <c:v>-0.76145563966499819</c:v>
                </c:pt>
                <c:pt idx="2679">
                  <c:v>-0.83535969769359275</c:v>
                </c:pt>
                <c:pt idx="2680">
                  <c:v>1.6097896326227656</c:v>
                </c:pt>
                <c:pt idx="2681">
                  <c:v>1.8216319586056084</c:v>
                </c:pt>
                <c:pt idx="2682">
                  <c:v>-0.18873176090723856</c:v>
                </c:pt>
                <c:pt idx="2683">
                  <c:v>1.543809578876882</c:v>
                </c:pt>
                <c:pt idx="2684">
                  <c:v>5.6805840540972541E-2</c:v>
                </c:pt>
                <c:pt idx="2685">
                  <c:v>-0.57848647554398747</c:v>
                </c:pt>
                <c:pt idx="2686">
                  <c:v>-1.3674054280052546</c:v>
                </c:pt>
                <c:pt idx="2687">
                  <c:v>-0.24044141407491543</c:v>
                </c:pt>
                <c:pt idx="2688">
                  <c:v>-0.52919363610438042</c:v>
                </c:pt>
                <c:pt idx="2689">
                  <c:v>1.8792016333309904</c:v>
                </c:pt>
                <c:pt idx="2690">
                  <c:v>-0.43620998469078398</c:v>
                </c:pt>
                <c:pt idx="2691">
                  <c:v>0.88592417277206836</c:v>
                </c:pt>
                <c:pt idx="2692">
                  <c:v>0.6960280530089612</c:v>
                </c:pt>
                <c:pt idx="2693">
                  <c:v>-0.262506551174995</c:v>
                </c:pt>
                <c:pt idx="2694">
                  <c:v>1.6997448401941715</c:v>
                </c:pt>
                <c:pt idx="2695">
                  <c:v>-0.83483667928652527</c:v>
                </c:pt>
                <c:pt idx="2696">
                  <c:v>-0.62702464880187381</c:v>
                </c:pt>
                <c:pt idx="2697">
                  <c:v>-1.3674621244500935</c:v>
                </c:pt>
                <c:pt idx="2698">
                  <c:v>0.64492663679880091</c:v>
                </c:pt>
                <c:pt idx="2699">
                  <c:v>1.1317530769114503</c:v>
                </c:pt>
                <c:pt idx="2700">
                  <c:v>-0.28961230894095713</c:v>
                </c:pt>
                <c:pt idx="2701">
                  <c:v>-0.67069115833808191</c:v>
                </c:pt>
                <c:pt idx="2702">
                  <c:v>5.8447525482604283E-2</c:v>
                </c:pt>
                <c:pt idx="2703">
                  <c:v>-1.1638034132001638</c:v>
                </c:pt>
                <c:pt idx="2704">
                  <c:v>1.8036320738939664E-2</c:v>
                </c:pt>
                <c:pt idx="2705">
                  <c:v>-0.59970499058173787</c:v>
                </c:pt>
                <c:pt idx="2706">
                  <c:v>1.8657601184546908</c:v>
                </c:pt>
                <c:pt idx="2707">
                  <c:v>-0.23804692743775041</c:v>
                </c:pt>
                <c:pt idx="2708">
                  <c:v>1.3269677534251849</c:v>
                </c:pt>
                <c:pt idx="2709">
                  <c:v>0.6201432824208124</c:v>
                </c:pt>
                <c:pt idx="2710">
                  <c:v>1.1357793436714649</c:v>
                </c:pt>
                <c:pt idx="2711">
                  <c:v>0.5288877178528224</c:v>
                </c:pt>
                <c:pt idx="2712">
                  <c:v>-0.94611934652779506</c:v>
                </c:pt>
                <c:pt idx="2713">
                  <c:v>-0.32574651814467048</c:v>
                </c:pt>
                <c:pt idx="2714">
                  <c:v>2.1507142780136612</c:v>
                </c:pt>
                <c:pt idx="2715">
                  <c:v>3.8723132055206146E-2</c:v>
                </c:pt>
                <c:pt idx="2716">
                  <c:v>1.5728985846689032</c:v>
                </c:pt>
                <c:pt idx="2717">
                  <c:v>0.45135444273914288</c:v>
                </c:pt>
                <c:pt idx="2718">
                  <c:v>-1.0706228180381707</c:v>
                </c:pt>
                <c:pt idx="2719">
                  <c:v>1.2191560826259735</c:v>
                </c:pt>
                <c:pt idx="2720">
                  <c:v>-1.2314824750998652</c:v>
                </c:pt>
                <c:pt idx="2721">
                  <c:v>1.915194745105822</c:v>
                </c:pt>
                <c:pt idx="2722">
                  <c:v>-0.71889157758362343</c:v>
                </c:pt>
                <c:pt idx="2723">
                  <c:v>-1.3674621244500935</c:v>
                </c:pt>
                <c:pt idx="2724">
                  <c:v>1.5934914053990958</c:v>
                </c:pt>
                <c:pt idx="2725">
                  <c:v>-1.3369964794255356</c:v>
                </c:pt>
                <c:pt idx="2726">
                  <c:v>1.5735732169218259</c:v>
                </c:pt>
                <c:pt idx="2727">
                  <c:v>0.99922379759830093</c:v>
                </c:pt>
                <c:pt idx="2728">
                  <c:v>-1.1581030996571511</c:v>
                </c:pt>
                <c:pt idx="2729">
                  <c:v>0.20218435695164899</c:v>
                </c:pt>
                <c:pt idx="2730">
                  <c:v>-0.32261502324526048</c:v>
                </c:pt>
                <c:pt idx="2731">
                  <c:v>0.9685694467595346</c:v>
                </c:pt>
                <c:pt idx="2732">
                  <c:v>-1.2006440141514145</c:v>
                </c:pt>
                <c:pt idx="2733">
                  <c:v>0.49188153123638273</c:v>
                </c:pt>
                <c:pt idx="2734">
                  <c:v>1.7719496913706463</c:v>
                </c:pt>
                <c:pt idx="2735">
                  <c:v>-0.82204914218563163</c:v>
                </c:pt>
                <c:pt idx="2736">
                  <c:v>-0.812028270910779</c:v>
                </c:pt>
                <c:pt idx="2737">
                  <c:v>-1.2615706236824931</c:v>
                </c:pt>
                <c:pt idx="2738">
                  <c:v>4.7164070870800802E-2</c:v>
                </c:pt>
                <c:pt idx="2739">
                  <c:v>1.0565737056075091</c:v>
                </c:pt>
                <c:pt idx="2740">
                  <c:v>-1.3410532727432256</c:v>
                </c:pt>
                <c:pt idx="2741">
                  <c:v>-0.23079123624999229</c:v>
                </c:pt>
                <c:pt idx="2742">
                  <c:v>-0.40837906178729977</c:v>
                </c:pt>
                <c:pt idx="2743">
                  <c:v>-1.2023842325592971</c:v>
                </c:pt>
                <c:pt idx="2744">
                  <c:v>1.0879156317705583</c:v>
                </c:pt>
                <c:pt idx="2745">
                  <c:v>-0.14600656763022876</c:v>
                </c:pt>
                <c:pt idx="2746">
                  <c:v>1.6291576417276337</c:v>
                </c:pt>
                <c:pt idx="2747">
                  <c:v>-1.2329278919927729</c:v>
                </c:pt>
                <c:pt idx="2748">
                  <c:v>-0.33528009686860866</c:v>
                </c:pt>
                <c:pt idx="2749">
                  <c:v>1.2588903071013891</c:v>
                </c:pt>
                <c:pt idx="2750">
                  <c:v>-0.79173707882731925</c:v>
                </c:pt>
                <c:pt idx="2751">
                  <c:v>-0.94696482778456459</c:v>
                </c:pt>
                <c:pt idx="2752">
                  <c:v>1.119656934899774</c:v>
                </c:pt>
                <c:pt idx="2753">
                  <c:v>0.1742942166810568</c:v>
                </c:pt>
                <c:pt idx="2754">
                  <c:v>-1.245118418296054</c:v>
                </c:pt>
                <c:pt idx="2755">
                  <c:v>0.24528499704688159</c:v>
                </c:pt>
                <c:pt idx="2756">
                  <c:v>-1.0044451996518589</c:v>
                </c:pt>
                <c:pt idx="2757">
                  <c:v>-0.28564934452754281</c:v>
                </c:pt>
                <c:pt idx="2758">
                  <c:v>-0.4145196774861884</c:v>
                </c:pt>
                <c:pt idx="2759">
                  <c:v>-3.3607446806864026E-2</c:v>
                </c:pt>
                <c:pt idx="2760">
                  <c:v>1.7442746271679617</c:v>
                </c:pt>
                <c:pt idx="2761">
                  <c:v>0.83623375491492069</c:v>
                </c:pt>
                <c:pt idx="2762">
                  <c:v>-0.16264869006323057</c:v>
                </c:pt>
                <c:pt idx="2763">
                  <c:v>1.0533702677676906</c:v>
                </c:pt>
                <c:pt idx="2764">
                  <c:v>0.20076309642390786</c:v>
                </c:pt>
                <c:pt idx="2765">
                  <c:v>-0.82977969692564546</c:v>
                </c:pt>
                <c:pt idx="2766">
                  <c:v>0.92950181431396395</c:v>
                </c:pt>
                <c:pt idx="2767">
                  <c:v>-0.50144423200794197</c:v>
                </c:pt>
                <c:pt idx="2768">
                  <c:v>0.96446836226318255</c:v>
                </c:pt>
                <c:pt idx="2769">
                  <c:v>-0.17210587663086563</c:v>
                </c:pt>
                <c:pt idx="2770">
                  <c:v>-1.1043563741993323</c:v>
                </c:pt>
                <c:pt idx="2771">
                  <c:v>1.275744838335036</c:v>
                </c:pt>
                <c:pt idx="2772">
                  <c:v>0.56244264463699223</c:v>
                </c:pt>
                <c:pt idx="2773">
                  <c:v>-0.10087499727744528</c:v>
                </c:pt>
                <c:pt idx="2774">
                  <c:v>-1.1338142540206675</c:v>
                </c:pt>
                <c:pt idx="2775">
                  <c:v>-1.2973058884405346</c:v>
                </c:pt>
                <c:pt idx="2776">
                  <c:v>0.15808753678977155</c:v>
                </c:pt>
                <c:pt idx="2777">
                  <c:v>-1.0215921090599498</c:v>
                </c:pt>
                <c:pt idx="2778">
                  <c:v>-0.3406182796085977</c:v>
                </c:pt>
                <c:pt idx="2779">
                  <c:v>-0.8915825775361147</c:v>
                </c:pt>
                <c:pt idx="2780">
                  <c:v>1.4352554537459381</c:v>
                </c:pt>
                <c:pt idx="2781">
                  <c:v>1.6631459138298539</c:v>
                </c:pt>
                <c:pt idx="2782">
                  <c:v>-1.1467688004078147</c:v>
                </c:pt>
                <c:pt idx="2783">
                  <c:v>-1.1898688914473248</c:v>
                </c:pt>
                <c:pt idx="2784">
                  <c:v>-0.95732327787397387</c:v>
                </c:pt>
                <c:pt idx="2785">
                  <c:v>-0.65549941477437346</c:v>
                </c:pt>
                <c:pt idx="2786">
                  <c:v>1.1004958755216592</c:v>
                </c:pt>
                <c:pt idx="2787">
                  <c:v>0.14826116053001512</c:v>
                </c:pt>
                <c:pt idx="2788">
                  <c:v>0.71560841745941806</c:v>
                </c:pt>
                <c:pt idx="2789">
                  <c:v>0.57845748640953853</c:v>
                </c:pt>
                <c:pt idx="2790">
                  <c:v>-0.73267007963792152</c:v>
                </c:pt>
                <c:pt idx="2791">
                  <c:v>-0.62740233026551828</c:v>
                </c:pt>
                <c:pt idx="2792">
                  <c:v>0.66750233433223605</c:v>
                </c:pt>
                <c:pt idx="2793">
                  <c:v>0.50750742220556977</c:v>
                </c:pt>
                <c:pt idx="2794">
                  <c:v>1.6052183524768631</c:v>
                </c:pt>
                <c:pt idx="2795">
                  <c:v>-1.1619650900079448</c:v>
                </c:pt>
                <c:pt idx="2796">
                  <c:v>-0.81739437863502129</c:v>
                </c:pt>
                <c:pt idx="2797">
                  <c:v>1.1379415788643268</c:v>
                </c:pt>
                <c:pt idx="2798">
                  <c:v>-0.72099700169771197</c:v>
                </c:pt>
                <c:pt idx="2799">
                  <c:v>-0.29243231362499844</c:v>
                </c:pt>
                <c:pt idx="2800">
                  <c:v>-0.20346923348509144</c:v>
                </c:pt>
                <c:pt idx="2801">
                  <c:v>-0.34880022026959601</c:v>
                </c:pt>
                <c:pt idx="2802">
                  <c:v>-1.1676060730996094</c:v>
                </c:pt>
                <c:pt idx="2803">
                  <c:v>0.24081007409482691</c:v>
                </c:pt>
                <c:pt idx="2804">
                  <c:v>-2.186987511323113E-2</c:v>
                </c:pt>
                <c:pt idx="2805">
                  <c:v>1.2293197042905359</c:v>
                </c:pt>
                <c:pt idx="2806">
                  <c:v>1.3687533051188874</c:v>
                </c:pt>
                <c:pt idx="2807">
                  <c:v>0.88621904007999752</c:v>
                </c:pt>
                <c:pt idx="2808">
                  <c:v>1.7838111413891717</c:v>
                </c:pt>
                <c:pt idx="2809">
                  <c:v>-1.0317295551140422</c:v>
                </c:pt>
                <c:pt idx="2810">
                  <c:v>0.47959944149230554</c:v>
                </c:pt>
                <c:pt idx="2811">
                  <c:v>-1.3052103391717267</c:v>
                </c:pt>
                <c:pt idx="2812">
                  <c:v>-1.1946045427119505</c:v>
                </c:pt>
                <c:pt idx="2813">
                  <c:v>2.2685273958772592</c:v>
                </c:pt>
                <c:pt idx="2814">
                  <c:v>-1.3598360105878118</c:v>
                </c:pt>
                <c:pt idx="2815">
                  <c:v>1.5481181531457791</c:v>
                </c:pt>
                <c:pt idx="2816">
                  <c:v>-0.40384245470404456</c:v>
                </c:pt>
                <c:pt idx="2817">
                  <c:v>1.0240894058701098</c:v>
                </c:pt>
                <c:pt idx="2818">
                  <c:v>-0.93175438366626695</c:v>
                </c:pt>
                <c:pt idx="2819">
                  <c:v>-0.90873071314160236</c:v>
                </c:pt>
                <c:pt idx="2820">
                  <c:v>-1.2376714708265257</c:v>
                </c:pt>
                <c:pt idx="2821">
                  <c:v>0.33799044979099968</c:v>
                </c:pt>
                <c:pt idx="2822">
                  <c:v>-0.10127630345471786</c:v>
                </c:pt>
                <c:pt idx="2823">
                  <c:v>-0.11999602056427912</c:v>
                </c:pt>
                <c:pt idx="2824">
                  <c:v>-4.0269135633907625E-2</c:v>
                </c:pt>
                <c:pt idx="2825">
                  <c:v>-0.88496318433103516</c:v>
                </c:pt>
                <c:pt idx="2826">
                  <c:v>-1.2357950485333198</c:v>
                </c:pt>
                <c:pt idx="2827">
                  <c:v>0.44022162843022811</c:v>
                </c:pt>
                <c:pt idx="2828">
                  <c:v>1.9175960804042302</c:v>
                </c:pt>
                <c:pt idx="2829">
                  <c:v>1.1899236766479435</c:v>
                </c:pt>
                <c:pt idx="2830">
                  <c:v>-1.1000574582520135E-2</c:v>
                </c:pt>
                <c:pt idx="2831">
                  <c:v>2.1355996497204743</c:v>
                </c:pt>
                <c:pt idx="2832">
                  <c:v>-2.1454738806999701E-2</c:v>
                </c:pt>
                <c:pt idx="2833">
                  <c:v>-0.56580832005623227</c:v>
                </c:pt>
                <c:pt idx="2834">
                  <c:v>-5.962352878176113E-2</c:v>
                </c:pt>
                <c:pt idx="2835">
                  <c:v>1.424022198698444</c:v>
                </c:pt>
                <c:pt idx="2836">
                  <c:v>0.82884482317702757</c:v>
                </c:pt>
                <c:pt idx="2837">
                  <c:v>1.1971235864895404</c:v>
                </c:pt>
                <c:pt idx="2838">
                  <c:v>1.167824418390446E-2</c:v>
                </c:pt>
                <c:pt idx="2839">
                  <c:v>-0.64850596109192171</c:v>
                </c:pt>
                <c:pt idx="2840">
                  <c:v>-0.4214731125418083</c:v>
                </c:pt>
                <c:pt idx="2841">
                  <c:v>-0.42698762043701971</c:v>
                </c:pt>
                <c:pt idx="2842">
                  <c:v>-0.98125222396662426</c:v>
                </c:pt>
                <c:pt idx="2843">
                  <c:v>-0.1975314087060048</c:v>
                </c:pt>
                <c:pt idx="2844">
                  <c:v>-1.2903105056185611</c:v>
                </c:pt>
                <c:pt idx="2845">
                  <c:v>0.73784300733620367</c:v>
                </c:pt>
                <c:pt idx="2846">
                  <c:v>-4.6754027091930349E-2</c:v>
                </c:pt>
                <c:pt idx="2847">
                  <c:v>0.17341296197056877</c:v>
                </c:pt>
                <c:pt idx="2848">
                  <c:v>-1.2155694861930642</c:v>
                </c:pt>
                <c:pt idx="2849">
                  <c:v>-1.0590026654776812</c:v>
                </c:pt>
                <c:pt idx="2850">
                  <c:v>-1.2189961045920841</c:v>
                </c:pt>
                <c:pt idx="2851">
                  <c:v>-0.8578930982129207</c:v>
                </c:pt>
                <c:pt idx="2852">
                  <c:v>1.036554568128921</c:v>
                </c:pt>
                <c:pt idx="2853">
                  <c:v>1.8173520809401573</c:v>
                </c:pt>
                <c:pt idx="2854">
                  <c:v>0.66805793263003166</c:v>
                </c:pt>
                <c:pt idx="2855">
                  <c:v>-1.3674621244500935</c:v>
                </c:pt>
                <c:pt idx="2856">
                  <c:v>-1.2563628833348104</c:v>
                </c:pt>
                <c:pt idx="2857">
                  <c:v>-2.8235093665470664E-2</c:v>
                </c:pt>
                <c:pt idx="2858">
                  <c:v>-0.65040812560685157</c:v>
                </c:pt>
                <c:pt idx="2859">
                  <c:v>0.19910365167836774</c:v>
                </c:pt>
                <c:pt idx="2860">
                  <c:v>-4.4882914019700043E-2</c:v>
                </c:pt>
                <c:pt idx="2861">
                  <c:v>-0.13465469431919738</c:v>
                </c:pt>
                <c:pt idx="2862">
                  <c:v>1.8748011633044379</c:v>
                </c:pt>
                <c:pt idx="2863">
                  <c:v>-0.4863046486393286</c:v>
                </c:pt>
                <c:pt idx="2864">
                  <c:v>0.37478556294414961</c:v>
                </c:pt>
                <c:pt idx="2865">
                  <c:v>-4.2403717508862633E-2</c:v>
                </c:pt>
                <c:pt idx="2866">
                  <c:v>0.40265493040916922</c:v>
                </c:pt>
                <c:pt idx="2867">
                  <c:v>-1.0095885018994013</c:v>
                </c:pt>
                <c:pt idx="2868">
                  <c:v>1.6245934166171185</c:v>
                </c:pt>
                <c:pt idx="2869">
                  <c:v>0.25716514039818295</c:v>
                </c:pt>
                <c:pt idx="2870">
                  <c:v>-0.87560652713638942</c:v>
                </c:pt>
                <c:pt idx="2871">
                  <c:v>-0.86516594806364733</c:v>
                </c:pt>
                <c:pt idx="2872">
                  <c:v>1.4395967761918511</c:v>
                </c:pt>
                <c:pt idx="2873">
                  <c:v>0.44331241921408027</c:v>
                </c:pt>
                <c:pt idx="2874">
                  <c:v>-3.0277363925908195E-2</c:v>
                </c:pt>
                <c:pt idx="2875">
                  <c:v>0.13105451695670908</c:v>
                </c:pt>
                <c:pt idx="2876">
                  <c:v>-0.18081161373465926</c:v>
                </c:pt>
                <c:pt idx="2877">
                  <c:v>-0.5287864616849578</c:v>
                </c:pt>
                <c:pt idx="2878">
                  <c:v>-1.1361980957602837</c:v>
                </c:pt>
                <c:pt idx="2879">
                  <c:v>2.2440483095746107</c:v>
                </c:pt>
                <c:pt idx="2880">
                  <c:v>-0.91654250858876907</c:v>
                </c:pt>
                <c:pt idx="2881">
                  <c:v>0.6013021032529402</c:v>
                </c:pt>
                <c:pt idx="2882">
                  <c:v>7.9723295922019016E-2</c:v>
                </c:pt>
                <c:pt idx="2883">
                  <c:v>-0.72239291464730615</c:v>
                </c:pt>
                <c:pt idx="2884">
                  <c:v>-0.45652031521879682</c:v>
                </c:pt>
                <c:pt idx="2885">
                  <c:v>-0.18148498498453638</c:v>
                </c:pt>
                <c:pt idx="2886">
                  <c:v>-0.62561989601462498</c:v>
                </c:pt>
                <c:pt idx="2887">
                  <c:v>0.72412434065260911</c:v>
                </c:pt>
                <c:pt idx="2888">
                  <c:v>-0.48608400880405334</c:v>
                </c:pt>
                <c:pt idx="2889">
                  <c:v>-1.1567718767445467</c:v>
                </c:pt>
                <c:pt idx="2890">
                  <c:v>-0.69762871234744694</c:v>
                </c:pt>
                <c:pt idx="2891">
                  <c:v>1.008097673493104</c:v>
                </c:pt>
                <c:pt idx="2892">
                  <c:v>0.88278477068504035</c:v>
                </c:pt>
                <c:pt idx="2893">
                  <c:v>0.13938660030701738</c:v>
                </c:pt>
                <c:pt idx="2894">
                  <c:v>1.1165231796492683</c:v>
                </c:pt>
                <c:pt idx="2895">
                  <c:v>-1.0100016928323687</c:v>
                </c:pt>
                <c:pt idx="2896">
                  <c:v>0.77986403862776799</c:v>
                </c:pt>
                <c:pt idx="2897">
                  <c:v>0.36466944321641664</c:v>
                </c:pt>
                <c:pt idx="2898">
                  <c:v>1.3558896833385949</c:v>
                </c:pt>
                <c:pt idx="2899">
                  <c:v>0.46860368948983289</c:v>
                </c:pt>
                <c:pt idx="2900">
                  <c:v>-1.3037124562792444</c:v>
                </c:pt>
                <c:pt idx="2901">
                  <c:v>-0.15807461913829071</c:v>
                </c:pt>
                <c:pt idx="2902">
                  <c:v>0.6776165789006473</c:v>
                </c:pt>
                <c:pt idx="2903">
                  <c:v>-4.7002337398224826E-2</c:v>
                </c:pt>
                <c:pt idx="2904">
                  <c:v>-0.3503778478440141</c:v>
                </c:pt>
                <c:pt idx="2905">
                  <c:v>-0.39186195317663869</c:v>
                </c:pt>
                <c:pt idx="2906">
                  <c:v>0.82004742700837741</c:v>
                </c:pt>
                <c:pt idx="2907">
                  <c:v>-0.57355392792204896</c:v>
                </c:pt>
                <c:pt idx="2908">
                  <c:v>1.4856369192798189</c:v>
                </c:pt>
                <c:pt idx="2909">
                  <c:v>-0.82281920208436321</c:v>
                </c:pt>
                <c:pt idx="2910">
                  <c:v>-6.7740005999822592E-2</c:v>
                </c:pt>
                <c:pt idx="2911">
                  <c:v>-1.0015671881905057</c:v>
                </c:pt>
                <c:pt idx="2912">
                  <c:v>-0.90873071314160236</c:v>
                </c:pt>
                <c:pt idx="2913">
                  <c:v>-0.33288752143595662</c:v>
                </c:pt>
                <c:pt idx="2914">
                  <c:v>-0.66072843628678657</c:v>
                </c:pt>
                <c:pt idx="2915">
                  <c:v>1.2191338289135945</c:v>
                </c:pt>
                <c:pt idx="2916">
                  <c:v>1.5617331672851651</c:v>
                </c:pt>
                <c:pt idx="2917">
                  <c:v>0.92780980220363851</c:v>
                </c:pt>
                <c:pt idx="2918">
                  <c:v>-0.74062714829346721</c:v>
                </c:pt>
                <c:pt idx="2919">
                  <c:v>-0.21259848288773564</c:v>
                </c:pt>
                <c:pt idx="2920">
                  <c:v>-0.64401707125891949</c:v>
                </c:pt>
                <c:pt idx="2921">
                  <c:v>0.68817021445506998</c:v>
                </c:pt>
                <c:pt idx="2922">
                  <c:v>1.3967510011547113</c:v>
                </c:pt>
                <c:pt idx="2923">
                  <c:v>-0.79024099667183501</c:v>
                </c:pt>
                <c:pt idx="2924">
                  <c:v>0.79348598631219458</c:v>
                </c:pt>
                <c:pt idx="2925">
                  <c:v>0.32433326927492878</c:v>
                </c:pt>
                <c:pt idx="2926">
                  <c:v>-1.2869937932505982</c:v>
                </c:pt>
                <c:pt idx="2927">
                  <c:v>-1.1570810569411045</c:v>
                </c:pt>
                <c:pt idx="2928">
                  <c:v>-0.76423441943405712</c:v>
                </c:pt>
                <c:pt idx="2929">
                  <c:v>1.1962650466142111</c:v>
                </c:pt>
                <c:pt idx="2930">
                  <c:v>-0.73619256715862824</c:v>
                </c:pt>
                <c:pt idx="2931">
                  <c:v>2.0726977933767641</c:v>
                </c:pt>
                <c:pt idx="2932">
                  <c:v>-0.43016040560816282</c:v>
                </c:pt>
                <c:pt idx="2933">
                  <c:v>0.30508740218793684</c:v>
                </c:pt>
                <c:pt idx="2934">
                  <c:v>7.6517803739681936E-2</c:v>
                </c:pt>
                <c:pt idx="2935">
                  <c:v>-1.3674621244500935</c:v>
                </c:pt>
                <c:pt idx="2936">
                  <c:v>-1.2802929778467977</c:v>
                </c:pt>
                <c:pt idx="2937">
                  <c:v>0.9045177749961566</c:v>
                </c:pt>
                <c:pt idx="2938">
                  <c:v>-1.7783559942987741E-2</c:v>
                </c:pt>
                <c:pt idx="2939">
                  <c:v>1.6044101361299534</c:v>
                </c:pt>
                <c:pt idx="2940">
                  <c:v>7.3276505382075779E-2</c:v>
                </c:pt>
                <c:pt idx="2941">
                  <c:v>-0.51261139947501655</c:v>
                </c:pt>
                <c:pt idx="2942">
                  <c:v>-0.31442866670832642</c:v>
                </c:pt>
                <c:pt idx="2943">
                  <c:v>-0.13610394979634324</c:v>
                </c:pt>
                <c:pt idx="2944">
                  <c:v>-1.3673386711813478</c:v>
                </c:pt>
                <c:pt idx="2945">
                  <c:v>-8.3694113276168519E-2</c:v>
                </c:pt>
                <c:pt idx="2946">
                  <c:v>1.1025242333581124</c:v>
                </c:pt>
                <c:pt idx="2947">
                  <c:v>-0.63204227040565442</c:v>
                </c:pt>
                <c:pt idx="2948">
                  <c:v>0.45759251645097071</c:v>
                </c:pt>
                <c:pt idx="2949">
                  <c:v>-0.58292260792172146</c:v>
                </c:pt>
                <c:pt idx="2950">
                  <c:v>-0.29212172696984051</c:v>
                </c:pt>
                <c:pt idx="2951">
                  <c:v>0.79085163955046756</c:v>
                </c:pt>
                <c:pt idx="2952">
                  <c:v>-1.0892094228383122</c:v>
                </c:pt>
                <c:pt idx="2953">
                  <c:v>1.7966355761231487</c:v>
                </c:pt>
                <c:pt idx="2954">
                  <c:v>-0.18056722512874132</c:v>
                </c:pt>
                <c:pt idx="2955">
                  <c:v>0.51133423155413205</c:v>
                </c:pt>
                <c:pt idx="2956">
                  <c:v>1.1775985187391156</c:v>
                </c:pt>
                <c:pt idx="2957">
                  <c:v>0.18206811195209105</c:v>
                </c:pt>
                <c:pt idx="2958">
                  <c:v>-0.15744115928858812</c:v>
                </c:pt>
                <c:pt idx="2959">
                  <c:v>-1.0918703841861743</c:v>
                </c:pt>
                <c:pt idx="2960">
                  <c:v>0.55681132080033569</c:v>
                </c:pt>
                <c:pt idx="2961">
                  <c:v>0.11575271172534382</c:v>
                </c:pt>
                <c:pt idx="2962">
                  <c:v>0.36748048130925243</c:v>
                </c:pt>
                <c:pt idx="2963">
                  <c:v>2.11668746767086</c:v>
                </c:pt>
                <c:pt idx="2964">
                  <c:v>-0.62841287631577702</c:v>
                </c:pt>
                <c:pt idx="2965">
                  <c:v>1.2259695893272833</c:v>
                </c:pt>
                <c:pt idx="2966">
                  <c:v>-3.9665822625676778E-2</c:v>
                </c:pt>
                <c:pt idx="2967">
                  <c:v>1.9413114804144853</c:v>
                </c:pt>
                <c:pt idx="2968">
                  <c:v>-1.2619432559170713</c:v>
                </c:pt>
                <c:pt idx="2969">
                  <c:v>-0.92981980583557233</c:v>
                </c:pt>
                <c:pt idx="2970">
                  <c:v>1.1356997354767786</c:v>
                </c:pt>
                <c:pt idx="2971">
                  <c:v>0.24004548453253075</c:v>
                </c:pt>
                <c:pt idx="2972">
                  <c:v>1.1043630413646632</c:v>
                </c:pt>
                <c:pt idx="2973">
                  <c:v>-1.1161267278796985</c:v>
                </c:pt>
                <c:pt idx="2974">
                  <c:v>1.4624402572340807</c:v>
                </c:pt>
                <c:pt idx="2975">
                  <c:v>-0.87530598049397446</c:v>
                </c:pt>
                <c:pt idx="2976">
                  <c:v>-0.49553692377372111</c:v>
                </c:pt>
                <c:pt idx="2977">
                  <c:v>0.11512350999611122</c:v>
                </c:pt>
                <c:pt idx="2978">
                  <c:v>-0.95812846010032604</c:v>
                </c:pt>
                <c:pt idx="2979">
                  <c:v>-1.7221183849239312E-2</c:v>
                </c:pt>
                <c:pt idx="2980">
                  <c:v>0.38353723729401767</c:v>
                </c:pt>
                <c:pt idx="2981">
                  <c:v>-1.3674621244500935</c:v>
                </c:pt>
                <c:pt idx="2982">
                  <c:v>1.6633713041229998</c:v>
                </c:pt>
                <c:pt idx="2983">
                  <c:v>-0.30579678408628691</c:v>
                </c:pt>
                <c:pt idx="2984">
                  <c:v>-1.1938626207955114</c:v>
                </c:pt>
                <c:pt idx="2985">
                  <c:v>-0.97326688462927058</c:v>
                </c:pt>
                <c:pt idx="2986">
                  <c:v>-0.53230498339005539</c:v>
                </c:pt>
                <c:pt idx="2987">
                  <c:v>6.0712921325929751E-2</c:v>
                </c:pt>
                <c:pt idx="2988">
                  <c:v>-1.3674621244500935</c:v>
                </c:pt>
                <c:pt idx="2989">
                  <c:v>2.2155188606035674</c:v>
                </c:pt>
                <c:pt idx="2990">
                  <c:v>-1.3021304870225283</c:v>
                </c:pt>
                <c:pt idx="2991">
                  <c:v>1.18694152241382</c:v>
                </c:pt>
                <c:pt idx="2992">
                  <c:v>-0.39083629040660417</c:v>
                </c:pt>
                <c:pt idx="2993">
                  <c:v>-0.57020443210143446</c:v>
                </c:pt>
                <c:pt idx="2994">
                  <c:v>1.3282803957168738</c:v>
                </c:pt>
                <c:pt idx="2995">
                  <c:v>1.3494324278661738</c:v>
                </c:pt>
                <c:pt idx="2996">
                  <c:v>-1.0309027340933996</c:v>
                </c:pt>
                <c:pt idx="2997">
                  <c:v>-1.2869170914180352</c:v>
                </c:pt>
                <c:pt idx="2998">
                  <c:v>-0.74556112729227586</c:v>
                </c:pt>
                <c:pt idx="2999">
                  <c:v>-0.84726912563082557</c:v>
                </c:pt>
                <c:pt idx="3000">
                  <c:v>-1.3674621244500935</c:v>
                </c:pt>
                <c:pt idx="3001">
                  <c:v>-0.9585926465493787</c:v>
                </c:pt>
                <c:pt idx="3002">
                  <c:v>-1.3674621244500935</c:v>
                </c:pt>
                <c:pt idx="3003">
                  <c:v>-0.224611451192791</c:v>
                </c:pt>
                <c:pt idx="3004">
                  <c:v>-1.2897490485072949</c:v>
                </c:pt>
                <c:pt idx="3005">
                  <c:v>-0.88322374829691819</c:v>
                </c:pt>
                <c:pt idx="3006">
                  <c:v>-0.15103842659231456</c:v>
                </c:pt>
                <c:pt idx="3007">
                  <c:v>0.92975009389061958</c:v>
                </c:pt>
                <c:pt idx="3008">
                  <c:v>1.5285424537606687</c:v>
                </c:pt>
                <c:pt idx="3009">
                  <c:v>1.1933138049749545</c:v>
                </c:pt>
                <c:pt idx="3010">
                  <c:v>-1.2570468832404631</c:v>
                </c:pt>
                <c:pt idx="3011">
                  <c:v>-0.25985065905357518</c:v>
                </c:pt>
                <c:pt idx="3012">
                  <c:v>-0.54565224510972588</c:v>
                </c:pt>
                <c:pt idx="3013">
                  <c:v>-1.3674621244500935</c:v>
                </c:pt>
                <c:pt idx="3014">
                  <c:v>3.0424083148653022E-2</c:v>
                </c:pt>
                <c:pt idx="3015">
                  <c:v>-1.2390495455118939</c:v>
                </c:pt>
                <c:pt idx="3016">
                  <c:v>0.21219093742669257</c:v>
                </c:pt>
                <c:pt idx="3017">
                  <c:v>1.3768732714889933E-2</c:v>
                </c:pt>
                <c:pt idx="3018">
                  <c:v>0.24085724664344227</c:v>
                </c:pt>
                <c:pt idx="3019">
                  <c:v>0.33544113643923373</c:v>
                </c:pt>
                <c:pt idx="3020">
                  <c:v>-0.42494499105242933</c:v>
                </c:pt>
                <c:pt idx="3021">
                  <c:v>0.53434973073003089</c:v>
                </c:pt>
                <c:pt idx="3022">
                  <c:v>0.60249397024657003</c:v>
                </c:pt>
                <c:pt idx="3023">
                  <c:v>-1.1431143099204453</c:v>
                </c:pt>
                <c:pt idx="3024">
                  <c:v>0.39288135418982822</c:v>
                </c:pt>
                <c:pt idx="3025">
                  <c:v>-0.76813571789168267</c:v>
                </c:pt>
                <c:pt idx="3026">
                  <c:v>1.8275660695218081</c:v>
                </c:pt>
                <c:pt idx="3027">
                  <c:v>-0.31761795897143064</c:v>
                </c:pt>
                <c:pt idx="3028">
                  <c:v>0.18826283501535176</c:v>
                </c:pt>
                <c:pt idx="3029">
                  <c:v>8.7837458368909938E-2</c:v>
                </c:pt>
                <c:pt idx="3030">
                  <c:v>-0.59319868671196863</c:v>
                </c:pt>
                <c:pt idx="3031">
                  <c:v>-0.95889446269212086</c:v>
                </c:pt>
                <c:pt idx="3032">
                  <c:v>0.36182645704788835</c:v>
                </c:pt>
                <c:pt idx="3033">
                  <c:v>0.49278081415096098</c:v>
                </c:pt>
                <c:pt idx="3034">
                  <c:v>-1.2488603447636795</c:v>
                </c:pt>
                <c:pt idx="3035">
                  <c:v>-9.824791260848887E-3</c:v>
                </c:pt>
                <c:pt idx="3036">
                  <c:v>1.8335175385181761</c:v>
                </c:pt>
                <c:pt idx="3037">
                  <c:v>0.30727554624882591</c:v>
                </c:pt>
                <c:pt idx="3038">
                  <c:v>1.0240894058701098</c:v>
                </c:pt>
                <c:pt idx="3039">
                  <c:v>1.2426686516596892</c:v>
                </c:pt>
                <c:pt idx="3040">
                  <c:v>-0.2605756662342491</c:v>
                </c:pt>
                <c:pt idx="3041">
                  <c:v>-0.84448011770475984</c:v>
                </c:pt>
                <c:pt idx="3042">
                  <c:v>2.0286406157017356</c:v>
                </c:pt>
                <c:pt idx="3043">
                  <c:v>-0.17144803705443146</c:v>
                </c:pt>
                <c:pt idx="3044">
                  <c:v>-0.42821800529621673</c:v>
                </c:pt>
                <c:pt idx="3045">
                  <c:v>2.0364584080997972</c:v>
                </c:pt>
                <c:pt idx="3046">
                  <c:v>-0.20840420806763682</c:v>
                </c:pt>
                <c:pt idx="3047">
                  <c:v>1.1254133488099913</c:v>
                </c:pt>
                <c:pt idx="3048">
                  <c:v>1.1409354953489577</c:v>
                </c:pt>
                <c:pt idx="3049">
                  <c:v>0.50866977527475377</c:v>
                </c:pt>
                <c:pt idx="3050">
                  <c:v>0.15891375455277409</c:v>
                </c:pt>
                <c:pt idx="3051">
                  <c:v>-9.9160160123475907E-2</c:v>
                </c:pt>
                <c:pt idx="3052">
                  <c:v>1.597982236909141</c:v>
                </c:pt>
                <c:pt idx="3053">
                  <c:v>-1.367333591665344</c:v>
                </c:pt>
                <c:pt idx="3054">
                  <c:v>1.4753198587093024</c:v>
                </c:pt>
                <c:pt idx="3055">
                  <c:v>-0.35901528270484068</c:v>
                </c:pt>
                <c:pt idx="3056">
                  <c:v>-0.76721652552800257</c:v>
                </c:pt>
                <c:pt idx="3057">
                  <c:v>-1.297586278069659</c:v>
                </c:pt>
                <c:pt idx="3058">
                  <c:v>-1.339361676403058</c:v>
                </c:pt>
                <c:pt idx="3059">
                  <c:v>0.8636738147540105</c:v>
                </c:pt>
                <c:pt idx="3060">
                  <c:v>-1.3674621244500935</c:v>
                </c:pt>
                <c:pt idx="3061">
                  <c:v>1.3917576855158624</c:v>
                </c:pt>
                <c:pt idx="3062">
                  <c:v>0.14547676196612486</c:v>
                </c:pt>
                <c:pt idx="3063">
                  <c:v>0.67688482740811873</c:v>
                </c:pt>
                <c:pt idx="3064">
                  <c:v>1.3642600715033375</c:v>
                </c:pt>
                <c:pt idx="3065">
                  <c:v>1.2287246508133172</c:v>
                </c:pt>
                <c:pt idx="3066">
                  <c:v>0.65907182061861846</c:v>
                </c:pt>
                <c:pt idx="3067">
                  <c:v>-0.83297059604668811</c:v>
                </c:pt>
                <c:pt idx="3068">
                  <c:v>-0.99386700105704961</c:v>
                </c:pt>
                <c:pt idx="3069">
                  <c:v>1.5954785277949715</c:v>
                </c:pt>
                <c:pt idx="3070">
                  <c:v>-0.29023293201474415</c:v>
                </c:pt>
                <c:pt idx="3071">
                  <c:v>1.5120173847392513</c:v>
                </c:pt>
                <c:pt idx="3072">
                  <c:v>-0.35447494592962919</c:v>
                </c:pt>
                <c:pt idx="3073">
                  <c:v>-0.21621757588416807</c:v>
                </c:pt>
                <c:pt idx="3074">
                  <c:v>6.3024969041831483E-2</c:v>
                </c:pt>
                <c:pt idx="3075">
                  <c:v>2.0553595575689729</c:v>
                </c:pt>
                <c:pt idx="3076">
                  <c:v>-0.63056046255953258</c:v>
                </c:pt>
                <c:pt idx="3077">
                  <c:v>1.8903294854510428</c:v>
                </c:pt>
                <c:pt idx="3078">
                  <c:v>-0.68039874960936286</c:v>
                </c:pt>
                <c:pt idx="3079">
                  <c:v>1.5816474435861234</c:v>
                </c:pt>
                <c:pt idx="3080">
                  <c:v>1.3607185427758772</c:v>
                </c:pt>
                <c:pt idx="3081">
                  <c:v>1.4910664668488645</c:v>
                </c:pt>
                <c:pt idx="3082">
                  <c:v>-0.52068536720601599</c:v>
                </c:pt>
                <c:pt idx="3083">
                  <c:v>-0.82044996168277617</c:v>
                </c:pt>
                <c:pt idx="3084">
                  <c:v>2.4856807717302751</c:v>
                </c:pt>
                <c:pt idx="3085">
                  <c:v>-0.93369683275610871</c:v>
                </c:pt>
                <c:pt idx="3086">
                  <c:v>-1.0272031235081809</c:v>
                </c:pt>
                <c:pt idx="3087">
                  <c:v>9.7402358595609473E-2</c:v>
                </c:pt>
                <c:pt idx="3088">
                  <c:v>1.0300525194163503</c:v>
                </c:pt>
                <c:pt idx="3089">
                  <c:v>-1.3139419980459726</c:v>
                </c:pt>
                <c:pt idx="3090">
                  <c:v>0.97509623304087878</c:v>
                </c:pt>
                <c:pt idx="3091">
                  <c:v>0.73990813426047097</c:v>
                </c:pt>
                <c:pt idx="3092">
                  <c:v>-0.20977762992102833</c:v>
                </c:pt>
                <c:pt idx="3093">
                  <c:v>-0.37134428495705685</c:v>
                </c:pt>
                <c:pt idx="3094">
                  <c:v>1.7514151753272669</c:v>
                </c:pt>
                <c:pt idx="3095">
                  <c:v>0.69900305610562707</c:v>
                </c:pt>
                <c:pt idx="3096">
                  <c:v>0.99318917532632156</c:v>
                </c:pt>
                <c:pt idx="3097">
                  <c:v>-0.9902518574819702</c:v>
                </c:pt>
                <c:pt idx="3098">
                  <c:v>1.8133601010540272</c:v>
                </c:pt>
                <c:pt idx="3099">
                  <c:v>-0.64300988223337419</c:v>
                </c:pt>
                <c:pt idx="3100">
                  <c:v>-0.4227732169174595</c:v>
                </c:pt>
                <c:pt idx="3101">
                  <c:v>-1.3451629685238151</c:v>
                </c:pt>
                <c:pt idx="3102">
                  <c:v>0.66500903629851948</c:v>
                </c:pt>
                <c:pt idx="3103">
                  <c:v>0.41160357687699206</c:v>
                </c:pt>
                <c:pt idx="3104">
                  <c:v>1.0905808961528474</c:v>
                </c:pt>
                <c:pt idx="3105">
                  <c:v>2.5443049796775239</c:v>
                </c:pt>
                <c:pt idx="3106">
                  <c:v>-0.24396015502461665</c:v>
                </c:pt>
                <c:pt idx="3107">
                  <c:v>0.13796630303430024</c:v>
                </c:pt>
                <c:pt idx="3108">
                  <c:v>-0.74671514567612329</c:v>
                </c:pt>
                <c:pt idx="3109">
                  <c:v>-0.61336865607956492</c:v>
                </c:pt>
                <c:pt idx="3110">
                  <c:v>0.1432446408964653</c:v>
                </c:pt>
                <c:pt idx="3111">
                  <c:v>-0.38427327683908002</c:v>
                </c:pt>
                <c:pt idx="3112">
                  <c:v>-0.35692552730985255</c:v>
                </c:pt>
                <c:pt idx="3113">
                  <c:v>-1.2267118284532192</c:v>
                </c:pt>
                <c:pt idx="3114">
                  <c:v>-1.3674621244500935</c:v>
                </c:pt>
                <c:pt idx="3115">
                  <c:v>1.3513655440160075</c:v>
                </c:pt>
                <c:pt idx="3116">
                  <c:v>-1.0024078763157116</c:v>
                </c:pt>
                <c:pt idx="3117">
                  <c:v>-0.41666778124753867</c:v>
                </c:pt>
                <c:pt idx="3118">
                  <c:v>2.4951528440324267</c:v>
                </c:pt>
                <c:pt idx="3119">
                  <c:v>-0.7644110830225348</c:v>
                </c:pt>
                <c:pt idx="3120">
                  <c:v>-0.63297893889410006</c:v>
                </c:pt>
                <c:pt idx="3121">
                  <c:v>-1.2726575042130772</c:v>
                </c:pt>
                <c:pt idx="3122">
                  <c:v>1.2235634920725815</c:v>
                </c:pt>
                <c:pt idx="3123">
                  <c:v>-0.48810678347330122</c:v>
                </c:pt>
                <c:pt idx="3124">
                  <c:v>0.13612785871817831</c:v>
                </c:pt>
                <c:pt idx="3125">
                  <c:v>-0.29279850537750474</c:v>
                </c:pt>
                <c:pt idx="3126">
                  <c:v>-0.2652507595669697</c:v>
                </c:pt>
                <c:pt idx="3127">
                  <c:v>-1.0079412528553215</c:v>
                </c:pt>
                <c:pt idx="3128">
                  <c:v>-0.63035164510045727</c:v>
                </c:pt>
                <c:pt idx="3129">
                  <c:v>-1.2993333577672583</c:v>
                </c:pt>
                <c:pt idx="3130">
                  <c:v>-0.17960972802929231</c:v>
                </c:pt>
                <c:pt idx="3131">
                  <c:v>-0.43340851915452755</c:v>
                </c:pt>
                <c:pt idx="3132">
                  <c:v>-1.2060843404881594</c:v>
                </c:pt>
                <c:pt idx="3133">
                  <c:v>-0.31102910931075606</c:v>
                </c:pt>
                <c:pt idx="3134">
                  <c:v>-1.0331305833932158</c:v>
                </c:pt>
                <c:pt idx="3135">
                  <c:v>-1.0187252582753328</c:v>
                </c:pt>
                <c:pt idx="3136">
                  <c:v>-0.20895192136782187</c:v>
                </c:pt>
                <c:pt idx="3137">
                  <c:v>-0.42295562514223395</c:v>
                </c:pt>
                <c:pt idx="3138">
                  <c:v>-0.17020413196420708</c:v>
                </c:pt>
                <c:pt idx="3139">
                  <c:v>1.5925580047943078</c:v>
                </c:pt>
                <c:pt idx="3140">
                  <c:v>1.7587725507073129</c:v>
                </c:pt>
                <c:pt idx="3141">
                  <c:v>0.16789850678270118</c:v>
                </c:pt>
                <c:pt idx="3142">
                  <c:v>-1.0184315763877989</c:v>
                </c:pt>
                <c:pt idx="3143">
                  <c:v>-1.1065423491741773</c:v>
                </c:pt>
                <c:pt idx="3144">
                  <c:v>-1.17759949079509</c:v>
                </c:pt>
                <c:pt idx="3145">
                  <c:v>2.0919946721753089</c:v>
                </c:pt>
                <c:pt idx="3146">
                  <c:v>-0.34113306785049491</c:v>
                </c:pt>
                <c:pt idx="3147">
                  <c:v>-0.72251907875759624</c:v>
                </c:pt>
                <c:pt idx="3148">
                  <c:v>1.1308557655642468</c:v>
                </c:pt>
                <c:pt idx="3149">
                  <c:v>2.0202406853970403</c:v>
                </c:pt>
                <c:pt idx="3150">
                  <c:v>-1.1534111033561465</c:v>
                </c:pt>
                <c:pt idx="3151">
                  <c:v>-0.85983444920370955</c:v>
                </c:pt>
                <c:pt idx="3152">
                  <c:v>-0.22339231968907663</c:v>
                </c:pt>
                <c:pt idx="3153">
                  <c:v>1.6286410446648205</c:v>
                </c:pt>
                <c:pt idx="3154">
                  <c:v>-1.0194941670901081</c:v>
                </c:pt>
                <c:pt idx="3155">
                  <c:v>1.5680052563150986</c:v>
                </c:pt>
                <c:pt idx="3156">
                  <c:v>0.74220035824155484</c:v>
                </c:pt>
                <c:pt idx="3157">
                  <c:v>-1.2635656192039513</c:v>
                </c:pt>
                <c:pt idx="3158">
                  <c:v>0.34011032069640806</c:v>
                </c:pt>
                <c:pt idx="3159">
                  <c:v>-0.88905899001972188</c:v>
                </c:pt>
                <c:pt idx="3160">
                  <c:v>1.7311669176303035</c:v>
                </c:pt>
                <c:pt idx="3161">
                  <c:v>-0.78260690599759675</c:v>
                </c:pt>
                <c:pt idx="3162">
                  <c:v>0.41472700260638778</c:v>
                </c:pt>
                <c:pt idx="3163">
                  <c:v>-0.64043382368789692</c:v>
                </c:pt>
                <c:pt idx="3164">
                  <c:v>1.1918619582639383</c:v>
                </c:pt>
                <c:pt idx="3165">
                  <c:v>-0.9627525419544215</c:v>
                </c:pt>
                <c:pt idx="3166">
                  <c:v>-1.2169618138774754</c:v>
                </c:pt>
                <c:pt idx="3167">
                  <c:v>-2.9844747527939947E-2</c:v>
                </c:pt>
                <c:pt idx="3168">
                  <c:v>0.28479656003407794</c:v>
                </c:pt>
                <c:pt idx="3169">
                  <c:v>-0.74773882977859474</c:v>
                </c:pt>
                <c:pt idx="3170">
                  <c:v>-0.55790056804385058</c:v>
                </c:pt>
                <c:pt idx="3171">
                  <c:v>-0.88275219487401724</c:v>
                </c:pt>
                <c:pt idx="3172">
                  <c:v>1.0418565524592307</c:v>
                </c:pt>
                <c:pt idx="3173">
                  <c:v>-0.64260890897206646</c:v>
                </c:pt>
                <c:pt idx="3174">
                  <c:v>-1.3348445822348667</c:v>
                </c:pt>
                <c:pt idx="3175">
                  <c:v>-0.1204324375812402</c:v>
                </c:pt>
                <c:pt idx="3176">
                  <c:v>0.86949760506903373</c:v>
                </c:pt>
                <c:pt idx="3177">
                  <c:v>1.9270964788276361</c:v>
                </c:pt>
                <c:pt idx="3178">
                  <c:v>-0.63744649985491519</c:v>
                </c:pt>
                <c:pt idx="3179">
                  <c:v>0.1953013987271735</c:v>
                </c:pt>
                <c:pt idx="3180">
                  <c:v>-0.10048709996339918</c:v>
                </c:pt>
                <c:pt idx="3181">
                  <c:v>-0.25501857895267233</c:v>
                </c:pt>
                <c:pt idx="3182">
                  <c:v>-0.83166380772828297</c:v>
                </c:pt>
                <c:pt idx="3183">
                  <c:v>-0.97091799744498553</c:v>
                </c:pt>
                <c:pt idx="3184">
                  <c:v>2.5147814556614496</c:v>
                </c:pt>
                <c:pt idx="3185">
                  <c:v>-0.866000014995707</c:v>
                </c:pt>
                <c:pt idx="3186">
                  <c:v>-1.1236801387314632</c:v>
                </c:pt>
                <c:pt idx="3187">
                  <c:v>1.1873149344754155</c:v>
                </c:pt>
                <c:pt idx="3188">
                  <c:v>-1.1126806692094351</c:v>
                </c:pt>
                <c:pt idx="3189">
                  <c:v>-1.0125256948030443</c:v>
                </c:pt>
                <c:pt idx="3190">
                  <c:v>-1.047884609360535</c:v>
                </c:pt>
                <c:pt idx="3191">
                  <c:v>-1.3674621244500935</c:v>
                </c:pt>
                <c:pt idx="3192">
                  <c:v>1.1905501620577943</c:v>
                </c:pt>
                <c:pt idx="3193">
                  <c:v>2.1076641479064984</c:v>
                </c:pt>
                <c:pt idx="3194">
                  <c:v>0.10969661322751145</c:v>
                </c:pt>
                <c:pt idx="3195">
                  <c:v>2.5529201681139382</c:v>
                </c:pt>
                <c:pt idx="3196">
                  <c:v>-1.2596789091043163</c:v>
                </c:pt>
                <c:pt idx="3197">
                  <c:v>-1.0771293871582657</c:v>
                </c:pt>
                <c:pt idx="3198">
                  <c:v>-1.198536301404582</c:v>
                </c:pt>
                <c:pt idx="3199">
                  <c:v>0.50873293603117142</c:v>
                </c:pt>
                <c:pt idx="3200">
                  <c:v>-0.65954185058404702</c:v>
                </c:pt>
                <c:pt idx="3201">
                  <c:v>2.3097442788854394</c:v>
                </c:pt>
                <c:pt idx="3202">
                  <c:v>0.61953544698827645</c:v>
                </c:pt>
                <c:pt idx="3203">
                  <c:v>0.18096836711579961</c:v>
                </c:pt>
                <c:pt idx="3204">
                  <c:v>0.18029062367142801</c:v>
                </c:pt>
                <c:pt idx="3205">
                  <c:v>-0.94078410558742787</c:v>
                </c:pt>
                <c:pt idx="3206">
                  <c:v>1.1276597792733642</c:v>
                </c:pt>
                <c:pt idx="3207">
                  <c:v>-1.1875217456744152</c:v>
                </c:pt>
                <c:pt idx="3208">
                  <c:v>0.73694211490458672</c:v>
                </c:pt>
                <c:pt idx="3209">
                  <c:v>0.77302424595214925</c:v>
                </c:pt>
                <c:pt idx="3210">
                  <c:v>-0.16248242839523591</c:v>
                </c:pt>
                <c:pt idx="3211">
                  <c:v>2.4217244163718992E-2</c:v>
                </c:pt>
                <c:pt idx="3212">
                  <c:v>-1.2457617502676286</c:v>
                </c:pt>
                <c:pt idx="3213">
                  <c:v>0.22853224642408018</c:v>
                </c:pt>
                <c:pt idx="3214">
                  <c:v>1.2450892216344407</c:v>
                </c:pt>
                <c:pt idx="3215">
                  <c:v>0.71148144025053039</c:v>
                </c:pt>
                <c:pt idx="3216">
                  <c:v>-1.1605266241266787</c:v>
                </c:pt>
                <c:pt idx="3217">
                  <c:v>-0.91164165010512477</c:v>
                </c:pt>
                <c:pt idx="3218">
                  <c:v>-1.1585330323089993</c:v>
                </c:pt>
                <c:pt idx="3219">
                  <c:v>-0.81389848287482691</c:v>
                </c:pt>
                <c:pt idx="3220">
                  <c:v>0.26289795870449351</c:v>
                </c:pt>
                <c:pt idx="3221">
                  <c:v>-0.98408169367636611</c:v>
                </c:pt>
                <c:pt idx="3222">
                  <c:v>-0.7605920101913336</c:v>
                </c:pt>
                <c:pt idx="3223">
                  <c:v>-0.14790725678446354</c:v>
                </c:pt>
                <c:pt idx="3224">
                  <c:v>0.20451970886934584</c:v>
                </c:pt>
                <c:pt idx="3225">
                  <c:v>1.7933587471995607</c:v>
                </c:pt>
                <c:pt idx="3226">
                  <c:v>-1.1499411170837455</c:v>
                </c:pt>
                <c:pt idx="3227">
                  <c:v>0.58698367053315759</c:v>
                </c:pt>
                <c:pt idx="3228">
                  <c:v>-0.53803391619697749</c:v>
                </c:pt>
                <c:pt idx="3229">
                  <c:v>-1.2122918894188499</c:v>
                </c:pt>
                <c:pt idx="3230">
                  <c:v>0.85323722282985515</c:v>
                </c:pt>
                <c:pt idx="3231">
                  <c:v>-0.87696919415021546</c:v>
                </c:pt>
                <c:pt idx="3232">
                  <c:v>0.52837444839424275</c:v>
                </c:pt>
                <c:pt idx="3233">
                  <c:v>0.96642950020067786</c:v>
                </c:pt>
                <c:pt idx="3234">
                  <c:v>7.7597338233549362E-2</c:v>
                </c:pt>
                <c:pt idx="3235">
                  <c:v>-1.325734177454057</c:v>
                </c:pt>
                <c:pt idx="3236">
                  <c:v>-1.111821945496017</c:v>
                </c:pt>
                <c:pt idx="3237">
                  <c:v>-1.1257850147133333</c:v>
                </c:pt>
                <c:pt idx="3238">
                  <c:v>-1.1467890009080919</c:v>
                </c:pt>
                <c:pt idx="3239">
                  <c:v>1.5017809781659051</c:v>
                </c:pt>
                <c:pt idx="3240">
                  <c:v>-0.80761167084022256</c:v>
                </c:pt>
                <c:pt idx="3241">
                  <c:v>-0.22224999446086319</c:v>
                </c:pt>
                <c:pt idx="3242">
                  <c:v>-1.1913835492492288</c:v>
                </c:pt>
                <c:pt idx="3243">
                  <c:v>2.2228920603428333</c:v>
                </c:pt>
                <c:pt idx="3244">
                  <c:v>-1.2684688703312057</c:v>
                </c:pt>
                <c:pt idx="3245">
                  <c:v>1.1952275322937942</c:v>
                </c:pt>
                <c:pt idx="3246">
                  <c:v>-1.06854868489374</c:v>
                </c:pt>
                <c:pt idx="3247">
                  <c:v>1.335956662223966</c:v>
                </c:pt>
                <c:pt idx="3248">
                  <c:v>-0.10881844073090859</c:v>
                </c:pt>
                <c:pt idx="3249">
                  <c:v>-0.8017121939153854</c:v>
                </c:pt>
                <c:pt idx="3250">
                  <c:v>-1.3674621244500935</c:v>
                </c:pt>
                <c:pt idx="3251">
                  <c:v>0.41282199388182672</c:v>
                </c:pt>
                <c:pt idx="3252">
                  <c:v>-1.305950438778442</c:v>
                </c:pt>
                <c:pt idx="3253">
                  <c:v>1.6223239590396044</c:v>
                </c:pt>
                <c:pt idx="3254">
                  <c:v>0.36723445475888405</c:v>
                </c:pt>
                <c:pt idx="3255">
                  <c:v>-1.1128599821067473</c:v>
                </c:pt>
                <c:pt idx="3256">
                  <c:v>-0.72580052870997935</c:v>
                </c:pt>
                <c:pt idx="3257">
                  <c:v>0.35674678125171938</c:v>
                </c:pt>
                <c:pt idx="3258">
                  <c:v>0.29376949370027511</c:v>
                </c:pt>
                <c:pt idx="3259">
                  <c:v>0.49709922755318015</c:v>
                </c:pt>
                <c:pt idx="3260">
                  <c:v>6.8699009908677292E-2</c:v>
                </c:pt>
                <c:pt idx="3261">
                  <c:v>-0.51933305848590916</c:v>
                </c:pt>
                <c:pt idx="3262">
                  <c:v>-1.1426821974576855</c:v>
                </c:pt>
                <c:pt idx="3263">
                  <c:v>-0.78032364789117969</c:v>
                </c:pt>
                <c:pt idx="3264">
                  <c:v>0.95963151032645189</c:v>
                </c:pt>
                <c:pt idx="3265">
                  <c:v>-0.7715765022105191</c:v>
                </c:pt>
                <c:pt idx="3266">
                  <c:v>-0.33579873114607245</c:v>
                </c:pt>
                <c:pt idx="3267">
                  <c:v>0.28930613031270624</c:v>
                </c:pt>
                <c:pt idx="3268">
                  <c:v>0.12964157075772484</c:v>
                </c:pt>
                <c:pt idx="3269">
                  <c:v>-1.1639187605297177</c:v>
                </c:pt>
                <c:pt idx="3270">
                  <c:v>0.81783363872292647</c:v>
                </c:pt>
                <c:pt idx="3271">
                  <c:v>0.95462869599976197</c:v>
                </c:pt>
                <c:pt idx="3272">
                  <c:v>4.2323065961532687E-2</c:v>
                </c:pt>
                <c:pt idx="3273">
                  <c:v>1.1072860514268634</c:v>
                </c:pt>
                <c:pt idx="3274">
                  <c:v>-0.85580508888044948</c:v>
                </c:pt>
                <c:pt idx="3275">
                  <c:v>-1.2096543510473781</c:v>
                </c:pt>
                <c:pt idx="3276">
                  <c:v>-1.9404625392009857E-2</c:v>
                </c:pt>
                <c:pt idx="3277">
                  <c:v>0.27955071185368546</c:v>
                </c:pt>
                <c:pt idx="3278">
                  <c:v>-1.1248478146141505</c:v>
                </c:pt>
                <c:pt idx="3279">
                  <c:v>-1.3309553748176157</c:v>
                </c:pt>
                <c:pt idx="3280">
                  <c:v>-0.29596227971324252</c:v>
                </c:pt>
                <c:pt idx="3281">
                  <c:v>-1.1499717546891246</c:v>
                </c:pt>
                <c:pt idx="3282">
                  <c:v>0.64132289233534567</c:v>
                </c:pt>
                <c:pt idx="3283">
                  <c:v>-0.10087499727744528</c:v>
                </c:pt>
                <c:pt idx="3284">
                  <c:v>-9.4556532429689574E-2</c:v>
                </c:pt>
                <c:pt idx="3285">
                  <c:v>0.63324411342836018</c:v>
                </c:pt>
                <c:pt idx="3286">
                  <c:v>0.92826964103512744</c:v>
                </c:pt>
                <c:pt idx="3287">
                  <c:v>-1.0272813320589504</c:v>
                </c:pt>
                <c:pt idx="3288">
                  <c:v>-0.98048501713585579</c:v>
                </c:pt>
                <c:pt idx="3289">
                  <c:v>0.5029743029404925</c:v>
                </c:pt>
                <c:pt idx="3290">
                  <c:v>-0.46604763071657335</c:v>
                </c:pt>
                <c:pt idx="3291">
                  <c:v>-0.11217965795708029</c:v>
                </c:pt>
                <c:pt idx="3292">
                  <c:v>-0.74517061441152777</c:v>
                </c:pt>
                <c:pt idx="3293">
                  <c:v>-0.40269408025425435</c:v>
                </c:pt>
                <c:pt idx="3294">
                  <c:v>-1.0020312254516011</c:v>
                </c:pt>
                <c:pt idx="3295">
                  <c:v>0.82624014829334691</c:v>
                </c:pt>
                <c:pt idx="3296">
                  <c:v>-1.3674621244500935</c:v>
                </c:pt>
                <c:pt idx="3297">
                  <c:v>-0.29609643826407867</c:v>
                </c:pt>
                <c:pt idx="3298">
                  <c:v>-0.8410403271674185</c:v>
                </c:pt>
                <c:pt idx="3299">
                  <c:v>-0.52825454037038155</c:v>
                </c:pt>
                <c:pt idx="3300">
                  <c:v>-1.0589709173160651</c:v>
                </c:pt>
                <c:pt idx="3301">
                  <c:v>0.65090482254290516</c:v>
                </c:pt>
                <c:pt idx="3302">
                  <c:v>-1.3674621244500935</c:v>
                </c:pt>
                <c:pt idx="3303">
                  <c:v>-1.1067040577836731</c:v>
                </c:pt>
                <c:pt idx="3304">
                  <c:v>-0.9442134785248496</c:v>
                </c:pt>
                <c:pt idx="3305">
                  <c:v>0.98985958354740922</c:v>
                </c:pt>
                <c:pt idx="3306">
                  <c:v>0.28332201287579128</c:v>
                </c:pt>
                <c:pt idx="3307">
                  <c:v>-1.0930909520714629</c:v>
                </c:pt>
                <c:pt idx="3308">
                  <c:v>-0.60560947858182712</c:v>
                </c:pt>
                <c:pt idx="3309">
                  <c:v>-0.30367729119184728</c:v>
                </c:pt>
                <c:pt idx="3310">
                  <c:v>-1.3673445153020896</c:v>
                </c:pt>
                <c:pt idx="3311">
                  <c:v>-1.3206750344869278</c:v>
                </c:pt>
                <c:pt idx="3312">
                  <c:v>0.56106235762867618</c:v>
                </c:pt>
                <c:pt idx="3313">
                  <c:v>1.5878632861018198</c:v>
                </c:pt>
                <c:pt idx="3314">
                  <c:v>1.1745473253870811</c:v>
                </c:pt>
                <c:pt idx="3315">
                  <c:v>0.16104907656853801</c:v>
                </c:pt>
                <c:pt idx="3316">
                  <c:v>-0.14600656763022876</c:v>
                </c:pt>
                <c:pt idx="3317">
                  <c:v>0.29375928916493854</c:v>
                </c:pt>
                <c:pt idx="3318">
                  <c:v>-0.65409239003388164</c:v>
                </c:pt>
                <c:pt idx="3319">
                  <c:v>-1.3674621244500935</c:v>
                </c:pt>
                <c:pt idx="3320">
                  <c:v>1.194173309760195</c:v>
                </c:pt>
                <c:pt idx="3321">
                  <c:v>-0.71104071942954372</c:v>
                </c:pt>
                <c:pt idx="3322">
                  <c:v>-1.3411563978412107</c:v>
                </c:pt>
                <c:pt idx="3323">
                  <c:v>-0.54823567706984533</c:v>
                </c:pt>
                <c:pt idx="3324">
                  <c:v>-1.1730642348948563</c:v>
                </c:pt>
                <c:pt idx="3325">
                  <c:v>-1.2117238867077882</c:v>
                </c:pt>
                <c:pt idx="3326">
                  <c:v>0.53330366538249652</c:v>
                </c:pt>
                <c:pt idx="3327">
                  <c:v>1.2741596195237843</c:v>
                </c:pt>
                <c:pt idx="3328">
                  <c:v>-1.256842990871025</c:v>
                </c:pt>
                <c:pt idx="3329">
                  <c:v>0.41485706502470582</c:v>
                </c:pt>
                <c:pt idx="3330">
                  <c:v>-0.77849844792996026</c:v>
                </c:pt>
                <c:pt idx="3331">
                  <c:v>-0.70519478138309455</c:v>
                </c:pt>
                <c:pt idx="3332">
                  <c:v>-0.44379990909197242</c:v>
                </c:pt>
                <c:pt idx="3333">
                  <c:v>0.12903940734816355</c:v>
                </c:pt>
                <c:pt idx="3334">
                  <c:v>1.0873350389630922</c:v>
                </c:pt>
                <c:pt idx="3335">
                  <c:v>-0.99751105470417112</c:v>
                </c:pt>
                <c:pt idx="3336">
                  <c:v>1.2735241390349172</c:v>
                </c:pt>
                <c:pt idx="3337">
                  <c:v>-0.18219230192945021</c:v>
                </c:pt>
                <c:pt idx="3338">
                  <c:v>-0.78914008568956873</c:v>
                </c:pt>
                <c:pt idx="3339">
                  <c:v>-0.4753246926080355</c:v>
                </c:pt>
                <c:pt idx="3340">
                  <c:v>0.60282371053979844</c:v>
                </c:pt>
                <c:pt idx="3341">
                  <c:v>-0.38237011858436826</c:v>
                </c:pt>
                <c:pt idx="3342">
                  <c:v>-1.1617139021479168</c:v>
                </c:pt>
                <c:pt idx="3343">
                  <c:v>0.67062757036838794</c:v>
                </c:pt>
                <c:pt idx="3344">
                  <c:v>-0.9248923896869965</c:v>
                </c:pt>
                <c:pt idx="3345">
                  <c:v>-1.114257015874849</c:v>
                </c:pt>
                <c:pt idx="3346">
                  <c:v>0.74653400617567733</c:v>
                </c:pt>
                <c:pt idx="3347">
                  <c:v>1.3581125118066526</c:v>
                </c:pt>
                <c:pt idx="3348">
                  <c:v>-8.8373998878140778E-2</c:v>
                </c:pt>
                <c:pt idx="3349">
                  <c:v>-0.564956101056586</c:v>
                </c:pt>
                <c:pt idx="3350">
                  <c:v>1.1523645676372467</c:v>
                </c:pt>
                <c:pt idx="3351">
                  <c:v>0.60467455691262684</c:v>
                </c:pt>
                <c:pt idx="3352">
                  <c:v>1.2692073080004764</c:v>
                </c:pt>
                <c:pt idx="3353">
                  <c:v>2.3433314775756164</c:v>
                </c:pt>
                <c:pt idx="3354">
                  <c:v>-1.144619071637599</c:v>
                </c:pt>
                <c:pt idx="3355">
                  <c:v>0.13549847899523856</c:v>
                </c:pt>
                <c:pt idx="3356">
                  <c:v>-0.8772786870494016</c:v>
                </c:pt>
                <c:pt idx="3357">
                  <c:v>0.72927875037958079</c:v>
                </c:pt>
                <c:pt idx="3358">
                  <c:v>0.4461253898544178</c:v>
                </c:pt>
                <c:pt idx="3359">
                  <c:v>1.4221937419042743</c:v>
                </c:pt>
                <c:pt idx="3360">
                  <c:v>-0.48224871926005602</c:v>
                </c:pt>
                <c:pt idx="3361">
                  <c:v>-0.45310576213141862</c:v>
                </c:pt>
                <c:pt idx="3362">
                  <c:v>1.3353274552271561</c:v>
                </c:pt>
                <c:pt idx="3363">
                  <c:v>-0.3544799700132924</c:v>
                </c:pt>
                <c:pt idx="3364">
                  <c:v>0.47852080920434253</c:v>
                </c:pt>
                <c:pt idx="3365">
                  <c:v>1.5676639295080605</c:v>
                </c:pt>
                <c:pt idx="3366">
                  <c:v>-1.0892279675878287</c:v>
                </c:pt>
                <c:pt idx="3367">
                  <c:v>0.83272433106145283</c:v>
                </c:pt>
                <c:pt idx="3368">
                  <c:v>-1.3672916528794004</c:v>
                </c:pt>
                <c:pt idx="3369">
                  <c:v>-1.2882900395707597</c:v>
                </c:pt>
                <c:pt idx="3370">
                  <c:v>-1.0649361936612021</c:v>
                </c:pt>
                <c:pt idx="3371">
                  <c:v>-1.0716492128127142</c:v>
                </c:pt>
                <c:pt idx="3372">
                  <c:v>-0.40888112334256238</c:v>
                </c:pt>
                <c:pt idx="3373">
                  <c:v>-0.87483117806009103</c:v>
                </c:pt>
                <c:pt idx="3374">
                  <c:v>-1.3077344581382708</c:v>
                </c:pt>
                <c:pt idx="3375">
                  <c:v>-1.3672957632048586</c:v>
                </c:pt>
                <c:pt idx="3376">
                  <c:v>1.4960668922578433</c:v>
                </c:pt>
                <c:pt idx="3377">
                  <c:v>-1.1729739939877855</c:v>
                </c:pt>
                <c:pt idx="3378">
                  <c:v>-0.76322050411186071</c:v>
                </c:pt>
                <c:pt idx="3379">
                  <c:v>0.49006480957855636</c:v>
                </c:pt>
                <c:pt idx="3380">
                  <c:v>-0.27513955019749825</c:v>
                </c:pt>
                <c:pt idx="3381">
                  <c:v>1.0801011085588255</c:v>
                </c:pt>
                <c:pt idx="3382">
                  <c:v>1.3946806964990832</c:v>
                </c:pt>
                <c:pt idx="3383">
                  <c:v>-0.96704408787843854</c:v>
                </c:pt>
                <c:pt idx="3384">
                  <c:v>2.4007691610904875</c:v>
                </c:pt>
                <c:pt idx="3385">
                  <c:v>-1.3674621244500935</c:v>
                </c:pt>
                <c:pt idx="3386">
                  <c:v>-2.5714998897440351E-2</c:v>
                </c:pt>
                <c:pt idx="3387">
                  <c:v>0.18110399126801377</c:v>
                </c:pt>
                <c:pt idx="3388">
                  <c:v>0.87976276716935187</c:v>
                </c:pt>
                <c:pt idx="3389">
                  <c:v>1.3537561493113968</c:v>
                </c:pt>
                <c:pt idx="3390">
                  <c:v>-0.78472944960303259</c:v>
                </c:pt>
                <c:pt idx="3391">
                  <c:v>-1.3441843983632291</c:v>
                </c:pt>
                <c:pt idx="3392">
                  <c:v>2.3145906373367313</c:v>
                </c:pt>
                <c:pt idx="3393">
                  <c:v>0.88381923102864568</c:v>
                </c:pt>
                <c:pt idx="3394">
                  <c:v>-0.30459855905941846</c:v>
                </c:pt>
                <c:pt idx="3395">
                  <c:v>1.2296360759852889</c:v>
                </c:pt>
                <c:pt idx="3396">
                  <c:v>1.4290374630636447</c:v>
                </c:pt>
                <c:pt idx="3397">
                  <c:v>1.0485889336959382</c:v>
                </c:pt>
                <c:pt idx="3398">
                  <c:v>-5.8219503041170399E-3</c:v>
                </c:pt>
                <c:pt idx="3399">
                  <c:v>0.35140159722079906</c:v>
                </c:pt>
                <c:pt idx="3400">
                  <c:v>0.51062584614667084</c:v>
                </c:pt>
                <c:pt idx="3401">
                  <c:v>-1.2982561712768681</c:v>
                </c:pt>
                <c:pt idx="3402">
                  <c:v>0.92019258761182465</c:v>
                </c:pt>
                <c:pt idx="3403">
                  <c:v>-0.9324636052197699</c:v>
                </c:pt>
                <c:pt idx="3404">
                  <c:v>1.6283273157711173</c:v>
                </c:pt>
                <c:pt idx="3405">
                  <c:v>-0.99623908259180405</c:v>
                </c:pt>
                <c:pt idx="3406">
                  <c:v>0.79823997514051226</c:v>
                </c:pt>
                <c:pt idx="3407">
                  <c:v>0.46804818152709016</c:v>
                </c:pt>
                <c:pt idx="3408">
                  <c:v>0.63771153661043711</c:v>
                </c:pt>
                <c:pt idx="3409">
                  <c:v>2.434523030906564</c:v>
                </c:pt>
                <c:pt idx="3410">
                  <c:v>-1.2521423088368504</c:v>
                </c:pt>
                <c:pt idx="3411">
                  <c:v>-1.1968526437791043</c:v>
                </c:pt>
                <c:pt idx="3412">
                  <c:v>-0.97906069140482099</c:v>
                </c:pt>
                <c:pt idx="3413">
                  <c:v>-0.4793464926957739</c:v>
                </c:pt>
                <c:pt idx="3414">
                  <c:v>-1.2135957188909536</c:v>
                </c:pt>
                <c:pt idx="3415">
                  <c:v>1.9048391800306825</c:v>
                </c:pt>
                <c:pt idx="3416">
                  <c:v>2.1204544799300513</c:v>
                </c:pt>
                <c:pt idx="3417">
                  <c:v>0.28575134516557699</c:v>
                </c:pt>
                <c:pt idx="3418">
                  <c:v>1.3869356063818661</c:v>
                </c:pt>
                <c:pt idx="3419">
                  <c:v>-0.33348913749170983</c:v>
                </c:pt>
                <c:pt idx="3420">
                  <c:v>0.96084689357605246</c:v>
                </c:pt>
                <c:pt idx="3421">
                  <c:v>0.51093648554277793</c:v>
                </c:pt>
                <c:pt idx="3422">
                  <c:v>-1.3110329622335573</c:v>
                </c:pt>
                <c:pt idx="3423">
                  <c:v>1.0373858647133742</c:v>
                </c:pt>
                <c:pt idx="3424">
                  <c:v>-0.7124476893235806</c:v>
                </c:pt>
                <c:pt idx="3425">
                  <c:v>1.6500051579415225</c:v>
                </c:pt>
                <c:pt idx="3426">
                  <c:v>0.855962566643933</c:v>
                </c:pt>
                <c:pt idx="3427">
                  <c:v>0.46068688821851594</c:v>
                </c:pt>
                <c:pt idx="3428">
                  <c:v>-0.74855751172598528</c:v>
                </c:pt>
                <c:pt idx="3429">
                  <c:v>7.6144763712273647E-2</c:v>
                </c:pt>
                <c:pt idx="3430">
                  <c:v>-2.6773750927853203E-2</c:v>
                </c:pt>
                <c:pt idx="3431">
                  <c:v>0.64270269195566909</c:v>
                </c:pt>
                <c:pt idx="3432">
                  <c:v>1.665475784747624</c:v>
                </c:pt>
                <c:pt idx="3433">
                  <c:v>1.4340126482203865</c:v>
                </c:pt>
                <c:pt idx="3434">
                  <c:v>-0.6573643209732406</c:v>
                </c:pt>
                <c:pt idx="3435">
                  <c:v>0.54793023879499692</c:v>
                </c:pt>
                <c:pt idx="3436">
                  <c:v>-0.75649414124512515</c:v>
                </c:pt>
                <c:pt idx="3437">
                  <c:v>1.2191338289135945</c:v>
                </c:pt>
                <c:pt idx="3438">
                  <c:v>-0.5649032930993565</c:v>
                </c:pt>
                <c:pt idx="3439">
                  <c:v>-0.27203293855158417</c:v>
                </c:pt>
                <c:pt idx="3440">
                  <c:v>-0.77318377382053971</c:v>
                </c:pt>
                <c:pt idx="3441">
                  <c:v>0.26346664440220441</c:v>
                </c:pt>
                <c:pt idx="3442">
                  <c:v>0.70334217017595702</c:v>
                </c:pt>
                <c:pt idx="3443">
                  <c:v>-1.1776391345241335</c:v>
                </c:pt>
                <c:pt idx="3444">
                  <c:v>-0.40859000008456386</c:v>
                </c:pt>
                <c:pt idx="3445">
                  <c:v>-0.50679461881876575</c:v>
                </c:pt>
                <c:pt idx="3446">
                  <c:v>-1.3674621244500935</c:v>
                </c:pt>
                <c:pt idx="3447">
                  <c:v>0.39831522375535211</c:v>
                </c:pt>
                <c:pt idx="3448">
                  <c:v>0.44234938266048462</c:v>
                </c:pt>
                <c:pt idx="3449">
                  <c:v>-1.1172495032985985</c:v>
                </c:pt>
                <c:pt idx="3450">
                  <c:v>-1.0776092313207817</c:v>
                </c:pt>
                <c:pt idx="3451">
                  <c:v>1.0601301389995179</c:v>
                </c:pt>
                <c:pt idx="3452">
                  <c:v>-0.95054726903164166</c:v>
                </c:pt>
                <c:pt idx="3453">
                  <c:v>-0.92016154557981045</c:v>
                </c:pt>
                <c:pt idx="3454">
                  <c:v>0.21407467826223164</c:v>
                </c:pt>
                <c:pt idx="3455">
                  <c:v>-0.30376135085279521</c:v>
                </c:pt>
                <c:pt idx="3456">
                  <c:v>-0.71054458247629193</c:v>
                </c:pt>
                <c:pt idx="3457">
                  <c:v>1.0434136625685606</c:v>
                </c:pt>
                <c:pt idx="3458">
                  <c:v>1.3626868762485258</c:v>
                </c:pt>
                <c:pt idx="3459">
                  <c:v>0.38125984940959562</c:v>
                </c:pt>
                <c:pt idx="3460">
                  <c:v>0.12362024646410621</c:v>
                </c:pt>
                <c:pt idx="3461">
                  <c:v>2.5407868447298334</c:v>
                </c:pt>
                <c:pt idx="3462">
                  <c:v>0.45591639061077999</c:v>
                </c:pt>
                <c:pt idx="3463">
                  <c:v>0.98692030816885323</c:v>
                </c:pt>
                <c:pt idx="3464">
                  <c:v>-0.43178973973215173</c:v>
                </c:pt>
                <c:pt idx="3465">
                  <c:v>-0.44072959524580368</c:v>
                </c:pt>
                <c:pt idx="3466">
                  <c:v>1.0617976562681559</c:v>
                </c:pt>
                <c:pt idx="3467">
                  <c:v>-1.2616760599902803</c:v>
                </c:pt>
                <c:pt idx="3468">
                  <c:v>-0.85367618144638502</c:v>
                </c:pt>
                <c:pt idx="3469">
                  <c:v>0.3262627599219608</c:v>
                </c:pt>
                <c:pt idx="3470">
                  <c:v>0.62572003889906092</c:v>
                </c:pt>
                <c:pt idx="3471">
                  <c:v>-1.3365967926214968</c:v>
                </c:pt>
                <c:pt idx="3472">
                  <c:v>-0.64321561439149799</c:v>
                </c:pt>
                <c:pt idx="3473">
                  <c:v>0.35280540094662655</c:v>
                </c:pt>
                <c:pt idx="3474">
                  <c:v>-1.3674621244500935</c:v>
                </c:pt>
                <c:pt idx="3475">
                  <c:v>-1.3674621244500935</c:v>
                </c:pt>
                <c:pt idx="3476">
                  <c:v>-0.62804818860364087</c:v>
                </c:pt>
                <c:pt idx="3477">
                  <c:v>1.7088334248563792</c:v>
                </c:pt>
                <c:pt idx="3478">
                  <c:v>1.6717610264330123</c:v>
                </c:pt>
                <c:pt idx="3479">
                  <c:v>1.2908216965994923</c:v>
                </c:pt>
                <c:pt idx="3480">
                  <c:v>-1.2815055339248904</c:v>
                </c:pt>
                <c:pt idx="3481">
                  <c:v>-0.77230935422960023</c:v>
                </c:pt>
                <c:pt idx="3482">
                  <c:v>-0.2656385375811835</c:v>
                </c:pt>
                <c:pt idx="3483">
                  <c:v>-0.65127640575085932</c:v>
                </c:pt>
                <c:pt idx="3484">
                  <c:v>4.1298512163320172E-2</c:v>
                </c:pt>
                <c:pt idx="3485">
                  <c:v>-0.78909227343660127</c:v>
                </c:pt>
                <c:pt idx="3486">
                  <c:v>1.2712225280971226</c:v>
                </c:pt>
                <c:pt idx="3487">
                  <c:v>1.6985055809572436</c:v>
                </c:pt>
                <c:pt idx="3488">
                  <c:v>0.81835748964094746</c:v>
                </c:pt>
                <c:pt idx="3489">
                  <c:v>0.50374883258128056</c:v>
                </c:pt>
                <c:pt idx="3490">
                  <c:v>0.13637021773937563</c:v>
                </c:pt>
                <c:pt idx="3491">
                  <c:v>-1.2554175098714841</c:v>
                </c:pt>
                <c:pt idx="3492">
                  <c:v>0.38913735669066662</c:v>
                </c:pt>
                <c:pt idx="3493">
                  <c:v>0.75286640086066603</c:v>
                </c:pt>
                <c:pt idx="3494">
                  <c:v>0.24980721087771043</c:v>
                </c:pt>
                <c:pt idx="3495">
                  <c:v>-0.6278508385421806</c:v>
                </c:pt>
                <c:pt idx="3496">
                  <c:v>0.45891049188740474</c:v>
                </c:pt>
                <c:pt idx="3497">
                  <c:v>-5.6642315187130504E-2</c:v>
                </c:pt>
                <c:pt idx="3498">
                  <c:v>0.10774221135608034</c:v>
                </c:pt>
                <c:pt idx="3499">
                  <c:v>2.5166692777629343</c:v>
                </c:pt>
                <c:pt idx="3500">
                  <c:v>1.9976289813668933</c:v>
                </c:pt>
                <c:pt idx="3501">
                  <c:v>2.1822381144798775</c:v>
                </c:pt>
                <c:pt idx="3502">
                  <c:v>1.5731410483891162</c:v>
                </c:pt>
                <c:pt idx="3503">
                  <c:v>7.4690081822652618E-2</c:v>
                </c:pt>
                <c:pt idx="3504">
                  <c:v>0.65311910198176559</c:v>
                </c:pt>
                <c:pt idx="3505">
                  <c:v>0.42468853954380931</c:v>
                </c:pt>
                <c:pt idx="3506">
                  <c:v>2.2719725618802373</c:v>
                </c:pt>
                <c:pt idx="3507">
                  <c:v>0.46718025201763075</c:v>
                </c:pt>
                <c:pt idx="3508">
                  <c:v>0.16620883524811461</c:v>
                </c:pt>
                <c:pt idx="3509">
                  <c:v>1.5841073787278117</c:v>
                </c:pt>
                <c:pt idx="3510">
                  <c:v>1.7127805541067744</c:v>
                </c:pt>
                <c:pt idx="3511">
                  <c:v>0.89613510650908579</c:v>
                </c:pt>
                <c:pt idx="3512">
                  <c:v>1.1805280153160906</c:v>
                </c:pt>
                <c:pt idx="3513">
                  <c:v>1.2056532975295788</c:v>
                </c:pt>
                <c:pt idx="3514">
                  <c:v>-0.64561436706300435</c:v>
                </c:pt>
                <c:pt idx="3515">
                  <c:v>-0.33103919171312712</c:v>
                </c:pt>
                <c:pt idx="3516">
                  <c:v>1.6251980829613513</c:v>
                </c:pt>
                <c:pt idx="3517">
                  <c:v>-1.3485219692237449</c:v>
                </c:pt>
                <c:pt idx="3518">
                  <c:v>0.72459723846734858</c:v>
                </c:pt>
                <c:pt idx="3519">
                  <c:v>0.66184779402000316</c:v>
                </c:pt>
                <c:pt idx="3520">
                  <c:v>-1.1813655012092934</c:v>
                </c:pt>
                <c:pt idx="3521">
                  <c:v>1.6494199914088665</c:v>
                </c:pt>
                <c:pt idx="3522">
                  <c:v>-1.288065420260001</c:v>
                </c:pt>
                <c:pt idx="3523">
                  <c:v>-0.36168524141924313</c:v>
                </c:pt>
                <c:pt idx="3524">
                  <c:v>-0.84570408585554824</c:v>
                </c:pt>
                <c:pt idx="3525">
                  <c:v>-0.97221937152607174</c:v>
                </c:pt>
                <c:pt idx="3526">
                  <c:v>-0.9505825776216591</c:v>
                </c:pt>
                <c:pt idx="3527">
                  <c:v>-0.93033524139105139</c:v>
                </c:pt>
                <c:pt idx="3528">
                  <c:v>-0.36224437347860927</c:v>
                </c:pt>
                <c:pt idx="3529">
                  <c:v>-0.69758789240667674</c:v>
                </c:pt>
                <c:pt idx="3530">
                  <c:v>-1.2565334445222898</c:v>
                </c:pt>
                <c:pt idx="3531">
                  <c:v>0.59196540983420987</c:v>
                </c:pt>
                <c:pt idx="3532">
                  <c:v>0.70342700509245482</c:v>
                </c:pt>
                <c:pt idx="3533">
                  <c:v>-1.1665078833101816</c:v>
                </c:pt>
                <c:pt idx="3534">
                  <c:v>1.4161741442286062</c:v>
                </c:pt>
                <c:pt idx="3535">
                  <c:v>-1.3674621244500935</c:v>
                </c:pt>
                <c:pt idx="3536">
                  <c:v>-0.43973040442707934</c:v>
                </c:pt>
                <c:pt idx="3537">
                  <c:v>-1.0062515588101342</c:v>
                </c:pt>
                <c:pt idx="3538">
                  <c:v>1.4824130586025754</c:v>
                </c:pt>
                <c:pt idx="3539">
                  <c:v>1.7087038694808452</c:v>
                </c:pt>
                <c:pt idx="3540">
                  <c:v>-0.14917602788044812</c:v>
                </c:pt>
                <c:pt idx="3541">
                  <c:v>-1.3674621244500935</c:v>
                </c:pt>
                <c:pt idx="3542">
                  <c:v>-0.97463907461038224</c:v>
                </c:pt>
                <c:pt idx="3543">
                  <c:v>-0.96204726083092107</c:v>
                </c:pt>
                <c:pt idx="3544">
                  <c:v>2.094355317196154</c:v>
                </c:pt>
                <c:pt idx="3545">
                  <c:v>-0.92324382939541816</c:v>
                </c:pt>
                <c:pt idx="3546">
                  <c:v>0.76947614570154355</c:v>
                </c:pt>
                <c:pt idx="3547">
                  <c:v>0.55281782464072082</c:v>
                </c:pt>
                <c:pt idx="3548">
                  <c:v>0.73711692020904529</c:v>
                </c:pt>
                <c:pt idx="3549">
                  <c:v>-1.1170498162077951</c:v>
                </c:pt>
                <c:pt idx="3550">
                  <c:v>1.6771142364247029</c:v>
                </c:pt>
                <c:pt idx="3551">
                  <c:v>1.6149213080433502</c:v>
                </c:pt>
                <c:pt idx="3552">
                  <c:v>-1.1130235625847678</c:v>
                </c:pt>
                <c:pt idx="3553">
                  <c:v>-4.4182545766327776E-2</c:v>
                </c:pt>
                <c:pt idx="3554">
                  <c:v>0.21904644159600331</c:v>
                </c:pt>
                <c:pt idx="3555">
                  <c:v>-0.17174193036007046</c:v>
                </c:pt>
                <c:pt idx="3556">
                  <c:v>-0.54970318433917342</c:v>
                </c:pt>
                <c:pt idx="3557">
                  <c:v>-0.76429827567468145</c:v>
                </c:pt>
                <c:pt idx="3558">
                  <c:v>-1.1340926227039041</c:v>
                </c:pt>
                <c:pt idx="3559">
                  <c:v>0.93209075862798973</c:v>
                </c:pt>
                <c:pt idx="3560">
                  <c:v>-0.6905285879657258</c:v>
                </c:pt>
                <c:pt idx="3561">
                  <c:v>-1.0600061728692982</c:v>
                </c:pt>
                <c:pt idx="3562">
                  <c:v>1.0353379876529634</c:v>
                </c:pt>
                <c:pt idx="3563">
                  <c:v>-2.1995381829960678E-2</c:v>
                </c:pt>
                <c:pt idx="3564">
                  <c:v>0.85692243621251629</c:v>
                </c:pt>
                <c:pt idx="3565">
                  <c:v>0.96275167920785854</c:v>
                </c:pt>
                <c:pt idx="3566">
                  <c:v>0.78522266514518535</c:v>
                </c:pt>
                <c:pt idx="3567">
                  <c:v>0.83811669019214352</c:v>
                </c:pt>
                <c:pt idx="3568">
                  <c:v>-0.89090338953534576</c:v>
                </c:pt>
                <c:pt idx="3569">
                  <c:v>-1.1546004212919996</c:v>
                </c:pt>
                <c:pt idx="3570">
                  <c:v>-6.3114977028525004E-2</c:v>
                </c:pt>
                <c:pt idx="3571">
                  <c:v>0.26865445614710509</c:v>
                </c:pt>
                <c:pt idx="3572">
                  <c:v>2.0890793495903712</c:v>
                </c:pt>
                <c:pt idx="3573">
                  <c:v>1.4698843594839834</c:v>
                </c:pt>
                <c:pt idx="3574">
                  <c:v>-1.3362586111310117</c:v>
                </c:pt>
                <c:pt idx="3575">
                  <c:v>1.1283524989327578</c:v>
                </c:pt>
                <c:pt idx="3576">
                  <c:v>-0.62019589836948985</c:v>
                </c:pt>
                <c:pt idx="3577">
                  <c:v>-0.13596751407921254</c:v>
                </c:pt>
                <c:pt idx="3578">
                  <c:v>0.54596276165360658</c:v>
                </c:pt>
                <c:pt idx="3579">
                  <c:v>1.4611542199961203</c:v>
                </c:pt>
                <c:pt idx="3580">
                  <c:v>2.541074824908482</c:v>
                </c:pt>
                <c:pt idx="3581">
                  <c:v>-7.2850647142206501E-2</c:v>
                </c:pt>
                <c:pt idx="3582">
                  <c:v>0.25864668933195845</c:v>
                </c:pt>
                <c:pt idx="3583">
                  <c:v>-1.0570498464810529</c:v>
                </c:pt>
                <c:pt idx="3584">
                  <c:v>-0.67980940024846959</c:v>
                </c:pt>
                <c:pt idx="3585">
                  <c:v>0.76070679735389846</c:v>
                </c:pt>
                <c:pt idx="3586">
                  <c:v>-1.3101202122659095</c:v>
                </c:pt>
                <c:pt idx="3587">
                  <c:v>0.50320421325952247</c:v>
                </c:pt>
                <c:pt idx="3588">
                  <c:v>-0.4273107780194117</c:v>
                </c:pt>
                <c:pt idx="3589">
                  <c:v>-0.85013967786057443</c:v>
                </c:pt>
                <c:pt idx="3590">
                  <c:v>0.90240173021351022</c:v>
                </c:pt>
                <c:pt idx="3591">
                  <c:v>-0.79682207139757244</c:v>
                </c:pt>
                <c:pt idx="3592">
                  <c:v>-0.53115123811986875</c:v>
                </c:pt>
                <c:pt idx="3593">
                  <c:v>1.6149213080433502</c:v>
                </c:pt>
                <c:pt idx="3594">
                  <c:v>-0.67768523481915877</c:v>
                </c:pt>
                <c:pt idx="3595">
                  <c:v>-0.1934231825035797</c:v>
                </c:pt>
                <c:pt idx="3596">
                  <c:v>-0.69259988252723126</c:v>
                </c:pt>
                <c:pt idx="3597">
                  <c:v>-0.23113063394337549</c:v>
                </c:pt>
                <c:pt idx="3598">
                  <c:v>-0.6542751966666086</c:v>
                </c:pt>
                <c:pt idx="3599">
                  <c:v>0.30997389205970227</c:v>
                </c:pt>
                <c:pt idx="3600">
                  <c:v>0.90034485289944444</c:v>
                </c:pt>
                <c:pt idx="3601">
                  <c:v>-0.39600058543833222</c:v>
                </c:pt>
                <c:pt idx="3602">
                  <c:v>-0.34562517928506181</c:v>
                </c:pt>
                <c:pt idx="3603">
                  <c:v>-0.82205160997718429</c:v>
                </c:pt>
                <c:pt idx="3604">
                  <c:v>-0.13506054872374409</c:v>
                </c:pt>
                <c:pt idx="3605">
                  <c:v>-1.2189364427665759</c:v>
                </c:pt>
                <c:pt idx="3606">
                  <c:v>-0.4176490859704689</c:v>
                </c:pt>
                <c:pt idx="3607">
                  <c:v>0.16466154947719452</c:v>
                </c:pt>
                <c:pt idx="3608">
                  <c:v>0.12745251584448672</c:v>
                </c:pt>
                <c:pt idx="3609">
                  <c:v>-1.2277960779348829</c:v>
                </c:pt>
                <c:pt idx="3610">
                  <c:v>-0.89724872600568806</c:v>
                </c:pt>
                <c:pt idx="3611">
                  <c:v>-8.5931445479881297E-2</c:v>
                </c:pt>
                <c:pt idx="3612">
                  <c:v>0.43754462289228219</c:v>
                </c:pt>
                <c:pt idx="3613">
                  <c:v>-1.1411809405303863</c:v>
                </c:pt>
                <c:pt idx="3614">
                  <c:v>1.8307909413613921</c:v>
                </c:pt>
                <c:pt idx="3615">
                  <c:v>-0.56412395530080695</c:v>
                </c:pt>
                <c:pt idx="3616">
                  <c:v>0.17772256568567726</c:v>
                </c:pt>
                <c:pt idx="3617">
                  <c:v>-0.60269951511760922</c:v>
                </c:pt>
                <c:pt idx="3618">
                  <c:v>-1.2889428326806605</c:v>
                </c:pt>
                <c:pt idx="3619">
                  <c:v>-0.62926547279090628</c:v>
                </c:pt>
                <c:pt idx="3620">
                  <c:v>-0.16344202885329689</c:v>
                </c:pt>
                <c:pt idx="3621">
                  <c:v>1.4251161647279498</c:v>
                </c:pt>
                <c:pt idx="3622">
                  <c:v>0.79919361389784183</c:v>
                </c:pt>
                <c:pt idx="3623">
                  <c:v>0.59111310572909326</c:v>
                </c:pt>
                <c:pt idx="3624">
                  <c:v>-0.53508774928332303</c:v>
                </c:pt>
                <c:pt idx="3625">
                  <c:v>-0.58539712977681779</c:v>
                </c:pt>
                <c:pt idx="3626">
                  <c:v>-0.83677349999962081</c:v>
                </c:pt>
                <c:pt idx="3627">
                  <c:v>5.2888277964455707E-2</c:v>
                </c:pt>
                <c:pt idx="3628">
                  <c:v>-0.18660062018021042</c:v>
                </c:pt>
                <c:pt idx="3629">
                  <c:v>-1.3294448732803985</c:v>
                </c:pt>
                <c:pt idx="3630">
                  <c:v>0.45118370965138188</c:v>
                </c:pt>
                <c:pt idx="3631">
                  <c:v>-0.69772626865387755</c:v>
                </c:pt>
                <c:pt idx="3632">
                  <c:v>-1.2274270899070649</c:v>
                </c:pt>
                <c:pt idx="3633">
                  <c:v>-0.848580902135047</c:v>
                </c:pt>
                <c:pt idx="3634">
                  <c:v>0.52713244159134365</c:v>
                </c:pt>
                <c:pt idx="3635">
                  <c:v>0.7723252179468405</c:v>
                </c:pt>
                <c:pt idx="3636">
                  <c:v>0.27145860752908585</c:v>
                </c:pt>
                <c:pt idx="3637">
                  <c:v>0.87506096933033151</c:v>
                </c:pt>
                <c:pt idx="3638">
                  <c:v>0.53029033569052308</c:v>
                </c:pt>
                <c:pt idx="3639">
                  <c:v>0.16230197871392638</c:v>
                </c:pt>
                <c:pt idx="3640">
                  <c:v>1.166575714773904</c:v>
                </c:pt>
                <c:pt idx="3641">
                  <c:v>0.42592215035557407</c:v>
                </c:pt>
                <c:pt idx="3642">
                  <c:v>0.64659277985040553</c:v>
                </c:pt>
                <c:pt idx="3643">
                  <c:v>-0.31021114668708011</c:v>
                </c:pt>
                <c:pt idx="3644">
                  <c:v>0.54756083914140719</c:v>
                </c:pt>
                <c:pt idx="3645">
                  <c:v>-0.61863920347842649</c:v>
                </c:pt>
                <c:pt idx="3646">
                  <c:v>1.2858171449297155</c:v>
                </c:pt>
                <c:pt idx="3647">
                  <c:v>-4.6740284109827702E-2</c:v>
                </c:pt>
                <c:pt idx="3648">
                  <c:v>-0.56916478150220595</c:v>
                </c:pt>
                <c:pt idx="3649">
                  <c:v>1.4662158567583259</c:v>
                </c:pt>
                <c:pt idx="3650">
                  <c:v>0.4848569744309682</c:v>
                </c:pt>
                <c:pt idx="3651">
                  <c:v>-0.78610912522609611</c:v>
                </c:pt>
                <c:pt idx="3652">
                  <c:v>0.51490749001370117</c:v>
                </c:pt>
                <c:pt idx="3653">
                  <c:v>-0.43094863331327021</c:v>
                </c:pt>
                <c:pt idx="3654">
                  <c:v>-0.2311910981460733</c:v>
                </c:pt>
                <c:pt idx="3655">
                  <c:v>-0.33492008954695757</c:v>
                </c:pt>
                <c:pt idx="3656">
                  <c:v>-1.3674621244500935</c:v>
                </c:pt>
                <c:pt idx="3657">
                  <c:v>0.99182202177565293</c:v>
                </c:pt>
                <c:pt idx="3658">
                  <c:v>2.3433314775756164</c:v>
                </c:pt>
                <c:pt idx="3659">
                  <c:v>-0.6035913299310286</c:v>
                </c:pt>
                <c:pt idx="3660">
                  <c:v>1.277457255719</c:v>
                </c:pt>
                <c:pt idx="3661">
                  <c:v>1.2573670137407287</c:v>
                </c:pt>
                <c:pt idx="3662">
                  <c:v>-0.96189505718732671</c:v>
                </c:pt>
                <c:pt idx="3663">
                  <c:v>0.38848880260872704</c:v>
                </c:pt>
                <c:pt idx="3664">
                  <c:v>-0.32863277560388127</c:v>
                </c:pt>
                <c:pt idx="3665">
                  <c:v>-2.4390374091530616E-2</c:v>
                </c:pt>
                <c:pt idx="3666">
                  <c:v>-1.1859768045209969</c:v>
                </c:pt>
                <c:pt idx="3667">
                  <c:v>-0.31282230919080239</c:v>
                </c:pt>
                <c:pt idx="3668">
                  <c:v>-1.2543303227784535</c:v>
                </c:pt>
                <c:pt idx="3669">
                  <c:v>1.5954785277949715</c:v>
                </c:pt>
                <c:pt idx="3670">
                  <c:v>0.5362378081261423</c:v>
                </c:pt>
                <c:pt idx="3671">
                  <c:v>-6.0817773702612543E-2</c:v>
                </c:pt>
                <c:pt idx="3672">
                  <c:v>-0.38414176927541077</c:v>
                </c:pt>
                <c:pt idx="3673">
                  <c:v>-0.54208869184994768</c:v>
                </c:pt>
                <c:pt idx="3674">
                  <c:v>-1.045413322162813</c:v>
                </c:pt>
                <c:pt idx="3675">
                  <c:v>0.51264235287613713</c:v>
                </c:pt>
                <c:pt idx="3676">
                  <c:v>0.45995259353804924</c:v>
                </c:pt>
                <c:pt idx="3677">
                  <c:v>-0.34968953045308659</c:v>
                </c:pt>
                <c:pt idx="3678">
                  <c:v>0.94449258947378156</c:v>
                </c:pt>
                <c:pt idx="3679">
                  <c:v>0.54324502228032923</c:v>
                </c:pt>
                <c:pt idx="3680">
                  <c:v>-0.86274130693010587</c:v>
                </c:pt>
                <c:pt idx="3681">
                  <c:v>6.3264434045202531E-2</c:v>
                </c:pt>
                <c:pt idx="3682">
                  <c:v>-0.66962300726552626</c:v>
                </c:pt>
                <c:pt idx="3683">
                  <c:v>-0.64292589876768724</c:v>
                </c:pt>
                <c:pt idx="3684">
                  <c:v>0.70888526217003989</c:v>
                </c:pt>
                <c:pt idx="3685">
                  <c:v>1.7983332496450557</c:v>
                </c:pt>
                <c:pt idx="3686">
                  <c:v>-0.80923869918434366</c:v>
                </c:pt>
                <c:pt idx="3687">
                  <c:v>7.9107239682006766E-2</c:v>
                </c:pt>
                <c:pt idx="3688">
                  <c:v>-0.79576056942790208</c:v>
                </c:pt>
                <c:pt idx="3689">
                  <c:v>0.20847715048159052</c:v>
                </c:pt>
                <c:pt idx="3690">
                  <c:v>-0.62510943875127811</c:v>
                </c:pt>
                <c:pt idx="3691">
                  <c:v>0.88634193580058684</c:v>
                </c:pt>
                <c:pt idx="3692">
                  <c:v>0.11146567350741693</c:v>
                </c:pt>
                <c:pt idx="3693">
                  <c:v>-0.66841147105378695</c:v>
                </c:pt>
                <c:pt idx="3694">
                  <c:v>1.1674952455383039</c:v>
                </c:pt>
                <c:pt idx="3695">
                  <c:v>-0.58049717845627102</c:v>
                </c:pt>
                <c:pt idx="3696">
                  <c:v>-1.3674621244500935</c:v>
                </c:pt>
                <c:pt idx="3697">
                  <c:v>0.62835449281620059</c:v>
                </c:pt>
                <c:pt idx="3698">
                  <c:v>-1.0165716908900926</c:v>
                </c:pt>
                <c:pt idx="3699">
                  <c:v>-0.57564661799690342</c:v>
                </c:pt>
                <c:pt idx="3700">
                  <c:v>-0.93461848457401409</c:v>
                </c:pt>
                <c:pt idx="3701">
                  <c:v>0.44780419094437479</c:v>
                </c:pt>
                <c:pt idx="3702">
                  <c:v>-1.10668104632483</c:v>
                </c:pt>
                <c:pt idx="3703">
                  <c:v>-0.64692928049527931</c:v>
                </c:pt>
                <c:pt idx="3704">
                  <c:v>-1.2413473522669529</c:v>
                </c:pt>
                <c:pt idx="3705">
                  <c:v>-0.6745857158704347</c:v>
                </c:pt>
                <c:pt idx="3706">
                  <c:v>0.77487442932924133</c:v>
                </c:pt>
                <c:pt idx="3707">
                  <c:v>0.95963151032645189</c:v>
                </c:pt>
                <c:pt idx="3708">
                  <c:v>1.0767954443937469</c:v>
                </c:pt>
                <c:pt idx="3709">
                  <c:v>-0.2652424325378207</c:v>
                </c:pt>
                <c:pt idx="3710">
                  <c:v>0.39566924451995639</c:v>
                </c:pt>
                <c:pt idx="3711">
                  <c:v>-0.32419084297077222</c:v>
                </c:pt>
                <c:pt idx="3712">
                  <c:v>-0.14927793662323138</c:v>
                </c:pt>
                <c:pt idx="3713">
                  <c:v>0.47449406771198754</c:v>
                </c:pt>
                <c:pt idx="3714">
                  <c:v>-0.92526674866739778</c:v>
                </c:pt>
                <c:pt idx="3715">
                  <c:v>1.9505737749419674</c:v>
                </c:pt>
                <c:pt idx="3716">
                  <c:v>1.4137484406369665</c:v>
                </c:pt>
                <c:pt idx="3717">
                  <c:v>-0.79620954313389058</c:v>
                </c:pt>
                <c:pt idx="3718">
                  <c:v>1.9258472893832905</c:v>
                </c:pt>
                <c:pt idx="3719">
                  <c:v>-1.0986039376443058</c:v>
                </c:pt>
                <c:pt idx="3720">
                  <c:v>-1.1921313184753777</c:v>
                </c:pt>
                <c:pt idx="3721">
                  <c:v>-0.32133182939278238</c:v>
                </c:pt>
                <c:pt idx="3722">
                  <c:v>1.0452918360827093</c:v>
                </c:pt>
                <c:pt idx="3723">
                  <c:v>0.97719200627290004</c:v>
                </c:pt>
                <c:pt idx="3724">
                  <c:v>0.20871402122873586</c:v>
                </c:pt>
                <c:pt idx="3725">
                  <c:v>1.1904081833965043</c:v>
                </c:pt>
                <c:pt idx="3726">
                  <c:v>0.95673393513893756</c:v>
                </c:pt>
                <c:pt idx="3727">
                  <c:v>-0.83663484967530033</c:v>
                </c:pt>
                <c:pt idx="3728">
                  <c:v>-0.41911452809663985</c:v>
                </c:pt>
                <c:pt idx="3729">
                  <c:v>-0.98816843130791754</c:v>
                </c:pt>
                <c:pt idx="3730">
                  <c:v>-0.36045497344617017</c:v>
                </c:pt>
                <c:pt idx="3731">
                  <c:v>-1.3112023958113364</c:v>
                </c:pt>
                <c:pt idx="3732">
                  <c:v>-0.53790322072342267</c:v>
                </c:pt>
                <c:pt idx="3733">
                  <c:v>-4.6792158518051991E-2</c:v>
                </c:pt>
                <c:pt idx="3734">
                  <c:v>-0.95964290358174331</c:v>
                </c:pt>
                <c:pt idx="3735">
                  <c:v>-0.84252820426006114</c:v>
                </c:pt>
                <c:pt idx="3736">
                  <c:v>-0.2311175403833351</c:v>
                </c:pt>
                <c:pt idx="3737">
                  <c:v>-0.83117522817735878</c:v>
                </c:pt>
                <c:pt idx="3738">
                  <c:v>-1.3645242284542807</c:v>
                </c:pt>
                <c:pt idx="3739">
                  <c:v>-1.2621582851374955</c:v>
                </c:pt>
                <c:pt idx="3740">
                  <c:v>1.1543268948520962</c:v>
                </c:pt>
                <c:pt idx="3741">
                  <c:v>-0.38035146174040896</c:v>
                </c:pt>
                <c:pt idx="3742">
                  <c:v>0.31467869436042478</c:v>
                </c:pt>
                <c:pt idx="3743">
                  <c:v>0.83299600229759641</c:v>
                </c:pt>
                <c:pt idx="3744">
                  <c:v>1.0753104007300998</c:v>
                </c:pt>
                <c:pt idx="3745">
                  <c:v>0.52708764859207247</c:v>
                </c:pt>
                <c:pt idx="3746">
                  <c:v>2.0519834253105129</c:v>
                </c:pt>
                <c:pt idx="3747">
                  <c:v>-0.15467901343342688</c:v>
                </c:pt>
                <c:pt idx="3748">
                  <c:v>0.26723334462354714</c:v>
                </c:pt>
                <c:pt idx="3749">
                  <c:v>1.3929988957518888</c:v>
                </c:pt>
                <c:pt idx="3750">
                  <c:v>1.7905148640496491</c:v>
                </c:pt>
                <c:pt idx="3751">
                  <c:v>0.26262299624555646</c:v>
                </c:pt>
                <c:pt idx="3752">
                  <c:v>-0.71790195339026697</c:v>
                </c:pt>
                <c:pt idx="3753">
                  <c:v>-1.3672555060513458</c:v>
                </c:pt>
                <c:pt idx="3754">
                  <c:v>-0.88863537584319729</c:v>
                </c:pt>
                <c:pt idx="3755">
                  <c:v>-1.297306253875403</c:v>
                </c:pt>
                <c:pt idx="3756">
                  <c:v>0.85762407476949831</c:v>
                </c:pt>
                <c:pt idx="3757">
                  <c:v>-1.3268792862436376</c:v>
                </c:pt>
                <c:pt idx="3758">
                  <c:v>0.3918904332434946</c:v>
                </c:pt>
                <c:pt idx="3759">
                  <c:v>-0.21013881568782919</c:v>
                </c:pt>
                <c:pt idx="3760">
                  <c:v>-0.87751821800934415</c:v>
                </c:pt>
                <c:pt idx="3761">
                  <c:v>0.7621545100589644</c:v>
                </c:pt>
                <c:pt idx="3762">
                  <c:v>-0.32772900584231107</c:v>
                </c:pt>
                <c:pt idx="3763">
                  <c:v>2.4269255694705931</c:v>
                </c:pt>
                <c:pt idx="3764">
                  <c:v>0.91591162604226894</c:v>
                </c:pt>
                <c:pt idx="3765">
                  <c:v>-0.27247518468884263</c:v>
                </c:pt>
                <c:pt idx="3766">
                  <c:v>0.61978252230395303</c:v>
                </c:pt>
                <c:pt idx="3767">
                  <c:v>1.4675399276123964</c:v>
                </c:pt>
                <c:pt idx="3768">
                  <c:v>-0.66912024049299634</c:v>
                </c:pt>
                <c:pt idx="3769">
                  <c:v>-1.0318677815984236</c:v>
                </c:pt>
                <c:pt idx="3770">
                  <c:v>-1.0517535481195071</c:v>
                </c:pt>
                <c:pt idx="3771">
                  <c:v>-1.2827277666930026</c:v>
                </c:pt>
                <c:pt idx="3772">
                  <c:v>2.4566202000308887E-2</c:v>
                </c:pt>
                <c:pt idx="3773">
                  <c:v>-1.3674621244500935</c:v>
                </c:pt>
                <c:pt idx="3774">
                  <c:v>-0.97884412780326069</c:v>
                </c:pt>
                <c:pt idx="3775">
                  <c:v>-0.84994611578817358</c:v>
                </c:pt>
                <c:pt idx="3776">
                  <c:v>0.91822413089687882</c:v>
                </c:pt>
                <c:pt idx="3777">
                  <c:v>1.3989734372048959</c:v>
                </c:pt>
                <c:pt idx="3778">
                  <c:v>-0.9732786116780342</c:v>
                </c:pt>
                <c:pt idx="3779">
                  <c:v>-8.6872793765452372E-2</c:v>
                </c:pt>
                <c:pt idx="3780">
                  <c:v>-0.64089096216039665</c:v>
                </c:pt>
                <c:pt idx="3781">
                  <c:v>1.3515377441829095</c:v>
                </c:pt>
                <c:pt idx="3782">
                  <c:v>1.1348322817140537</c:v>
                </c:pt>
                <c:pt idx="3783">
                  <c:v>9.3600998795128329E-2</c:v>
                </c:pt>
                <c:pt idx="3784">
                  <c:v>1.5684288645027915</c:v>
                </c:pt>
                <c:pt idx="3785">
                  <c:v>-0.20320976104360644</c:v>
                </c:pt>
                <c:pt idx="3786">
                  <c:v>-0.15339370901802099</c:v>
                </c:pt>
                <c:pt idx="3787">
                  <c:v>1.5359828362493291</c:v>
                </c:pt>
                <c:pt idx="3788">
                  <c:v>0.86483808626808023</c:v>
                </c:pt>
                <c:pt idx="3789">
                  <c:v>1.255107634535725</c:v>
                </c:pt>
                <c:pt idx="3790">
                  <c:v>0.83835267431544036</c:v>
                </c:pt>
                <c:pt idx="3791">
                  <c:v>-0.97089285250618185</c:v>
                </c:pt>
                <c:pt idx="3792">
                  <c:v>1.7250686943446423</c:v>
                </c:pt>
                <c:pt idx="3793">
                  <c:v>-1.1181324511056165</c:v>
                </c:pt>
                <c:pt idx="3794">
                  <c:v>-0.11231193659047455</c:v>
                </c:pt>
                <c:pt idx="3795">
                  <c:v>1.6743307815807125</c:v>
                </c:pt>
                <c:pt idx="3796">
                  <c:v>-1.0648369122844079</c:v>
                </c:pt>
                <c:pt idx="3797">
                  <c:v>-1.3144256659404718</c:v>
                </c:pt>
                <c:pt idx="3798">
                  <c:v>0.8178032920524102</c:v>
                </c:pt>
                <c:pt idx="3799">
                  <c:v>0.46939240610623756</c:v>
                </c:pt>
                <c:pt idx="3800">
                  <c:v>0.11522364054512803</c:v>
                </c:pt>
                <c:pt idx="3801">
                  <c:v>1.581021638937377</c:v>
                </c:pt>
                <c:pt idx="3802">
                  <c:v>-0.19722320757496672</c:v>
                </c:pt>
                <c:pt idx="3803">
                  <c:v>0.80907553149039368</c:v>
                </c:pt>
                <c:pt idx="3804">
                  <c:v>-0.51362645678168894</c:v>
                </c:pt>
                <c:pt idx="3805">
                  <c:v>1.5375352268657039</c:v>
                </c:pt>
                <c:pt idx="3806">
                  <c:v>1.1438457590821145</c:v>
                </c:pt>
                <c:pt idx="3807">
                  <c:v>0.17660183709152996</c:v>
                </c:pt>
                <c:pt idx="3808">
                  <c:v>0.66590628997856105</c:v>
                </c:pt>
                <c:pt idx="3809">
                  <c:v>1.0695039538348459</c:v>
                </c:pt>
                <c:pt idx="3810">
                  <c:v>-1.1662998238225324</c:v>
                </c:pt>
                <c:pt idx="3811">
                  <c:v>-0.30298693801043841</c:v>
                </c:pt>
                <c:pt idx="3812">
                  <c:v>0.70868224846109484</c:v>
                </c:pt>
                <c:pt idx="3813">
                  <c:v>0.52861423210207348</c:v>
                </c:pt>
                <c:pt idx="3814">
                  <c:v>-1.1774343341935753</c:v>
                </c:pt>
                <c:pt idx="3815">
                  <c:v>-0.96163176108575399</c:v>
                </c:pt>
                <c:pt idx="3816">
                  <c:v>-0.284919278031881</c:v>
                </c:pt>
                <c:pt idx="3817">
                  <c:v>1.7209124748854894</c:v>
                </c:pt>
                <c:pt idx="3818">
                  <c:v>1.8967813842442578</c:v>
                </c:pt>
                <c:pt idx="3819">
                  <c:v>-1.3674621244500935</c:v>
                </c:pt>
                <c:pt idx="3820">
                  <c:v>-1.1346758433242532</c:v>
                </c:pt>
                <c:pt idx="3821">
                  <c:v>-8.0876095182437283E-2</c:v>
                </c:pt>
                <c:pt idx="3822">
                  <c:v>-0.36564796456886101</c:v>
                </c:pt>
                <c:pt idx="3823">
                  <c:v>1.7933835058047407</c:v>
                </c:pt>
                <c:pt idx="3824">
                  <c:v>-0.20319625008641046</c:v>
                </c:pt>
                <c:pt idx="3825">
                  <c:v>-1.0479450695867665</c:v>
                </c:pt>
                <c:pt idx="3826">
                  <c:v>0.53776992789081124</c:v>
                </c:pt>
                <c:pt idx="3827">
                  <c:v>-0.6031020757383202</c:v>
                </c:pt>
                <c:pt idx="3828">
                  <c:v>1.697007492878102</c:v>
                </c:pt>
                <c:pt idx="3829">
                  <c:v>2.076568852116822</c:v>
                </c:pt>
                <c:pt idx="3830">
                  <c:v>1.9694866029645077</c:v>
                </c:pt>
                <c:pt idx="3831">
                  <c:v>-2.7958213675585833E-2</c:v>
                </c:pt>
                <c:pt idx="3832">
                  <c:v>1.4818111462115346</c:v>
                </c:pt>
                <c:pt idx="3833">
                  <c:v>-0.9972797584498736</c:v>
                </c:pt>
                <c:pt idx="3834">
                  <c:v>-0.17231828214650743</c:v>
                </c:pt>
                <c:pt idx="3835">
                  <c:v>-0.41456225061559876</c:v>
                </c:pt>
                <c:pt idx="3836">
                  <c:v>0.86176692538495869</c:v>
                </c:pt>
                <c:pt idx="3837">
                  <c:v>1.1171509021410393</c:v>
                </c:pt>
                <c:pt idx="3838">
                  <c:v>-0.95903408418356029</c:v>
                </c:pt>
                <c:pt idx="3839">
                  <c:v>1.4718727482104741</c:v>
                </c:pt>
                <c:pt idx="3840">
                  <c:v>1.8931000855003079</c:v>
                </c:pt>
                <c:pt idx="3841">
                  <c:v>-1.0061308038113108</c:v>
                </c:pt>
                <c:pt idx="3842">
                  <c:v>0.99345300948670023</c:v>
                </c:pt>
                <c:pt idx="3843">
                  <c:v>-6.614383534939984E-2</c:v>
                </c:pt>
                <c:pt idx="3844">
                  <c:v>-8.6817326349895654E-2</c:v>
                </c:pt>
                <c:pt idx="3845">
                  <c:v>-0.52360588291549626</c:v>
                </c:pt>
                <c:pt idx="3846">
                  <c:v>-0.35518047906839134</c:v>
                </c:pt>
                <c:pt idx="3847">
                  <c:v>0.40718333659566036</c:v>
                </c:pt>
                <c:pt idx="3848">
                  <c:v>-0.93072571364364964</c:v>
                </c:pt>
                <c:pt idx="3849">
                  <c:v>-1.3674621244500935</c:v>
                </c:pt>
                <c:pt idx="3850">
                  <c:v>0.82056170651329619</c:v>
                </c:pt>
                <c:pt idx="3851">
                  <c:v>-0.7570768201725212</c:v>
                </c:pt>
                <c:pt idx="3852">
                  <c:v>-1.5361515398778999E-3</c:v>
                </c:pt>
                <c:pt idx="3853">
                  <c:v>-0.39268438256065169</c:v>
                </c:pt>
                <c:pt idx="3854">
                  <c:v>0.17816774854379167</c:v>
                </c:pt>
                <c:pt idx="3855">
                  <c:v>-1.0915619255574198</c:v>
                </c:pt>
                <c:pt idx="3856">
                  <c:v>1.5344143908137542</c:v>
                </c:pt>
                <c:pt idx="3857">
                  <c:v>-0.44135510416613544</c:v>
                </c:pt>
                <c:pt idx="3858">
                  <c:v>-0.25274724868228871</c:v>
                </c:pt>
                <c:pt idx="3859">
                  <c:v>7.1210015304365312E-2</c:v>
                </c:pt>
                <c:pt idx="3860">
                  <c:v>0.59602481340359004</c:v>
                </c:pt>
                <c:pt idx="3861">
                  <c:v>0.56884209950985409</c:v>
                </c:pt>
                <c:pt idx="3862">
                  <c:v>-0.32387444315374486</c:v>
                </c:pt>
                <c:pt idx="3863">
                  <c:v>-0.26357257635342596</c:v>
                </c:pt>
                <c:pt idx="3864">
                  <c:v>0.45917997669150273</c:v>
                </c:pt>
                <c:pt idx="3865">
                  <c:v>-1.1684916054636303</c:v>
                </c:pt>
                <c:pt idx="3866">
                  <c:v>1.2648277397032408</c:v>
                </c:pt>
                <c:pt idx="3867">
                  <c:v>-0.29638175200150302</c:v>
                </c:pt>
                <c:pt idx="3868">
                  <c:v>0.65500007723069098</c:v>
                </c:pt>
                <c:pt idx="3869">
                  <c:v>6.6659508189843994E-2</c:v>
                </c:pt>
                <c:pt idx="3870">
                  <c:v>-1.1573117703639593</c:v>
                </c:pt>
                <c:pt idx="3871">
                  <c:v>-0.8975717104980544</c:v>
                </c:pt>
                <c:pt idx="3872">
                  <c:v>-1.0038693639396272</c:v>
                </c:pt>
                <c:pt idx="3873">
                  <c:v>-1.210156255332745</c:v>
                </c:pt>
                <c:pt idx="3874">
                  <c:v>-0.61782216792254152</c:v>
                </c:pt>
                <c:pt idx="3875">
                  <c:v>4.7801173762398105E-2</c:v>
                </c:pt>
                <c:pt idx="3876">
                  <c:v>-0.65799273143436132</c:v>
                </c:pt>
                <c:pt idx="3877">
                  <c:v>-1.0822648992890129</c:v>
                </c:pt>
                <c:pt idx="3878">
                  <c:v>1.3133328735404042</c:v>
                </c:pt>
                <c:pt idx="3879">
                  <c:v>0.71962195622385261</c:v>
                </c:pt>
                <c:pt idx="3880">
                  <c:v>0.75736241670050919</c:v>
                </c:pt>
                <c:pt idx="3881">
                  <c:v>0.84708937446469557</c:v>
                </c:pt>
                <c:pt idx="3882">
                  <c:v>-0.84688892386875603</c:v>
                </c:pt>
                <c:pt idx="3883">
                  <c:v>0.34969514616173369</c:v>
                </c:pt>
                <c:pt idx="3884">
                  <c:v>-1.1266917569216486</c:v>
                </c:pt>
                <c:pt idx="3885">
                  <c:v>0.58195412525624479</c:v>
                </c:pt>
                <c:pt idx="3886">
                  <c:v>0.14809045498405513</c:v>
                </c:pt>
                <c:pt idx="3887">
                  <c:v>-1.0860495130263084</c:v>
                </c:pt>
                <c:pt idx="3888">
                  <c:v>1.2672313241691655</c:v>
                </c:pt>
                <c:pt idx="3889">
                  <c:v>-1.2435158442437506</c:v>
                </c:pt>
                <c:pt idx="3890">
                  <c:v>1.1674334575613261</c:v>
                </c:pt>
                <c:pt idx="3891">
                  <c:v>3.8780845894412344E-2</c:v>
                </c:pt>
                <c:pt idx="3892">
                  <c:v>-0.43137051268850529</c:v>
                </c:pt>
                <c:pt idx="3893">
                  <c:v>-0.68253709232888971</c:v>
                </c:pt>
                <c:pt idx="3894">
                  <c:v>1.5031551889463104</c:v>
                </c:pt>
                <c:pt idx="3895">
                  <c:v>-1.3443605164381112</c:v>
                </c:pt>
                <c:pt idx="3896">
                  <c:v>-1.1004962714090409</c:v>
                </c:pt>
                <c:pt idx="3897">
                  <c:v>-0.4973185331500044</c:v>
                </c:pt>
                <c:pt idx="3898">
                  <c:v>0.42826824895637633</c:v>
                </c:pt>
                <c:pt idx="3899">
                  <c:v>1.6025923215166065</c:v>
                </c:pt>
                <c:pt idx="3900">
                  <c:v>1.1044240667745948</c:v>
                </c:pt>
                <c:pt idx="3901">
                  <c:v>1.2957321083580347</c:v>
                </c:pt>
                <c:pt idx="3902">
                  <c:v>-4.5344112062340368E-2</c:v>
                </c:pt>
                <c:pt idx="3903">
                  <c:v>0.68518172793910992</c:v>
                </c:pt>
                <c:pt idx="3904">
                  <c:v>1.5100553328480384</c:v>
                </c:pt>
                <c:pt idx="3905">
                  <c:v>-0.96867416516527893</c:v>
                </c:pt>
                <c:pt idx="3906">
                  <c:v>0.53174648522925272</c:v>
                </c:pt>
                <c:pt idx="3907">
                  <c:v>-0.73983974111283923</c:v>
                </c:pt>
                <c:pt idx="3908">
                  <c:v>0.85088941343598523</c:v>
                </c:pt>
                <c:pt idx="3909">
                  <c:v>0.4504682316848182</c:v>
                </c:pt>
                <c:pt idx="3910">
                  <c:v>-0.12337437253669095</c:v>
                </c:pt>
                <c:pt idx="3911">
                  <c:v>-0.6698875279312162</c:v>
                </c:pt>
                <c:pt idx="3912">
                  <c:v>-1.3673735277941648</c:v>
                </c:pt>
                <c:pt idx="3913">
                  <c:v>-0.80224306564219128</c:v>
                </c:pt>
                <c:pt idx="3914">
                  <c:v>2.1289724658322378</c:v>
                </c:pt>
                <c:pt idx="3915">
                  <c:v>-1.1547415535655094</c:v>
                </c:pt>
                <c:pt idx="3916">
                  <c:v>-0.19798499120163421</c:v>
                </c:pt>
                <c:pt idx="3917">
                  <c:v>0.54766809258956506</c:v>
                </c:pt>
                <c:pt idx="3918">
                  <c:v>0.51218674116396368</c:v>
                </c:pt>
                <c:pt idx="3919">
                  <c:v>0.86279074811921819</c:v>
                </c:pt>
                <c:pt idx="3920">
                  <c:v>2.7922607477671408</c:v>
                </c:pt>
                <c:pt idx="3921">
                  <c:v>0.63447883999537147</c:v>
                </c:pt>
                <c:pt idx="3922">
                  <c:v>-3.2130230145692017E-2</c:v>
                </c:pt>
                <c:pt idx="3923">
                  <c:v>0.9705738723653573</c:v>
                </c:pt>
                <c:pt idx="3924">
                  <c:v>-0.46731875410156148</c:v>
                </c:pt>
                <c:pt idx="3925">
                  <c:v>-0.45106726091239185</c:v>
                </c:pt>
                <c:pt idx="3926">
                  <c:v>-1.1901448728601418</c:v>
                </c:pt>
                <c:pt idx="3927">
                  <c:v>-1.3674621244500935</c:v>
                </c:pt>
                <c:pt idx="3928">
                  <c:v>0.88592417277206836</c:v>
                </c:pt>
                <c:pt idx="3929">
                  <c:v>1.0626266361519185</c:v>
                </c:pt>
                <c:pt idx="3930">
                  <c:v>-1.0723910514977268</c:v>
                </c:pt>
                <c:pt idx="3931">
                  <c:v>9.8035507527842927E-3</c:v>
                </c:pt>
                <c:pt idx="3932">
                  <c:v>1.2155418492570009</c:v>
                </c:pt>
                <c:pt idx="3933">
                  <c:v>1.0665411958294979</c:v>
                </c:pt>
                <c:pt idx="3934">
                  <c:v>2.3537593279573024</c:v>
                </c:pt>
                <c:pt idx="3935">
                  <c:v>-1.2498454391302036</c:v>
                </c:pt>
                <c:pt idx="3936">
                  <c:v>-0.53070199258326445</c:v>
                </c:pt>
                <c:pt idx="3937">
                  <c:v>-0.65204535246155826</c:v>
                </c:pt>
                <c:pt idx="3938">
                  <c:v>-0.63504324923694999</c:v>
                </c:pt>
                <c:pt idx="3939">
                  <c:v>0.10598688079223675</c:v>
                </c:pt>
                <c:pt idx="3940">
                  <c:v>-0.10308008594355003</c:v>
                </c:pt>
                <c:pt idx="3941">
                  <c:v>1.1091119916008181</c:v>
                </c:pt>
                <c:pt idx="3942">
                  <c:v>1.1435778452991965</c:v>
                </c:pt>
                <c:pt idx="3943">
                  <c:v>-1.0779527399572635</c:v>
                </c:pt>
                <c:pt idx="3944">
                  <c:v>-0.42187102552206762</c:v>
                </c:pt>
                <c:pt idx="3945">
                  <c:v>1.1176036290367246</c:v>
                </c:pt>
                <c:pt idx="3946">
                  <c:v>-1.257140212941126</c:v>
                </c:pt>
                <c:pt idx="3947">
                  <c:v>0.29181353854561826</c:v>
                </c:pt>
                <c:pt idx="3948">
                  <c:v>-1.2597536938633345</c:v>
                </c:pt>
                <c:pt idx="3949">
                  <c:v>-0.17163898686189694</c:v>
                </c:pt>
                <c:pt idx="3950">
                  <c:v>0.17116262369883903</c:v>
                </c:pt>
                <c:pt idx="3951">
                  <c:v>2.845592932672393E-2</c:v>
                </c:pt>
                <c:pt idx="3952">
                  <c:v>-0.45840969284727306</c:v>
                </c:pt>
                <c:pt idx="3953">
                  <c:v>-1.1673393180328633</c:v>
                </c:pt>
                <c:pt idx="3954">
                  <c:v>-1.0680404300916437</c:v>
                </c:pt>
                <c:pt idx="3955">
                  <c:v>1.1011426575109788</c:v>
                </c:pt>
                <c:pt idx="3956">
                  <c:v>-1.0427572710036628</c:v>
                </c:pt>
                <c:pt idx="3957">
                  <c:v>-0.924598702568318</c:v>
                </c:pt>
                <c:pt idx="3958">
                  <c:v>-0.40553951650536185</c:v>
                </c:pt>
                <c:pt idx="3959">
                  <c:v>0.14353382970797099</c:v>
                </c:pt>
                <c:pt idx="3960">
                  <c:v>-0.59239760503651751</c:v>
                </c:pt>
                <c:pt idx="3961">
                  <c:v>-1.3023108604677982</c:v>
                </c:pt>
                <c:pt idx="3962">
                  <c:v>-1.3997979659831315E-2</c:v>
                </c:pt>
                <c:pt idx="3963">
                  <c:v>-0.69985958627762945</c:v>
                </c:pt>
                <c:pt idx="3964">
                  <c:v>-1.2108348204056583</c:v>
                </c:pt>
                <c:pt idx="3965">
                  <c:v>-1.3674621244500935</c:v>
                </c:pt>
                <c:pt idx="3966">
                  <c:v>-0.79797303914800255</c:v>
                </c:pt>
                <c:pt idx="3967">
                  <c:v>0.73803584910156472</c:v>
                </c:pt>
                <c:pt idx="3968">
                  <c:v>0.45035691126301497</c:v>
                </c:pt>
                <c:pt idx="3969">
                  <c:v>-1.2957979533006818</c:v>
                </c:pt>
                <c:pt idx="3970">
                  <c:v>-0.58040031071899501</c:v>
                </c:pt>
                <c:pt idx="3971">
                  <c:v>-1.3140948094528575</c:v>
                </c:pt>
                <c:pt idx="3972">
                  <c:v>0.83146889650886435</c:v>
                </c:pt>
                <c:pt idx="3973">
                  <c:v>0.42580435347054152</c:v>
                </c:pt>
                <c:pt idx="3974">
                  <c:v>0.29915711380174487</c:v>
                </c:pt>
                <c:pt idx="3975">
                  <c:v>5.7326856861575425E-2</c:v>
                </c:pt>
                <c:pt idx="3976">
                  <c:v>1.0119871173515671</c:v>
                </c:pt>
                <c:pt idx="3977">
                  <c:v>0.88355175397581343</c:v>
                </c:pt>
                <c:pt idx="3978">
                  <c:v>0.46691450327879369</c:v>
                </c:pt>
                <c:pt idx="3979">
                  <c:v>0.33023596874229655</c:v>
                </c:pt>
                <c:pt idx="3980">
                  <c:v>0.25864668933195845</c:v>
                </c:pt>
                <c:pt idx="3981">
                  <c:v>-1.177721466050514</c:v>
                </c:pt>
                <c:pt idx="3982">
                  <c:v>-0.52989752679283941</c:v>
                </c:pt>
                <c:pt idx="3983">
                  <c:v>8.2525108382111065E-2</c:v>
                </c:pt>
                <c:pt idx="3984">
                  <c:v>-4.4655597944720592E-2</c:v>
                </c:pt>
                <c:pt idx="3985">
                  <c:v>-0.29511232886940475</c:v>
                </c:pt>
                <c:pt idx="3986">
                  <c:v>-0.94215166256347527</c:v>
                </c:pt>
                <c:pt idx="3987">
                  <c:v>-0.63337232371622276</c:v>
                </c:pt>
                <c:pt idx="3988">
                  <c:v>-0.3608493455783755</c:v>
                </c:pt>
                <c:pt idx="3989">
                  <c:v>-0.72039091798090316</c:v>
                </c:pt>
                <c:pt idx="3990">
                  <c:v>-0.43036727023774235</c:v>
                </c:pt>
                <c:pt idx="3991">
                  <c:v>-0.48679090703457317</c:v>
                </c:pt>
                <c:pt idx="3992">
                  <c:v>-0.33321991624341135</c:v>
                </c:pt>
                <c:pt idx="3993">
                  <c:v>-0.96971731387283266</c:v>
                </c:pt>
                <c:pt idx="3994">
                  <c:v>1.5933803979815051</c:v>
                </c:pt>
                <c:pt idx="3995">
                  <c:v>1.433819644462442</c:v>
                </c:pt>
                <c:pt idx="3996">
                  <c:v>0.4401587955856755</c:v>
                </c:pt>
                <c:pt idx="3997">
                  <c:v>-0.85840494492941266</c:v>
                </c:pt>
                <c:pt idx="3998">
                  <c:v>-0.23572107096579589</c:v>
                </c:pt>
                <c:pt idx="3999">
                  <c:v>-0.85079781629675233</c:v>
                </c:pt>
                <c:pt idx="4000">
                  <c:v>0.75257633616719399</c:v>
                </c:pt>
                <c:pt idx="4001">
                  <c:v>-0.41282590430696409</c:v>
                </c:pt>
                <c:pt idx="4002">
                  <c:v>2.4003038494574036</c:v>
                </c:pt>
                <c:pt idx="4003">
                  <c:v>-1.1205667831972419</c:v>
                </c:pt>
                <c:pt idx="4004">
                  <c:v>-0.80674333094368511</c:v>
                </c:pt>
                <c:pt idx="4005">
                  <c:v>0.39967378644254881</c:v>
                </c:pt>
                <c:pt idx="4006">
                  <c:v>1.0736862571715702</c:v>
                </c:pt>
                <c:pt idx="4007">
                  <c:v>-9.9418702461474981E-2</c:v>
                </c:pt>
                <c:pt idx="4008">
                  <c:v>0.19267638496418418</c:v>
                </c:pt>
                <c:pt idx="4009">
                  <c:v>0.37343711387991035</c:v>
                </c:pt>
                <c:pt idx="4010">
                  <c:v>0.4166831170271651</c:v>
                </c:pt>
                <c:pt idx="4011">
                  <c:v>-1.3612232991435882</c:v>
                </c:pt>
                <c:pt idx="4012">
                  <c:v>-1.0596478993769194</c:v>
                </c:pt>
                <c:pt idx="4013">
                  <c:v>-0.77076533653425472</c:v>
                </c:pt>
                <c:pt idx="4014">
                  <c:v>-1.3674621244500935</c:v>
                </c:pt>
                <c:pt idx="4015">
                  <c:v>-1.1289505949325693</c:v>
                </c:pt>
                <c:pt idx="4016">
                  <c:v>-0.78804896896304244</c:v>
                </c:pt>
                <c:pt idx="4017">
                  <c:v>-0.10604841599981826</c:v>
                </c:pt>
                <c:pt idx="4018">
                  <c:v>-0.73444460417013424</c:v>
                </c:pt>
                <c:pt idx="4019">
                  <c:v>1.6804031881782111</c:v>
                </c:pt>
                <c:pt idx="4020">
                  <c:v>-0.15174679572548558</c:v>
                </c:pt>
                <c:pt idx="4021">
                  <c:v>0.3978356808305808</c:v>
                </c:pt>
                <c:pt idx="4022">
                  <c:v>-0.30786419312459368</c:v>
                </c:pt>
                <c:pt idx="4023">
                  <c:v>0.88896531956378233</c:v>
                </c:pt>
                <c:pt idx="4024">
                  <c:v>-1.1061648347259261</c:v>
                </c:pt>
                <c:pt idx="4025">
                  <c:v>-0.10022720468257004</c:v>
                </c:pt>
                <c:pt idx="4026">
                  <c:v>2.103025616015354</c:v>
                </c:pt>
                <c:pt idx="4027">
                  <c:v>-1.3673556888985061</c:v>
                </c:pt>
                <c:pt idx="4028">
                  <c:v>-0.48518313394893703</c:v>
                </c:pt>
                <c:pt idx="4029">
                  <c:v>-0.53115123811986875</c:v>
                </c:pt>
                <c:pt idx="4030">
                  <c:v>1.8948074632927971</c:v>
                </c:pt>
                <c:pt idx="4031">
                  <c:v>0.9479484017991987</c:v>
                </c:pt>
                <c:pt idx="4032">
                  <c:v>-0.95961673244708168</c:v>
                </c:pt>
                <c:pt idx="4033">
                  <c:v>-1.0597961861574041</c:v>
                </c:pt>
                <c:pt idx="4034">
                  <c:v>3.4784629908795876E-2</c:v>
                </c:pt>
                <c:pt idx="4035">
                  <c:v>-0.19328918050315305</c:v>
                </c:pt>
                <c:pt idx="4036">
                  <c:v>2.3090404686411894</c:v>
                </c:pt>
                <c:pt idx="4037">
                  <c:v>0.58658943985334544</c:v>
                </c:pt>
                <c:pt idx="4038">
                  <c:v>-1.0562270813755605</c:v>
                </c:pt>
                <c:pt idx="4039">
                  <c:v>0.83709229451887002</c:v>
                </c:pt>
                <c:pt idx="4040">
                  <c:v>1.2420013107243824</c:v>
                </c:pt>
                <c:pt idx="4041">
                  <c:v>1.1162690929750976</c:v>
                </c:pt>
                <c:pt idx="4042">
                  <c:v>0.77502388210037909</c:v>
                </c:pt>
                <c:pt idx="4043">
                  <c:v>-1.2204950351835737</c:v>
                </c:pt>
                <c:pt idx="4044">
                  <c:v>2.3520085901702563</c:v>
                </c:pt>
                <c:pt idx="4045">
                  <c:v>-1.2229660592331575</c:v>
                </c:pt>
                <c:pt idx="4046">
                  <c:v>0.57512265301436005</c:v>
                </c:pt>
                <c:pt idx="4047">
                  <c:v>0.47820595554708767</c:v>
                </c:pt>
                <c:pt idx="4048">
                  <c:v>-0.75494841844815985</c:v>
                </c:pt>
                <c:pt idx="4049">
                  <c:v>-0.71148265954462131</c:v>
                </c:pt>
                <c:pt idx="4050">
                  <c:v>1.7269583035824447</c:v>
                </c:pt>
                <c:pt idx="4051">
                  <c:v>1.2316671365461587</c:v>
                </c:pt>
                <c:pt idx="4052">
                  <c:v>-1.1266160782196915</c:v>
                </c:pt>
                <c:pt idx="4053">
                  <c:v>-0.85417170094873884</c:v>
                </c:pt>
                <c:pt idx="4054">
                  <c:v>-0.74961123352691894</c:v>
                </c:pt>
                <c:pt idx="4055">
                  <c:v>-0.92632521223719921</c:v>
                </c:pt>
                <c:pt idx="4056">
                  <c:v>-0.10655224110609732</c:v>
                </c:pt>
                <c:pt idx="4057">
                  <c:v>1.158873960053983</c:v>
                </c:pt>
                <c:pt idx="4058">
                  <c:v>2.1065769701510111</c:v>
                </c:pt>
                <c:pt idx="4059">
                  <c:v>2.0078040498008378</c:v>
                </c:pt>
                <c:pt idx="4060">
                  <c:v>1.8531654979934302</c:v>
                </c:pt>
                <c:pt idx="4061">
                  <c:v>-0.6271665008442272</c:v>
                </c:pt>
                <c:pt idx="4062">
                  <c:v>0.31179877925173632</c:v>
                </c:pt>
                <c:pt idx="4063">
                  <c:v>3.8318031494762816E-2</c:v>
                </c:pt>
                <c:pt idx="4064">
                  <c:v>0.51978360336304075</c:v>
                </c:pt>
                <c:pt idx="4065">
                  <c:v>0.68362555756880417</c:v>
                </c:pt>
                <c:pt idx="4066">
                  <c:v>-0.61569268347927186</c:v>
                </c:pt>
                <c:pt idx="4067">
                  <c:v>0.93095237359159388</c:v>
                </c:pt>
                <c:pt idx="4068">
                  <c:v>1.4419865856647074</c:v>
                </c:pt>
                <c:pt idx="4069">
                  <c:v>0.62351973690946449</c:v>
                </c:pt>
                <c:pt idx="4070">
                  <c:v>-0.98698176539073934</c:v>
                </c:pt>
                <c:pt idx="4071">
                  <c:v>-0.12164416463310357</c:v>
                </c:pt>
                <c:pt idx="4072">
                  <c:v>-1.2454642608366464</c:v>
                </c:pt>
                <c:pt idx="4073">
                  <c:v>-0.5907636635551925</c:v>
                </c:pt>
                <c:pt idx="4074">
                  <c:v>0.34849608506867846</c:v>
                </c:pt>
                <c:pt idx="4075">
                  <c:v>-0.12530955174601879</c:v>
                </c:pt>
                <c:pt idx="4076">
                  <c:v>-0.32668910099571868</c:v>
                </c:pt>
                <c:pt idx="4077">
                  <c:v>-1.2327804783323606</c:v>
                </c:pt>
                <c:pt idx="4078">
                  <c:v>1.7262818158715769</c:v>
                </c:pt>
                <c:pt idx="4079">
                  <c:v>1.5642913202559467</c:v>
                </c:pt>
                <c:pt idx="4080">
                  <c:v>0.12451184318590115</c:v>
                </c:pt>
                <c:pt idx="4081">
                  <c:v>2.2736879550387736</c:v>
                </c:pt>
                <c:pt idx="4082">
                  <c:v>-1.1288784403604186</c:v>
                </c:pt>
                <c:pt idx="4083">
                  <c:v>-0.93798391134768722</c:v>
                </c:pt>
                <c:pt idx="4084">
                  <c:v>-8.5248884416163281E-2</c:v>
                </c:pt>
                <c:pt idx="4085">
                  <c:v>0.14168693766337012</c:v>
                </c:pt>
                <c:pt idx="4086">
                  <c:v>1.0944795894407631</c:v>
                </c:pt>
                <c:pt idx="4087">
                  <c:v>-0.68448802169897915</c:v>
                </c:pt>
                <c:pt idx="4088">
                  <c:v>-0.86851632959522762</c:v>
                </c:pt>
                <c:pt idx="4089">
                  <c:v>-0.47806753538575136</c:v>
                </c:pt>
                <c:pt idx="4090">
                  <c:v>1.754379381113186</c:v>
                </c:pt>
                <c:pt idx="4091">
                  <c:v>0.17072216197097631</c:v>
                </c:pt>
                <c:pt idx="4092">
                  <c:v>0.42671150509716788</c:v>
                </c:pt>
                <c:pt idx="4093">
                  <c:v>0.96375917898246466</c:v>
                </c:pt>
                <c:pt idx="4094">
                  <c:v>-1.2678955077436276</c:v>
                </c:pt>
                <c:pt idx="4095">
                  <c:v>-1.1603154985579984</c:v>
                </c:pt>
                <c:pt idx="4096">
                  <c:v>-0.31180367689326499</c:v>
                </c:pt>
                <c:pt idx="4097">
                  <c:v>-0.1266575273220524</c:v>
                </c:pt>
                <c:pt idx="4098">
                  <c:v>-0.31755271080220976</c:v>
                </c:pt>
                <c:pt idx="4099">
                  <c:v>-0.47347119724322101</c:v>
                </c:pt>
                <c:pt idx="4100">
                  <c:v>1.7014253477662362</c:v>
                </c:pt>
                <c:pt idx="4101">
                  <c:v>1.6527473304015006</c:v>
                </c:pt>
                <c:pt idx="4102">
                  <c:v>-1.0432538819487851</c:v>
                </c:pt>
                <c:pt idx="4103">
                  <c:v>-0.84599309889758278</c:v>
                </c:pt>
                <c:pt idx="4104">
                  <c:v>0.53652658605924941</c:v>
                </c:pt>
                <c:pt idx="4105">
                  <c:v>-0.13770589153001442</c:v>
                </c:pt>
                <c:pt idx="4106">
                  <c:v>0.42749093524741483</c:v>
                </c:pt>
                <c:pt idx="4107">
                  <c:v>-0.11141308762327885</c:v>
                </c:pt>
                <c:pt idx="4108">
                  <c:v>-0.50172059540810054</c:v>
                </c:pt>
                <c:pt idx="4109">
                  <c:v>2.1603140965514163</c:v>
                </c:pt>
                <c:pt idx="4110">
                  <c:v>0.91040376506538556</c:v>
                </c:pt>
                <c:pt idx="4111">
                  <c:v>1.1517307041956681</c:v>
                </c:pt>
                <c:pt idx="4112">
                  <c:v>-1.0290663500607018</c:v>
                </c:pt>
                <c:pt idx="4113">
                  <c:v>-0.92580218685846005</c:v>
                </c:pt>
                <c:pt idx="4114">
                  <c:v>4.3973684986041192E-2</c:v>
                </c:pt>
                <c:pt idx="4115">
                  <c:v>-4.9423515157330351E-2</c:v>
                </c:pt>
                <c:pt idx="4116">
                  <c:v>-1.2190615535117391</c:v>
                </c:pt>
                <c:pt idx="4117">
                  <c:v>-0.11151769611380068</c:v>
                </c:pt>
                <c:pt idx="4118">
                  <c:v>1.1288003205741419</c:v>
                </c:pt>
                <c:pt idx="4119">
                  <c:v>1.5030583011516268</c:v>
                </c:pt>
                <c:pt idx="4120">
                  <c:v>5.0089204039984778E-2</c:v>
                </c:pt>
                <c:pt idx="4121">
                  <c:v>2.0504901196449965</c:v>
                </c:pt>
                <c:pt idx="4122">
                  <c:v>-0.5717653455099575</c:v>
                </c:pt>
                <c:pt idx="4123">
                  <c:v>0.93773851524017893</c:v>
                </c:pt>
                <c:pt idx="4124">
                  <c:v>1.544083070372769</c:v>
                </c:pt>
                <c:pt idx="4125">
                  <c:v>-0.39463629449188087</c:v>
                </c:pt>
                <c:pt idx="4126">
                  <c:v>-0.89664295330152122</c:v>
                </c:pt>
                <c:pt idx="4127">
                  <c:v>6.6847590937474499E-2</c:v>
                </c:pt>
                <c:pt idx="4128">
                  <c:v>2.3386699305165077</c:v>
                </c:pt>
                <c:pt idx="4129">
                  <c:v>1.1382423793316765</c:v>
                </c:pt>
                <c:pt idx="4130">
                  <c:v>0.59844035728964196</c:v>
                </c:pt>
                <c:pt idx="4131">
                  <c:v>0.92087051092858885</c:v>
                </c:pt>
                <c:pt idx="4132">
                  <c:v>-0.68920355799885746</c:v>
                </c:pt>
                <c:pt idx="4133">
                  <c:v>-1.3673702680805042</c:v>
                </c:pt>
                <c:pt idx="4134">
                  <c:v>1.6082830581862702</c:v>
                </c:pt>
                <c:pt idx="4135">
                  <c:v>0.73386025415883782</c:v>
                </c:pt>
                <c:pt idx="4136">
                  <c:v>-0.85505269490268676</c:v>
                </c:pt>
                <c:pt idx="4137">
                  <c:v>2.2343492593613457</c:v>
                </c:pt>
                <c:pt idx="4138">
                  <c:v>-1.1674263609907474</c:v>
                </c:pt>
                <c:pt idx="4139">
                  <c:v>0.52049275290593944</c:v>
                </c:pt>
                <c:pt idx="4140">
                  <c:v>1.2469976440594903</c:v>
                </c:pt>
                <c:pt idx="4141">
                  <c:v>1.028040566112405</c:v>
                </c:pt>
                <c:pt idx="4142">
                  <c:v>2.2970259783362441</c:v>
                </c:pt>
                <c:pt idx="4143">
                  <c:v>-8.8628333862010189E-2</c:v>
                </c:pt>
                <c:pt idx="4144">
                  <c:v>-3.2860440912487562E-2</c:v>
                </c:pt>
                <c:pt idx="4145">
                  <c:v>-0.56137908620827293</c:v>
                </c:pt>
                <c:pt idx="4146">
                  <c:v>0.57169802635526434</c:v>
                </c:pt>
                <c:pt idx="4147">
                  <c:v>-0.31042392373651562</c:v>
                </c:pt>
                <c:pt idx="4148">
                  <c:v>0.10266042649377606</c:v>
                </c:pt>
                <c:pt idx="4149">
                  <c:v>0.99291718673937501</c:v>
                </c:pt>
                <c:pt idx="4150">
                  <c:v>-1.2779752211271991</c:v>
                </c:pt>
                <c:pt idx="4151">
                  <c:v>0.89898002302872004</c:v>
                </c:pt>
                <c:pt idx="4152">
                  <c:v>0.24734707433006137</c:v>
                </c:pt>
                <c:pt idx="4153">
                  <c:v>1.231224475889557</c:v>
                </c:pt>
                <c:pt idx="4154">
                  <c:v>-1.2496040107680277</c:v>
                </c:pt>
                <c:pt idx="4155">
                  <c:v>-1.3339995095028574</c:v>
                </c:pt>
                <c:pt idx="4156">
                  <c:v>-1.3341245942933415</c:v>
                </c:pt>
                <c:pt idx="4157">
                  <c:v>0.43133165065278006</c:v>
                </c:pt>
                <c:pt idx="4158">
                  <c:v>-1.3674621244500935</c:v>
                </c:pt>
                <c:pt idx="4159">
                  <c:v>1.3228141041722052</c:v>
                </c:pt>
                <c:pt idx="4160">
                  <c:v>1.2767136846674665</c:v>
                </c:pt>
                <c:pt idx="4161">
                  <c:v>-0.3185673026440819</c:v>
                </c:pt>
                <c:pt idx="4162">
                  <c:v>1.8735620461321212</c:v>
                </c:pt>
                <c:pt idx="4163">
                  <c:v>-0.16483687395056024</c:v>
                </c:pt>
                <c:pt idx="4164">
                  <c:v>-1.3113404734606198</c:v>
                </c:pt>
                <c:pt idx="4165">
                  <c:v>-1.0530397781110268</c:v>
                </c:pt>
                <c:pt idx="4166">
                  <c:v>0.54870653932752211</c:v>
                </c:pt>
                <c:pt idx="4167">
                  <c:v>-1.9526925952095212E-2</c:v>
                </c:pt>
                <c:pt idx="4168">
                  <c:v>-0.28143572524988714</c:v>
                </c:pt>
                <c:pt idx="4169">
                  <c:v>-0.19051210924388795</c:v>
                </c:pt>
                <c:pt idx="4170">
                  <c:v>-0.81647311974932368</c:v>
                </c:pt>
                <c:pt idx="4171">
                  <c:v>-0.71496098091480709</c:v>
                </c:pt>
                <c:pt idx="4172">
                  <c:v>0.47936156133823954</c:v>
                </c:pt>
                <c:pt idx="4173">
                  <c:v>1.55146956488872</c:v>
                </c:pt>
                <c:pt idx="4174">
                  <c:v>-3.732996314123805E-2</c:v>
                </c:pt>
                <c:pt idx="4175">
                  <c:v>-0.68674984495869673</c:v>
                </c:pt>
                <c:pt idx="4176">
                  <c:v>-0.31722005977009765</c:v>
                </c:pt>
                <c:pt idx="4177">
                  <c:v>0.53763681041848754</c:v>
                </c:pt>
                <c:pt idx="4178">
                  <c:v>2.6711903556301277</c:v>
                </c:pt>
                <c:pt idx="4179">
                  <c:v>-0.41195595168678484</c:v>
                </c:pt>
                <c:pt idx="4180">
                  <c:v>-0.67014757248594181</c:v>
                </c:pt>
                <c:pt idx="4181">
                  <c:v>4.0609099009000796E-2</c:v>
                </c:pt>
                <c:pt idx="4182">
                  <c:v>-1.0856872139565745</c:v>
                </c:pt>
                <c:pt idx="4183">
                  <c:v>-0.60839957919331711</c:v>
                </c:pt>
                <c:pt idx="4184">
                  <c:v>-0.144942463369437</c:v>
                </c:pt>
                <c:pt idx="4185">
                  <c:v>1.4176416434858974</c:v>
                </c:pt>
                <c:pt idx="4186">
                  <c:v>1.3711226827354375</c:v>
                </c:pt>
                <c:pt idx="4187">
                  <c:v>1.7504099937881206</c:v>
                </c:pt>
                <c:pt idx="4188">
                  <c:v>-1.3413266458954411</c:v>
                </c:pt>
                <c:pt idx="4189">
                  <c:v>-0.42764482484024285</c:v>
                </c:pt>
                <c:pt idx="4190">
                  <c:v>0.24199985919032113</c:v>
                </c:pt>
                <c:pt idx="4191">
                  <c:v>0.1827920230820515</c:v>
                </c:pt>
                <c:pt idx="4192">
                  <c:v>-0.58802831389716725</c:v>
                </c:pt>
                <c:pt idx="4193">
                  <c:v>-0.13939905431402713</c:v>
                </c:pt>
                <c:pt idx="4194">
                  <c:v>-0.44568724752734995</c:v>
                </c:pt>
                <c:pt idx="4195">
                  <c:v>0.66820774285762341</c:v>
                </c:pt>
                <c:pt idx="4196">
                  <c:v>-0.33250415659390903</c:v>
                </c:pt>
                <c:pt idx="4197">
                  <c:v>0.45995259353804924</c:v>
                </c:pt>
                <c:pt idx="4198">
                  <c:v>1.4112099657611215</c:v>
                </c:pt>
                <c:pt idx="4199">
                  <c:v>-1.0731942972972381</c:v>
                </c:pt>
                <c:pt idx="4200">
                  <c:v>-1.0824578306286066</c:v>
                </c:pt>
                <c:pt idx="4201">
                  <c:v>-0.67769247637307284</c:v>
                </c:pt>
                <c:pt idx="4202">
                  <c:v>-1.3674621244500935</c:v>
                </c:pt>
                <c:pt idx="4203">
                  <c:v>-0.85912880795667113</c:v>
                </c:pt>
                <c:pt idx="4204">
                  <c:v>1.3504452715746502</c:v>
                </c:pt>
                <c:pt idx="4205">
                  <c:v>-1.3673472563123761</c:v>
                </c:pt>
                <c:pt idx="4206">
                  <c:v>-1.0491148184938737</c:v>
                </c:pt>
                <c:pt idx="4207">
                  <c:v>-0.58871550702679198</c:v>
                </c:pt>
                <c:pt idx="4208">
                  <c:v>-0.61284058181805989</c:v>
                </c:pt>
                <c:pt idx="4209">
                  <c:v>-0.64946554976051729</c:v>
                </c:pt>
                <c:pt idx="4210">
                  <c:v>-0.48241905746070479</c:v>
                </c:pt>
                <c:pt idx="4211">
                  <c:v>-0.86109426582270998</c:v>
                </c:pt>
                <c:pt idx="4212">
                  <c:v>0.90877439492311685</c:v>
                </c:pt>
                <c:pt idx="4213">
                  <c:v>0.55508218770398998</c:v>
                </c:pt>
                <c:pt idx="4214">
                  <c:v>1.8569048918762183</c:v>
                </c:pt>
                <c:pt idx="4215">
                  <c:v>-1.0391040412667092</c:v>
                </c:pt>
                <c:pt idx="4216">
                  <c:v>1.4590171541440382</c:v>
                </c:pt>
                <c:pt idx="4217">
                  <c:v>-0.68168854195071493</c:v>
                </c:pt>
                <c:pt idx="4218">
                  <c:v>0.30245721095243233</c:v>
                </c:pt>
                <c:pt idx="4219">
                  <c:v>1.3994630758927142</c:v>
                </c:pt>
                <c:pt idx="4220">
                  <c:v>-1.1377479665195729</c:v>
                </c:pt>
                <c:pt idx="4221">
                  <c:v>-2.1995381829960678E-2</c:v>
                </c:pt>
                <c:pt idx="4222">
                  <c:v>0.17469359213871857</c:v>
                </c:pt>
                <c:pt idx="4223">
                  <c:v>-0.94215787878783364</c:v>
                </c:pt>
                <c:pt idx="4224">
                  <c:v>0.3769391525597432</c:v>
                </c:pt>
                <c:pt idx="4225">
                  <c:v>1.3062525865294843</c:v>
                </c:pt>
                <c:pt idx="4226">
                  <c:v>-1.2868811622333487</c:v>
                </c:pt>
                <c:pt idx="4227">
                  <c:v>1.0211959198402794</c:v>
                </c:pt>
                <c:pt idx="4228">
                  <c:v>-0.98419468940934807</c:v>
                </c:pt>
                <c:pt idx="4229">
                  <c:v>1.4050521308956143</c:v>
                </c:pt>
                <c:pt idx="4230">
                  <c:v>0.95676640829123083</c:v>
                </c:pt>
                <c:pt idx="4231">
                  <c:v>-1.160504930791292</c:v>
                </c:pt>
                <c:pt idx="4232">
                  <c:v>1.3433495492853296</c:v>
                </c:pt>
                <c:pt idx="4233">
                  <c:v>0.88290646786015803</c:v>
                </c:pt>
                <c:pt idx="4234">
                  <c:v>2.3189414640010515</c:v>
                </c:pt>
                <c:pt idx="4235">
                  <c:v>-0.67832055893288401</c:v>
                </c:pt>
                <c:pt idx="4236">
                  <c:v>-1.3016294485280488</c:v>
                </c:pt>
                <c:pt idx="4237">
                  <c:v>-0.38155541162141088</c:v>
                </c:pt>
                <c:pt idx="4238">
                  <c:v>1.420870963828152</c:v>
                </c:pt>
                <c:pt idx="4239">
                  <c:v>-1.2621582851374955</c:v>
                </c:pt>
                <c:pt idx="4240">
                  <c:v>-0.22669941585817668</c:v>
                </c:pt>
                <c:pt idx="4241">
                  <c:v>1.4374462471527536</c:v>
                </c:pt>
                <c:pt idx="4242">
                  <c:v>-1.0999952091725351</c:v>
                </c:pt>
                <c:pt idx="4243">
                  <c:v>-1.1303347814894038</c:v>
                </c:pt>
                <c:pt idx="4244">
                  <c:v>0.24773166361418331</c:v>
                </c:pt>
                <c:pt idx="4245">
                  <c:v>-0.24082311081169941</c:v>
                </c:pt>
                <c:pt idx="4246">
                  <c:v>-1.3072561608936777</c:v>
                </c:pt>
                <c:pt idx="4247">
                  <c:v>0.51214055707833228</c:v>
                </c:pt>
                <c:pt idx="4248">
                  <c:v>-1.2255932435832047</c:v>
                </c:pt>
                <c:pt idx="4249">
                  <c:v>0.94593679704619127</c:v>
                </c:pt>
                <c:pt idx="4250">
                  <c:v>1.0628830324209271</c:v>
                </c:pt>
                <c:pt idx="4251">
                  <c:v>-1.3462342640810423</c:v>
                </c:pt>
                <c:pt idx="4252">
                  <c:v>-0.70133575969381834</c:v>
                </c:pt>
                <c:pt idx="4253">
                  <c:v>0.85564762011587392</c:v>
                </c:pt>
                <c:pt idx="4254">
                  <c:v>-0.86625612143094088</c:v>
                </c:pt>
                <c:pt idx="4255">
                  <c:v>-2.8286127888084205E-2</c:v>
                </c:pt>
                <c:pt idx="4256">
                  <c:v>-0.13186491522951577</c:v>
                </c:pt>
                <c:pt idx="4257">
                  <c:v>1.17841323807262</c:v>
                </c:pt>
                <c:pt idx="4258">
                  <c:v>1.6343398387434327</c:v>
                </c:pt>
                <c:pt idx="4259">
                  <c:v>-0.8203422150480264</c:v>
                </c:pt>
                <c:pt idx="4260">
                  <c:v>-1.0648101793865457</c:v>
                </c:pt>
                <c:pt idx="4261">
                  <c:v>-0.22685693688914671</c:v>
                </c:pt>
                <c:pt idx="4262">
                  <c:v>-0.58840963673795266</c:v>
                </c:pt>
                <c:pt idx="4263">
                  <c:v>-0.15013418735466896</c:v>
                </c:pt>
                <c:pt idx="4264">
                  <c:v>-0.75956799573094047</c:v>
                </c:pt>
                <c:pt idx="4265">
                  <c:v>0.77410326451806744</c:v>
                </c:pt>
                <c:pt idx="4266">
                  <c:v>-1.3461072530035156</c:v>
                </c:pt>
                <c:pt idx="4267">
                  <c:v>-1.1788770329510985</c:v>
                </c:pt>
                <c:pt idx="4268">
                  <c:v>-2.0592908928176182E-2</c:v>
                </c:pt>
                <c:pt idx="4269">
                  <c:v>0.94033033733298643</c:v>
                </c:pt>
                <c:pt idx="4270">
                  <c:v>-1.2114546617739961</c:v>
                </c:pt>
                <c:pt idx="4271">
                  <c:v>-0.7222381443446011</c:v>
                </c:pt>
                <c:pt idx="4272">
                  <c:v>-0.66046274889196444</c:v>
                </c:pt>
                <c:pt idx="4273">
                  <c:v>-0.571759193504494</c:v>
                </c:pt>
                <c:pt idx="4274">
                  <c:v>-0.1695114328611588</c:v>
                </c:pt>
                <c:pt idx="4275">
                  <c:v>-2.3822308701055991E-2</c:v>
                </c:pt>
                <c:pt idx="4276">
                  <c:v>0.31289949055559518</c:v>
                </c:pt>
                <c:pt idx="4277">
                  <c:v>-1.3256516403768339</c:v>
                </c:pt>
                <c:pt idx="4278">
                  <c:v>1.4614489632953829</c:v>
                </c:pt>
                <c:pt idx="4279">
                  <c:v>-0.40407587925878802</c:v>
                </c:pt>
                <c:pt idx="4280">
                  <c:v>-0.50201521003555138</c:v>
                </c:pt>
                <c:pt idx="4281">
                  <c:v>-0.5916167426553729</c:v>
                </c:pt>
                <c:pt idx="4282">
                  <c:v>5.4209167268504062E-2</c:v>
                </c:pt>
                <c:pt idx="4283">
                  <c:v>1.1673841012488335</c:v>
                </c:pt>
                <c:pt idx="4284">
                  <c:v>0.61152058889407968</c:v>
                </c:pt>
                <c:pt idx="4285">
                  <c:v>3.545814105593665E-2</c:v>
                </c:pt>
                <c:pt idx="4286">
                  <c:v>1.7262818158715769</c:v>
                </c:pt>
                <c:pt idx="4287">
                  <c:v>-0.99608604601354866</c:v>
                </c:pt>
                <c:pt idx="4288">
                  <c:v>1.3056153593630443E-2</c:v>
                </c:pt>
                <c:pt idx="4289">
                  <c:v>-0.42613494794586965</c:v>
                </c:pt>
                <c:pt idx="4290">
                  <c:v>1.215594132074356</c:v>
                </c:pt>
                <c:pt idx="4291">
                  <c:v>-8.5160489643822154E-2</c:v>
                </c:pt>
                <c:pt idx="4292">
                  <c:v>0.73910268066286056</c:v>
                </c:pt>
                <c:pt idx="4293">
                  <c:v>-0.26132609857386951</c:v>
                </c:pt>
                <c:pt idx="4294">
                  <c:v>-0.24641105404976196</c:v>
                </c:pt>
                <c:pt idx="4295">
                  <c:v>2.0292125143157143</c:v>
                </c:pt>
                <c:pt idx="4296">
                  <c:v>1.0757016682678493</c:v>
                </c:pt>
                <c:pt idx="4297">
                  <c:v>1.8898118225894853</c:v>
                </c:pt>
                <c:pt idx="4298">
                  <c:v>1.9387581889257774</c:v>
                </c:pt>
                <c:pt idx="4299">
                  <c:v>1.2313151549721728</c:v>
                </c:pt>
                <c:pt idx="4300">
                  <c:v>0.97604391771463128</c:v>
                </c:pt>
                <c:pt idx="4301">
                  <c:v>-0.83948625978244928</c:v>
                </c:pt>
                <c:pt idx="4302">
                  <c:v>0.87959888109866657</c:v>
                </c:pt>
                <c:pt idx="4303">
                  <c:v>0.62576915270841682</c:v>
                </c:pt>
                <c:pt idx="4304">
                  <c:v>0.25278621424589398</c:v>
                </c:pt>
                <c:pt idx="4305">
                  <c:v>-1.1209430371335989</c:v>
                </c:pt>
                <c:pt idx="4306">
                  <c:v>0.50409431079644917</c:v>
                </c:pt>
                <c:pt idx="4307">
                  <c:v>1.8295226716508268</c:v>
                </c:pt>
                <c:pt idx="4308">
                  <c:v>0.10198002733020414</c:v>
                </c:pt>
                <c:pt idx="4309">
                  <c:v>-0.62020618840262154</c:v>
                </c:pt>
                <c:pt idx="4310">
                  <c:v>-1.023105334890829</c:v>
                </c:pt>
                <c:pt idx="4311">
                  <c:v>7.5922938423798507E-3</c:v>
                </c:pt>
                <c:pt idx="4312">
                  <c:v>-1.0368528109144781</c:v>
                </c:pt>
                <c:pt idx="4313">
                  <c:v>0.49081343237889385</c:v>
                </c:pt>
                <c:pt idx="4314">
                  <c:v>-0.62703268165048287</c:v>
                </c:pt>
                <c:pt idx="4315">
                  <c:v>-0.30243839591790422</c:v>
                </c:pt>
                <c:pt idx="4316">
                  <c:v>-0.11122865655688877</c:v>
                </c:pt>
                <c:pt idx="4317">
                  <c:v>-0.93198551860308276</c:v>
                </c:pt>
                <c:pt idx="4318">
                  <c:v>-1.2484768155379751</c:v>
                </c:pt>
                <c:pt idx="4319">
                  <c:v>-0.72403263969290188</c:v>
                </c:pt>
                <c:pt idx="4320">
                  <c:v>0.38082397470570767</c:v>
                </c:pt>
                <c:pt idx="4321">
                  <c:v>2.5943066256847174</c:v>
                </c:pt>
                <c:pt idx="4322">
                  <c:v>-1.2337774880592409</c:v>
                </c:pt>
                <c:pt idx="4323">
                  <c:v>-0.91124792596801318</c:v>
                </c:pt>
                <c:pt idx="4324">
                  <c:v>1.4914838542669127</c:v>
                </c:pt>
                <c:pt idx="4325">
                  <c:v>0.32037397794082262</c:v>
                </c:pt>
                <c:pt idx="4326">
                  <c:v>0.11165401504666016</c:v>
                </c:pt>
                <c:pt idx="4327">
                  <c:v>-0.84017787688187706</c:v>
                </c:pt>
                <c:pt idx="4328">
                  <c:v>1.0600147501266415</c:v>
                </c:pt>
                <c:pt idx="4329">
                  <c:v>1.106289194466493</c:v>
                </c:pt>
                <c:pt idx="4330">
                  <c:v>-0.96138396001179949</c:v>
                </c:pt>
                <c:pt idx="4331">
                  <c:v>-0.84083974558371666</c:v>
                </c:pt>
                <c:pt idx="4332">
                  <c:v>-0.24709674666910564</c:v>
                </c:pt>
                <c:pt idx="4333">
                  <c:v>2.0277807786206736</c:v>
                </c:pt>
                <c:pt idx="4334">
                  <c:v>-0.40885384303882816</c:v>
                </c:pt>
                <c:pt idx="4335">
                  <c:v>-0.79225830181401202</c:v>
                </c:pt>
                <c:pt idx="4336">
                  <c:v>1.1498271690486159</c:v>
                </c:pt>
                <c:pt idx="4337">
                  <c:v>1.1229563883256244E-2</c:v>
                </c:pt>
                <c:pt idx="4338">
                  <c:v>0.79867416171289851</c:v>
                </c:pt>
                <c:pt idx="4339">
                  <c:v>-1.1315426275879428</c:v>
                </c:pt>
                <c:pt idx="4340">
                  <c:v>-1.3277270521472666</c:v>
                </c:pt>
                <c:pt idx="4341">
                  <c:v>-1.3673164342240514</c:v>
                </c:pt>
                <c:pt idx="4342">
                  <c:v>-0.44962013494218367</c:v>
                </c:pt>
                <c:pt idx="4343">
                  <c:v>0.38858845945675308</c:v>
                </c:pt>
                <c:pt idx="4344">
                  <c:v>-0.72538167370396223</c:v>
                </c:pt>
                <c:pt idx="4345">
                  <c:v>-0.9248448687321793</c:v>
                </c:pt>
                <c:pt idx="4346">
                  <c:v>-1.3870077402716514E-2</c:v>
                </c:pt>
                <c:pt idx="4347">
                  <c:v>0.89308463820049921</c:v>
                </c:pt>
                <c:pt idx="4348">
                  <c:v>0.3432401362081452</c:v>
                </c:pt>
                <c:pt idx="4349">
                  <c:v>2.4977494961968914</c:v>
                </c:pt>
                <c:pt idx="4350">
                  <c:v>1.0355580247938381</c:v>
                </c:pt>
                <c:pt idx="4351">
                  <c:v>0.41945858205713482</c:v>
                </c:pt>
                <c:pt idx="4352">
                  <c:v>-1.367336190710617</c:v>
                </c:pt>
                <c:pt idx="4353">
                  <c:v>1.0865417510860247E-2</c:v>
                </c:pt>
                <c:pt idx="4354">
                  <c:v>-1.0795065569289115</c:v>
                </c:pt>
                <c:pt idx="4355">
                  <c:v>-0.85763029547882852</c:v>
                </c:pt>
                <c:pt idx="4356">
                  <c:v>-0.4677849154085143</c:v>
                </c:pt>
                <c:pt idx="4357">
                  <c:v>-0.48407248811608805</c:v>
                </c:pt>
                <c:pt idx="4358">
                  <c:v>-1.0764013758074833</c:v>
                </c:pt>
                <c:pt idx="4359">
                  <c:v>0.12583285398029004</c:v>
                </c:pt>
                <c:pt idx="4360">
                  <c:v>-0.43106327948075357</c:v>
                </c:pt>
                <c:pt idx="4361">
                  <c:v>1.6681811343698842</c:v>
                </c:pt>
                <c:pt idx="4362">
                  <c:v>-0.2377877761683696</c:v>
                </c:pt>
                <c:pt idx="4363">
                  <c:v>0.11444827538200331</c:v>
                </c:pt>
                <c:pt idx="4364">
                  <c:v>-0.44350984917933489</c:v>
                </c:pt>
                <c:pt idx="4365">
                  <c:v>-1.3152016318606483</c:v>
                </c:pt>
                <c:pt idx="4366">
                  <c:v>-0.54746864026027942</c:v>
                </c:pt>
                <c:pt idx="4367">
                  <c:v>-0.75423732070805838</c:v>
                </c:pt>
                <c:pt idx="4368">
                  <c:v>0.83579170820491655</c:v>
                </c:pt>
                <c:pt idx="4369">
                  <c:v>0.60983422433142676</c:v>
                </c:pt>
                <c:pt idx="4370">
                  <c:v>-0.37076623625123184</c:v>
                </c:pt>
                <c:pt idx="4371">
                  <c:v>-0.68884923576486601</c:v>
                </c:pt>
                <c:pt idx="4372">
                  <c:v>0.79774126809287416</c:v>
                </c:pt>
                <c:pt idx="4373">
                  <c:v>-0.77894037298882179</c:v>
                </c:pt>
                <c:pt idx="4374">
                  <c:v>-1.3674621244500935</c:v>
                </c:pt>
                <c:pt idx="4375">
                  <c:v>2.7865053389242522</c:v>
                </c:pt>
                <c:pt idx="4376">
                  <c:v>0.53029033569052308</c:v>
                </c:pt>
                <c:pt idx="4377">
                  <c:v>1.07666001770316</c:v>
                </c:pt>
                <c:pt idx="4378">
                  <c:v>0.34762028648279397</c:v>
                </c:pt>
                <c:pt idx="4379">
                  <c:v>0.18779538691534917</c:v>
                </c:pt>
                <c:pt idx="4380">
                  <c:v>0.40651899643276584</c:v>
                </c:pt>
                <c:pt idx="4381">
                  <c:v>1.0536932541053619</c:v>
                </c:pt>
                <c:pt idx="4382">
                  <c:v>0.41663044466096472</c:v>
                </c:pt>
                <c:pt idx="4383">
                  <c:v>1.8314428952852844</c:v>
                </c:pt>
                <c:pt idx="4384">
                  <c:v>-7.4930171695711725E-3</c:v>
                </c:pt>
                <c:pt idx="4385">
                  <c:v>1.1756629599862947</c:v>
                </c:pt>
                <c:pt idx="4386">
                  <c:v>-0.94859233444991542</c:v>
                </c:pt>
                <c:pt idx="4387">
                  <c:v>-0.80564181533225576</c:v>
                </c:pt>
                <c:pt idx="4388">
                  <c:v>0.74103437085466894</c:v>
                </c:pt>
                <c:pt idx="4389">
                  <c:v>-1.0847171896698522</c:v>
                </c:pt>
                <c:pt idx="4390">
                  <c:v>-1.0632491990522579</c:v>
                </c:pt>
                <c:pt idx="4391">
                  <c:v>2.9062965462747132E-2</c:v>
                </c:pt>
                <c:pt idx="4392">
                  <c:v>-0.17392642134062519</c:v>
                </c:pt>
                <c:pt idx="4393">
                  <c:v>-0.91932959827982708</c:v>
                </c:pt>
                <c:pt idx="4394">
                  <c:v>-1.2733037088864512</c:v>
                </c:pt>
                <c:pt idx="4395">
                  <c:v>1.2817403826652338</c:v>
                </c:pt>
                <c:pt idx="4396">
                  <c:v>-1.1790936387274362</c:v>
                </c:pt>
                <c:pt idx="4397">
                  <c:v>0.18483335211696311</c:v>
                </c:pt>
                <c:pt idx="4398">
                  <c:v>0.36359451319563585</c:v>
                </c:pt>
                <c:pt idx="4399">
                  <c:v>-1.1401102320863046</c:v>
                </c:pt>
                <c:pt idx="4400">
                  <c:v>-0.63826558212051121</c:v>
                </c:pt>
                <c:pt idx="4401">
                  <c:v>-0.85935229341404307</c:v>
                </c:pt>
                <c:pt idx="4402">
                  <c:v>-0.32023873365661454</c:v>
                </c:pt>
                <c:pt idx="4403">
                  <c:v>0.452996139294707</c:v>
                </c:pt>
                <c:pt idx="4404">
                  <c:v>1.1270198719848896</c:v>
                </c:pt>
                <c:pt idx="4405">
                  <c:v>2.4801936822018491</c:v>
                </c:pt>
                <c:pt idx="4406">
                  <c:v>1.5235976842220635</c:v>
                </c:pt>
                <c:pt idx="4407">
                  <c:v>-0.63749302222089832</c:v>
                </c:pt>
                <c:pt idx="4408">
                  <c:v>-0.68411524226385911</c:v>
                </c:pt>
                <c:pt idx="4409">
                  <c:v>0.67714121346339562</c:v>
                </c:pt>
                <c:pt idx="4410">
                  <c:v>-1.0769499651549068</c:v>
                </c:pt>
                <c:pt idx="4411">
                  <c:v>-0.35611314484082374</c:v>
                </c:pt>
                <c:pt idx="4412">
                  <c:v>1.5512306810825078</c:v>
                </c:pt>
                <c:pt idx="4413">
                  <c:v>-0.20844339481853405</c:v>
                </c:pt>
                <c:pt idx="4414">
                  <c:v>-0.74433798735220635</c:v>
                </c:pt>
                <c:pt idx="4415">
                  <c:v>0.83137745529909757</c:v>
                </c:pt>
                <c:pt idx="4416">
                  <c:v>0.25191760313603018</c:v>
                </c:pt>
                <c:pt idx="4417">
                  <c:v>-0.46900640670064919</c:v>
                </c:pt>
                <c:pt idx="4418">
                  <c:v>1.642434455423834E-2</c:v>
                </c:pt>
                <c:pt idx="4419">
                  <c:v>-1.0868126666610463</c:v>
                </c:pt>
                <c:pt idx="4420">
                  <c:v>1.1946848043975278</c:v>
                </c:pt>
                <c:pt idx="4421">
                  <c:v>1.1837164711564154</c:v>
                </c:pt>
                <c:pt idx="4422">
                  <c:v>0.56003463631476158</c:v>
                </c:pt>
                <c:pt idx="4423">
                  <c:v>1.2442021212729977</c:v>
                </c:pt>
                <c:pt idx="4424">
                  <c:v>1.0975812881148821</c:v>
                </c:pt>
                <c:pt idx="4425">
                  <c:v>2.602619497596983</c:v>
                </c:pt>
                <c:pt idx="4426">
                  <c:v>-1.307105330382317</c:v>
                </c:pt>
                <c:pt idx="4427">
                  <c:v>-0.9263235297657868</c:v>
                </c:pt>
                <c:pt idx="4428">
                  <c:v>2.0051839363617261</c:v>
                </c:pt>
                <c:pt idx="4429">
                  <c:v>-1.3547928026523026</c:v>
                </c:pt>
                <c:pt idx="4430">
                  <c:v>-0.73738439909335218</c:v>
                </c:pt>
                <c:pt idx="4431">
                  <c:v>-0.92065288730388839</c:v>
                </c:pt>
                <c:pt idx="4432">
                  <c:v>-0.34751389349488243</c:v>
                </c:pt>
                <c:pt idx="4433">
                  <c:v>1.6009629868998652</c:v>
                </c:pt>
                <c:pt idx="4434">
                  <c:v>-0.60480332684837212</c:v>
                </c:pt>
                <c:pt idx="4435">
                  <c:v>1.5446477599349084</c:v>
                </c:pt>
                <c:pt idx="4436">
                  <c:v>-0.49683574595423552</c:v>
                </c:pt>
                <c:pt idx="4437">
                  <c:v>1.8213270765470324</c:v>
                </c:pt>
                <c:pt idx="4438">
                  <c:v>-6.1657906362177023E-2</c:v>
                </c:pt>
                <c:pt idx="4439">
                  <c:v>0.91858116535835088</c:v>
                </c:pt>
                <c:pt idx="4440">
                  <c:v>0.51052794865242324</c:v>
                </c:pt>
                <c:pt idx="4441">
                  <c:v>-0.32784583638721326</c:v>
                </c:pt>
                <c:pt idx="4442">
                  <c:v>0.92042827987135234</c:v>
                </c:pt>
                <c:pt idx="4443">
                  <c:v>-0.70268423869795227</c:v>
                </c:pt>
                <c:pt idx="4444">
                  <c:v>1.2032947280140991</c:v>
                </c:pt>
                <c:pt idx="4445">
                  <c:v>-1.3355678461780243</c:v>
                </c:pt>
                <c:pt idx="4446">
                  <c:v>-0.7478739038304143</c:v>
                </c:pt>
                <c:pt idx="4447">
                  <c:v>2.5470226789785348</c:v>
                </c:pt>
                <c:pt idx="4448">
                  <c:v>-1.2333897570211152</c:v>
                </c:pt>
                <c:pt idx="4449">
                  <c:v>-0.88232761437896767</c:v>
                </c:pt>
                <c:pt idx="4450">
                  <c:v>1.152174928097432</c:v>
                </c:pt>
                <c:pt idx="4451">
                  <c:v>2.3140072368075484</c:v>
                </c:pt>
                <c:pt idx="4452">
                  <c:v>1.2882984377974345</c:v>
                </c:pt>
                <c:pt idx="4453">
                  <c:v>-1.1991240307035984</c:v>
                </c:pt>
                <c:pt idx="4454">
                  <c:v>-0.48570640219723166</c:v>
                </c:pt>
                <c:pt idx="4455">
                  <c:v>-0.86879010366951204</c:v>
                </c:pt>
                <c:pt idx="4456">
                  <c:v>1.6106265576354146</c:v>
                </c:pt>
                <c:pt idx="4457">
                  <c:v>-0.65023405078269469</c:v>
                </c:pt>
                <c:pt idx="4458">
                  <c:v>-0.4371338194888969</c:v>
                </c:pt>
                <c:pt idx="4459">
                  <c:v>0.84854592787140903</c:v>
                </c:pt>
                <c:pt idx="4460">
                  <c:v>-8.863067931237549E-2</c:v>
                </c:pt>
                <c:pt idx="4461">
                  <c:v>-0.30856082733819901</c:v>
                </c:pt>
                <c:pt idx="4462">
                  <c:v>-1.3674621244500935</c:v>
                </c:pt>
                <c:pt idx="4463">
                  <c:v>-4.145868988748571E-2</c:v>
                </c:pt>
                <c:pt idx="4464">
                  <c:v>1.6961674656868648</c:v>
                </c:pt>
                <c:pt idx="4465">
                  <c:v>0.20076638227639748</c:v>
                </c:pt>
                <c:pt idx="4466">
                  <c:v>-0.97287570269025392</c:v>
                </c:pt>
                <c:pt idx="4467">
                  <c:v>-0.46638639672384602</c:v>
                </c:pt>
                <c:pt idx="4468">
                  <c:v>-3.6165298616305935E-2</c:v>
                </c:pt>
                <c:pt idx="4469">
                  <c:v>1.8083130506534346</c:v>
                </c:pt>
                <c:pt idx="4470">
                  <c:v>-0.37309766517392434</c:v>
                </c:pt>
                <c:pt idx="4471">
                  <c:v>-1.3053185839869339</c:v>
                </c:pt>
                <c:pt idx="4472">
                  <c:v>1.8997811883444665E-2</c:v>
                </c:pt>
                <c:pt idx="4473">
                  <c:v>1.9880530487635317</c:v>
                </c:pt>
                <c:pt idx="4474">
                  <c:v>-0.848580902135047</c:v>
                </c:pt>
                <c:pt idx="4475">
                  <c:v>-1.049236926967883</c:v>
                </c:pt>
                <c:pt idx="4476">
                  <c:v>-0.81034879822109607</c:v>
                </c:pt>
                <c:pt idx="4477">
                  <c:v>0.88530129686115666</c:v>
                </c:pt>
                <c:pt idx="4478">
                  <c:v>1.2757159057265288</c:v>
                </c:pt>
                <c:pt idx="4479">
                  <c:v>1.4137484406369665</c:v>
                </c:pt>
                <c:pt idx="4480">
                  <c:v>2.5155803198403905</c:v>
                </c:pt>
                <c:pt idx="4481">
                  <c:v>0.49550261795077877</c:v>
                </c:pt>
                <c:pt idx="4482">
                  <c:v>9.1902192456792015E-2</c:v>
                </c:pt>
                <c:pt idx="4483">
                  <c:v>-0.39054696337763212</c:v>
                </c:pt>
                <c:pt idx="4484">
                  <c:v>-0.95886334362721837</c:v>
                </c:pt>
                <c:pt idx="4485">
                  <c:v>-0.23748517454692017</c:v>
                </c:pt>
                <c:pt idx="4486">
                  <c:v>0.54097460717735868</c:v>
                </c:pt>
                <c:pt idx="4487">
                  <c:v>0.12094827741619588</c:v>
                </c:pt>
                <c:pt idx="4488">
                  <c:v>-1.2346395794895306</c:v>
                </c:pt>
                <c:pt idx="4489">
                  <c:v>-0.27163986280181751</c:v>
                </c:pt>
                <c:pt idx="4490">
                  <c:v>-0.67948481490577506</c:v>
                </c:pt>
                <c:pt idx="4491">
                  <c:v>-1.1523261548388313</c:v>
                </c:pt>
                <c:pt idx="4492">
                  <c:v>-0.65350479357575286</c:v>
                </c:pt>
                <c:pt idx="4493">
                  <c:v>1.1499533385456775</c:v>
                </c:pt>
                <c:pt idx="4494">
                  <c:v>-0.89059478719381535</c:v>
                </c:pt>
                <c:pt idx="4495">
                  <c:v>-0.78268017329215267</c:v>
                </c:pt>
                <c:pt idx="4496">
                  <c:v>-1.3674621244500935</c:v>
                </c:pt>
                <c:pt idx="4497">
                  <c:v>0.46267439640017111</c:v>
                </c:pt>
                <c:pt idx="4498">
                  <c:v>-0.87936258314680249</c:v>
                </c:pt>
                <c:pt idx="4499">
                  <c:v>0.3876489732250295</c:v>
                </c:pt>
                <c:pt idx="4500">
                  <c:v>0.77627570858825101</c:v>
                </c:pt>
                <c:pt idx="4501">
                  <c:v>0.63145134870626496</c:v>
                </c:pt>
                <c:pt idx="4502">
                  <c:v>1.875304243095288</c:v>
                </c:pt>
                <c:pt idx="4503">
                  <c:v>-0.91423147801921534</c:v>
                </c:pt>
                <c:pt idx="4504">
                  <c:v>1.2753690823480619</c:v>
                </c:pt>
                <c:pt idx="4505">
                  <c:v>-1.2719336792082239</c:v>
                </c:pt>
                <c:pt idx="4506">
                  <c:v>-1.203890540087289</c:v>
                </c:pt>
                <c:pt idx="4507">
                  <c:v>0.16398243282935396</c:v>
                </c:pt>
                <c:pt idx="4508">
                  <c:v>9.9068901132279064E-2</c:v>
                </c:pt>
                <c:pt idx="4509">
                  <c:v>-0.57261295224479414</c:v>
                </c:pt>
                <c:pt idx="4510">
                  <c:v>-1.0399970674725321</c:v>
                </c:pt>
                <c:pt idx="4511">
                  <c:v>1.6731501720432738</c:v>
                </c:pt>
                <c:pt idx="4512">
                  <c:v>-9.2582798198691391E-2</c:v>
                </c:pt>
                <c:pt idx="4513">
                  <c:v>-1.2440426682383317</c:v>
                </c:pt>
                <c:pt idx="4514">
                  <c:v>-0.32889076828564956</c:v>
                </c:pt>
                <c:pt idx="4515">
                  <c:v>1.0606500664059542</c:v>
                </c:pt>
                <c:pt idx="4516">
                  <c:v>2.3854971909103786</c:v>
                </c:pt>
                <c:pt idx="4517">
                  <c:v>-0.84909756567957728</c:v>
                </c:pt>
                <c:pt idx="4518">
                  <c:v>-0.84577525152272059</c:v>
                </c:pt>
                <c:pt idx="4519">
                  <c:v>1.1977579237014613</c:v>
                </c:pt>
                <c:pt idx="4520">
                  <c:v>-0.4229647146029058</c:v>
                </c:pt>
                <c:pt idx="4521">
                  <c:v>3.1656665562823774E-2</c:v>
                </c:pt>
                <c:pt idx="4522">
                  <c:v>-1.116903250645056</c:v>
                </c:pt>
                <c:pt idx="4523">
                  <c:v>1.1156874496495788</c:v>
                </c:pt>
                <c:pt idx="4524">
                  <c:v>-1.1059958196860287</c:v>
                </c:pt>
                <c:pt idx="4525">
                  <c:v>1.2580082110028552</c:v>
                </c:pt>
                <c:pt idx="4526">
                  <c:v>-1.3672509537806998</c:v>
                </c:pt>
                <c:pt idx="4527">
                  <c:v>1.5416956322898989</c:v>
                </c:pt>
                <c:pt idx="4528">
                  <c:v>-9.0583792202681826E-2</c:v>
                </c:pt>
                <c:pt idx="4529">
                  <c:v>1.5138079917018219</c:v>
                </c:pt>
                <c:pt idx="4530">
                  <c:v>-0.8032949789514654</c:v>
                </c:pt>
                <c:pt idx="4531">
                  <c:v>-0.64919795602698149</c:v>
                </c:pt>
                <c:pt idx="4532">
                  <c:v>1.1397767289672378</c:v>
                </c:pt>
                <c:pt idx="4533">
                  <c:v>-1.3623126663826206</c:v>
                </c:pt>
                <c:pt idx="4534">
                  <c:v>-1.3674621244500935</c:v>
                </c:pt>
                <c:pt idx="4535">
                  <c:v>0.74983718954019818</c:v>
                </c:pt>
                <c:pt idx="4536">
                  <c:v>-0.80404169977735163</c:v>
                </c:pt>
                <c:pt idx="4537">
                  <c:v>-0.99281727584458479</c:v>
                </c:pt>
                <c:pt idx="4538">
                  <c:v>0.28436414572609803</c:v>
                </c:pt>
                <c:pt idx="4539">
                  <c:v>0.17412773570611847</c:v>
                </c:pt>
                <c:pt idx="4540">
                  <c:v>0.49438579143488764</c:v>
                </c:pt>
                <c:pt idx="4541">
                  <c:v>-1.124159168975875</c:v>
                </c:pt>
                <c:pt idx="4542">
                  <c:v>-0.18897812336293174</c:v>
                </c:pt>
                <c:pt idx="4543">
                  <c:v>-0.20491632970806226</c:v>
                </c:pt>
                <c:pt idx="4544">
                  <c:v>-1.1884524625963082</c:v>
                </c:pt>
                <c:pt idx="4545">
                  <c:v>0.28435899490747452</c:v>
                </c:pt>
                <c:pt idx="4546">
                  <c:v>-0.65349199949956893</c:v>
                </c:pt>
                <c:pt idx="4547">
                  <c:v>-0.58028882103054436</c:v>
                </c:pt>
                <c:pt idx="4548">
                  <c:v>2.009413313467324</c:v>
                </c:pt>
                <c:pt idx="4549">
                  <c:v>-0.16610322509479608</c:v>
                </c:pt>
                <c:pt idx="4550">
                  <c:v>1.0826726764568366</c:v>
                </c:pt>
                <c:pt idx="4551">
                  <c:v>-0.64163845897524707</c:v>
                </c:pt>
                <c:pt idx="4552">
                  <c:v>-0.58281703650846661</c:v>
                </c:pt>
                <c:pt idx="4553">
                  <c:v>-1.1511248178131637</c:v>
                </c:pt>
                <c:pt idx="4554">
                  <c:v>-1.0883152339478315</c:v>
                </c:pt>
                <c:pt idx="4555">
                  <c:v>0.12782077939163619</c:v>
                </c:pt>
                <c:pt idx="4556">
                  <c:v>-0.2930417513822629</c:v>
                </c:pt>
                <c:pt idx="4557">
                  <c:v>-1.3674621244500935</c:v>
                </c:pt>
                <c:pt idx="4558">
                  <c:v>1.5544951115091268</c:v>
                </c:pt>
                <c:pt idx="4559">
                  <c:v>1.2870056284839351</c:v>
                </c:pt>
                <c:pt idx="4560">
                  <c:v>2.069281546428722</c:v>
                </c:pt>
                <c:pt idx="4561">
                  <c:v>-1.3674621244500935</c:v>
                </c:pt>
                <c:pt idx="4562">
                  <c:v>-1.2582709667163268</c:v>
                </c:pt>
                <c:pt idx="4563">
                  <c:v>-1.3127726212633812</c:v>
                </c:pt>
                <c:pt idx="4564">
                  <c:v>-1.031479285689217</c:v>
                </c:pt>
                <c:pt idx="4565">
                  <c:v>-1.341782524702342</c:v>
                </c:pt>
                <c:pt idx="4566">
                  <c:v>-0.42251742254723207</c:v>
                </c:pt>
                <c:pt idx="4567">
                  <c:v>-0.80394229833558029</c:v>
                </c:pt>
                <c:pt idx="4568">
                  <c:v>-0.99621861797195888</c:v>
                </c:pt>
                <c:pt idx="4569">
                  <c:v>3.2220248481890638E-2</c:v>
                </c:pt>
                <c:pt idx="4570">
                  <c:v>-1.1335174496890628</c:v>
                </c:pt>
                <c:pt idx="4571">
                  <c:v>-0.40356586574513503</c:v>
                </c:pt>
                <c:pt idx="4572">
                  <c:v>-0.74863771610267427</c:v>
                </c:pt>
                <c:pt idx="4573">
                  <c:v>0.96604819981290124</c:v>
                </c:pt>
                <c:pt idx="4574">
                  <c:v>0.18315644147849022</c:v>
                </c:pt>
                <c:pt idx="4575">
                  <c:v>-0.36958690711050346</c:v>
                </c:pt>
                <c:pt idx="4576">
                  <c:v>-0.38089772045402615</c:v>
                </c:pt>
                <c:pt idx="4577">
                  <c:v>8.507604959233063E-2</c:v>
                </c:pt>
                <c:pt idx="4578">
                  <c:v>-1.1676067892045487</c:v>
                </c:pt>
                <c:pt idx="4579">
                  <c:v>-1.0082848468619934</c:v>
                </c:pt>
                <c:pt idx="4580">
                  <c:v>-1.2455963396719902</c:v>
                </c:pt>
                <c:pt idx="4581">
                  <c:v>-1.3674621244500935</c:v>
                </c:pt>
                <c:pt idx="4582">
                  <c:v>-1.3674621244500935</c:v>
                </c:pt>
                <c:pt idx="4583">
                  <c:v>-2.2567188236037986E-2</c:v>
                </c:pt>
                <c:pt idx="4584">
                  <c:v>-1.0608132254475593</c:v>
                </c:pt>
                <c:pt idx="4585">
                  <c:v>1.3491639744082773</c:v>
                </c:pt>
                <c:pt idx="4586">
                  <c:v>-1.2355358745982643</c:v>
                </c:pt>
                <c:pt idx="4587">
                  <c:v>1.1252492284002447</c:v>
                </c:pt>
                <c:pt idx="4588">
                  <c:v>1.4597202328308994</c:v>
                </c:pt>
                <c:pt idx="4589">
                  <c:v>-0.94092194139695096</c:v>
                </c:pt>
                <c:pt idx="4590">
                  <c:v>-0.16583043483095958</c:v>
                </c:pt>
                <c:pt idx="4591">
                  <c:v>-1.2183526899645476</c:v>
                </c:pt>
                <c:pt idx="4592">
                  <c:v>-0.57188309216592148</c:v>
                </c:pt>
                <c:pt idx="4593">
                  <c:v>-0.98817960893235035</c:v>
                </c:pt>
                <c:pt idx="4594">
                  <c:v>0.20004599286960612</c:v>
                </c:pt>
                <c:pt idx="4595">
                  <c:v>2.1565385304169995</c:v>
                </c:pt>
                <c:pt idx="4596">
                  <c:v>0.31509962142585313</c:v>
                </c:pt>
                <c:pt idx="4597">
                  <c:v>0.21275558935405689</c:v>
                </c:pt>
                <c:pt idx="4598">
                  <c:v>-0.99532895874857819</c:v>
                </c:pt>
                <c:pt idx="4599">
                  <c:v>0.23057925595307546</c:v>
                </c:pt>
                <c:pt idx="4600">
                  <c:v>-1.1703930737973922</c:v>
                </c:pt>
                <c:pt idx="4601">
                  <c:v>0.25305763446289342</c:v>
                </c:pt>
                <c:pt idx="4602">
                  <c:v>-8.8182062512618467E-2</c:v>
                </c:pt>
                <c:pt idx="4603">
                  <c:v>1.9433810228108148</c:v>
                </c:pt>
                <c:pt idx="4604">
                  <c:v>-0.11520738184442313</c:v>
                </c:pt>
                <c:pt idx="4605">
                  <c:v>0.78701170313444213</c:v>
                </c:pt>
                <c:pt idx="4606">
                  <c:v>-0.30927474567370622</c:v>
                </c:pt>
                <c:pt idx="4607">
                  <c:v>-0.77366836837846498</c:v>
                </c:pt>
                <c:pt idx="4608">
                  <c:v>-0.22690693902635961</c:v>
                </c:pt>
                <c:pt idx="4609">
                  <c:v>1.1267875900463467</c:v>
                </c:pt>
                <c:pt idx="4610">
                  <c:v>1.7690727119501906</c:v>
                </c:pt>
                <c:pt idx="4611">
                  <c:v>-0.73377711974282545</c:v>
                </c:pt>
                <c:pt idx="4612">
                  <c:v>-1.1993988798814166</c:v>
                </c:pt>
                <c:pt idx="4613">
                  <c:v>-1.0036502690075577</c:v>
                </c:pt>
                <c:pt idx="4614">
                  <c:v>-0.25443621708447878</c:v>
                </c:pt>
                <c:pt idx="4615">
                  <c:v>-0.55510564825537889</c:v>
                </c:pt>
                <c:pt idx="4616">
                  <c:v>-1.1814415228534703</c:v>
                </c:pt>
                <c:pt idx="4617">
                  <c:v>0.53756864445752284</c:v>
                </c:pt>
                <c:pt idx="4618">
                  <c:v>1.0842442708172815</c:v>
                </c:pt>
                <c:pt idx="4619">
                  <c:v>-0.89222008213896109</c:v>
                </c:pt>
                <c:pt idx="4620">
                  <c:v>0.93169155917789881</c:v>
                </c:pt>
                <c:pt idx="4621">
                  <c:v>-0.57137416763306537</c:v>
                </c:pt>
                <c:pt idx="4622">
                  <c:v>1.1667372299463825</c:v>
                </c:pt>
                <c:pt idx="4623">
                  <c:v>0.29128517112359603</c:v>
                </c:pt>
                <c:pt idx="4624">
                  <c:v>-0.30257353054882813</c:v>
                </c:pt>
                <c:pt idx="4625">
                  <c:v>-1.3071434158893711</c:v>
                </c:pt>
                <c:pt idx="4626">
                  <c:v>-0.99995253585019406</c:v>
                </c:pt>
                <c:pt idx="4627">
                  <c:v>-0.92686615308508724</c:v>
                </c:pt>
                <c:pt idx="4628">
                  <c:v>0.13524049682508896</c:v>
                </c:pt>
                <c:pt idx="4629">
                  <c:v>0.39957332001322043</c:v>
                </c:pt>
                <c:pt idx="4630">
                  <c:v>-0.49752099973115171</c:v>
                </c:pt>
                <c:pt idx="4631">
                  <c:v>-1.1348028717744136</c:v>
                </c:pt>
                <c:pt idx="4632">
                  <c:v>-0.12566305600412209</c:v>
                </c:pt>
                <c:pt idx="4633">
                  <c:v>-0.62791456393517908</c:v>
                </c:pt>
                <c:pt idx="4634">
                  <c:v>1.7521187203727376E-2</c:v>
                </c:pt>
                <c:pt idx="4635">
                  <c:v>-0.76009555257941486</c:v>
                </c:pt>
                <c:pt idx="4636">
                  <c:v>-1.3423716540027313</c:v>
                </c:pt>
                <c:pt idx="4637">
                  <c:v>1.2070068839969148</c:v>
                </c:pt>
                <c:pt idx="4638">
                  <c:v>-0.79966939768269041</c:v>
                </c:pt>
                <c:pt idx="4639">
                  <c:v>2.1425590932713727</c:v>
                </c:pt>
                <c:pt idx="4640">
                  <c:v>1.5735732169218259</c:v>
                </c:pt>
                <c:pt idx="4641">
                  <c:v>3.3790877893078761E-2</c:v>
                </c:pt>
                <c:pt idx="4642">
                  <c:v>-0.47249691301469526</c:v>
                </c:pt>
                <c:pt idx="4643">
                  <c:v>0.54839464828015372</c:v>
                </c:pt>
                <c:pt idx="4644">
                  <c:v>-1.2599066025749122</c:v>
                </c:pt>
                <c:pt idx="4645">
                  <c:v>6.9274505771586031E-2</c:v>
                </c:pt>
                <c:pt idx="4646">
                  <c:v>1.1918594629649306</c:v>
                </c:pt>
                <c:pt idx="4647">
                  <c:v>-0.3725468921229374</c:v>
                </c:pt>
                <c:pt idx="4648">
                  <c:v>-1.1313915526463512</c:v>
                </c:pt>
                <c:pt idx="4649">
                  <c:v>1.4214981455867954</c:v>
                </c:pt>
                <c:pt idx="4650">
                  <c:v>-1.160467119327806</c:v>
                </c:pt>
                <c:pt idx="4651">
                  <c:v>-1.3674621244500935</c:v>
                </c:pt>
                <c:pt idx="4652">
                  <c:v>-0.91150354402365552</c:v>
                </c:pt>
                <c:pt idx="4653">
                  <c:v>1.05075379036108</c:v>
                </c:pt>
                <c:pt idx="4654">
                  <c:v>1.994352062342698</c:v>
                </c:pt>
                <c:pt idx="4655">
                  <c:v>-1.2893235323830687</c:v>
                </c:pt>
                <c:pt idx="4656">
                  <c:v>-1.0473467483705619</c:v>
                </c:pt>
                <c:pt idx="4657">
                  <c:v>-0.37341708195597834</c:v>
                </c:pt>
                <c:pt idx="4658">
                  <c:v>-0.27695903685465728</c:v>
                </c:pt>
                <c:pt idx="4659">
                  <c:v>0.9464627157784038</c:v>
                </c:pt>
                <c:pt idx="4660">
                  <c:v>0.66562031095739205</c:v>
                </c:pt>
                <c:pt idx="4661">
                  <c:v>-1.098124436293882</c:v>
                </c:pt>
                <c:pt idx="4662">
                  <c:v>0.89020749039358205</c:v>
                </c:pt>
                <c:pt idx="4663">
                  <c:v>0.27899524832240924</c:v>
                </c:pt>
                <c:pt idx="4664">
                  <c:v>1.2510807647741815</c:v>
                </c:pt>
                <c:pt idx="4665">
                  <c:v>0.5293628121525541</c:v>
                </c:pt>
                <c:pt idx="4666">
                  <c:v>-0.60420377310247619</c:v>
                </c:pt>
                <c:pt idx="4667">
                  <c:v>0.49010015979956173</c:v>
                </c:pt>
                <c:pt idx="4668">
                  <c:v>0.73540693463949658</c:v>
                </c:pt>
                <c:pt idx="4669">
                  <c:v>-0.66234950846142349</c:v>
                </c:pt>
                <c:pt idx="4670">
                  <c:v>-7.6569667051893539E-2</c:v>
                </c:pt>
                <c:pt idx="4671">
                  <c:v>-0.44909619811648144</c:v>
                </c:pt>
                <c:pt idx="4672">
                  <c:v>-0.26825818962432602</c:v>
                </c:pt>
                <c:pt idx="4673">
                  <c:v>4.509741006711105E-2</c:v>
                </c:pt>
                <c:pt idx="4674">
                  <c:v>2.4319566980833311</c:v>
                </c:pt>
                <c:pt idx="4675">
                  <c:v>-1.1303664274707461</c:v>
                </c:pt>
                <c:pt idx="4676">
                  <c:v>-1.0883152339478315</c:v>
                </c:pt>
                <c:pt idx="4677">
                  <c:v>-0.54581016344523603</c:v>
                </c:pt>
                <c:pt idx="4678">
                  <c:v>-1.0199055773046153E-2</c:v>
                </c:pt>
                <c:pt idx="4679">
                  <c:v>1.3719559950001194</c:v>
                </c:pt>
                <c:pt idx="4680">
                  <c:v>-1.1901448728601418</c:v>
                </c:pt>
                <c:pt idx="4681">
                  <c:v>0.33369757106844755</c:v>
                </c:pt>
                <c:pt idx="4682">
                  <c:v>-1.0158094796709589</c:v>
                </c:pt>
                <c:pt idx="4683">
                  <c:v>-0.55451053871123779</c:v>
                </c:pt>
                <c:pt idx="4684">
                  <c:v>0.95420857868085385</c:v>
                </c:pt>
                <c:pt idx="4685">
                  <c:v>1.6219318645350413</c:v>
                </c:pt>
                <c:pt idx="4686">
                  <c:v>0.52708815267780129</c:v>
                </c:pt>
                <c:pt idx="4687">
                  <c:v>-1.2304412219274303</c:v>
                </c:pt>
                <c:pt idx="4688">
                  <c:v>-0.65692809625063364</c:v>
                </c:pt>
                <c:pt idx="4689">
                  <c:v>0.94187975849473493</c:v>
                </c:pt>
                <c:pt idx="4690">
                  <c:v>1.7048221110176778</c:v>
                </c:pt>
                <c:pt idx="4691">
                  <c:v>-0.90015662076560943</c:v>
                </c:pt>
                <c:pt idx="4692">
                  <c:v>-0.25983648676831295</c:v>
                </c:pt>
                <c:pt idx="4693">
                  <c:v>0.22929733934071317</c:v>
                </c:pt>
                <c:pt idx="4694">
                  <c:v>-1.0322154685458691</c:v>
                </c:pt>
                <c:pt idx="4695">
                  <c:v>-1.0255870286745026</c:v>
                </c:pt>
                <c:pt idx="4696">
                  <c:v>-0.17483772794213756</c:v>
                </c:pt>
                <c:pt idx="4697">
                  <c:v>-0.58881701536957831</c:v>
                </c:pt>
                <c:pt idx="4698">
                  <c:v>0.84686234503377689</c:v>
                </c:pt>
                <c:pt idx="4699">
                  <c:v>0.76868788701004742</c:v>
                </c:pt>
                <c:pt idx="4700">
                  <c:v>5.1861119698946412E-2</c:v>
                </c:pt>
                <c:pt idx="4701">
                  <c:v>1.5484983631192584</c:v>
                </c:pt>
                <c:pt idx="4702">
                  <c:v>0.38043690078770936</c:v>
                </c:pt>
                <c:pt idx="4703">
                  <c:v>-1.0583196401945629</c:v>
                </c:pt>
                <c:pt idx="4704">
                  <c:v>-0.7893593767608198</c:v>
                </c:pt>
                <c:pt idx="4705">
                  <c:v>-0.21864942967292425</c:v>
                </c:pt>
                <c:pt idx="4706">
                  <c:v>0.79967181777152252</c:v>
                </c:pt>
                <c:pt idx="4707">
                  <c:v>0.34264104102895404</c:v>
                </c:pt>
                <c:pt idx="4708">
                  <c:v>1.2824294333914621</c:v>
                </c:pt>
                <c:pt idx="4709">
                  <c:v>-1.0899847889803347</c:v>
                </c:pt>
                <c:pt idx="4710">
                  <c:v>-0.72642718383691651</c:v>
                </c:pt>
                <c:pt idx="4711">
                  <c:v>0.60700327709039981</c:v>
                </c:pt>
                <c:pt idx="4712">
                  <c:v>0.21396936227827942</c:v>
                </c:pt>
                <c:pt idx="4713">
                  <c:v>-0.89604332892986915</c:v>
                </c:pt>
                <c:pt idx="4714">
                  <c:v>-0.66017553862031486</c:v>
                </c:pt>
                <c:pt idx="4715">
                  <c:v>-1.1881378287877833</c:v>
                </c:pt>
                <c:pt idx="4716">
                  <c:v>0.68561613944985855</c:v>
                </c:pt>
                <c:pt idx="4717">
                  <c:v>0.42603937418854509</c:v>
                </c:pt>
                <c:pt idx="4718">
                  <c:v>0.26676392102304625</c:v>
                </c:pt>
                <c:pt idx="4719">
                  <c:v>0.20877894857494264</c:v>
                </c:pt>
                <c:pt idx="4720">
                  <c:v>-1.3373123465064083</c:v>
                </c:pt>
                <c:pt idx="4721">
                  <c:v>-0.32947768758392987</c:v>
                </c:pt>
                <c:pt idx="4722">
                  <c:v>2.0662518562416601</c:v>
                </c:pt>
                <c:pt idx="4723">
                  <c:v>-0.13897666662052463</c:v>
                </c:pt>
                <c:pt idx="4724">
                  <c:v>1.5277991984266313</c:v>
                </c:pt>
                <c:pt idx="4725">
                  <c:v>-0.8350596243181333</c:v>
                </c:pt>
                <c:pt idx="4726">
                  <c:v>1.7782979949412872</c:v>
                </c:pt>
                <c:pt idx="4727">
                  <c:v>0.85132349262034213</c:v>
                </c:pt>
                <c:pt idx="4728">
                  <c:v>-0.9759591075925651</c:v>
                </c:pt>
                <c:pt idx="4729">
                  <c:v>-0.55236147109981115</c:v>
                </c:pt>
                <c:pt idx="4730">
                  <c:v>1.4441450114455545</c:v>
                </c:pt>
                <c:pt idx="4731">
                  <c:v>1.2692839284961071</c:v>
                </c:pt>
                <c:pt idx="4732">
                  <c:v>5.1723514464722689E-2</c:v>
                </c:pt>
                <c:pt idx="4733">
                  <c:v>-1.3029251948860434</c:v>
                </c:pt>
                <c:pt idx="4734">
                  <c:v>-0.92308393640898567</c:v>
                </c:pt>
                <c:pt idx="4735">
                  <c:v>-0.56236614851097078</c:v>
                </c:pt>
                <c:pt idx="4736">
                  <c:v>1.004559063408015</c:v>
                </c:pt>
                <c:pt idx="4737">
                  <c:v>1.9897042515341958</c:v>
                </c:pt>
                <c:pt idx="4738">
                  <c:v>1.507622593484554</c:v>
                </c:pt>
                <c:pt idx="4739">
                  <c:v>-1.2845303108517385</c:v>
                </c:pt>
                <c:pt idx="4740">
                  <c:v>1.3657259397254362</c:v>
                </c:pt>
                <c:pt idx="4741">
                  <c:v>0.67323492835531362</c:v>
                </c:pt>
                <c:pt idx="4742">
                  <c:v>-0.59899758065431874</c:v>
                </c:pt>
                <c:pt idx="4743">
                  <c:v>0.83498159581683473</c:v>
                </c:pt>
                <c:pt idx="4744">
                  <c:v>-0.91792597580521906</c:v>
                </c:pt>
                <c:pt idx="4745">
                  <c:v>-0.92053559256013773</c:v>
                </c:pt>
                <c:pt idx="4746">
                  <c:v>0.94574114057539871</c:v>
                </c:pt>
                <c:pt idx="4747">
                  <c:v>0.53009264111161136</c:v>
                </c:pt>
                <c:pt idx="4748">
                  <c:v>-1.1981935577543998</c:v>
                </c:pt>
                <c:pt idx="4749">
                  <c:v>-1.1490800280305309</c:v>
                </c:pt>
                <c:pt idx="4750">
                  <c:v>-1.3674621244500935</c:v>
                </c:pt>
                <c:pt idx="4751">
                  <c:v>-0.51195186658281777</c:v>
                </c:pt>
                <c:pt idx="4752">
                  <c:v>-4.4762689660626468E-3</c:v>
                </c:pt>
                <c:pt idx="4753">
                  <c:v>1.3581906513082878</c:v>
                </c:pt>
                <c:pt idx="4754">
                  <c:v>-1.209114896019426</c:v>
                </c:pt>
                <c:pt idx="4755">
                  <c:v>-1.3674621244500935</c:v>
                </c:pt>
                <c:pt idx="4756">
                  <c:v>-1.3674621244500935</c:v>
                </c:pt>
                <c:pt idx="4757">
                  <c:v>0.7406941478467497</c:v>
                </c:pt>
                <c:pt idx="4758">
                  <c:v>-0.20207147449636981</c:v>
                </c:pt>
                <c:pt idx="4759">
                  <c:v>-0.44899844100363928</c:v>
                </c:pt>
                <c:pt idx="4760">
                  <c:v>0.58018928057147945</c:v>
                </c:pt>
                <c:pt idx="4761">
                  <c:v>1.1658311373694645</c:v>
                </c:pt>
                <c:pt idx="4762">
                  <c:v>-0.11756028725404984</c:v>
                </c:pt>
                <c:pt idx="4763">
                  <c:v>-0.64764651084229707</c:v>
                </c:pt>
                <c:pt idx="4764">
                  <c:v>-1.1558460902231988</c:v>
                </c:pt>
                <c:pt idx="4765">
                  <c:v>0.35481123705020051</c:v>
                </c:pt>
                <c:pt idx="4766">
                  <c:v>-0.38900504438358396</c:v>
                </c:pt>
                <c:pt idx="4767">
                  <c:v>-1.100758884417061</c:v>
                </c:pt>
                <c:pt idx="4768">
                  <c:v>0.21517657560224335</c:v>
                </c:pt>
                <c:pt idx="4769">
                  <c:v>-1.0052687807702068</c:v>
                </c:pt>
                <c:pt idx="4770">
                  <c:v>-0.96174279412910524</c:v>
                </c:pt>
                <c:pt idx="4771">
                  <c:v>0.7812627461816839</c:v>
                </c:pt>
                <c:pt idx="4772">
                  <c:v>1.6547952253788365</c:v>
                </c:pt>
                <c:pt idx="4773">
                  <c:v>0.59609225899617657</c:v>
                </c:pt>
                <c:pt idx="4774">
                  <c:v>6.1309068663149238E-2</c:v>
                </c:pt>
                <c:pt idx="4775">
                  <c:v>0.93232087338586422</c:v>
                </c:pt>
                <c:pt idx="4776">
                  <c:v>1.4567516520756474</c:v>
                </c:pt>
                <c:pt idx="4777">
                  <c:v>-0.42835223396718142</c:v>
                </c:pt>
                <c:pt idx="4778">
                  <c:v>1.3623180824960861</c:v>
                </c:pt>
                <c:pt idx="4779">
                  <c:v>0.41482542009809364</c:v>
                </c:pt>
                <c:pt idx="4780">
                  <c:v>0.6904255178427624</c:v>
                </c:pt>
                <c:pt idx="4781">
                  <c:v>4.6488610045160146E-2</c:v>
                </c:pt>
                <c:pt idx="4782">
                  <c:v>2.8753025465252118</c:v>
                </c:pt>
                <c:pt idx="4783">
                  <c:v>1.1577949059227879</c:v>
                </c:pt>
                <c:pt idx="4784">
                  <c:v>0.43384681778749157</c:v>
                </c:pt>
                <c:pt idx="4785">
                  <c:v>1.3825775858596492</c:v>
                </c:pt>
                <c:pt idx="4786">
                  <c:v>-0.8197778323087952</c:v>
                </c:pt>
                <c:pt idx="4787">
                  <c:v>-0.13214519169274419</c:v>
                </c:pt>
                <c:pt idx="4788">
                  <c:v>-1.3672798242277417</c:v>
                </c:pt>
                <c:pt idx="4789">
                  <c:v>0.21637849905482739</c:v>
                </c:pt>
                <c:pt idx="4790">
                  <c:v>-0.70438308782377435</c:v>
                </c:pt>
                <c:pt idx="4791">
                  <c:v>-0.69640792220987924</c:v>
                </c:pt>
                <c:pt idx="4792">
                  <c:v>1.6126332911633361</c:v>
                </c:pt>
                <c:pt idx="4793">
                  <c:v>-1.0484128315812669</c:v>
                </c:pt>
                <c:pt idx="4794">
                  <c:v>-1.367324774851673</c:v>
                </c:pt>
                <c:pt idx="4795">
                  <c:v>1.0999234007035876</c:v>
                </c:pt>
                <c:pt idx="4796">
                  <c:v>-1.0838642288226243</c:v>
                </c:pt>
                <c:pt idx="4797">
                  <c:v>-0.88742247365432647</c:v>
                </c:pt>
                <c:pt idx="4798">
                  <c:v>-0.72529860389140222</c:v>
                </c:pt>
                <c:pt idx="4799">
                  <c:v>-0.91053072475717645</c:v>
                </c:pt>
                <c:pt idx="4800">
                  <c:v>-0.50765643454554188</c:v>
                </c:pt>
                <c:pt idx="4801">
                  <c:v>1.1341087823093838</c:v>
                </c:pt>
                <c:pt idx="4802">
                  <c:v>-1.0297188756243525</c:v>
                </c:pt>
                <c:pt idx="4803">
                  <c:v>0.88267130307837316</c:v>
                </c:pt>
                <c:pt idx="4804">
                  <c:v>-0.41142341139686617</c:v>
                </c:pt>
                <c:pt idx="4805">
                  <c:v>-0.22167857202105745</c:v>
                </c:pt>
                <c:pt idx="4806">
                  <c:v>0.49739906707291848</c:v>
                </c:pt>
                <c:pt idx="4807">
                  <c:v>0.39356201000734842</c:v>
                </c:pt>
                <c:pt idx="4808">
                  <c:v>-1.0270921369934611</c:v>
                </c:pt>
                <c:pt idx="4809">
                  <c:v>-1.2352190037001753</c:v>
                </c:pt>
                <c:pt idx="4810">
                  <c:v>-0.11108659574093092</c:v>
                </c:pt>
                <c:pt idx="4811">
                  <c:v>0.72878259841531701</c:v>
                </c:pt>
                <c:pt idx="4812">
                  <c:v>-0.59585583006182696</c:v>
                </c:pt>
                <c:pt idx="4813">
                  <c:v>-1.2826491371843793</c:v>
                </c:pt>
                <c:pt idx="4814">
                  <c:v>-0.62082873274731443</c:v>
                </c:pt>
                <c:pt idx="4815">
                  <c:v>-0.1395645300845382</c:v>
                </c:pt>
                <c:pt idx="4816">
                  <c:v>-0.42101213349246136</c:v>
                </c:pt>
                <c:pt idx="4817">
                  <c:v>1.0173836671625178</c:v>
                </c:pt>
                <c:pt idx="4818">
                  <c:v>-0.18240835367432209</c:v>
                </c:pt>
                <c:pt idx="4819">
                  <c:v>-1.1059504570595045</c:v>
                </c:pt>
                <c:pt idx="4820">
                  <c:v>-0.65682178752935716</c:v>
                </c:pt>
                <c:pt idx="4821">
                  <c:v>3.5405085776790662E-2</c:v>
                </c:pt>
                <c:pt idx="4822">
                  <c:v>1.7353833821638227</c:v>
                </c:pt>
                <c:pt idx="4823">
                  <c:v>1.3047493354517492</c:v>
                </c:pt>
                <c:pt idx="4824">
                  <c:v>-1.0827739846590483</c:v>
                </c:pt>
                <c:pt idx="4825">
                  <c:v>0.34174305467075328</c:v>
                </c:pt>
                <c:pt idx="4826">
                  <c:v>0.59906934022043923</c:v>
                </c:pt>
                <c:pt idx="4827">
                  <c:v>0.67090233751457817</c:v>
                </c:pt>
                <c:pt idx="4828">
                  <c:v>-0.55848091119894572</c:v>
                </c:pt>
                <c:pt idx="4829">
                  <c:v>-0.38204185125862233</c:v>
                </c:pt>
                <c:pt idx="4830">
                  <c:v>-0.33330163844906774</c:v>
                </c:pt>
                <c:pt idx="4831">
                  <c:v>1.1776382344031848</c:v>
                </c:pt>
                <c:pt idx="4832">
                  <c:v>-0.26477569635306575</c:v>
                </c:pt>
                <c:pt idx="4833">
                  <c:v>2.4932477364640313</c:v>
                </c:pt>
                <c:pt idx="4834">
                  <c:v>0.10606846421226802</c:v>
                </c:pt>
                <c:pt idx="4835">
                  <c:v>-1.306016430901124</c:v>
                </c:pt>
                <c:pt idx="4836">
                  <c:v>0.45726576347873837</c:v>
                </c:pt>
                <c:pt idx="4837">
                  <c:v>-1.156286354384962</c:v>
                </c:pt>
                <c:pt idx="4838">
                  <c:v>2.4149270174393256</c:v>
                </c:pt>
                <c:pt idx="4839">
                  <c:v>0.90350905145618821</c:v>
                </c:pt>
                <c:pt idx="4840">
                  <c:v>0.24166514172892589</c:v>
                </c:pt>
                <c:pt idx="4841">
                  <c:v>-1.1243698164978904</c:v>
                </c:pt>
                <c:pt idx="4842">
                  <c:v>-9.109626748029831E-2</c:v>
                </c:pt>
                <c:pt idx="4843">
                  <c:v>-1.1126053866235686</c:v>
                </c:pt>
                <c:pt idx="4844">
                  <c:v>-1.367264137890281</c:v>
                </c:pt>
                <c:pt idx="4845">
                  <c:v>-0.55817050892661535</c:v>
                </c:pt>
                <c:pt idx="4846">
                  <c:v>1.0065909591734004</c:v>
                </c:pt>
                <c:pt idx="4847">
                  <c:v>1.2944633563524386</c:v>
                </c:pt>
                <c:pt idx="4848">
                  <c:v>-1.3109754140778473</c:v>
                </c:pt>
                <c:pt idx="4849">
                  <c:v>-3.5513698529503812E-2</c:v>
                </c:pt>
                <c:pt idx="4850">
                  <c:v>0.463143317658474</c:v>
                </c:pt>
                <c:pt idx="4851">
                  <c:v>-1.1454350536258446</c:v>
                </c:pt>
                <c:pt idx="4852">
                  <c:v>-0.14165925162687701</c:v>
                </c:pt>
                <c:pt idx="4853">
                  <c:v>-1.3429267842865928</c:v>
                </c:pt>
                <c:pt idx="4854">
                  <c:v>0.13794755835933012</c:v>
                </c:pt>
                <c:pt idx="4855">
                  <c:v>-0.53036941726528941</c:v>
                </c:pt>
                <c:pt idx="4856">
                  <c:v>1.2989840539756263</c:v>
                </c:pt>
                <c:pt idx="4857">
                  <c:v>-0.60249998427464346</c:v>
                </c:pt>
                <c:pt idx="4858">
                  <c:v>-0.75007363480901812</c:v>
                </c:pt>
                <c:pt idx="4859">
                  <c:v>-1.3649181347584289</c:v>
                </c:pt>
                <c:pt idx="4860">
                  <c:v>-1.112574599340765</c:v>
                </c:pt>
                <c:pt idx="4861">
                  <c:v>0.99824438105796531</c:v>
                </c:pt>
                <c:pt idx="4862">
                  <c:v>-1.2419260206971727</c:v>
                </c:pt>
                <c:pt idx="4863">
                  <c:v>-1.3041661421216704</c:v>
                </c:pt>
                <c:pt idx="4864">
                  <c:v>-0.59765203925503863</c:v>
                </c:pt>
                <c:pt idx="4865">
                  <c:v>-0.11210770678494562</c:v>
                </c:pt>
                <c:pt idx="4866">
                  <c:v>0.55958180566202553</c:v>
                </c:pt>
                <c:pt idx="4867">
                  <c:v>-1.2501666962085414</c:v>
                </c:pt>
                <c:pt idx="4868">
                  <c:v>1.2771697378162163</c:v>
                </c:pt>
                <c:pt idx="4869">
                  <c:v>-1.0091670715552812</c:v>
                </c:pt>
                <c:pt idx="4870">
                  <c:v>-1.2661961467236962</c:v>
                </c:pt>
                <c:pt idx="4871">
                  <c:v>1.0816843601812196</c:v>
                </c:pt>
                <c:pt idx="4872">
                  <c:v>-0.18752399012084586</c:v>
                </c:pt>
                <c:pt idx="4873">
                  <c:v>-3.4832865462089628E-2</c:v>
                </c:pt>
                <c:pt idx="4874">
                  <c:v>-0.58474776563399711</c:v>
                </c:pt>
                <c:pt idx="4875">
                  <c:v>-0.70442769884870338</c:v>
                </c:pt>
                <c:pt idx="4876">
                  <c:v>0.62293023845383821</c:v>
                </c:pt>
                <c:pt idx="4877">
                  <c:v>-0.21336998241151134</c:v>
                </c:pt>
                <c:pt idx="4878">
                  <c:v>1.2841176625486388</c:v>
                </c:pt>
                <c:pt idx="4879">
                  <c:v>1.0071999029241683</c:v>
                </c:pt>
                <c:pt idx="4880">
                  <c:v>0.26609603948102145</c:v>
                </c:pt>
                <c:pt idx="4881">
                  <c:v>-3.995510687459089E-2</c:v>
                </c:pt>
                <c:pt idx="4882">
                  <c:v>-1.178732169935848</c:v>
                </c:pt>
                <c:pt idx="4883">
                  <c:v>-0.50114864902566203</c:v>
                </c:pt>
                <c:pt idx="4884">
                  <c:v>0.6877373439590071</c:v>
                </c:pt>
                <c:pt idx="4885">
                  <c:v>2.1891871265785579</c:v>
                </c:pt>
                <c:pt idx="4886">
                  <c:v>0.44626265846437579</c:v>
                </c:pt>
                <c:pt idx="4887">
                  <c:v>-0.6810603866233027</c:v>
                </c:pt>
                <c:pt idx="4888">
                  <c:v>1.3761398788355388</c:v>
                </c:pt>
                <c:pt idx="4889">
                  <c:v>0.42908542721717885</c:v>
                </c:pt>
                <c:pt idx="4890">
                  <c:v>1.2095403534875715</c:v>
                </c:pt>
                <c:pt idx="4891">
                  <c:v>-1.0904878441666752</c:v>
                </c:pt>
                <c:pt idx="4892">
                  <c:v>-0.30830792811592317</c:v>
                </c:pt>
                <c:pt idx="4893">
                  <c:v>2.0535783836421673</c:v>
                </c:pt>
                <c:pt idx="4894">
                  <c:v>-1.167527725047949</c:v>
                </c:pt>
                <c:pt idx="4895">
                  <c:v>-0.29131734397134545</c:v>
                </c:pt>
                <c:pt idx="4896">
                  <c:v>-0.53601866737489989</c:v>
                </c:pt>
                <c:pt idx="4897">
                  <c:v>-1.2554933931724794</c:v>
                </c:pt>
                <c:pt idx="4898">
                  <c:v>-0.73673125318044652</c:v>
                </c:pt>
                <c:pt idx="4899">
                  <c:v>-0.40902845264361498</c:v>
                </c:pt>
                <c:pt idx="4900">
                  <c:v>-0.43348220706689627</c:v>
                </c:pt>
                <c:pt idx="4901">
                  <c:v>-1.3304965418638925</c:v>
                </c:pt>
                <c:pt idx="4902">
                  <c:v>0.60258739678737561</c:v>
                </c:pt>
                <c:pt idx="4903">
                  <c:v>-1.2535394815910383</c:v>
                </c:pt>
                <c:pt idx="4904">
                  <c:v>0.92532610305540852</c:v>
                </c:pt>
                <c:pt idx="4905">
                  <c:v>-1.3674621244500935</c:v>
                </c:pt>
                <c:pt idx="4906">
                  <c:v>-1.130370953053784</c:v>
                </c:pt>
                <c:pt idx="4907">
                  <c:v>0.82624014829334691</c:v>
                </c:pt>
                <c:pt idx="4908">
                  <c:v>1.9893619215027567</c:v>
                </c:pt>
                <c:pt idx="4909">
                  <c:v>0.2221884260722633</c:v>
                </c:pt>
                <c:pt idx="4910">
                  <c:v>4.6774780718910863E-2</c:v>
                </c:pt>
                <c:pt idx="4911">
                  <c:v>1.0294030677578296</c:v>
                </c:pt>
                <c:pt idx="4912">
                  <c:v>-1.3142489527309913</c:v>
                </c:pt>
                <c:pt idx="4913">
                  <c:v>-0.53149051401851877</c:v>
                </c:pt>
                <c:pt idx="4914">
                  <c:v>1.6513272996476533</c:v>
                </c:pt>
                <c:pt idx="4915">
                  <c:v>-0.72453951820294127</c:v>
                </c:pt>
                <c:pt idx="4916">
                  <c:v>-0.17747556081734706</c:v>
                </c:pt>
                <c:pt idx="4917">
                  <c:v>1.0743277203238715</c:v>
                </c:pt>
                <c:pt idx="4918">
                  <c:v>0.9855825609829455</c:v>
                </c:pt>
                <c:pt idx="4919">
                  <c:v>-0.21397798364246068</c:v>
                </c:pt>
                <c:pt idx="4920">
                  <c:v>0.66847468106587404</c:v>
                </c:pt>
                <c:pt idx="4921">
                  <c:v>1.1868156958360252</c:v>
                </c:pt>
                <c:pt idx="4922">
                  <c:v>-1.3674621244500935</c:v>
                </c:pt>
                <c:pt idx="4923">
                  <c:v>1.2394237529932361</c:v>
                </c:pt>
                <c:pt idx="4924">
                  <c:v>-1.3674621244500935</c:v>
                </c:pt>
                <c:pt idx="4925">
                  <c:v>2.5695198732120135</c:v>
                </c:pt>
                <c:pt idx="4926">
                  <c:v>0.58852329124332103</c:v>
                </c:pt>
                <c:pt idx="4927">
                  <c:v>0.15151278657093553</c:v>
                </c:pt>
                <c:pt idx="4928">
                  <c:v>2.2900293800560685</c:v>
                </c:pt>
                <c:pt idx="4929">
                  <c:v>-0.48970238053031218</c:v>
                </c:pt>
                <c:pt idx="4930">
                  <c:v>-0.29599942038730997</c:v>
                </c:pt>
                <c:pt idx="4931">
                  <c:v>-1.3673085655852744</c:v>
                </c:pt>
                <c:pt idx="4932">
                  <c:v>0.18624933332167493</c:v>
                </c:pt>
                <c:pt idx="4933">
                  <c:v>0.32705055849217146</c:v>
                </c:pt>
                <c:pt idx="4934">
                  <c:v>-1.367301184476118</c:v>
                </c:pt>
                <c:pt idx="4935">
                  <c:v>-0.38561486563973352</c:v>
                </c:pt>
                <c:pt idx="4936">
                  <c:v>0.20747964045686998</c:v>
                </c:pt>
                <c:pt idx="4937">
                  <c:v>-0.99876729001994324</c:v>
                </c:pt>
                <c:pt idx="4938">
                  <c:v>-0.46453436361331907</c:v>
                </c:pt>
                <c:pt idx="4939">
                  <c:v>-0.38991274963376582</c:v>
                </c:pt>
                <c:pt idx="4940">
                  <c:v>-0.48814645120216221</c:v>
                </c:pt>
                <c:pt idx="4941">
                  <c:v>0.53674688429221018</c:v>
                </c:pt>
                <c:pt idx="4942">
                  <c:v>0.98897970903621635</c:v>
                </c:pt>
                <c:pt idx="4943">
                  <c:v>-0.30949918820956263</c:v>
                </c:pt>
                <c:pt idx="4944">
                  <c:v>1.4208311447086275</c:v>
                </c:pt>
                <c:pt idx="4945">
                  <c:v>1.4429830908970018</c:v>
                </c:pt>
                <c:pt idx="4946">
                  <c:v>-0.60892761539717799</c:v>
                </c:pt>
                <c:pt idx="4947">
                  <c:v>0.53907955089121196</c:v>
                </c:pt>
                <c:pt idx="4948">
                  <c:v>-1.3674621244500935</c:v>
                </c:pt>
                <c:pt idx="4949">
                  <c:v>-0.52060915673413055</c:v>
                </c:pt>
                <c:pt idx="4950">
                  <c:v>0.88850347751268655</c:v>
                </c:pt>
                <c:pt idx="4951">
                  <c:v>-0.22727467149025829</c:v>
                </c:pt>
                <c:pt idx="4952">
                  <c:v>1.6822439557065392</c:v>
                </c:pt>
                <c:pt idx="4953">
                  <c:v>-0.63938194514285585</c:v>
                </c:pt>
                <c:pt idx="4954">
                  <c:v>-0.19173390585472594</c:v>
                </c:pt>
                <c:pt idx="4955">
                  <c:v>0.3008641550356278</c:v>
                </c:pt>
                <c:pt idx="4956">
                  <c:v>-0.71008350284711363</c:v>
                </c:pt>
                <c:pt idx="4957">
                  <c:v>1.0602729132526987</c:v>
                </c:pt>
                <c:pt idx="4958">
                  <c:v>0.97166222159597948</c:v>
                </c:pt>
                <c:pt idx="4959">
                  <c:v>0.18513762266455913</c:v>
                </c:pt>
                <c:pt idx="4960">
                  <c:v>0.98318909501103735</c:v>
                </c:pt>
                <c:pt idx="4961">
                  <c:v>2.6080968967807974</c:v>
                </c:pt>
                <c:pt idx="4962">
                  <c:v>0.30765814951606535</c:v>
                </c:pt>
                <c:pt idx="4963">
                  <c:v>2.5946823677928742E-2</c:v>
                </c:pt>
                <c:pt idx="4964">
                  <c:v>0.77381212297053326</c:v>
                </c:pt>
                <c:pt idx="4965">
                  <c:v>-0.91932959827982708</c:v>
                </c:pt>
                <c:pt idx="4966">
                  <c:v>0.60056324304828312</c:v>
                </c:pt>
                <c:pt idx="4967">
                  <c:v>1.3409574090950291</c:v>
                </c:pt>
                <c:pt idx="4968">
                  <c:v>-0.33607087530860186</c:v>
                </c:pt>
                <c:pt idx="4969">
                  <c:v>1.2743733443702123</c:v>
                </c:pt>
                <c:pt idx="4970">
                  <c:v>-0.73929888709103297</c:v>
                </c:pt>
                <c:pt idx="4971">
                  <c:v>1.2976449755894306</c:v>
                </c:pt>
                <c:pt idx="4972">
                  <c:v>0.79152945166808952</c:v>
                </c:pt>
                <c:pt idx="4973">
                  <c:v>-0.83842440493668668</c:v>
                </c:pt>
                <c:pt idx="4974">
                  <c:v>1.9259091529638614</c:v>
                </c:pt>
                <c:pt idx="4975">
                  <c:v>-1.1255884163375534</c:v>
                </c:pt>
                <c:pt idx="4976">
                  <c:v>-1.0129869040797392</c:v>
                </c:pt>
                <c:pt idx="4977">
                  <c:v>-1.0446261940373522</c:v>
                </c:pt>
                <c:pt idx="4978">
                  <c:v>5.4574327681116254E-3</c:v>
                </c:pt>
                <c:pt idx="4979">
                  <c:v>-0.7316964774144602</c:v>
                </c:pt>
                <c:pt idx="4980">
                  <c:v>-0.72086586278188969</c:v>
                </c:pt>
                <c:pt idx="4981">
                  <c:v>-0.63621475880772427</c:v>
                </c:pt>
                <c:pt idx="4982">
                  <c:v>0.71272164920129655</c:v>
                </c:pt>
                <c:pt idx="4983">
                  <c:v>-0.71370678828619927</c:v>
                </c:pt>
                <c:pt idx="4984">
                  <c:v>-1.3054148554843372</c:v>
                </c:pt>
                <c:pt idx="4985">
                  <c:v>1.6443754969603637</c:v>
                </c:pt>
                <c:pt idx="4986">
                  <c:v>0.5012073409624177</c:v>
                </c:pt>
                <c:pt idx="4987">
                  <c:v>-0.10219783803083875</c:v>
                </c:pt>
                <c:pt idx="4988">
                  <c:v>1.277457255719</c:v>
                </c:pt>
                <c:pt idx="4989">
                  <c:v>-1.3674621244500935</c:v>
                </c:pt>
                <c:pt idx="4990">
                  <c:v>-9.1394348772944486E-2</c:v>
                </c:pt>
                <c:pt idx="4991">
                  <c:v>-0.12754910211014511</c:v>
                </c:pt>
                <c:pt idx="4992">
                  <c:v>-1.1269728302644577</c:v>
                </c:pt>
                <c:pt idx="4993">
                  <c:v>-0.98634006749365577</c:v>
                </c:pt>
                <c:pt idx="4994">
                  <c:v>0.39275739879308375</c:v>
                </c:pt>
                <c:pt idx="4995">
                  <c:v>0.71510513482123961</c:v>
                </c:pt>
                <c:pt idx="4996">
                  <c:v>1.1014615918741697</c:v>
                </c:pt>
                <c:pt idx="4997">
                  <c:v>-0.82862776918695824</c:v>
                </c:pt>
                <c:pt idx="4998">
                  <c:v>-0.89399785726100056</c:v>
                </c:pt>
                <c:pt idx="4999">
                  <c:v>1.2547631307521754</c:v>
                </c:pt>
                <c:pt idx="5000">
                  <c:v>0.62094060046399446</c:v>
                </c:pt>
                <c:pt idx="5001">
                  <c:v>0.47243668074693168</c:v>
                </c:pt>
                <c:pt idx="5002">
                  <c:v>1.5906982978753046</c:v>
                </c:pt>
                <c:pt idx="5003">
                  <c:v>-0.79464624407847029</c:v>
                </c:pt>
                <c:pt idx="5004">
                  <c:v>5.6165867458384929E-2</c:v>
                </c:pt>
                <c:pt idx="5005">
                  <c:v>-0.73730952108255798</c:v>
                </c:pt>
                <c:pt idx="5006">
                  <c:v>-1.1676150714309455</c:v>
                </c:pt>
                <c:pt idx="5007">
                  <c:v>-0.70170473781528397</c:v>
                </c:pt>
                <c:pt idx="5008">
                  <c:v>1.4687914063661713</c:v>
                </c:pt>
                <c:pt idx="5009">
                  <c:v>0.73045381350682193</c:v>
                </c:pt>
                <c:pt idx="5010">
                  <c:v>-0.88916867006066291</c:v>
                </c:pt>
                <c:pt idx="5011">
                  <c:v>-0.43101519556409618</c:v>
                </c:pt>
                <c:pt idx="5012">
                  <c:v>-0.26925635891790684</c:v>
                </c:pt>
                <c:pt idx="5013">
                  <c:v>1.77360507781955</c:v>
                </c:pt>
                <c:pt idx="5014">
                  <c:v>1.209827345070009</c:v>
                </c:pt>
                <c:pt idx="5015">
                  <c:v>-0.36013663837790943</c:v>
                </c:pt>
                <c:pt idx="5016">
                  <c:v>0.57094531395089321</c:v>
                </c:pt>
                <c:pt idx="5017">
                  <c:v>-1.3672957268358641</c:v>
                </c:pt>
                <c:pt idx="5018">
                  <c:v>-0.55374124189773821</c:v>
                </c:pt>
                <c:pt idx="5019">
                  <c:v>-0.37352807788522346</c:v>
                </c:pt>
                <c:pt idx="5020">
                  <c:v>1.2514083979946413</c:v>
                </c:pt>
                <c:pt idx="5021">
                  <c:v>-0.72526105264809815</c:v>
                </c:pt>
                <c:pt idx="5022">
                  <c:v>0.91847654370053533</c:v>
                </c:pt>
                <c:pt idx="5023">
                  <c:v>-1.3674000936127406</c:v>
                </c:pt>
                <c:pt idx="5024">
                  <c:v>1.8516322983570765</c:v>
                </c:pt>
                <c:pt idx="5025">
                  <c:v>0.28991454358829155</c:v>
                </c:pt>
                <c:pt idx="5026">
                  <c:v>-0.95276957901562265</c:v>
                </c:pt>
                <c:pt idx="5027">
                  <c:v>-0.71465567170972277</c:v>
                </c:pt>
                <c:pt idx="5028">
                  <c:v>2.1277534166979857</c:v>
                </c:pt>
                <c:pt idx="5029">
                  <c:v>-0.87389438001049102</c:v>
                </c:pt>
                <c:pt idx="5030">
                  <c:v>-0.77149909403615702</c:v>
                </c:pt>
                <c:pt idx="5031">
                  <c:v>-0.23726411849634602</c:v>
                </c:pt>
                <c:pt idx="5032">
                  <c:v>0.31421347961338691</c:v>
                </c:pt>
                <c:pt idx="5033">
                  <c:v>1.3047493354517492</c:v>
                </c:pt>
                <c:pt idx="5034">
                  <c:v>0.20847715048159052</c:v>
                </c:pt>
                <c:pt idx="5035">
                  <c:v>-0.16198993976010778</c:v>
                </c:pt>
                <c:pt idx="5036">
                  <c:v>1.524094575633035E-2</c:v>
                </c:pt>
                <c:pt idx="5037">
                  <c:v>0.11347942317922934</c:v>
                </c:pt>
                <c:pt idx="5038">
                  <c:v>2.3003266271575482</c:v>
                </c:pt>
                <c:pt idx="5039">
                  <c:v>2.0529443501804905</c:v>
                </c:pt>
                <c:pt idx="5040">
                  <c:v>-0.1166201106220949</c:v>
                </c:pt>
                <c:pt idx="5041">
                  <c:v>0.76714642604858752</c:v>
                </c:pt>
                <c:pt idx="5042">
                  <c:v>1.1890760882899583</c:v>
                </c:pt>
                <c:pt idx="5043">
                  <c:v>1.4744519899137911</c:v>
                </c:pt>
                <c:pt idx="5044">
                  <c:v>-0.27524388651440762</c:v>
                </c:pt>
                <c:pt idx="5045">
                  <c:v>0.10222591930117145</c:v>
                </c:pt>
                <c:pt idx="5046">
                  <c:v>-0.20391614142410464</c:v>
                </c:pt>
                <c:pt idx="5047">
                  <c:v>-1.018211843470868</c:v>
                </c:pt>
                <c:pt idx="5048">
                  <c:v>0.57280011841575396</c:v>
                </c:pt>
                <c:pt idx="5049">
                  <c:v>-0.52866051431616234</c:v>
                </c:pt>
                <c:pt idx="5050">
                  <c:v>1.4544644356837024</c:v>
                </c:pt>
                <c:pt idx="5051">
                  <c:v>-0.47487655420103903</c:v>
                </c:pt>
                <c:pt idx="5052">
                  <c:v>-1.3673190729928817</c:v>
                </c:pt>
                <c:pt idx="5053">
                  <c:v>2.0897738563094221</c:v>
                </c:pt>
                <c:pt idx="5054">
                  <c:v>1.0725778220435307</c:v>
                </c:pt>
                <c:pt idx="5055">
                  <c:v>0.89667142468509242</c:v>
                </c:pt>
                <c:pt idx="5056">
                  <c:v>0.27588759511773769</c:v>
                </c:pt>
                <c:pt idx="5057">
                  <c:v>-0.6473174283922194</c:v>
                </c:pt>
                <c:pt idx="5058">
                  <c:v>-0.75591339108018696</c:v>
                </c:pt>
                <c:pt idx="5059">
                  <c:v>-0.374602164888027</c:v>
                </c:pt>
                <c:pt idx="5060">
                  <c:v>-1.0973141141188643</c:v>
                </c:pt>
                <c:pt idx="5061">
                  <c:v>-1.0568241634974456</c:v>
                </c:pt>
                <c:pt idx="5062">
                  <c:v>0.12692112041345618</c:v>
                </c:pt>
                <c:pt idx="5063">
                  <c:v>0.20509318236558136</c:v>
                </c:pt>
                <c:pt idx="5064">
                  <c:v>0.49925926780097701</c:v>
                </c:pt>
                <c:pt idx="5065">
                  <c:v>-0.68450441679331253</c:v>
                </c:pt>
                <c:pt idx="5066">
                  <c:v>0.41423002169332157</c:v>
                </c:pt>
                <c:pt idx="5067">
                  <c:v>0.19103894068375765</c:v>
                </c:pt>
                <c:pt idx="5068">
                  <c:v>-0.2828233676265528</c:v>
                </c:pt>
                <c:pt idx="5069">
                  <c:v>0.39678103077788968</c:v>
                </c:pt>
                <c:pt idx="5070">
                  <c:v>1.1731909123363418</c:v>
                </c:pt>
                <c:pt idx="5071">
                  <c:v>-0.44952699066722135</c:v>
                </c:pt>
                <c:pt idx="5072">
                  <c:v>-1.0959458004381575</c:v>
                </c:pt>
                <c:pt idx="5073">
                  <c:v>-1.3474285477397008</c:v>
                </c:pt>
                <c:pt idx="5074">
                  <c:v>-1.0970204649867934</c:v>
                </c:pt>
                <c:pt idx="5075">
                  <c:v>-0.15479904518199</c:v>
                </c:pt>
                <c:pt idx="5076">
                  <c:v>-0.31359962825110527</c:v>
                </c:pt>
                <c:pt idx="5077">
                  <c:v>-0.55195664048587045</c:v>
                </c:pt>
                <c:pt idx="5078">
                  <c:v>0.10020880364117958</c:v>
                </c:pt>
                <c:pt idx="5079">
                  <c:v>-0.79862468242348583</c:v>
                </c:pt>
                <c:pt idx="5080">
                  <c:v>1.4040577804398768</c:v>
                </c:pt>
                <c:pt idx="5081">
                  <c:v>0.47212445847030066</c:v>
                </c:pt>
                <c:pt idx="5082">
                  <c:v>-0.68889453078982743</c:v>
                </c:pt>
                <c:pt idx="5083">
                  <c:v>-0.57327477224544776</c:v>
                </c:pt>
                <c:pt idx="5084">
                  <c:v>-0.78848890696355067</c:v>
                </c:pt>
                <c:pt idx="5085">
                  <c:v>-0.42572255663525493</c:v>
                </c:pt>
                <c:pt idx="5086">
                  <c:v>0.3033996526344851</c:v>
                </c:pt>
                <c:pt idx="5087">
                  <c:v>-0.7644622850479168</c:v>
                </c:pt>
                <c:pt idx="5088">
                  <c:v>-1.1202191383280906</c:v>
                </c:pt>
                <c:pt idx="5089">
                  <c:v>-1.2801391254153682</c:v>
                </c:pt>
                <c:pt idx="5090">
                  <c:v>0.7037321803892671</c:v>
                </c:pt>
                <c:pt idx="5091">
                  <c:v>0.76467869239490049</c:v>
                </c:pt>
                <c:pt idx="5092">
                  <c:v>-1.2913721454900211</c:v>
                </c:pt>
                <c:pt idx="5093">
                  <c:v>-0.77303409704942649</c:v>
                </c:pt>
                <c:pt idx="5094">
                  <c:v>0.19399164303917713</c:v>
                </c:pt>
                <c:pt idx="5095">
                  <c:v>-1.0977465142363911</c:v>
                </c:pt>
                <c:pt idx="5096">
                  <c:v>-1.1009265373491599</c:v>
                </c:pt>
                <c:pt idx="5097">
                  <c:v>-1.3672966466321985</c:v>
                </c:pt>
                <c:pt idx="5098">
                  <c:v>0.71903175803097041</c:v>
                </c:pt>
                <c:pt idx="5099">
                  <c:v>-0.85677378017939476</c:v>
                </c:pt>
                <c:pt idx="5100">
                  <c:v>-1.2498110323442149</c:v>
                </c:pt>
                <c:pt idx="5101">
                  <c:v>6.7900568330344663E-2</c:v>
                </c:pt>
                <c:pt idx="5102">
                  <c:v>-0.80005384901018928</c:v>
                </c:pt>
                <c:pt idx="5103">
                  <c:v>9.2443233643532907E-2</c:v>
                </c:pt>
                <c:pt idx="5104">
                  <c:v>0.56427862546098029</c:v>
                </c:pt>
                <c:pt idx="5105">
                  <c:v>-0.55387639601323846</c:v>
                </c:pt>
                <c:pt idx="5106">
                  <c:v>1.8419023285170117</c:v>
                </c:pt>
                <c:pt idx="5107">
                  <c:v>0.66942624207098333</c:v>
                </c:pt>
                <c:pt idx="5108">
                  <c:v>-1.070838166033385</c:v>
                </c:pt>
                <c:pt idx="5109">
                  <c:v>0.84879644346586469</c:v>
                </c:pt>
                <c:pt idx="5110">
                  <c:v>1.7983332496450557</c:v>
                </c:pt>
                <c:pt idx="5111">
                  <c:v>0.24050678860293126</c:v>
                </c:pt>
                <c:pt idx="5112">
                  <c:v>1.4823370731814789</c:v>
                </c:pt>
                <c:pt idx="5113">
                  <c:v>-0.91439629886880713</c:v>
                </c:pt>
                <c:pt idx="5114">
                  <c:v>-1.2791115522675409</c:v>
                </c:pt>
                <c:pt idx="5115">
                  <c:v>1.1232957096538476</c:v>
                </c:pt>
                <c:pt idx="5116">
                  <c:v>-1.0653805648821708</c:v>
                </c:pt>
                <c:pt idx="5117">
                  <c:v>-1.0914928125256695</c:v>
                </c:pt>
                <c:pt idx="5118">
                  <c:v>0.43810087257590002</c:v>
                </c:pt>
                <c:pt idx="5119">
                  <c:v>0.20665905589417993</c:v>
                </c:pt>
                <c:pt idx="5120">
                  <c:v>2.0474387683699367</c:v>
                </c:pt>
                <c:pt idx="5121">
                  <c:v>0.29135896364944092</c:v>
                </c:pt>
                <c:pt idx="5122">
                  <c:v>-0.68124305767484394</c:v>
                </c:pt>
                <c:pt idx="5123">
                  <c:v>-0.86901037948748838</c:v>
                </c:pt>
                <c:pt idx="5124">
                  <c:v>-1.1024594444911595</c:v>
                </c:pt>
                <c:pt idx="5125">
                  <c:v>7.6319050762073459E-2</c:v>
                </c:pt>
                <c:pt idx="5126">
                  <c:v>-0.24036357818451087</c:v>
                </c:pt>
                <c:pt idx="5127">
                  <c:v>-0.55449571664424802</c:v>
                </c:pt>
                <c:pt idx="5128">
                  <c:v>0.20341961874101555</c:v>
                </c:pt>
                <c:pt idx="5129">
                  <c:v>-0.40660884400080638</c:v>
                </c:pt>
                <c:pt idx="5130">
                  <c:v>-0.88573719426902564</c:v>
                </c:pt>
                <c:pt idx="5131">
                  <c:v>-1.3674621244500935</c:v>
                </c:pt>
                <c:pt idx="5132">
                  <c:v>-1.0706889428981681</c:v>
                </c:pt>
                <c:pt idx="5133">
                  <c:v>-1.3674621244500935</c:v>
                </c:pt>
                <c:pt idx="5134">
                  <c:v>-0.12354002521860842</c:v>
                </c:pt>
                <c:pt idx="5135">
                  <c:v>-1.0644422077029154</c:v>
                </c:pt>
                <c:pt idx="5136">
                  <c:v>0.52009454984956327</c:v>
                </c:pt>
                <c:pt idx="5137">
                  <c:v>1.1061384219912107</c:v>
                </c:pt>
                <c:pt idx="5138">
                  <c:v>1.1795318543090016</c:v>
                </c:pt>
                <c:pt idx="5139">
                  <c:v>0.83728052549136067</c:v>
                </c:pt>
                <c:pt idx="5140">
                  <c:v>-7.5030761544325622E-3</c:v>
                </c:pt>
                <c:pt idx="5141">
                  <c:v>1.0557002288629744</c:v>
                </c:pt>
                <c:pt idx="5142">
                  <c:v>2.5484188236139844</c:v>
                </c:pt>
                <c:pt idx="5143">
                  <c:v>-1.0564695241345792</c:v>
                </c:pt>
                <c:pt idx="5144">
                  <c:v>0.66939282494025332</c:v>
                </c:pt>
                <c:pt idx="5145">
                  <c:v>-1.0872150706126518</c:v>
                </c:pt>
                <c:pt idx="5146">
                  <c:v>1.3678705877664354</c:v>
                </c:pt>
                <c:pt idx="5147">
                  <c:v>-0.12507006402173079</c:v>
                </c:pt>
                <c:pt idx="5148">
                  <c:v>-3.5654103094696257E-2</c:v>
                </c:pt>
                <c:pt idx="5149">
                  <c:v>-1.3674621244500935</c:v>
                </c:pt>
                <c:pt idx="5150">
                  <c:v>2.7044054181925247E-2</c:v>
                </c:pt>
                <c:pt idx="5151">
                  <c:v>-0.98737918872341457</c:v>
                </c:pt>
                <c:pt idx="5152">
                  <c:v>-0.871383202801015</c:v>
                </c:pt>
                <c:pt idx="5153">
                  <c:v>-0.11552218804865139</c:v>
                </c:pt>
                <c:pt idx="5154">
                  <c:v>-0.68107061967896432</c:v>
                </c:pt>
                <c:pt idx="5155">
                  <c:v>-0.94368174476564182</c:v>
                </c:pt>
                <c:pt idx="5156">
                  <c:v>-0.12887064666664372</c:v>
                </c:pt>
                <c:pt idx="5157">
                  <c:v>-0.92493210086517619</c:v>
                </c:pt>
                <c:pt idx="5158">
                  <c:v>1.3122768456808607</c:v>
                </c:pt>
                <c:pt idx="5159">
                  <c:v>-2.7074817017768208E-2</c:v>
                </c:pt>
                <c:pt idx="5160">
                  <c:v>-0.77512765522059357</c:v>
                </c:pt>
                <c:pt idx="5161">
                  <c:v>0.63861237319081465</c:v>
                </c:pt>
                <c:pt idx="5162">
                  <c:v>-6.798236803842278E-2</c:v>
                </c:pt>
                <c:pt idx="5163">
                  <c:v>-1.2227347612517363</c:v>
                </c:pt>
                <c:pt idx="5164">
                  <c:v>0.27417067421970304</c:v>
                </c:pt>
                <c:pt idx="5165">
                  <c:v>0.10803925668846852</c:v>
                </c:pt>
                <c:pt idx="5166">
                  <c:v>-0.7673165445859913</c:v>
                </c:pt>
                <c:pt idx="5167">
                  <c:v>-0.27439756167681134</c:v>
                </c:pt>
                <c:pt idx="5168">
                  <c:v>0.12764698911343356</c:v>
                </c:pt>
                <c:pt idx="5169">
                  <c:v>1.4826668840472328</c:v>
                </c:pt>
                <c:pt idx="5170">
                  <c:v>-8.1674468031462694E-2</c:v>
                </c:pt>
                <c:pt idx="5171">
                  <c:v>1.4313303104589283</c:v>
                </c:pt>
                <c:pt idx="5172">
                  <c:v>-1.3587195284731617</c:v>
                </c:pt>
                <c:pt idx="5173">
                  <c:v>-0.94728171766094071</c:v>
                </c:pt>
                <c:pt idx="5174">
                  <c:v>2.5628349117723044</c:v>
                </c:pt>
                <c:pt idx="5175">
                  <c:v>1.3735468794281744</c:v>
                </c:pt>
                <c:pt idx="5176">
                  <c:v>-0.74658002388064171</c:v>
                </c:pt>
                <c:pt idx="5177">
                  <c:v>-0.93191020104161926</c:v>
                </c:pt>
                <c:pt idx="5178">
                  <c:v>0.66247090240578721</c:v>
                </c:pt>
                <c:pt idx="5179">
                  <c:v>1.1034644947915295</c:v>
                </c:pt>
                <c:pt idx="5180">
                  <c:v>0.30216907357399941</c:v>
                </c:pt>
                <c:pt idx="5181">
                  <c:v>-1.2688486586758272</c:v>
                </c:pt>
                <c:pt idx="5182">
                  <c:v>0.99344773225150007</c:v>
                </c:pt>
                <c:pt idx="5183">
                  <c:v>0.26122628671561321</c:v>
                </c:pt>
                <c:pt idx="5184">
                  <c:v>-0.8732551097983976</c:v>
                </c:pt>
                <c:pt idx="5185">
                  <c:v>0.16756123799513503</c:v>
                </c:pt>
                <c:pt idx="5186">
                  <c:v>0.6975493963844861</c:v>
                </c:pt>
                <c:pt idx="5187">
                  <c:v>1.6899225894202985</c:v>
                </c:pt>
                <c:pt idx="5188">
                  <c:v>0.14547676196612486</c:v>
                </c:pt>
                <c:pt idx="5189">
                  <c:v>-0.13128840679205148</c:v>
                </c:pt>
                <c:pt idx="5190">
                  <c:v>0.13649179264867506</c:v>
                </c:pt>
                <c:pt idx="5191">
                  <c:v>0.45879204966147541</c:v>
                </c:pt>
                <c:pt idx="5192">
                  <c:v>-2.6468311257800126E-2</c:v>
                </c:pt>
                <c:pt idx="5193">
                  <c:v>0.49811116719309007</c:v>
                </c:pt>
                <c:pt idx="5194">
                  <c:v>0.39205895290475623</c:v>
                </c:pt>
                <c:pt idx="5195">
                  <c:v>-1.1353281599533747</c:v>
                </c:pt>
                <c:pt idx="5196">
                  <c:v>1.2214966985566735</c:v>
                </c:pt>
                <c:pt idx="5197">
                  <c:v>1.4175365743316062</c:v>
                </c:pt>
                <c:pt idx="5198">
                  <c:v>-0.5211565096229922</c:v>
                </c:pt>
                <c:pt idx="5199">
                  <c:v>2.138324166088752</c:v>
                </c:pt>
                <c:pt idx="5200">
                  <c:v>0.60513442068515066</c:v>
                </c:pt>
                <c:pt idx="5201">
                  <c:v>0.83879815959377413</c:v>
                </c:pt>
                <c:pt idx="5202">
                  <c:v>-0.97900167684337813</c:v>
                </c:pt>
                <c:pt idx="5203">
                  <c:v>-1.3466660400950761</c:v>
                </c:pt>
                <c:pt idx="5204">
                  <c:v>0.43474746880086645</c:v>
                </c:pt>
                <c:pt idx="5205">
                  <c:v>1.0624926387909794</c:v>
                </c:pt>
                <c:pt idx="5206">
                  <c:v>2.2723073788573971</c:v>
                </c:pt>
                <c:pt idx="5207">
                  <c:v>1.3557591107863911</c:v>
                </c:pt>
                <c:pt idx="5208">
                  <c:v>1.211782018563059</c:v>
                </c:pt>
                <c:pt idx="5209">
                  <c:v>0.20418213701833648</c:v>
                </c:pt>
                <c:pt idx="5210">
                  <c:v>-0.33001198052101971</c:v>
                </c:pt>
                <c:pt idx="5211">
                  <c:v>-1.2913721454900211</c:v>
                </c:pt>
                <c:pt idx="5212">
                  <c:v>-1.3674621244500935</c:v>
                </c:pt>
                <c:pt idx="5213">
                  <c:v>1.2669862302962926</c:v>
                </c:pt>
                <c:pt idx="5214">
                  <c:v>-0.68994432577439524</c:v>
                </c:pt>
                <c:pt idx="5215">
                  <c:v>0.28904307282809183</c:v>
                </c:pt>
                <c:pt idx="5216">
                  <c:v>-0.59174456209426907</c:v>
                </c:pt>
                <c:pt idx="5217">
                  <c:v>-0.74818391072903601</c:v>
                </c:pt>
                <c:pt idx="5218">
                  <c:v>-0.67588375343940998</c:v>
                </c:pt>
                <c:pt idx="5219">
                  <c:v>0.39824740316420149</c:v>
                </c:pt>
                <c:pt idx="5220">
                  <c:v>-1.0632010889250259</c:v>
                </c:pt>
                <c:pt idx="5221">
                  <c:v>-0.22144583435472315</c:v>
                </c:pt>
                <c:pt idx="5222">
                  <c:v>-1.2519807285874944</c:v>
                </c:pt>
                <c:pt idx="5223">
                  <c:v>0.27847672429937559</c:v>
                </c:pt>
                <c:pt idx="5224">
                  <c:v>-0.35836137031755766</c:v>
                </c:pt>
                <c:pt idx="5225">
                  <c:v>-1.2572750935564205</c:v>
                </c:pt>
                <c:pt idx="5226">
                  <c:v>0.36347102693974459</c:v>
                </c:pt>
                <c:pt idx="5227">
                  <c:v>2.3706736316583923</c:v>
                </c:pt>
                <c:pt idx="5228">
                  <c:v>-0.56330052877807879</c:v>
                </c:pt>
                <c:pt idx="5229">
                  <c:v>0.37905519710092639</c:v>
                </c:pt>
                <c:pt idx="5230">
                  <c:v>-0.28213846095911643</c:v>
                </c:pt>
                <c:pt idx="5231">
                  <c:v>-6.0482081346713956E-2</c:v>
                </c:pt>
                <c:pt idx="5232">
                  <c:v>-0.14828586969967131</c:v>
                </c:pt>
                <c:pt idx="5233">
                  <c:v>-0.81589354654892787</c:v>
                </c:pt>
                <c:pt idx="5234">
                  <c:v>-0.89356152473285677</c:v>
                </c:pt>
                <c:pt idx="5235">
                  <c:v>0.12787654500812004</c:v>
                </c:pt>
                <c:pt idx="5236">
                  <c:v>-0.59528883773474506</c:v>
                </c:pt>
                <c:pt idx="5237">
                  <c:v>-0.29771350019395798</c:v>
                </c:pt>
                <c:pt idx="5238">
                  <c:v>1.3822142605731742</c:v>
                </c:pt>
                <c:pt idx="5239">
                  <c:v>1.5017809781659051</c:v>
                </c:pt>
                <c:pt idx="5240">
                  <c:v>-0.75386813816736165</c:v>
                </c:pt>
                <c:pt idx="5241">
                  <c:v>5.8832417292390901E-2</c:v>
                </c:pt>
                <c:pt idx="5242">
                  <c:v>1.2642224190313684E-2</c:v>
                </c:pt>
                <c:pt idx="5243">
                  <c:v>-0.38659027288949588</c:v>
                </c:pt>
                <c:pt idx="5244">
                  <c:v>-0.49942690562051811</c:v>
                </c:pt>
                <c:pt idx="5245">
                  <c:v>1.3075189278521797</c:v>
                </c:pt>
                <c:pt idx="5246">
                  <c:v>-0.71945253284384347</c:v>
                </c:pt>
                <c:pt idx="5247">
                  <c:v>-1.3550155127689563</c:v>
                </c:pt>
                <c:pt idx="5248">
                  <c:v>-0.45815584065207104</c:v>
                </c:pt>
                <c:pt idx="5249">
                  <c:v>-0.49910154144155977</c:v>
                </c:pt>
                <c:pt idx="5250">
                  <c:v>0.31704718689198114</c:v>
                </c:pt>
                <c:pt idx="5251">
                  <c:v>0.29909639693128165</c:v>
                </c:pt>
                <c:pt idx="5252">
                  <c:v>-0.74976222505733925</c:v>
                </c:pt>
                <c:pt idx="5253">
                  <c:v>-1.1616828734634073</c:v>
                </c:pt>
                <c:pt idx="5254">
                  <c:v>0.68657722002426447</c:v>
                </c:pt>
                <c:pt idx="5255">
                  <c:v>2.4794572389987803</c:v>
                </c:pt>
                <c:pt idx="5256">
                  <c:v>-0.12674039413618418</c:v>
                </c:pt>
                <c:pt idx="5257">
                  <c:v>-0.20134962664231504</c:v>
                </c:pt>
                <c:pt idx="5258">
                  <c:v>-6.9435918919000909E-3</c:v>
                </c:pt>
                <c:pt idx="5259">
                  <c:v>0.14680650270635792</c:v>
                </c:pt>
                <c:pt idx="5260">
                  <c:v>0.79105131437226084</c:v>
                </c:pt>
                <c:pt idx="5261">
                  <c:v>-0.35742286856862487</c:v>
                </c:pt>
                <c:pt idx="5262">
                  <c:v>-0.30710633303410678</c:v>
                </c:pt>
                <c:pt idx="5263">
                  <c:v>-0.95297648779755373</c:v>
                </c:pt>
                <c:pt idx="5264">
                  <c:v>-0.84250630423031769</c:v>
                </c:pt>
                <c:pt idx="5265">
                  <c:v>2.3518906966677422</c:v>
                </c:pt>
                <c:pt idx="5266">
                  <c:v>-0.17356002170731821</c:v>
                </c:pt>
                <c:pt idx="5267">
                  <c:v>-0.43871390925534448</c:v>
                </c:pt>
                <c:pt idx="5268">
                  <c:v>1.9430724632822423</c:v>
                </c:pt>
                <c:pt idx="5269">
                  <c:v>-0.67872098405086467</c:v>
                </c:pt>
                <c:pt idx="5270">
                  <c:v>-1.0045507769683271</c:v>
                </c:pt>
                <c:pt idx="5271">
                  <c:v>-0.35685093792709516</c:v>
                </c:pt>
                <c:pt idx="5272">
                  <c:v>-0.62099431082990986</c:v>
                </c:pt>
                <c:pt idx="5273">
                  <c:v>-0.95429189656004632</c:v>
                </c:pt>
                <c:pt idx="5274">
                  <c:v>0.22832536333682954</c:v>
                </c:pt>
                <c:pt idx="5275">
                  <c:v>-0.9534184886425624</c:v>
                </c:pt>
                <c:pt idx="5276">
                  <c:v>2.0512729549575517</c:v>
                </c:pt>
                <c:pt idx="5277">
                  <c:v>1.1308719469643975</c:v>
                </c:pt>
                <c:pt idx="5278">
                  <c:v>-0.6322396318729917</c:v>
                </c:pt>
                <c:pt idx="5279">
                  <c:v>1.8425076648597416</c:v>
                </c:pt>
                <c:pt idx="5280">
                  <c:v>-0.41034223683906756</c:v>
                </c:pt>
                <c:pt idx="5281">
                  <c:v>1.0365820751647252</c:v>
                </c:pt>
                <c:pt idx="5282">
                  <c:v>-0.85248972247097743</c:v>
                </c:pt>
                <c:pt idx="5283">
                  <c:v>-0.39781813191907933</c:v>
                </c:pt>
                <c:pt idx="5284">
                  <c:v>-0.66687707861663281</c:v>
                </c:pt>
                <c:pt idx="5285">
                  <c:v>-0.67492551160349556</c:v>
                </c:pt>
                <c:pt idx="5286">
                  <c:v>-1.3210686147829718</c:v>
                </c:pt>
                <c:pt idx="5287">
                  <c:v>-0.45751410593617942</c:v>
                </c:pt>
                <c:pt idx="5288">
                  <c:v>-0.51120317370255419</c:v>
                </c:pt>
                <c:pt idx="5289">
                  <c:v>-6.2840900649858131E-2</c:v>
                </c:pt>
                <c:pt idx="5290">
                  <c:v>0.2872447099649616</c:v>
                </c:pt>
                <c:pt idx="5291">
                  <c:v>0.58016288739209876</c:v>
                </c:pt>
                <c:pt idx="5292">
                  <c:v>-0.78031140997017256</c:v>
                </c:pt>
                <c:pt idx="5293">
                  <c:v>2.1446739731101978</c:v>
                </c:pt>
                <c:pt idx="5294">
                  <c:v>-1.1569713770088106</c:v>
                </c:pt>
                <c:pt idx="5295">
                  <c:v>-1.3674621244500935</c:v>
                </c:pt>
                <c:pt idx="5296">
                  <c:v>-1.1768144310342699</c:v>
                </c:pt>
                <c:pt idx="5297">
                  <c:v>0.24976842474878849</c:v>
                </c:pt>
                <c:pt idx="5298">
                  <c:v>0.22586281388930637</c:v>
                </c:pt>
                <c:pt idx="5299">
                  <c:v>-0.8678683564962496</c:v>
                </c:pt>
                <c:pt idx="5300">
                  <c:v>8.7512473572291069E-2</c:v>
                </c:pt>
                <c:pt idx="5301">
                  <c:v>0.4103023649252065</c:v>
                </c:pt>
                <c:pt idx="5302">
                  <c:v>1.2472553825253578</c:v>
                </c:pt>
                <c:pt idx="5303">
                  <c:v>-0.91696322843213451</c:v>
                </c:pt>
                <c:pt idx="5304">
                  <c:v>-1.3674621244500935</c:v>
                </c:pt>
                <c:pt idx="5305">
                  <c:v>-0.95226522895333809</c:v>
                </c:pt>
                <c:pt idx="5306">
                  <c:v>-0.43823577197349795</c:v>
                </c:pt>
                <c:pt idx="5307">
                  <c:v>1.8776021528817457</c:v>
                </c:pt>
                <c:pt idx="5308">
                  <c:v>1.3704225901522546</c:v>
                </c:pt>
                <c:pt idx="5309">
                  <c:v>-0.80044935414741158</c:v>
                </c:pt>
                <c:pt idx="5310">
                  <c:v>2.1429500292267081</c:v>
                </c:pt>
                <c:pt idx="5311">
                  <c:v>-0.54151363038563383</c:v>
                </c:pt>
                <c:pt idx="5312">
                  <c:v>1.5948244800774445</c:v>
                </c:pt>
                <c:pt idx="5313">
                  <c:v>1.5804815737584235</c:v>
                </c:pt>
                <c:pt idx="5314">
                  <c:v>-1.3074280617954888</c:v>
                </c:pt>
                <c:pt idx="5315">
                  <c:v>-1.3393756225646209</c:v>
                </c:pt>
                <c:pt idx="5316">
                  <c:v>-0.7516208574222043</c:v>
                </c:pt>
                <c:pt idx="5317">
                  <c:v>-0.95870854576719178</c:v>
                </c:pt>
                <c:pt idx="5318">
                  <c:v>-0.59563550093684248</c:v>
                </c:pt>
                <c:pt idx="5319">
                  <c:v>4.9607743744226093E-2</c:v>
                </c:pt>
                <c:pt idx="5320">
                  <c:v>-5.4133713786195158E-2</c:v>
                </c:pt>
                <c:pt idx="5321">
                  <c:v>1.4666622897522787</c:v>
                </c:pt>
                <c:pt idx="5322">
                  <c:v>-0.2845761187118746</c:v>
                </c:pt>
                <c:pt idx="5323">
                  <c:v>-0.65082297852800819</c:v>
                </c:pt>
                <c:pt idx="5324">
                  <c:v>0.73091081753401543</c:v>
                </c:pt>
                <c:pt idx="5325">
                  <c:v>0.38774172535086193</c:v>
                </c:pt>
                <c:pt idx="5326">
                  <c:v>-1.2410252407902733</c:v>
                </c:pt>
                <c:pt idx="5327">
                  <c:v>0.74486045608175544</c:v>
                </c:pt>
                <c:pt idx="5328">
                  <c:v>-0.26728486381659833</c:v>
                </c:pt>
                <c:pt idx="5329">
                  <c:v>0.46739247225827957</c:v>
                </c:pt>
                <c:pt idx="5330">
                  <c:v>-1.3092288081747336</c:v>
                </c:pt>
                <c:pt idx="5331">
                  <c:v>-1.367324774851673</c:v>
                </c:pt>
                <c:pt idx="5332">
                  <c:v>-0.96674730995073832</c:v>
                </c:pt>
                <c:pt idx="5333">
                  <c:v>-0.27612034348331882</c:v>
                </c:pt>
                <c:pt idx="5334">
                  <c:v>-0.62291756418236699</c:v>
                </c:pt>
                <c:pt idx="5335">
                  <c:v>-0.17268206570901681</c:v>
                </c:pt>
                <c:pt idx="5336">
                  <c:v>1.5828708527796274</c:v>
                </c:pt>
                <c:pt idx="5337">
                  <c:v>0.58852329124332103</c:v>
                </c:pt>
                <c:pt idx="5338">
                  <c:v>-1.1759900229983253</c:v>
                </c:pt>
                <c:pt idx="5339">
                  <c:v>-1.3674621244500935</c:v>
                </c:pt>
                <c:pt idx="5340">
                  <c:v>-0.61731764934377631</c:v>
                </c:pt>
                <c:pt idx="5341">
                  <c:v>1.9219931511502084</c:v>
                </c:pt>
                <c:pt idx="5342">
                  <c:v>0.33439346954010057</c:v>
                </c:pt>
                <c:pt idx="5343">
                  <c:v>2.6901230804487954</c:v>
                </c:pt>
                <c:pt idx="5344">
                  <c:v>-0.5948641130851926</c:v>
                </c:pt>
                <c:pt idx="5345">
                  <c:v>0.4915457874882605</c:v>
                </c:pt>
                <c:pt idx="5346">
                  <c:v>-1.1179814486593909</c:v>
                </c:pt>
                <c:pt idx="5347">
                  <c:v>0.44756882315418894</c:v>
                </c:pt>
                <c:pt idx="5348">
                  <c:v>0.26003793399128056</c:v>
                </c:pt>
                <c:pt idx="5349">
                  <c:v>-0.89264162248812462</c:v>
                </c:pt>
                <c:pt idx="5350">
                  <c:v>0.94436150847861489</c:v>
                </c:pt>
                <c:pt idx="5351">
                  <c:v>-0.27827469779777642</c:v>
                </c:pt>
                <c:pt idx="5352">
                  <c:v>-1.0932640819631754</c:v>
                </c:pt>
                <c:pt idx="5353">
                  <c:v>0.9137178432400288</c:v>
                </c:pt>
                <c:pt idx="5354">
                  <c:v>1.515391242171706</c:v>
                </c:pt>
                <c:pt idx="5355">
                  <c:v>-0.22605656268096821</c:v>
                </c:pt>
                <c:pt idx="5356">
                  <c:v>-0.23425677492784905</c:v>
                </c:pt>
                <c:pt idx="5357">
                  <c:v>0.38797637319749145</c:v>
                </c:pt>
                <c:pt idx="5358">
                  <c:v>-0.21896143922508632</c:v>
                </c:pt>
                <c:pt idx="5359">
                  <c:v>0.86030201329595024</c:v>
                </c:pt>
                <c:pt idx="5360">
                  <c:v>0.79394893173377001</c:v>
                </c:pt>
                <c:pt idx="5361">
                  <c:v>-1.1749146944523186</c:v>
                </c:pt>
                <c:pt idx="5362">
                  <c:v>-0.72422749029879951</c:v>
                </c:pt>
                <c:pt idx="5363">
                  <c:v>-0.44872802025650177</c:v>
                </c:pt>
                <c:pt idx="5364">
                  <c:v>-1.342599940019692</c:v>
                </c:pt>
                <c:pt idx="5365">
                  <c:v>-0.16340950548939742</c:v>
                </c:pt>
                <c:pt idx="5366">
                  <c:v>-1.118364282341008</c:v>
                </c:pt>
                <c:pt idx="5367">
                  <c:v>-1.2141968247543111</c:v>
                </c:pt>
                <c:pt idx="5368">
                  <c:v>0.42233396416784424</c:v>
                </c:pt>
                <c:pt idx="5369">
                  <c:v>-0.65285796418125563</c:v>
                </c:pt>
                <c:pt idx="5370">
                  <c:v>-1.2260394870318601</c:v>
                </c:pt>
                <c:pt idx="5371">
                  <c:v>0.44527681243391798</c:v>
                </c:pt>
                <c:pt idx="5372">
                  <c:v>0.18555789830806871</c:v>
                </c:pt>
                <c:pt idx="5373">
                  <c:v>2.8821993870771054</c:v>
                </c:pt>
                <c:pt idx="5374">
                  <c:v>1.1995332267420555</c:v>
                </c:pt>
                <c:pt idx="5375">
                  <c:v>-0.40502231587501142</c:v>
                </c:pt>
                <c:pt idx="5376">
                  <c:v>-1.071785946054479</c:v>
                </c:pt>
                <c:pt idx="5377">
                  <c:v>0.12092667553467314</c:v>
                </c:pt>
                <c:pt idx="5378">
                  <c:v>-0.47112777381707449</c:v>
                </c:pt>
                <c:pt idx="5379">
                  <c:v>-1.3356794708482214</c:v>
                </c:pt>
                <c:pt idx="5380">
                  <c:v>-0.85861211843644114</c:v>
                </c:pt>
                <c:pt idx="5381">
                  <c:v>-0.88774457583198785</c:v>
                </c:pt>
                <c:pt idx="5382">
                  <c:v>-1.3674621244500935</c:v>
                </c:pt>
                <c:pt idx="5383">
                  <c:v>0.26608909962107824</c:v>
                </c:pt>
                <c:pt idx="5384">
                  <c:v>-0.16340950548939742</c:v>
                </c:pt>
                <c:pt idx="5385">
                  <c:v>-0.73212018457243389</c:v>
                </c:pt>
                <c:pt idx="5386">
                  <c:v>0.18547534094402324</c:v>
                </c:pt>
                <c:pt idx="5387">
                  <c:v>-0.54878865569421231</c:v>
                </c:pt>
                <c:pt idx="5388">
                  <c:v>0.50974022729173785</c:v>
                </c:pt>
                <c:pt idx="5389">
                  <c:v>7.6319050762073459E-2</c:v>
                </c:pt>
                <c:pt idx="5390">
                  <c:v>-0.78944429506925351</c:v>
                </c:pt>
                <c:pt idx="5391">
                  <c:v>-0.63676132005420116</c:v>
                </c:pt>
                <c:pt idx="5392">
                  <c:v>1.2494141362250124</c:v>
                </c:pt>
                <c:pt idx="5393">
                  <c:v>0.43714945151999401</c:v>
                </c:pt>
                <c:pt idx="5394">
                  <c:v>1.1764850636134205</c:v>
                </c:pt>
                <c:pt idx="5395">
                  <c:v>-1.0926966576601509</c:v>
                </c:pt>
                <c:pt idx="5396">
                  <c:v>0.17261259803933082</c:v>
                </c:pt>
                <c:pt idx="5397">
                  <c:v>-0.35773770824852741</c:v>
                </c:pt>
                <c:pt idx="5398">
                  <c:v>0.30380977924300617</c:v>
                </c:pt>
                <c:pt idx="5399">
                  <c:v>-0.94674854855452639</c:v>
                </c:pt>
                <c:pt idx="5400">
                  <c:v>1.2812773617746691</c:v>
                </c:pt>
                <c:pt idx="5401">
                  <c:v>-1.2161338940436612</c:v>
                </c:pt>
                <c:pt idx="5402">
                  <c:v>-0.13133709713013531</c:v>
                </c:pt>
                <c:pt idx="5403">
                  <c:v>-0.57340130686355295</c:v>
                </c:pt>
                <c:pt idx="5404">
                  <c:v>-0.38627012823385887</c:v>
                </c:pt>
                <c:pt idx="5405">
                  <c:v>-1.0885724363863574</c:v>
                </c:pt>
                <c:pt idx="5406">
                  <c:v>-1.2991454353972673</c:v>
                </c:pt>
                <c:pt idx="5407">
                  <c:v>0.55568073648047822</c:v>
                </c:pt>
                <c:pt idx="5408">
                  <c:v>0.26146646695762538</c:v>
                </c:pt>
                <c:pt idx="5409">
                  <c:v>-1.1769157761738422</c:v>
                </c:pt>
                <c:pt idx="5410">
                  <c:v>1.6418155361572426</c:v>
                </c:pt>
                <c:pt idx="5411">
                  <c:v>0.36708674276539055</c:v>
                </c:pt>
                <c:pt idx="5412">
                  <c:v>0.59941723573735195</c:v>
                </c:pt>
                <c:pt idx="5413">
                  <c:v>0.38579344957745232</c:v>
                </c:pt>
                <c:pt idx="5414">
                  <c:v>0.4731862024651648</c:v>
                </c:pt>
                <c:pt idx="5415">
                  <c:v>2.1617003707537394</c:v>
                </c:pt>
                <c:pt idx="5416">
                  <c:v>-1.2155658058380117</c:v>
                </c:pt>
                <c:pt idx="5417">
                  <c:v>0.11746001740429278</c:v>
                </c:pt>
                <c:pt idx="5418">
                  <c:v>1.7512789218656697</c:v>
                </c:pt>
                <c:pt idx="5419">
                  <c:v>0.2071444689283711</c:v>
                </c:pt>
                <c:pt idx="5420">
                  <c:v>2.5469367146955366</c:v>
                </c:pt>
                <c:pt idx="5421">
                  <c:v>-0.88507964424971952</c:v>
                </c:pt>
                <c:pt idx="5422">
                  <c:v>1.6486623764801625</c:v>
                </c:pt>
                <c:pt idx="5423">
                  <c:v>0.27825153075181625</c:v>
                </c:pt>
                <c:pt idx="5424">
                  <c:v>-0.13400050403514635</c:v>
                </c:pt>
                <c:pt idx="5425">
                  <c:v>-0.57524434810081371</c:v>
                </c:pt>
                <c:pt idx="5426">
                  <c:v>4.8690110010811562E-2</c:v>
                </c:pt>
                <c:pt idx="5427">
                  <c:v>2.3116162360993345E-2</c:v>
                </c:pt>
                <c:pt idx="5428">
                  <c:v>-0.20737377867749671</c:v>
                </c:pt>
                <c:pt idx="5429">
                  <c:v>1.5602395711431245</c:v>
                </c:pt>
                <c:pt idx="5430">
                  <c:v>-0.21471268654697567</c:v>
                </c:pt>
                <c:pt idx="5431">
                  <c:v>0.86250900504873351</c:v>
                </c:pt>
                <c:pt idx="5432">
                  <c:v>-0.474368627367595</c:v>
                </c:pt>
                <c:pt idx="5433">
                  <c:v>0.61985608376950674</c:v>
                </c:pt>
                <c:pt idx="5434">
                  <c:v>-0.52011210776920902</c:v>
                </c:pt>
                <c:pt idx="5435">
                  <c:v>-0.7605006279904698</c:v>
                </c:pt>
                <c:pt idx="5436">
                  <c:v>1.7418837335836976</c:v>
                </c:pt>
                <c:pt idx="5437">
                  <c:v>1.0900752979195292</c:v>
                </c:pt>
                <c:pt idx="5438">
                  <c:v>-0.28181306254019278</c:v>
                </c:pt>
                <c:pt idx="5439">
                  <c:v>-0.91398564543520067</c:v>
                </c:pt>
                <c:pt idx="5440">
                  <c:v>-2.4034491803530494E-2</c:v>
                </c:pt>
                <c:pt idx="5441">
                  <c:v>-0.46053035456393643</c:v>
                </c:pt>
                <c:pt idx="5442">
                  <c:v>-0.12147323768642893</c:v>
                </c:pt>
                <c:pt idx="5443">
                  <c:v>0.92859005754402402</c:v>
                </c:pt>
                <c:pt idx="5444">
                  <c:v>-1.0806795719314728</c:v>
                </c:pt>
                <c:pt idx="5445">
                  <c:v>-0.61269268447225034</c:v>
                </c:pt>
                <c:pt idx="5446">
                  <c:v>-0.34396213714393309</c:v>
                </c:pt>
                <c:pt idx="5447">
                  <c:v>0.70828803625118597</c:v>
                </c:pt>
                <c:pt idx="5448">
                  <c:v>1.4963011615943653</c:v>
                </c:pt>
                <c:pt idx="5449">
                  <c:v>0.75998206607962571</c:v>
                </c:pt>
                <c:pt idx="5450">
                  <c:v>-0.94762131563667218</c:v>
                </c:pt>
                <c:pt idx="5451">
                  <c:v>-1.0165123865586949</c:v>
                </c:pt>
                <c:pt idx="5452">
                  <c:v>1.0057629712660674</c:v>
                </c:pt>
                <c:pt idx="5453">
                  <c:v>-0.43647352349962143</c:v>
                </c:pt>
                <c:pt idx="5454">
                  <c:v>-0.93135235629681945</c:v>
                </c:pt>
                <c:pt idx="5455">
                  <c:v>1.0831507098563695</c:v>
                </c:pt>
                <c:pt idx="5456">
                  <c:v>1.5441971661636935</c:v>
                </c:pt>
                <c:pt idx="5457">
                  <c:v>0.9554709161629813</c:v>
                </c:pt>
                <c:pt idx="5458">
                  <c:v>-0.7830130652132502</c:v>
                </c:pt>
                <c:pt idx="5459">
                  <c:v>9.7670729868432934E-2</c:v>
                </c:pt>
                <c:pt idx="5460">
                  <c:v>-0.97448865917366712</c:v>
                </c:pt>
                <c:pt idx="5461">
                  <c:v>-0.61214776052345776</c:v>
                </c:pt>
                <c:pt idx="5462">
                  <c:v>0.34572865350390947</c:v>
                </c:pt>
                <c:pt idx="5463">
                  <c:v>0.79109496628842002</c:v>
                </c:pt>
                <c:pt idx="5464">
                  <c:v>-1.2207020082076947</c:v>
                </c:pt>
                <c:pt idx="5465">
                  <c:v>0.19968781992987847</c:v>
                </c:pt>
                <c:pt idx="5466">
                  <c:v>-0.36371846544961056</c:v>
                </c:pt>
                <c:pt idx="5467">
                  <c:v>1.2830367590854468</c:v>
                </c:pt>
                <c:pt idx="5468">
                  <c:v>1.0991052783670374</c:v>
                </c:pt>
                <c:pt idx="5469">
                  <c:v>-0.41652636900657747</c:v>
                </c:pt>
                <c:pt idx="5470">
                  <c:v>-1.3674621244500935</c:v>
                </c:pt>
                <c:pt idx="5471">
                  <c:v>0.45384268268741901</c:v>
                </c:pt>
                <c:pt idx="5472">
                  <c:v>-0.60226365748956956</c:v>
                </c:pt>
                <c:pt idx="5473">
                  <c:v>0.6701386348087609</c:v>
                </c:pt>
                <c:pt idx="5474">
                  <c:v>2.0911388112168225</c:v>
                </c:pt>
                <c:pt idx="5475">
                  <c:v>-0.67509060234157026</c:v>
                </c:pt>
                <c:pt idx="5476">
                  <c:v>-0.85889210199481492</c:v>
                </c:pt>
                <c:pt idx="5477">
                  <c:v>-1.2363123838915331</c:v>
                </c:pt>
                <c:pt idx="5478">
                  <c:v>-0.76239844091025666</c:v>
                </c:pt>
                <c:pt idx="5479">
                  <c:v>0.65808814885826428</c:v>
                </c:pt>
                <c:pt idx="5480">
                  <c:v>0.46242583375841345</c:v>
                </c:pt>
                <c:pt idx="5481">
                  <c:v>-5.2784792736008772E-2</c:v>
                </c:pt>
                <c:pt idx="5482">
                  <c:v>1.731158741952199</c:v>
                </c:pt>
                <c:pt idx="5483">
                  <c:v>1.530700148003768E-2</c:v>
                </c:pt>
                <c:pt idx="5484">
                  <c:v>0.54762861315075451</c:v>
                </c:pt>
                <c:pt idx="5485">
                  <c:v>0.73570989359179262</c:v>
                </c:pt>
                <c:pt idx="5486">
                  <c:v>-1.0695329417486412</c:v>
                </c:pt>
                <c:pt idx="5487">
                  <c:v>-1.3674621244500935</c:v>
                </c:pt>
                <c:pt idx="5488">
                  <c:v>1.2600977372425892</c:v>
                </c:pt>
                <c:pt idx="5489">
                  <c:v>-4.6119840305935932E-2</c:v>
                </c:pt>
                <c:pt idx="5490">
                  <c:v>0.89336458412176267</c:v>
                </c:pt>
                <c:pt idx="5491">
                  <c:v>5.0215458415937804E-3</c:v>
                </c:pt>
                <c:pt idx="5492">
                  <c:v>0.28482788757121508</c:v>
                </c:pt>
                <c:pt idx="5493">
                  <c:v>-0.53114899291539275</c:v>
                </c:pt>
                <c:pt idx="5494">
                  <c:v>-0.47149492664371651</c:v>
                </c:pt>
                <c:pt idx="5495">
                  <c:v>0.43861464403915418</c:v>
                </c:pt>
                <c:pt idx="5496">
                  <c:v>0.53258917006352613</c:v>
                </c:pt>
                <c:pt idx="5497">
                  <c:v>0.50329124888005239</c:v>
                </c:pt>
                <c:pt idx="5498">
                  <c:v>-0.7297757370382606</c:v>
                </c:pt>
                <c:pt idx="5499">
                  <c:v>1.2736629667558639</c:v>
                </c:pt>
                <c:pt idx="5500">
                  <c:v>-1.2890074329805419</c:v>
                </c:pt>
                <c:pt idx="5501">
                  <c:v>-0.3969497102208922</c:v>
                </c:pt>
                <c:pt idx="5502">
                  <c:v>-0.87047105650429091</c:v>
                </c:pt>
                <c:pt idx="5503">
                  <c:v>-9.9676540917106912E-2</c:v>
                </c:pt>
                <c:pt idx="5504">
                  <c:v>1.1982016968037488</c:v>
                </c:pt>
                <c:pt idx="5505">
                  <c:v>0.56169530910548715</c:v>
                </c:pt>
                <c:pt idx="5506">
                  <c:v>1.1988557611643191</c:v>
                </c:pt>
                <c:pt idx="5507">
                  <c:v>-1.1051913279917991</c:v>
                </c:pt>
                <c:pt idx="5508">
                  <c:v>1.7390408085077147</c:v>
                </c:pt>
                <c:pt idx="5509">
                  <c:v>-0.52010589936090257</c:v>
                </c:pt>
                <c:pt idx="5510">
                  <c:v>-1.2094554820737142</c:v>
                </c:pt>
                <c:pt idx="5511">
                  <c:v>1.9097818251502239</c:v>
                </c:pt>
                <c:pt idx="5512">
                  <c:v>-1.0426021821409646</c:v>
                </c:pt>
                <c:pt idx="5513">
                  <c:v>1.9589720083035025</c:v>
                </c:pt>
                <c:pt idx="5514">
                  <c:v>0.14346609820797768</c:v>
                </c:pt>
                <c:pt idx="5515">
                  <c:v>-1.1927291949149361</c:v>
                </c:pt>
                <c:pt idx="5516">
                  <c:v>-1.204953284629084</c:v>
                </c:pt>
                <c:pt idx="5517">
                  <c:v>-0.5736212228525952</c:v>
                </c:pt>
                <c:pt idx="5518">
                  <c:v>-0.17081135941993628</c:v>
                </c:pt>
                <c:pt idx="5519">
                  <c:v>0.39370541083865301</c:v>
                </c:pt>
                <c:pt idx="5520">
                  <c:v>0.28501230099360952</c:v>
                </c:pt>
                <c:pt idx="5521">
                  <c:v>-1.0372338006589998</c:v>
                </c:pt>
                <c:pt idx="5522">
                  <c:v>1.2118393419374864</c:v>
                </c:pt>
                <c:pt idx="5523">
                  <c:v>-0.74330999226089367</c:v>
                </c:pt>
                <c:pt idx="5524">
                  <c:v>-0.73727958588576803</c:v>
                </c:pt>
                <c:pt idx="5525">
                  <c:v>0.30299077232656801</c:v>
                </c:pt>
                <c:pt idx="5526">
                  <c:v>-1.342504260081993</c:v>
                </c:pt>
                <c:pt idx="5527">
                  <c:v>2.5674068314476961</c:v>
                </c:pt>
                <c:pt idx="5528">
                  <c:v>1.1429735936945624</c:v>
                </c:pt>
                <c:pt idx="5529">
                  <c:v>-0.61551891067475029</c:v>
                </c:pt>
                <c:pt idx="5530">
                  <c:v>1.345144857577844</c:v>
                </c:pt>
                <c:pt idx="5531">
                  <c:v>0.42346212879306455</c:v>
                </c:pt>
                <c:pt idx="5532">
                  <c:v>-0.97621913977864827</c:v>
                </c:pt>
                <c:pt idx="5533">
                  <c:v>-3.5563133667117164E-2</c:v>
                </c:pt>
                <c:pt idx="5534">
                  <c:v>0.34445989022294671</c:v>
                </c:pt>
                <c:pt idx="5535">
                  <c:v>1.9494021090397742</c:v>
                </c:pt>
                <c:pt idx="5536">
                  <c:v>-0.29196259107944139</c:v>
                </c:pt>
                <c:pt idx="5537">
                  <c:v>-1.1662165884235089</c:v>
                </c:pt>
                <c:pt idx="5538">
                  <c:v>1.4408782961530315</c:v>
                </c:pt>
                <c:pt idx="5539">
                  <c:v>1.2897119047528425</c:v>
                </c:pt>
                <c:pt idx="5540">
                  <c:v>-1.0821770021356616</c:v>
                </c:pt>
                <c:pt idx="5541">
                  <c:v>0.12408499209057827</c:v>
                </c:pt>
                <c:pt idx="5542">
                  <c:v>-0.34372654339173031</c:v>
                </c:pt>
                <c:pt idx="5543">
                  <c:v>2.5983027255965565</c:v>
                </c:pt>
                <c:pt idx="5544">
                  <c:v>1.8885413391782302</c:v>
                </c:pt>
                <c:pt idx="5545">
                  <c:v>-1.2510485813663494</c:v>
                </c:pt>
                <c:pt idx="5546">
                  <c:v>-1.1452671719928207</c:v>
                </c:pt>
                <c:pt idx="5547">
                  <c:v>0.71742277956095368</c:v>
                </c:pt>
                <c:pt idx="5548">
                  <c:v>-0.35694125470652571</c:v>
                </c:pt>
                <c:pt idx="5549">
                  <c:v>-0.89452987148574192</c:v>
                </c:pt>
                <c:pt idx="5550">
                  <c:v>1.2007306250980432</c:v>
                </c:pt>
                <c:pt idx="5551">
                  <c:v>0.87367475343667422</c:v>
                </c:pt>
                <c:pt idx="5552">
                  <c:v>-1.2720999778491013</c:v>
                </c:pt>
                <c:pt idx="5553">
                  <c:v>-0.75012397245399787</c:v>
                </c:pt>
                <c:pt idx="5554">
                  <c:v>1.0976237611590844</c:v>
                </c:pt>
                <c:pt idx="5555">
                  <c:v>-0.64587425264861631</c:v>
                </c:pt>
                <c:pt idx="5556">
                  <c:v>1.7519686789948612</c:v>
                </c:pt>
                <c:pt idx="5557">
                  <c:v>-1.0895676764590316</c:v>
                </c:pt>
                <c:pt idx="5558">
                  <c:v>-0.90610593175598242</c:v>
                </c:pt>
                <c:pt idx="5559">
                  <c:v>-0.60566692567780722</c:v>
                </c:pt>
                <c:pt idx="5560">
                  <c:v>-0.99011729187920594</c:v>
                </c:pt>
                <c:pt idx="5561">
                  <c:v>-1.2915094769890123</c:v>
                </c:pt>
                <c:pt idx="5562">
                  <c:v>-0.10587070222259057</c:v>
                </c:pt>
                <c:pt idx="5563">
                  <c:v>-0.90464189787724858</c:v>
                </c:pt>
                <c:pt idx="5564">
                  <c:v>-0.163669297830174</c:v>
                </c:pt>
                <c:pt idx="5565">
                  <c:v>-0.94113248426677854</c:v>
                </c:pt>
                <c:pt idx="5566">
                  <c:v>-1.3674621244500935</c:v>
                </c:pt>
                <c:pt idx="5567">
                  <c:v>4.3354084053666544E-2</c:v>
                </c:pt>
                <c:pt idx="5568">
                  <c:v>0.84842718645298143</c:v>
                </c:pt>
                <c:pt idx="5569">
                  <c:v>-0.59125238543824254</c:v>
                </c:pt>
                <c:pt idx="5570">
                  <c:v>-0.10521940296846778</c:v>
                </c:pt>
                <c:pt idx="5571">
                  <c:v>-0.25517614472278105</c:v>
                </c:pt>
                <c:pt idx="5572">
                  <c:v>-0.68859042929000003</c:v>
                </c:pt>
                <c:pt idx="5573">
                  <c:v>0.72940037753766718</c:v>
                </c:pt>
                <c:pt idx="5574">
                  <c:v>-0.40278294118789743</c:v>
                </c:pt>
                <c:pt idx="5575">
                  <c:v>0.45088015637462681</c:v>
                </c:pt>
                <c:pt idx="5576">
                  <c:v>0.61941292133852344</c:v>
                </c:pt>
                <c:pt idx="5577">
                  <c:v>-0.84878561727276403</c:v>
                </c:pt>
                <c:pt idx="5578">
                  <c:v>1.6309568453518606</c:v>
                </c:pt>
                <c:pt idx="5579">
                  <c:v>-0.30277520628282895</c:v>
                </c:pt>
                <c:pt idx="5580">
                  <c:v>-1.2639994704417667</c:v>
                </c:pt>
                <c:pt idx="5581">
                  <c:v>-0.60249998427464346</c:v>
                </c:pt>
                <c:pt idx="5582">
                  <c:v>1.7886179655988945</c:v>
                </c:pt>
                <c:pt idx="5583">
                  <c:v>0.25666477565874141</c:v>
                </c:pt>
                <c:pt idx="5584">
                  <c:v>-0.64366299969636509</c:v>
                </c:pt>
                <c:pt idx="5585">
                  <c:v>-5.7795909675657481E-2</c:v>
                </c:pt>
                <c:pt idx="5586">
                  <c:v>0.73856286083705425</c:v>
                </c:pt>
                <c:pt idx="5587">
                  <c:v>-0.17422496144309421</c:v>
                </c:pt>
                <c:pt idx="5588">
                  <c:v>-1.2559016142443167</c:v>
                </c:pt>
                <c:pt idx="5589">
                  <c:v>-1.0841262663911408</c:v>
                </c:pt>
                <c:pt idx="5590">
                  <c:v>-0.99529273345153912</c:v>
                </c:pt>
                <c:pt idx="5591">
                  <c:v>-1.1417424336469497</c:v>
                </c:pt>
                <c:pt idx="5592">
                  <c:v>-1.2401533632619888</c:v>
                </c:pt>
                <c:pt idx="5593">
                  <c:v>-0.50627196799782481</c:v>
                </c:pt>
                <c:pt idx="5594">
                  <c:v>0.74042826210781187</c:v>
                </c:pt>
                <c:pt idx="5595">
                  <c:v>-1.3674621244500935</c:v>
                </c:pt>
                <c:pt idx="5596">
                  <c:v>0.75234728131372042</c:v>
                </c:pt>
                <c:pt idx="5597">
                  <c:v>-0.51466266057039756</c:v>
                </c:pt>
                <c:pt idx="5598">
                  <c:v>2.5265573726813222</c:v>
                </c:pt>
                <c:pt idx="5599">
                  <c:v>-0.47571736500393824</c:v>
                </c:pt>
                <c:pt idx="5600">
                  <c:v>0.38401396322298231</c:v>
                </c:pt>
                <c:pt idx="5601">
                  <c:v>-0.76520197597389761</c:v>
                </c:pt>
                <c:pt idx="5602">
                  <c:v>0.42599985398343659</c:v>
                </c:pt>
                <c:pt idx="5603">
                  <c:v>-0.43776675918511543</c:v>
                </c:pt>
                <c:pt idx="5604">
                  <c:v>-1.3674621244500935</c:v>
                </c:pt>
                <c:pt idx="5605">
                  <c:v>0.4601595796713443</c:v>
                </c:pt>
                <c:pt idx="5606">
                  <c:v>0.19712710483318244</c:v>
                </c:pt>
                <c:pt idx="5607">
                  <c:v>-1.1712773053890704</c:v>
                </c:pt>
                <c:pt idx="5608">
                  <c:v>-1.1745110545957518</c:v>
                </c:pt>
                <c:pt idx="5609">
                  <c:v>-1.2105068201400009</c:v>
                </c:pt>
                <c:pt idx="5610">
                  <c:v>1.3607185427758772</c:v>
                </c:pt>
                <c:pt idx="5611">
                  <c:v>0.72823970138607952</c:v>
                </c:pt>
                <c:pt idx="5612">
                  <c:v>-0.86475368466393587</c:v>
                </c:pt>
                <c:pt idx="5613">
                  <c:v>-1.0128975785505592</c:v>
                </c:pt>
                <c:pt idx="5614">
                  <c:v>-1.2387244807533724</c:v>
                </c:pt>
                <c:pt idx="5615">
                  <c:v>-0.67848288558109093</c:v>
                </c:pt>
                <c:pt idx="5616">
                  <c:v>1.6359875885957755</c:v>
                </c:pt>
                <c:pt idx="5617">
                  <c:v>-0.84023055835344029</c:v>
                </c:pt>
                <c:pt idx="5618">
                  <c:v>-0.93924254559881992</c:v>
                </c:pt>
                <c:pt idx="5619">
                  <c:v>-1.1510781602792845E-2</c:v>
                </c:pt>
                <c:pt idx="5620">
                  <c:v>-4.8842434962142349E-2</c:v>
                </c:pt>
                <c:pt idx="5621">
                  <c:v>-0.52240348295079186</c:v>
                </c:pt>
                <c:pt idx="5622">
                  <c:v>-0.99319995696592756</c:v>
                </c:pt>
                <c:pt idx="5623">
                  <c:v>-1.0686222725207422</c:v>
                </c:pt>
                <c:pt idx="5624">
                  <c:v>-0.73005657022054427</c:v>
                </c:pt>
                <c:pt idx="5625">
                  <c:v>-0.85858269175108159</c:v>
                </c:pt>
                <c:pt idx="5626">
                  <c:v>-0.19554390653488277</c:v>
                </c:pt>
                <c:pt idx="5627">
                  <c:v>1.4472126490388832</c:v>
                </c:pt>
                <c:pt idx="5628">
                  <c:v>-0.13163796876536857</c:v>
                </c:pt>
                <c:pt idx="5629">
                  <c:v>-0.49866266009733273</c:v>
                </c:pt>
                <c:pt idx="5630">
                  <c:v>-1.0627702175137892</c:v>
                </c:pt>
                <c:pt idx="5631">
                  <c:v>-0.95224899604407942</c:v>
                </c:pt>
                <c:pt idx="5632">
                  <c:v>0.14494820970850011</c:v>
                </c:pt>
                <c:pt idx="5633">
                  <c:v>-0.34597182785978031</c:v>
                </c:pt>
                <c:pt idx="5634">
                  <c:v>-0.84256197916422348</c:v>
                </c:pt>
                <c:pt idx="5635">
                  <c:v>-0.87125015727991395</c:v>
                </c:pt>
                <c:pt idx="5636">
                  <c:v>2.5238285413184416</c:v>
                </c:pt>
                <c:pt idx="5637">
                  <c:v>-1.0125141078606961</c:v>
                </c:pt>
                <c:pt idx="5638">
                  <c:v>0.21523809264874352</c:v>
                </c:pt>
                <c:pt idx="5639">
                  <c:v>-1.0265829919574649</c:v>
                </c:pt>
                <c:pt idx="5640">
                  <c:v>-1.2441563037046486</c:v>
                </c:pt>
                <c:pt idx="5641">
                  <c:v>-0.99307051157735293</c:v>
                </c:pt>
                <c:pt idx="5642">
                  <c:v>2.5472697304092873</c:v>
                </c:pt>
                <c:pt idx="5643">
                  <c:v>9.3485206499263312E-2</c:v>
                </c:pt>
                <c:pt idx="5644">
                  <c:v>-0.7084319939866115</c:v>
                </c:pt>
                <c:pt idx="5645">
                  <c:v>-1.1172495032985985</c:v>
                </c:pt>
                <c:pt idx="5646">
                  <c:v>-0.11957841072144998</c:v>
                </c:pt>
                <c:pt idx="5647">
                  <c:v>0.75274514388784153</c:v>
                </c:pt>
                <c:pt idx="5648">
                  <c:v>0.66845865640548841</c:v>
                </c:pt>
                <c:pt idx="5649">
                  <c:v>-1.3674621244500935</c:v>
                </c:pt>
                <c:pt idx="5650">
                  <c:v>1.5169366585126181</c:v>
                </c:pt>
                <c:pt idx="5651">
                  <c:v>-0.92306995085601673</c:v>
                </c:pt>
                <c:pt idx="5652">
                  <c:v>-0.43520305768185807</c:v>
                </c:pt>
                <c:pt idx="5653">
                  <c:v>9.7836404721351453E-2</c:v>
                </c:pt>
                <c:pt idx="5654">
                  <c:v>0.2611050849851474</c:v>
                </c:pt>
                <c:pt idx="5655">
                  <c:v>0.29189638716885441</c:v>
                </c:pt>
                <c:pt idx="5656">
                  <c:v>0.29278876905355322</c:v>
                </c:pt>
                <c:pt idx="5657">
                  <c:v>-1.0246704173802348</c:v>
                </c:pt>
                <c:pt idx="5658">
                  <c:v>-1.3203515604464171</c:v>
                </c:pt>
                <c:pt idx="5659">
                  <c:v>-1.2623955185027038</c:v>
                </c:pt>
                <c:pt idx="5660">
                  <c:v>-0.79636316172732302</c:v>
                </c:pt>
                <c:pt idx="5661">
                  <c:v>0.19498262377694123</c:v>
                </c:pt>
                <c:pt idx="5662">
                  <c:v>-1.1739078975362851</c:v>
                </c:pt>
                <c:pt idx="5663">
                  <c:v>0.25500411868447681</c:v>
                </c:pt>
                <c:pt idx="5664">
                  <c:v>-1.0618896132940789</c:v>
                </c:pt>
                <c:pt idx="5665">
                  <c:v>-1.2059509078149198</c:v>
                </c:pt>
                <c:pt idx="5666">
                  <c:v>0.64772942057989191</c:v>
                </c:pt>
                <c:pt idx="5667">
                  <c:v>0.37840445502425207</c:v>
                </c:pt>
                <c:pt idx="5668">
                  <c:v>-1.1563646704650181</c:v>
                </c:pt>
                <c:pt idx="5669">
                  <c:v>-0.33955884384720136</c:v>
                </c:pt>
                <c:pt idx="5670">
                  <c:v>-0.38787020809247902</c:v>
                </c:pt>
                <c:pt idx="5671">
                  <c:v>0.80701867172891761</c:v>
                </c:pt>
                <c:pt idx="5672">
                  <c:v>0.13520545383291793</c:v>
                </c:pt>
                <c:pt idx="5673">
                  <c:v>1.3284826321662584</c:v>
                </c:pt>
                <c:pt idx="5674">
                  <c:v>-0.98854193980167038</c:v>
                </c:pt>
                <c:pt idx="5675">
                  <c:v>1.7283820018931031</c:v>
                </c:pt>
                <c:pt idx="5676">
                  <c:v>-0.55013937140499614</c:v>
                </c:pt>
                <c:pt idx="5677">
                  <c:v>-1.0307366183218725</c:v>
                </c:pt>
                <c:pt idx="5678">
                  <c:v>2.0716391777347694</c:v>
                </c:pt>
                <c:pt idx="5679">
                  <c:v>-1.1240822544624909</c:v>
                </c:pt>
                <c:pt idx="5680">
                  <c:v>-0.74079455125443894</c:v>
                </c:pt>
                <c:pt idx="5681">
                  <c:v>-0.884957646339259</c:v>
                </c:pt>
                <c:pt idx="5682">
                  <c:v>-3.7798672546439843E-2</c:v>
                </c:pt>
                <c:pt idx="5683">
                  <c:v>-1.3674621244500935</c:v>
                </c:pt>
                <c:pt idx="5684">
                  <c:v>-0.84820099668077942</c:v>
                </c:pt>
                <c:pt idx="5685">
                  <c:v>1.0879286403375621</c:v>
                </c:pt>
                <c:pt idx="5686">
                  <c:v>1.1377162835893473</c:v>
                </c:pt>
                <c:pt idx="5687">
                  <c:v>-1.1107580813228883</c:v>
                </c:pt>
                <c:pt idx="5688">
                  <c:v>0.63589728699681725</c:v>
                </c:pt>
                <c:pt idx="5689">
                  <c:v>0.42658624888894203</c:v>
                </c:pt>
                <c:pt idx="5690">
                  <c:v>0.24726913607288054</c:v>
                </c:pt>
                <c:pt idx="5691">
                  <c:v>0.76532991598363154</c:v>
                </c:pt>
                <c:pt idx="5692">
                  <c:v>0.33639551498943066</c:v>
                </c:pt>
                <c:pt idx="5693">
                  <c:v>-0.22350809735375546</c:v>
                </c:pt>
                <c:pt idx="5694">
                  <c:v>-1.2675726924032293</c:v>
                </c:pt>
                <c:pt idx="5695">
                  <c:v>0.44983234667322852</c:v>
                </c:pt>
                <c:pt idx="5696">
                  <c:v>-1.2256160921964339</c:v>
                </c:pt>
                <c:pt idx="5697">
                  <c:v>0.46634200465838843</c:v>
                </c:pt>
                <c:pt idx="5698">
                  <c:v>-1.2568005000689653</c:v>
                </c:pt>
                <c:pt idx="5699">
                  <c:v>-2.6341557539214373E-2</c:v>
                </c:pt>
                <c:pt idx="5700">
                  <c:v>-0.8914575215438707</c:v>
                </c:pt>
                <c:pt idx="5701">
                  <c:v>-0.4941458572582676</c:v>
                </c:pt>
                <c:pt idx="5702">
                  <c:v>0.61566827152506043</c:v>
                </c:pt>
                <c:pt idx="5703">
                  <c:v>-1.003573352603554</c:v>
                </c:pt>
                <c:pt idx="5704">
                  <c:v>0.94835848369509324</c:v>
                </c:pt>
                <c:pt idx="5705">
                  <c:v>-1.0387502279390184</c:v>
                </c:pt>
                <c:pt idx="5706">
                  <c:v>0.23433490294193945</c:v>
                </c:pt>
                <c:pt idx="5707">
                  <c:v>-0.85731588173132023</c:v>
                </c:pt>
                <c:pt idx="5708">
                  <c:v>0.94764996715607774</c:v>
                </c:pt>
                <c:pt idx="5709">
                  <c:v>-1.1934366194565404</c:v>
                </c:pt>
                <c:pt idx="5710">
                  <c:v>-0.43463369443429484</c:v>
                </c:pt>
                <c:pt idx="5711">
                  <c:v>-2.5211369725778358E-2</c:v>
                </c:pt>
                <c:pt idx="5712">
                  <c:v>0.70491674508506219</c:v>
                </c:pt>
                <c:pt idx="5713">
                  <c:v>0.2359763192854511</c:v>
                </c:pt>
                <c:pt idx="5714">
                  <c:v>-0.36471205060758677</c:v>
                </c:pt>
                <c:pt idx="5715">
                  <c:v>1.2057750695277907</c:v>
                </c:pt>
                <c:pt idx="5716">
                  <c:v>-0.71190952902821047</c:v>
                </c:pt>
                <c:pt idx="5717">
                  <c:v>-0.22744152239589088</c:v>
                </c:pt>
                <c:pt idx="5718">
                  <c:v>7.0982741095640373E-2</c:v>
                </c:pt>
                <c:pt idx="5719">
                  <c:v>-1.3218854733073917</c:v>
                </c:pt>
                <c:pt idx="5720">
                  <c:v>0.68242913633048774</c:v>
                </c:pt>
                <c:pt idx="5721">
                  <c:v>0.46101004599172907</c:v>
                </c:pt>
                <c:pt idx="5722">
                  <c:v>-0.11412492433533086</c:v>
                </c:pt>
                <c:pt idx="5723">
                  <c:v>-0.11224580896904637</c:v>
                </c:pt>
                <c:pt idx="5724">
                  <c:v>1.3985243586546321</c:v>
                </c:pt>
                <c:pt idx="5725">
                  <c:v>-6.3857915553026751E-2</c:v>
                </c:pt>
                <c:pt idx="5726">
                  <c:v>1.6572941311606946</c:v>
                </c:pt>
                <c:pt idx="5727">
                  <c:v>-1.2972887977043397</c:v>
                </c:pt>
                <c:pt idx="5728">
                  <c:v>0.8301315107798839</c:v>
                </c:pt>
                <c:pt idx="5729">
                  <c:v>0.21431566236621657</c:v>
                </c:pt>
                <c:pt idx="5730">
                  <c:v>-0.76985380196524666</c:v>
                </c:pt>
                <c:pt idx="5731">
                  <c:v>-0.9162071640550733</c:v>
                </c:pt>
                <c:pt idx="5732">
                  <c:v>-0.28056984806097496</c:v>
                </c:pt>
                <c:pt idx="5733">
                  <c:v>-0.19693753442353054</c:v>
                </c:pt>
                <c:pt idx="5734">
                  <c:v>0.51857082184934533</c:v>
                </c:pt>
                <c:pt idx="5735">
                  <c:v>-1.3183068861647329</c:v>
                </c:pt>
                <c:pt idx="5736">
                  <c:v>0.48423396384234291</c:v>
                </c:pt>
                <c:pt idx="5737">
                  <c:v>-1.0363861206043339</c:v>
                </c:pt>
                <c:pt idx="5738">
                  <c:v>-0.80726965874279932</c:v>
                </c:pt>
                <c:pt idx="5739">
                  <c:v>0.26006042650059474</c:v>
                </c:pt>
                <c:pt idx="5740">
                  <c:v>-1.0602804479205099</c:v>
                </c:pt>
                <c:pt idx="5741">
                  <c:v>-1.113066871919582</c:v>
                </c:pt>
                <c:pt idx="5742">
                  <c:v>-0.26039671848685775</c:v>
                </c:pt>
                <c:pt idx="5743">
                  <c:v>-0.74556112729227586</c:v>
                </c:pt>
                <c:pt idx="5744">
                  <c:v>0.93697948239008044</c:v>
                </c:pt>
                <c:pt idx="5745">
                  <c:v>-1.0983612068995248</c:v>
                </c:pt>
                <c:pt idx="5746">
                  <c:v>-0.34790918464038723</c:v>
                </c:pt>
                <c:pt idx="5747">
                  <c:v>-0.67859232519851831</c:v>
                </c:pt>
                <c:pt idx="5748">
                  <c:v>-0.6725145033513904</c:v>
                </c:pt>
                <c:pt idx="5749">
                  <c:v>-1.2181284679748858</c:v>
                </c:pt>
                <c:pt idx="5750">
                  <c:v>-1.339515673798052</c:v>
                </c:pt>
                <c:pt idx="5751">
                  <c:v>0.21103586618899386</c:v>
                </c:pt>
                <c:pt idx="5752">
                  <c:v>-0.63039848272515353</c:v>
                </c:pt>
                <c:pt idx="5753">
                  <c:v>0.11764408514157464</c:v>
                </c:pt>
                <c:pt idx="5754">
                  <c:v>-0.1543007972867487</c:v>
                </c:pt>
                <c:pt idx="5755">
                  <c:v>-1.3673015861700011</c:v>
                </c:pt>
                <c:pt idx="5756">
                  <c:v>-0.24681797653846801</c:v>
                </c:pt>
                <c:pt idx="5757">
                  <c:v>-0.43733497705674557</c:v>
                </c:pt>
                <c:pt idx="5758">
                  <c:v>2.5076167425844593</c:v>
                </c:pt>
                <c:pt idx="5759">
                  <c:v>-0.1609297459444457</c:v>
                </c:pt>
                <c:pt idx="5760">
                  <c:v>-0.70123168513267742</c:v>
                </c:pt>
                <c:pt idx="5761">
                  <c:v>0.19218444470549267</c:v>
                </c:pt>
                <c:pt idx="5762">
                  <c:v>-0.27834970416257659</c:v>
                </c:pt>
                <c:pt idx="5763">
                  <c:v>1.3546148516437335</c:v>
                </c:pt>
                <c:pt idx="5764">
                  <c:v>2.0086392888459814</c:v>
                </c:pt>
                <c:pt idx="5765">
                  <c:v>-0.96373692281894807</c:v>
                </c:pt>
                <c:pt idx="5766">
                  <c:v>0.84131474218257152</c:v>
                </c:pt>
                <c:pt idx="5767">
                  <c:v>-0.95674858388082029</c:v>
                </c:pt>
                <c:pt idx="5768">
                  <c:v>1.2775295366930399</c:v>
                </c:pt>
                <c:pt idx="5769">
                  <c:v>-0.87603467661970857</c:v>
                </c:pt>
                <c:pt idx="5770">
                  <c:v>-0.20505346746899916</c:v>
                </c:pt>
                <c:pt idx="5771">
                  <c:v>-0.92742344532547616</c:v>
                </c:pt>
                <c:pt idx="5772">
                  <c:v>-0.29064814390085492</c:v>
                </c:pt>
                <c:pt idx="5773">
                  <c:v>0.32804958854178534</c:v>
                </c:pt>
                <c:pt idx="5774">
                  <c:v>-1.3674621244500935</c:v>
                </c:pt>
                <c:pt idx="5775">
                  <c:v>-0.92714719545145785</c:v>
                </c:pt>
                <c:pt idx="5776">
                  <c:v>1.11274304117572</c:v>
                </c:pt>
                <c:pt idx="5777">
                  <c:v>-0.57118869830877461</c:v>
                </c:pt>
                <c:pt idx="5778">
                  <c:v>-0.1404588650722739</c:v>
                </c:pt>
                <c:pt idx="5779">
                  <c:v>0.79945000926905585</c:v>
                </c:pt>
                <c:pt idx="5780">
                  <c:v>-1.131707724171938</c:v>
                </c:pt>
                <c:pt idx="5781">
                  <c:v>-1.3616159037136448</c:v>
                </c:pt>
                <c:pt idx="5782">
                  <c:v>0.50979195640582253</c:v>
                </c:pt>
                <c:pt idx="5783">
                  <c:v>1.7749352871969795</c:v>
                </c:pt>
                <c:pt idx="5784">
                  <c:v>-1.1014290646501639</c:v>
                </c:pt>
                <c:pt idx="5785">
                  <c:v>-0.32653632590196158</c:v>
                </c:pt>
                <c:pt idx="5786">
                  <c:v>-1.0242469054831238</c:v>
                </c:pt>
                <c:pt idx="5787">
                  <c:v>-0.73173136259123028</c:v>
                </c:pt>
                <c:pt idx="5788">
                  <c:v>0.2794851483678662</c:v>
                </c:pt>
                <c:pt idx="5789">
                  <c:v>0.61113376783701912</c:v>
                </c:pt>
                <c:pt idx="5790">
                  <c:v>2.2031581664394086</c:v>
                </c:pt>
                <c:pt idx="5791">
                  <c:v>-0.92910142858482936</c:v>
                </c:pt>
                <c:pt idx="5792">
                  <c:v>-1.008123355536684</c:v>
                </c:pt>
                <c:pt idx="5793">
                  <c:v>0.54418492738243274</c:v>
                </c:pt>
                <c:pt idx="5794">
                  <c:v>-0.75907032593324342</c:v>
                </c:pt>
                <c:pt idx="5795">
                  <c:v>1.2404505207213885</c:v>
                </c:pt>
                <c:pt idx="5796">
                  <c:v>-0.9332684775322877</c:v>
                </c:pt>
                <c:pt idx="5797">
                  <c:v>-0.78503050056073498</c:v>
                </c:pt>
                <c:pt idx="5798">
                  <c:v>0.49449749125125009</c:v>
                </c:pt>
                <c:pt idx="5799">
                  <c:v>-0.85123993976722523</c:v>
                </c:pt>
                <c:pt idx="5800">
                  <c:v>1.894573851789878</c:v>
                </c:pt>
                <c:pt idx="5801">
                  <c:v>-1.1109719273656096</c:v>
                </c:pt>
                <c:pt idx="5802">
                  <c:v>-1.3037018551359809</c:v>
                </c:pt>
                <c:pt idx="5803">
                  <c:v>-0.34629199935090449</c:v>
                </c:pt>
                <c:pt idx="5804">
                  <c:v>-1.3047516538995549</c:v>
                </c:pt>
                <c:pt idx="5805">
                  <c:v>-0.91013155230722687</c:v>
                </c:pt>
                <c:pt idx="5806">
                  <c:v>0.43086944058233068</c:v>
                </c:pt>
                <c:pt idx="5807">
                  <c:v>0.49960251363605113</c:v>
                </c:pt>
                <c:pt idx="5808">
                  <c:v>-1.3483538825303547</c:v>
                </c:pt>
                <c:pt idx="5809">
                  <c:v>0.47899652249158775</c:v>
                </c:pt>
                <c:pt idx="5810">
                  <c:v>-1.3003485932403305</c:v>
                </c:pt>
                <c:pt idx="5811">
                  <c:v>0.1209053029328484</c:v>
                </c:pt>
                <c:pt idx="5812">
                  <c:v>-1.1990345283057444</c:v>
                </c:pt>
                <c:pt idx="5813">
                  <c:v>-0.89965102828099763</c:v>
                </c:pt>
                <c:pt idx="5814">
                  <c:v>0.30150104671711231</c:v>
                </c:pt>
                <c:pt idx="5815">
                  <c:v>-1.3047940870826413</c:v>
                </c:pt>
                <c:pt idx="5816">
                  <c:v>-0.6683153511717782</c:v>
                </c:pt>
                <c:pt idx="5817">
                  <c:v>-1.1741564948165415</c:v>
                </c:pt>
                <c:pt idx="5818">
                  <c:v>1.2151448140680443</c:v>
                </c:pt>
                <c:pt idx="5819">
                  <c:v>-1.2540916053472155</c:v>
                </c:pt>
                <c:pt idx="5820">
                  <c:v>0.58747480993699652</c:v>
                </c:pt>
                <c:pt idx="5821">
                  <c:v>0.11334657609560227</c:v>
                </c:pt>
                <c:pt idx="5822">
                  <c:v>-8.4377148904647439E-2</c:v>
                </c:pt>
                <c:pt idx="5823">
                  <c:v>0.96849965368396951</c:v>
                </c:pt>
                <c:pt idx="5824">
                  <c:v>0.56382482778244991</c:v>
                </c:pt>
                <c:pt idx="5825">
                  <c:v>0.36848819927623344</c:v>
                </c:pt>
                <c:pt idx="5826">
                  <c:v>-0.40606445255503548</c:v>
                </c:pt>
                <c:pt idx="5827">
                  <c:v>-1.2863296266111033</c:v>
                </c:pt>
                <c:pt idx="5828">
                  <c:v>0.57189574002025034</c:v>
                </c:pt>
                <c:pt idx="5829">
                  <c:v>-0.94827598091350362</c:v>
                </c:pt>
                <c:pt idx="5830">
                  <c:v>-1.2475280530390971</c:v>
                </c:pt>
                <c:pt idx="5831">
                  <c:v>0.74470595272526396</c:v>
                </c:pt>
                <c:pt idx="5832">
                  <c:v>0.47174983930471409</c:v>
                </c:pt>
                <c:pt idx="5833">
                  <c:v>-1.0993375956592848</c:v>
                </c:pt>
                <c:pt idx="5834">
                  <c:v>0.57628736609825126</c:v>
                </c:pt>
                <c:pt idx="5835">
                  <c:v>1.6507822302552759</c:v>
                </c:pt>
                <c:pt idx="5836">
                  <c:v>0.51716746905004862</c:v>
                </c:pt>
                <c:pt idx="5837">
                  <c:v>-1.2745877652429203</c:v>
                </c:pt>
                <c:pt idx="5838">
                  <c:v>-0.2370506581208649</c:v>
                </c:pt>
                <c:pt idx="5839">
                  <c:v>0.92931407589691639</c:v>
                </c:pt>
                <c:pt idx="5840">
                  <c:v>1.4721335364515133</c:v>
                </c:pt>
                <c:pt idx="5841">
                  <c:v>-1.0126468247392035</c:v>
                </c:pt>
                <c:pt idx="5842">
                  <c:v>-0.14957103509209002</c:v>
                </c:pt>
                <c:pt idx="5843">
                  <c:v>1.5275582021338863</c:v>
                </c:pt>
                <c:pt idx="5844">
                  <c:v>0.20442953700694172</c:v>
                </c:pt>
                <c:pt idx="5845">
                  <c:v>-1.052043591094604</c:v>
                </c:pt>
                <c:pt idx="5846">
                  <c:v>1.4250846373585735</c:v>
                </c:pt>
                <c:pt idx="5847">
                  <c:v>-1.0433680704498813</c:v>
                </c:pt>
                <c:pt idx="5848">
                  <c:v>1.0121174236779895</c:v>
                </c:pt>
                <c:pt idx="5849">
                  <c:v>-0.5712494523508006</c:v>
                </c:pt>
                <c:pt idx="5850">
                  <c:v>-1.0036439452651194</c:v>
                </c:pt>
                <c:pt idx="5851">
                  <c:v>1.1372081068560156</c:v>
                </c:pt>
                <c:pt idx="5852">
                  <c:v>-1.3674621244500935</c:v>
                </c:pt>
                <c:pt idx="5853">
                  <c:v>-1.0664182791158134</c:v>
                </c:pt>
                <c:pt idx="5854">
                  <c:v>-1.3032509712366207</c:v>
                </c:pt>
                <c:pt idx="5855">
                  <c:v>-0.78904083722303997</c:v>
                </c:pt>
                <c:pt idx="5856">
                  <c:v>-0.89741382874259101</c:v>
                </c:pt>
                <c:pt idx="5857">
                  <c:v>0.48294079872500978</c:v>
                </c:pt>
                <c:pt idx="5858">
                  <c:v>-0.22248195828612446</c:v>
                </c:pt>
                <c:pt idx="5859">
                  <c:v>0.92434742600538655</c:v>
                </c:pt>
                <c:pt idx="5860">
                  <c:v>-0.95770379992128429</c:v>
                </c:pt>
                <c:pt idx="5861">
                  <c:v>1.0430474123747926</c:v>
                </c:pt>
                <c:pt idx="5862">
                  <c:v>0.96979589270645739</c:v>
                </c:pt>
                <c:pt idx="5863">
                  <c:v>-0.27830105150626966</c:v>
                </c:pt>
                <c:pt idx="5864">
                  <c:v>-1.2669331248597056</c:v>
                </c:pt>
                <c:pt idx="5865">
                  <c:v>-1.3674621244500935</c:v>
                </c:pt>
                <c:pt idx="5866">
                  <c:v>2.5256637295425821</c:v>
                </c:pt>
                <c:pt idx="5867">
                  <c:v>-1.3294448732803985</c:v>
                </c:pt>
                <c:pt idx="5868">
                  <c:v>-0.4479388879429313</c:v>
                </c:pt>
                <c:pt idx="5869">
                  <c:v>0.66660539988429823</c:v>
                </c:pt>
                <c:pt idx="5870">
                  <c:v>-0.12545328806274042</c:v>
                </c:pt>
                <c:pt idx="5871">
                  <c:v>0.40622164387192783</c:v>
                </c:pt>
                <c:pt idx="5872">
                  <c:v>2.2914031155109917</c:v>
                </c:pt>
                <c:pt idx="5873">
                  <c:v>1.3873080406613643</c:v>
                </c:pt>
                <c:pt idx="5874">
                  <c:v>-0.23459168456896035</c:v>
                </c:pt>
                <c:pt idx="5875">
                  <c:v>-1.2957027610322276</c:v>
                </c:pt>
                <c:pt idx="5876">
                  <c:v>-0.50275941573672511</c:v>
                </c:pt>
                <c:pt idx="5877">
                  <c:v>-1.2870328910614444</c:v>
                </c:pt>
                <c:pt idx="5878">
                  <c:v>0.42654466211113135</c:v>
                </c:pt>
                <c:pt idx="5879">
                  <c:v>0.86829839738699344</c:v>
                </c:pt>
                <c:pt idx="5880">
                  <c:v>0.17906936596970549</c:v>
                </c:pt>
                <c:pt idx="5881">
                  <c:v>0.92690499351202049</c:v>
                </c:pt>
                <c:pt idx="5882">
                  <c:v>-1.3349853712200939</c:v>
                </c:pt>
                <c:pt idx="5883">
                  <c:v>1.7935387007163992</c:v>
                </c:pt>
                <c:pt idx="5884">
                  <c:v>-0.97707096302839003</c:v>
                </c:pt>
                <c:pt idx="5885">
                  <c:v>-0.47043203884865109</c:v>
                </c:pt>
                <c:pt idx="5886">
                  <c:v>-0.12116692608162628</c:v>
                </c:pt>
                <c:pt idx="5887">
                  <c:v>-0.97585106021669188</c:v>
                </c:pt>
                <c:pt idx="5888">
                  <c:v>-0.24441374177508579</c:v>
                </c:pt>
                <c:pt idx="5889">
                  <c:v>-0.99390065741616873</c:v>
                </c:pt>
                <c:pt idx="5890">
                  <c:v>0.15121054820555871</c:v>
                </c:pt>
                <c:pt idx="5891">
                  <c:v>-1.1248743007784558</c:v>
                </c:pt>
                <c:pt idx="5892">
                  <c:v>0.32705055849217146</c:v>
                </c:pt>
                <c:pt idx="5893">
                  <c:v>-0.41744302094711461</c:v>
                </c:pt>
                <c:pt idx="5894">
                  <c:v>-1.3674621244500935</c:v>
                </c:pt>
                <c:pt idx="5895">
                  <c:v>-1.062091147726731</c:v>
                </c:pt>
                <c:pt idx="5896">
                  <c:v>0.20286885019934342</c:v>
                </c:pt>
                <c:pt idx="5897">
                  <c:v>-0.69850824815728396</c:v>
                </c:pt>
                <c:pt idx="5898">
                  <c:v>2.6002006504735307</c:v>
                </c:pt>
                <c:pt idx="5899">
                  <c:v>0.17436326408602409</c:v>
                </c:pt>
                <c:pt idx="5900">
                  <c:v>-1.3674621244500935</c:v>
                </c:pt>
                <c:pt idx="5901">
                  <c:v>-0.84574697372964835</c:v>
                </c:pt>
                <c:pt idx="5902">
                  <c:v>-0.58921528405926515</c:v>
                </c:pt>
                <c:pt idx="5903">
                  <c:v>-0.22781098463318902</c:v>
                </c:pt>
                <c:pt idx="5904">
                  <c:v>-0.44894642145385227</c:v>
                </c:pt>
                <c:pt idx="5905">
                  <c:v>-1.0151952014418044</c:v>
                </c:pt>
                <c:pt idx="5906">
                  <c:v>0.83035693878282024</c:v>
                </c:pt>
                <c:pt idx="5907">
                  <c:v>0.57133238567125222</c:v>
                </c:pt>
                <c:pt idx="5908">
                  <c:v>-0.60031072584544565</c:v>
                </c:pt>
                <c:pt idx="5909">
                  <c:v>-4.942773653637627E-2</c:v>
                </c:pt>
                <c:pt idx="5910">
                  <c:v>-0.9815357302442127</c:v>
                </c:pt>
                <c:pt idx="5911">
                  <c:v>-1.1130190779960498</c:v>
                </c:pt>
                <c:pt idx="5912">
                  <c:v>-1.0838696777551291</c:v>
                </c:pt>
                <c:pt idx="5913">
                  <c:v>-0.92250044254820474</c:v>
                </c:pt>
                <c:pt idx="5914">
                  <c:v>0.28525534714534279</c:v>
                </c:pt>
                <c:pt idx="5915">
                  <c:v>0.88183300596166092</c:v>
                </c:pt>
                <c:pt idx="5916">
                  <c:v>1.3632327641232052</c:v>
                </c:pt>
                <c:pt idx="5917">
                  <c:v>-1.3674621244500935</c:v>
                </c:pt>
                <c:pt idx="5918">
                  <c:v>0.97834589025857954</c:v>
                </c:pt>
                <c:pt idx="5919">
                  <c:v>0.37087897335650399</c:v>
                </c:pt>
                <c:pt idx="5920">
                  <c:v>-1.2936516121613832</c:v>
                </c:pt>
                <c:pt idx="5921">
                  <c:v>0.32057769695073052</c:v>
                </c:pt>
                <c:pt idx="5922">
                  <c:v>-0.92248060352425421</c:v>
                </c:pt>
                <c:pt idx="5923">
                  <c:v>0.12619144591313641</c:v>
                </c:pt>
                <c:pt idx="5924">
                  <c:v>-0.184966198902528</c:v>
                </c:pt>
                <c:pt idx="5925">
                  <c:v>-1.0284791394708672</c:v>
                </c:pt>
                <c:pt idx="5926">
                  <c:v>-0.2100179006910036</c:v>
                </c:pt>
                <c:pt idx="5927">
                  <c:v>0.71919078799197822</c:v>
                </c:pt>
                <c:pt idx="5928">
                  <c:v>-0.63075746656011966</c:v>
                </c:pt>
                <c:pt idx="5929">
                  <c:v>0.28420537935257528</c:v>
                </c:pt>
                <c:pt idx="5930">
                  <c:v>-0.91305274412289283</c:v>
                </c:pt>
                <c:pt idx="5931">
                  <c:v>-1.3246902063136468</c:v>
                </c:pt>
                <c:pt idx="5932">
                  <c:v>1.5424487235588649</c:v>
                </c:pt>
                <c:pt idx="5933">
                  <c:v>-0.59528883773474506</c:v>
                </c:pt>
                <c:pt idx="5934">
                  <c:v>-1.2977417555568134</c:v>
                </c:pt>
                <c:pt idx="5935">
                  <c:v>1.8323540990554961</c:v>
                </c:pt>
                <c:pt idx="5936">
                  <c:v>2.2468737865323614</c:v>
                </c:pt>
                <c:pt idx="5937">
                  <c:v>-1.3672471214577224</c:v>
                </c:pt>
                <c:pt idx="5938">
                  <c:v>1.4718530349366803</c:v>
                </c:pt>
                <c:pt idx="5939">
                  <c:v>-0.67014757248594181</c:v>
                </c:pt>
                <c:pt idx="5940">
                  <c:v>0.33425683075328894</c:v>
                </c:pt>
                <c:pt idx="5941">
                  <c:v>-0.94822065718674931</c:v>
                </c:pt>
                <c:pt idx="5942">
                  <c:v>1.4176416434858974</c:v>
                </c:pt>
                <c:pt idx="5943">
                  <c:v>0.47239071307708164</c:v>
                </c:pt>
                <c:pt idx="5944">
                  <c:v>0.47308947949571711</c:v>
                </c:pt>
                <c:pt idx="5945">
                  <c:v>-0.94804479505228101</c:v>
                </c:pt>
                <c:pt idx="5946">
                  <c:v>-0.76849125298293464</c:v>
                </c:pt>
                <c:pt idx="5947">
                  <c:v>0.62354469521597911</c:v>
                </c:pt>
                <c:pt idx="5948">
                  <c:v>0.82399667158497536</c:v>
                </c:pt>
                <c:pt idx="5949">
                  <c:v>-0.89199275173032544</c:v>
                </c:pt>
                <c:pt idx="5950">
                  <c:v>-1.2083460525341678</c:v>
                </c:pt>
                <c:pt idx="5951">
                  <c:v>-0.70310018172681776</c:v>
                </c:pt>
                <c:pt idx="5952">
                  <c:v>-0.12744159847774186</c:v>
                </c:pt>
                <c:pt idx="5953">
                  <c:v>-0.83164171794505848</c:v>
                </c:pt>
                <c:pt idx="5954">
                  <c:v>-0.12685178171939315</c:v>
                </c:pt>
                <c:pt idx="5955">
                  <c:v>0.6895962762902097</c:v>
                </c:pt>
                <c:pt idx="5956">
                  <c:v>-0.13736095484597619</c:v>
                </c:pt>
                <c:pt idx="5957">
                  <c:v>-1.097151080277962</c:v>
                </c:pt>
                <c:pt idx="5958">
                  <c:v>-1.3411182483659105</c:v>
                </c:pt>
                <c:pt idx="5959">
                  <c:v>-0.32948571022990869</c:v>
                </c:pt>
                <c:pt idx="5960">
                  <c:v>0.78207825480718207</c:v>
                </c:pt>
                <c:pt idx="5961">
                  <c:v>-0.24207415156424716</c:v>
                </c:pt>
                <c:pt idx="5962">
                  <c:v>0.717942308357013</c:v>
                </c:pt>
                <c:pt idx="5963">
                  <c:v>1.3716406554787293</c:v>
                </c:pt>
                <c:pt idx="5964">
                  <c:v>-1.3194340526742461</c:v>
                </c:pt>
                <c:pt idx="5965">
                  <c:v>-0.81926175542378554</c:v>
                </c:pt>
                <c:pt idx="5966">
                  <c:v>-1.308981916095634</c:v>
                </c:pt>
                <c:pt idx="5967">
                  <c:v>0.47886734666193831</c:v>
                </c:pt>
                <c:pt idx="5968">
                  <c:v>-0.71418541311693984</c:v>
                </c:pt>
                <c:pt idx="5969">
                  <c:v>0.46362905895108847</c:v>
                </c:pt>
                <c:pt idx="5970">
                  <c:v>5.7991621365140439E-2</c:v>
                </c:pt>
                <c:pt idx="5971">
                  <c:v>0.6370951773877821</c:v>
                </c:pt>
                <c:pt idx="5972">
                  <c:v>0.33978680020661123</c:v>
                </c:pt>
                <c:pt idx="5973">
                  <c:v>1.7737892423351449</c:v>
                </c:pt>
                <c:pt idx="5974">
                  <c:v>1.7878488873336114</c:v>
                </c:pt>
                <c:pt idx="5975">
                  <c:v>1.9012060538975175</c:v>
                </c:pt>
                <c:pt idx="5976">
                  <c:v>-1.1334243949340097</c:v>
                </c:pt>
                <c:pt idx="5977">
                  <c:v>-0.31011008736080348</c:v>
                </c:pt>
                <c:pt idx="5978">
                  <c:v>-0.9922473611746212</c:v>
                </c:pt>
                <c:pt idx="5979">
                  <c:v>0.19650472566120547</c:v>
                </c:pt>
                <c:pt idx="5980">
                  <c:v>-1.3674621244500935</c:v>
                </c:pt>
                <c:pt idx="5981">
                  <c:v>1.6985599465354646</c:v>
                </c:pt>
                <c:pt idx="5982">
                  <c:v>-0.10470552256535756</c:v>
                </c:pt>
                <c:pt idx="5983">
                  <c:v>-8.3167125776625342E-2</c:v>
                </c:pt>
                <c:pt idx="5984">
                  <c:v>-4.3137944334513754E-2</c:v>
                </c:pt>
                <c:pt idx="5985">
                  <c:v>1.0657249039444154</c:v>
                </c:pt>
                <c:pt idx="5986">
                  <c:v>0.68434787881262227</c:v>
                </c:pt>
                <c:pt idx="5987">
                  <c:v>-1.3672562427803423</c:v>
                </c:pt>
                <c:pt idx="5988">
                  <c:v>2.1152609749251896</c:v>
                </c:pt>
                <c:pt idx="5989">
                  <c:v>0.73570719792792549</c:v>
                </c:pt>
                <c:pt idx="5990">
                  <c:v>-0.85171234898049863</c:v>
                </c:pt>
                <c:pt idx="5991">
                  <c:v>-2.8041824684725741E-2</c:v>
                </c:pt>
                <c:pt idx="5992">
                  <c:v>-0.81523963565283319</c:v>
                </c:pt>
                <c:pt idx="5993">
                  <c:v>-0.42959340942755508</c:v>
                </c:pt>
                <c:pt idx="5994">
                  <c:v>-1.2889886014124119</c:v>
                </c:pt>
                <c:pt idx="5995">
                  <c:v>-9.1700356565411003E-4</c:v>
                </c:pt>
                <c:pt idx="5996">
                  <c:v>-1.2085975001894058</c:v>
                </c:pt>
                <c:pt idx="5997">
                  <c:v>1.2577509954773032</c:v>
                </c:pt>
                <c:pt idx="5998">
                  <c:v>0.59890477288242627</c:v>
                </c:pt>
                <c:pt idx="5999">
                  <c:v>-0.92678636216851207</c:v>
                </c:pt>
                <c:pt idx="6000">
                  <c:v>-1.245077753814644</c:v>
                </c:pt>
                <c:pt idx="6001">
                  <c:v>1.0780534501719141</c:v>
                </c:pt>
                <c:pt idx="6002">
                  <c:v>1.7956961903877695</c:v>
                </c:pt>
                <c:pt idx="6003">
                  <c:v>0.11326476896279292</c:v>
                </c:pt>
                <c:pt idx="6004">
                  <c:v>-1.0447953293735626</c:v>
                </c:pt>
                <c:pt idx="6005">
                  <c:v>0.38983395553496397</c:v>
                </c:pt>
                <c:pt idx="6006">
                  <c:v>1.3878008136233031</c:v>
                </c:pt>
                <c:pt idx="6007">
                  <c:v>-0.84466256528283012</c:v>
                </c:pt>
                <c:pt idx="6008">
                  <c:v>0.98341030208215585</c:v>
                </c:pt>
                <c:pt idx="6009">
                  <c:v>-0.1166201106220949</c:v>
                </c:pt>
                <c:pt idx="6010">
                  <c:v>0.35535495115064014</c:v>
                </c:pt>
                <c:pt idx="6011">
                  <c:v>0.99154110152422237</c:v>
                </c:pt>
                <c:pt idx="6012">
                  <c:v>-0.12325081060419152</c:v>
                </c:pt>
                <c:pt idx="6013">
                  <c:v>-1.1696586075383939</c:v>
                </c:pt>
                <c:pt idx="6014">
                  <c:v>-0.65281263009702228</c:v>
                </c:pt>
                <c:pt idx="6015">
                  <c:v>2.3817619839432469</c:v>
                </c:pt>
                <c:pt idx="6016">
                  <c:v>-1.1932448131827882</c:v>
                </c:pt>
                <c:pt idx="6017">
                  <c:v>-3.2130230145692017E-2</c:v>
                </c:pt>
                <c:pt idx="6018">
                  <c:v>1.2614480897046412</c:v>
                </c:pt>
                <c:pt idx="6019">
                  <c:v>0.1022585782147373</c:v>
                </c:pt>
                <c:pt idx="6020">
                  <c:v>0.1473740967012683</c:v>
                </c:pt>
                <c:pt idx="6021">
                  <c:v>-0.98145009973646735</c:v>
                </c:pt>
                <c:pt idx="6022">
                  <c:v>-0.31981848275666747</c:v>
                </c:pt>
                <c:pt idx="6023">
                  <c:v>-1.3674621244500935</c:v>
                </c:pt>
                <c:pt idx="6024">
                  <c:v>-0.23529776633155092</c:v>
                </c:pt>
                <c:pt idx="6025">
                  <c:v>-1.1521508066096156</c:v>
                </c:pt>
                <c:pt idx="6026">
                  <c:v>-0.25955756598235036</c:v>
                </c:pt>
                <c:pt idx="6027">
                  <c:v>0.89921696993751932</c:v>
                </c:pt>
                <c:pt idx="6028">
                  <c:v>1.2404505207213885</c:v>
                </c:pt>
                <c:pt idx="6029">
                  <c:v>0.8362805518758758</c:v>
                </c:pt>
                <c:pt idx="6030">
                  <c:v>1.7028514844622036</c:v>
                </c:pt>
                <c:pt idx="6031">
                  <c:v>-9.305693813242856E-2</c:v>
                </c:pt>
                <c:pt idx="6032">
                  <c:v>1.0302257511463988</c:v>
                </c:pt>
                <c:pt idx="6033">
                  <c:v>1.4157185576482549</c:v>
                </c:pt>
                <c:pt idx="6034">
                  <c:v>-0.49946718645968086</c:v>
                </c:pt>
                <c:pt idx="6035">
                  <c:v>0.69205063506140141</c:v>
                </c:pt>
                <c:pt idx="6036">
                  <c:v>0.86460109509413985</c:v>
                </c:pt>
                <c:pt idx="6037">
                  <c:v>1.6274467778805186</c:v>
                </c:pt>
                <c:pt idx="6038">
                  <c:v>1.4627166910439848</c:v>
                </c:pt>
                <c:pt idx="6039">
                  <c:v>1.5392922990088411</c:v>
                </c:pt>
                <c:pt idx="6040">
                  <c:v>-0.44049685103079411</c:v>
                </c:pt>
                <c:pt idx="6041">
                  <c:v>-0.35671442754394633</c:v>
                </c:pt>
                <c:pt idx="6042">
                  <c:v>0.1035164069331645</c:v>
                </c:pt>
                <c:pt idx="6043">
                  <c:v>-0.63290160098836223</c:v>
                </c:pt>
                <c:pt idx="6044">
                  <c:v>-1.1162544913577708</c:v>
                </c:pt>
                <c:pt idx="6045">
                  <c:v>1.331567919805978</c:v>
                </c:pt>
                <c:pt idx="6046">
                  <c:v>6.4490040295865289E-2</c:v>
                </c:pt>
                <c:pt idx="6047">
                  <c:v>-1.3285522766628348</c:v>
                </c:pt>
                <c:pt idx="6048">
                  <c:v>4.588457034574487E-2</c:v>
                </c:pt>
                <c:pt idx="6049">
                  <c:v>-7.732162647180249E-2</c:v>
                </c:pt>
                <c:pt idx="6050">
                  <c:v>0.46821922949417177</c:v>
                </c:pt>
                <c:pt idx="6051">
                  <c:v>0.2929363320491149</c:v>
                </c:pt>
                <c:pt idx="6052">
                  <c:v>-0.12625277891846337</c:v>
                </c:pt>
                <c:pt idx="6053">
                  <c:v>0.66977399765461898</c:v>
                </c:pt>
                <c:pt idx="6054">
                  <c:v>0.74426314622173462</c:v>
                </c:pt>
                <c:pt idx="6055">
                  <c:v>-1.2746496634444409</c:v>
                </c:pt>
                <c:pt idx="6056">
                  <c:v>-1.3674621244500935</c:v>
                </c:pt>
                <c:pt idx="6057">
                  <c:v>0.92889212748776229</c:v>
                </c:pt>
                <c:pt idx="6058">
                  <c:v>0.64079170037752808</c:v>
                </c:pt>
                <c:pt idx="6059">
                  <c:v>1.6804031881782111</c:v>
                </c:pt>
                <c:pt idx="6060">
                  <c:v>2.7432596589753722</c:v>
                </c:pt>
                <c:pt idx="6061">
                  <c:v>-0.90243045057232585</c:v>
                </c:pt>
                <c:pt idx="6062">
                  <c:v>0.38888530704369517</c:v>
                </c:pt>
                <c:pt idx="6063">
                  <c:v>0.36755501152731435</c:v>
                </c:pt>
                <c:pt idx="6064">
                  <c:v>2.109244554780239</c:v>
                </c:pt>
                <c:pt idx="6065">
                  <c:v>-0.90524602777036911</c:v>
                </c:pt>
                <c:pt idx="6066">
                  <c:v>-1.1315025486765087</c:v>
                </c:pt>
                <c:pt idx="6067">
                  <c:v>-1.1804728875660502</c:v>
                </c:pt>
                <c:pt idx="6068">
                  <c:v>-0.89045976924545656</c:v>
                </c:pt>
                <c:pt idx="6069">
                  <c:v>-1.2302248742576276</c:v>
                </c:pt>
                <c:pt idx="6070">
                  <c:v>1.3174022695692174</c:v>
                </c:pt>
                <c:pt idx="6071">
                  <c:v>-0.31383216282993526</c:v>
                </c:pt>
                <c:pt idx="6072">
                  <c:v>0.93727653968466362</c:v>
                </c:pt>
                <c:pt idx="6073">
                  <c:v>0.45074063021499472</c:v>
                </c:pt>
                <c:pt idx="6074">
                  <c:v>0.77036941137940063</c:v>
                </c:pt>
                <c:pt idx="6075">
                  <c:v>-0.24829950274772661</c:v>
                </c:pt>
                <c:pt idx="6076">
                  <c:v>-0.66430262162940523</c:v>
                </c:pt>
                <c:pt idx="6077">
                  <c:v>1.5607142370468903</c:v>
                </c:pt>
                <c:pt idx="6078">
                  <c:v>0.40912074728958464</c:v>
                </c:pt>
                <c:pt idx="6079">
                  <c:v>0.7771043684911132</c:v>
                </c:pt>
                <c:pt idx="6080">
                  <c:v>1.1142525569728712</c:v>
                </c:pt>
                <c:pt idx="6081">
                  <c:v>0.30305988706480508</c:v>
                </c:pt>
                <c:pt idx="6082">
                  <c:v>-0.2550955676488581</c:v>
                </c:pt>
                <c:pt idx="6083">
                  <c:v>-0.533922999940732</c:v>
                </c:pt>
                <c:pt idx="6084">
                  <c:v>-0.24956909255603132</c:v>
                </c:pt>
                <c:pt idx="6085">
                  <c:v>-0.71061290658450582</c:v>
                </c:pt>
                <c:pt idx="6086">
                  <c:v>0.47539781224138294</c:v>
                </c:pt>
                <c:pt idx="6087">
                  <c:v>-0.88346788368135432</c:v>
                </c:pt>
                <c:pt idx="6088">
                  <c:v>-0.9769327535493515</c:v>
                </c:pt>
                <c:pt idx="6089">
                  <c:v>-1.1963181998989052</c:v>
                </c:pt>
                <c:pt idx="6090">
                  <c:v>-0.90663197112861027</c:v>
                </c:pt>
                <c:pt idx="6091">
                  <c:v>-7.5527258339499789E-2</c:v>
                </c:pt>
                <c:pt idx="6092">
                  <c:v>-0.34596362805260622</c:v>
                </c:pt>
                <c:pt idx="6093">
                  <c:v>3.1538326386793727E-2</c:v>
                </c:pt>
                <c:pt idx="6094">
                  <c:v>0.6990132678791241</c:v>
                </c:pt>
                <c:pt idx="6095">
                  <c:v>-0.59854608899926431</c:v>
                </c:pt>
                <c:pt idx="6096">
                  <c:v>1.8748011633044379</c:v>
                </c:pt>
                <c:pt idx="6097">
                  <c:v>-0.61216162202529489</c:v>
                </c:pt>
                <c:pt idx="6098">
                  <c:v>1.2120015787184431</c:v>
                </c:pt>
                <c:pt idx="6099">
                  <c:v>-0.47302581316198755</c:v>
                </c:pt>
                <c:pt idx="6100">
                  <c:v>-1.0408599038016393</c:v>
                </c:pt>
                <c:pt idx="6101">
                  <c:v>6.6832778223882158E-2</c:v>
                </c:pt>
                <c:pt idx="6102">
                  <c:v>-0.63402821435925394</c:v>
                </c:pt>
                <c:pt idx="6103">
                  <c:v>0.32946568505127827</c:v>
                </c:pt>
                <c:pt idx="6104">
                  <c:v>-1.0926966576601509</c:v>
                </c:pt>
                <c:pt idx="6105">
                  <c:v>-2.1606445020303951E-2</c:v>
                </c:pt>
                <c:pt idx="6106">
                  <c:v>-1.2707825838656228</c:v>
                </c:pt>
                <c:pt idx="6107">
                  <c:v>0.57549920703573121</c:v>
                </c:pt>
                <c:pt idx="6108">
                  <c:v>0.31291673567190059</c:v>
                </c:pt>
                <c:pt idx="6109">
                  <c:v>-0.23475041281056222</c:v>
                </c:pt>
                <c:pt idx="6110">
                  <c:v>-0.85095821233178304</c:v>
                </c:pt>
                <c:pt idx="6111">
                  <c:v>0.6574193251174878</c:v>
                </c:pt>
                <c:pt idx="6112">
                  <c:v>1.0503983857165009</c:v>
                </c:pt>
                <c:pt idx="6113">
                  <c:v>-0.47458788805038599</c:v>
                </c:pt>
                <c:pt idx="6114">
                  <c:v>-0.87831297508233097</c:v>
                </c:pt>
                <c:pt idx="6115">
                  <c:v>0.70400266227840735</c:v>
                </c:pt>
                <c:pt idx="6116">
                  <c:v>1.98258587933131</c:v>
                </c:pt>
                <c:pt idx="6117">
                  <c:v>0.92153682001228687</c:v>
                </c:pt>
                <c:pt idx="6118">
                  <c:v>0.57691517617012045</c:v>
                </c:pt>
                <c:pt idx="6119">
                  <c:v>0.8097796287780844</c:v>
                </c:pt>
                <c:pt idx="6120">
                  <c:v>6.3555162343924068E-2</c:v>
                </c:pt>
                <c:pt idx="6121">
                  <c:v>-0.47935712850664514</c:v>
                </c:pt>
                <c:pt idx="6122">
                  <c:v>-0.92618927341341906</c:v>
                </c:pt>
                <c:pt idx="6123">
                  <c:v>-0.93432659011587849</c:v>
                </c:pt>
                <c:pt idx="6124">
                  <c:v>-0.6693559034492782</c:v>
                </c:pt>
                <c:pt idx="6125">
                  <c:v>-0.69668937741455594</c:v>
                </c:pt>
                <c:pt idx="6126">
                  <c:v>0.45754721706497259</c:v>
                </c:pt>
                <c:pt idx="6127">
                  <c:v>-1.0272031235081809</c:v>
                </c:pt>
                <c:pt idx="6128">
                  <c:v>-0.68085815350074097</c:v>
                </c:pt>
                <c:pt idx="6129">
                  <c:v>1.4054881651752125</c:v>
                </c:pt>
                <c:pt idx="6130">
                  <c:v>9.7883152326132483E-2</c:v>
                </c:pt>
                <c:pt idx="6131">
                  <c:v>-0.84318895105420422</c:v>
                </c:pt>
                <c:pt idx="6132">
                  <c:v>1.3216393842862142</c:v>
                </c:pt>
                <c:pt idx="6133">
                  <c:v>0.65053760402011074</c:v>
                </c:pt>
                <c:pt idx="6134">
                  <c:v>-1.2563267609127016</c:v>
                </c:pt>
                <c:pt idx="6135">
                  <c:v>-1.2155694861930642</c:v>
                </c:pt>
                <c:pt idx="6136">
                  <c:v>-0.92506129742082255</c:v>
                </c:pt>
                <c:pt idx="6137">
                  <c:v>7.1532705600624011E-2</c:v>
                </c:pt>
                <c:pt idx="6138">
                  <c:v>1.7512872024932176</c:v>
                </c:pt>
                <c:pt idx="6139">
                  <c:v>1.6579017584316247</c:v>
                </c:pt>
                <c:pt idx="6140">
                  <c:v>-0.65641860712114508</c:v>
                </c:pt>
                <c:pt idx="6141">
                  <c:v>-0.44120296231072276</c:v>
                </c:pt>
                <c:pt idx="6142">
                  <c:v>2.4439277428519399</c:v>
                </c:pt>
                <c:pt idx="6143">
                  <c:v>0.60252415429588979</c:v>
                </c:pt>
                <c:pt idx="6144">
                  <c:v>-0.81693777477375062</c:v>
                </c:pt>
                <c:pt idx="6145">
                  <c:v>-1.0251201418409999</c:v>
                </c:pt>
                <c:pt idx="6146">
                  <c:v>-1.264778785613915</c:v>
                </c:pt>
                <c:pt idx="6147">
                  <c:v>0.46852858824226212</c:v>
                </c:pt>
                <c:pt idx="6148">
                  <c:v>-0.20175235435246244</c:v>
                </c:pt>
                <c:pt idx="6149">
                  <c:v>1.3300010765976749</c:v>
                </c:pt>
                <c:pt idx="6150">
                  <c:v>-0.82499242351225488</c:v>
                </c:pt>
                <c:pt idx="6151">
                  <c:v>0.17809938909898884</c:v>
                </c:pt>
                <c:pt idx="6152">
                  <c:v>2.1017245470521124</c:v>
                </c:pt>
                <c:pt idx="6153">
                  <c:v>-0.14871641313960257</c:v>
                </c:pt>
                <c:pt idx="6154">
                  <c:v>-0.73008616398132609</c:v>
                </c:pt>
                <c:pt idx="6155">
                  <c:v>0.64264450509696169</c:v>
                </c:pt>
                <c:pt idx="6156">
                  <c:v>-0.97585177857739691</c:v>
                </c:pt>
                <c:pt idx="6157">
                  <c:v>-0.26438402330913013</c:v>
                </c:pt>
                <c:pt idx="6158">
                  <c:v>-0.86218813619156232</c:v>
                </c:pt>
                <c:pt idx="6159">
                  <c:v>-1.0946698771393217</c:v>
                </c:pt>
                <c:pt idx="6160">
                  <c:v>-0.6473174283922194</c:v>
                </c:pt>
                <c:pt idx="6161">
                  <c:v>-0.56662605130678356</c:v>
                </c:pt>
                <c:pt idx="6162">
                  <c:v>-0.82070577487428897</c:v>
                </c:pt>
                <c:pt idx="6163">
                  <c:v>1.5380946033686054</c:v>
                </c:pt>
                <c:pt idx="6164">
                  <c:v>-0.75137902181467087</c:v>
                </c:pt>
                <c:pt idx="6165">
                  <c:v>7.2815890838704933E-2</c:v>
                </c:pt>
                <c:pt idx="6166">
                  <c:v>2.1388077425581722</c:v>
                </c:pt>
                <c:pt idx="6167">
                  <c:v>0.63642192190081792</c:v>
                </c:pt>
                <c:pt idx="6168">
                  <c:v>0.36086688970418929</c:v>
                </c:pt>
                <c:pt idx="6169">
                  <c:v>0.35848015052374166</c:v>
                </c:pt>
                <c:pt idx="6170">
                  <c:v>-0.45928310186887239</c:v>
                </c:pt>
                <c:pt idx="6171">
                  <c:v>-0.83886773963486405</c:v>
                </c:pt>
                <c:pt idx="6172">
                  <c:v>-0.44529117298216497</c:v>
                </c:pt>
                <c:pt idx="6173">
                  <c:v>-7.659631397094956E-3</c:v>
                </c:pt>
                <c:pt idx="6174">
                  <c:v>1.6055192090984418</c:v>
                </c:pt>
                <c:pt idx="6175">
                  <c:v>1.2463520451944159</c:v>
                </c:pt>
                <c:pt idx="6176">
                  <c:v>0.4289147592864137</c:v>
                </c:pt>
                <c:pt idx="6177">
                  <c:v>1.4691008463401904</c:v>
                </c:pt>
                <c:pt idx="6178">
                  <c:v>-0.99238170416554872</c:v>
                </c:pt>
                <c:pt idx="6179">
                  <c:v>-0.15021230775458336</c:v>
                </c:pt>
                <c:pt idx="6180">
                  <c:v>1.4923156136189979</c:v>
                </c:pt>
                <c:pt idx="6181">
                  <c:v>1.7134883029840873</c:v>
                </c:pt>
                <c:pt idx="6182">
                  <c:v>-0.23612623736862559</c:v>
                </c:pt>
                <c:pt idx="6183">
                  <c:v>-0.95349892876933051</c:v>
                </c:pt>
                <c:pt idx="6184">
                  <c:v>-0.11552218804865139</c:v>
                </c:pt>
                <c:pt idx="6185">
                  <c:v>-1.0403379734647897</c:v>
                </c:pt>
                <c:pt idx="6186">
                  <c:v>1.1370596028773716</c:v>
                </c:pt>
                <c:pt idx="6187">
                  <c:v>-1.0821293838836135</c:v>
                </c:pt>
                <c:pt idx="6188">
                  <c:v>-1.3674621244500935</c:v>
                </c:pt>
                <c:pt idx="6189">
                  <c:v>1.9766351062650702</c:v>
                </c:pt>
                <c:pt idx="6190">
                  <c:v>-1.208568672132978</c:v>
                </c:pt>
                <c:pt idx="6191">
                  <c:v>-0.80372934397641016</c:v>
                </c:pt>
                <c:pt idx="6192">
                  <c:v>-0.24057265168990219</c:v>
                </c:pt>
                <c:pt idx="6193">
                  <c:v>-0.98582519096302423</c:v>
                </c:pt>
                <c:pt idx="6194">
                  <c:v>1.6527473304015006</c:v>
                </c:pt>
                <c:pt idx="6195">
                  <c:v>-0.72956213098795353</c:v>
                </c:pt>
                <c:pt idx="6196">
                  <c:v>-7.6368277726550873E-2</c:v>
                </c:pt>
                <c:pt idx="6197">
                  <c:v>-0.30511185855060735</c:v>
                </c:pt>
                <c:pt idx="6198">
                  <c:v>2.6862697417378194</c:v>
                </c:pt>
                <c:pt idx="6199">
                  <c:v>0.64403770767818613</c:v>
                </c:pt>
                <c:pt idx="6200">
                  <c:v>0.94131580595572995</c:v>
                </c:pt>
                <c:pt idx="6201">
                  <c:v>1.1055368526883693</c:v>
                </c:pt>
                <c:pt idx="6202">
                  <c:v>1.8288935372566628</c:v>
                </c:pt>
                <c:pt idx="6203">
                  <c:v>0.54513995724448017</c:v>
                </c:pt>
                <c:pt idx="6204">
                  <c:v>1.9268504732379159</c:v>
                </c:pt>
                <c:pt idx="6205">
                  <c:v>-0.53180264654446996</c:v>
                </c:pt>
                <c:pt idx="6206">
                  <c:v>-0.71819453040470793</c:v>
                </c:pt>
                <c:pt idx="6207">
                  <c:v>-0.81504479920165962</c:v>
                </c:pt>
                <c:pt idx="6208">
                  <c:v>0.86534908437558522</c:v>
                </c:pt>
                <c:pt idx="6209">
                  <c:v>-0.30582504496507384</c:v>
                </c:pt>
                <c:pt idx="6210">
                  <c:v>-0.17221926503903995</c:v>
                </c:pt>
                <c:pt idx="6211">
                  <c:v>0.48370530409577867</c:v>
                </c:pt>
                <c:pt idx="6212">
                  <c:v>0.7920226737223478</c:v>
                </c:pt>
                <c:pt idx="6213">
                  <c:v>-1.3393371031001693</c:v>
                </c:pt>
                <c:pt idx="6214">
                  <c:v>-0.35055073775049123</c:v>
                </c:pt>
                <c:pt idx="6215">
                  <c:v>-0.75881798629098174</c:v>
                </c:pt>
                <c:pt idx="6216">
                  <c:v>-0.40153173371418566</c:v>
                </c:pt>
                <c:pt idx="6217">
                  <c:v>1.6056858604406146</c:v>
                </c:pt>
                <c:pt idx="6218">
                  <c:v>-1.3674621244500935</c:v>
                </c:pt>
                <c:pt idx="6219">
                  <c:v>0.5697535594731663</c:v>
                </c:pt>
                <c:pt idx="6220">
                  <c:v>-0.66524115923202976</c:v>
                </c:pt>
                <c:pt idx="6221">
                  <c:v>-0.66513795209427939</c:v>
                </c:pt>
                <c:pt idx="6222">
                  <c:v>1.1413931145324607</c:v>
                </c:pt>
                <c:pt idx="6223">
                  <c:v>0.19362409970276731</c:v>
                </c:pt>
                <c:pt idx="6224">
                  <c:v>-0.42783787449135119</c:v>
                </c:pt>
                <c:pt idx="6225">
                  <c:v>1.5549505041990748</c:v>
                </c:pt>
                <c:pt idx="6226">
                  <c:v>-1.2420906884107488</c:v>
                </c:pt>
                <c:pt idx="6227">
                  <c:v>0.46066951817546509</c:v>
                </c:pt>
                <c:pt idx="6228">
                  <c:v>-0.84023405880725999</c:v>
                </c:pt>
                <c:pt idx="6229">
                  <c:v>0.42755770362238765</c:v>
                </c:pt>
                <c:pt idx="6230">
                  <c:v>-0.60551188938775558</c:v>
                </c:pt>
                <c:pt idx="6231">
                  <c:v>0.60104923729207749</c:v>
                </c:pt>
                <c:pt idx="6232">
                  <c:v>0.11257336517358604</c:v>
                </c:pt>
                <c:pt idx="6233">
                  <c:v>0.85105068742477918</c:v>
                </c:pt>
                <c:pt idx="6234">
                  <c:v>-0.96536940650391168</c:v>
                </c:pt>
                <c:pt idx="6235">
                  <c:v>-0.93802435381683991</c:v>
                </c:pt>
                <c:pt idx="6236">
                  <c:v>2.4397461834915206</c:v>
                </c:pt>
                <c:pt idx="6237">
                  <c:v>1.0123742860893084</c:v>
                </c:pt>
                <c:pt idx="6238">
                  <c:v>-1.2888246808785322</c:v>
                </c:pt>
                <c:pt idx="6239">
                  <c:v>-1.0220893290458559</c:v>
                </c:pt>
                <c:pt idx="6240">
                  <c:v>1.276484141137505</c:v>
                </c:pt>
                <c:pt idx="6241">
                  <c:v>-0.88613352457523187</c:v>
                </c:pt>
                <c:pt idx="6242">
                  <c:v>-0.23405838356316783</c:v>
                </c:pt>
                <c:pt idx="6243">
                  <c:v>-5.6609032320976062E-2</c:v>
                </c:pt>
                <c:pt idx="6244">
                  <c:v>-1.12359977673787</c:v>
                </c:pt>
                <c:pt idx="6245">
                  <c:v>-0.37376218039317199</c:v>
                </c:pt>
                <c:pt idx="6246">
                  <c:v>-0.34126146061415707</c:v>
                </c:pt>
                <c:pt idx="6247">
                  <c:v>-3.7056201734561554E-2</c:v>
                </c:pt>
                <c:pt idx="6248">
                  <c:v>0.14828141417817781</c:v>
                </c:pt>
                <c:pt idx="6249">
                  <c:v>1.0859150919235798</c:v>
                </c:pt>
                <c:pt idx="6250">
                  <c:v>-0.16846795149830154</c:v>
                </c:pt>
                <c:pt idx="6251">
                  <c:v>-0.22146617443831632</c:v>
                </c:pt>
                <c:pt idx="6252">
                  <c:v>-1.3117082602139312</c:v>
                </c:pt>
                <c:pt idx="6253">
                  <c:v>-1.3147547375196775</c:v>
                </c:pt>
                <c:pt idx="6254">
                  <c:v>1.1792199256021216</c:v>
                </c:pt>
                <c:pt idx="6255">
                  <c:v>-1.2392513142896235</c:v>
                </c:pt>
                <c:pt idx="6256">
                  <c:v>0.64337739810032812</c:v>
                </c:pt>
                <c:pt idx="6257">
                  <c:v>-1.3674621244500935</c:v>
                </c:pt>
                <c:pt idx="6258">
                  <c:v>0.20691343243967791</c:v>
                </c:pt>
                <c:pt idx="6259">
                  <c:v>-0.79031596261476744</c:v>
                </c:pt>
                <c:pt idx="6260">
                  <c:v>0.84639892580409137</c:v>
                </c:pt>
                <c:pt idx="6261">
                  <c:v>1.4948561770083995</c:v>
                </c:pt>
                <c:pt idx="6262">
                  <c:v>-0.34566852705322887</c:v>
                </c:pt>
                <c:pt idx="6263">
                  <c:v>1.3409667035565678</c:v>
                </c:pt>
                <c:pt idx="6264">
                  <c:v>-1.2618987171494749</c:v>
                </c:pt>
                <c:pt idx="6265">
                  <c:v>-1.0463575763659139</c:v>
                </c:pt>
                <c:pt idx="6266">
                  <c:v>-0.76888105657383121</c:v>
                </c:pt>
                <c:pt idx="6267">
                  <c:v>2.355049436425154</c:v>
                </c:pt>
                <c:pt idx="6268">
                  <c:v>2.0162454445582911</c:v>
                </c:pt>
                <c:pt idx="6269">
                  <c:v>-1.3484253664048467</c:v>
                </c:pt>
                <c:pt idx="6270">
                  <c:v>-0.70623008532526665</c:v>
                </c:pt>
                <c:pt idx="6271">
                  <c:v>-0.91593815648273813</c:v>
                </c:pt>
                <c:pt idx="6272">
                  <c:v>1.2295291196271649</c:v>
                </c:pt>
                <c:pt idx="6273">
                  <c:v>-1.0008381397854924</c:v>
                </c:pt>
                <c:pt idx="6274">
                  <c:v>-0.61251396394062507</c:v>
                </c:pt>
                <c:pt idx="6275">
                  <c:v>2.0659186558420024</c:v>
                </c:pt>
                <c:pt idx="6276">
                  <c:v>-1.3672853746415299</c:v>
                </c:pt>
                <c:pt idx="6277">
                  <c:v>1.4528794436841579</c:v>
                </c:pt>
                <c:pt idx="6278">
                  <c:v>-1.2121297847249304</c:v>
                </c:pt>
                <c:pt idx="6279">
                  <c:v>-3.6715715808226135E-2</c:v>
                </c:pt>
                <c:pt idx="6280">
                  <c:v>-0.38801195468221167</c:v>
                </c:pt>
                <c:pt idx="6281">
                  <c:v>9.7308269355222549E-2</c:v>
                </c:pt>
                <c:pt idx="6282">
                  <c:v>-0.2821928946024525</c:v>
                </c:pt>
                <c:pt idx="6283">
                  <c:v>-0.90950218658721627</c:v>
                </c:pt>
                <c:pt idx="6284">
                  <c:v>-0.36267858930837654</c:v>
                </c:pt>
                <c:pt idx="6285">
                  <c:v>-0.99588640139583395</c:v>
                </c:pt>
                <c:pt idx="6286">
                  <c:v>1.1506750644503108</c:v>
                </c:pt>
                <c:pt idx="6287">
                  <c:v>-0.68885853539255937</c:v>
                </c:pt>
                <c:pt idx="6288">
                  <c:v>0.65969030086747549</c:v>
                </c:pt>
                <c:pt idx="6289">
                  <c:v>-0.93190436082342576</c:v>
                </c:pt>
                <c:pt idx="6290">
                  <c:v>8.6301483724412278E-2</c:v>
                </c:pt>
                <c:pt idx="6291">
                  <c:v>2.4934512047561936</c:v>
                </c:pt>
                <c:pt idx="6292">
                  <c:v>-0.9602464804166263</c:v>
                </c:pt>
                <c:pt idx="6293">
                  <c:v>-0.72636520757439438</c:v>
                </c:pt>
                <c:pt idx="6294">
                  <c:v>1.0450359775432545</c:v>
                </c:pt>
                <c:pt idx="6295">
                  <c:v>-1.187660085989543</c:v>
                </c:pt>
                <c:pt idx="6296">
                  <c:v>0.99920426199405266</c:v>
                </c:pt>
                <c:pt idx="6297">
                  <c:v>0.56629375486791689</c:v>
                </c:pt>
                <c:pt idx="6298">
                  <c:v>1.2359307024509052</c:v>
                </c:pt>
                <c:pt idx="6299">
                  <c:v>-0.98193169903302069</c:v>
                </c:pt>
                <c:pt idx="6300">
                  <c:v>0.99563616446763636</c:v>
                </c:pt>
                <c:pt idx="6301">
                  <c:v>-1.3673197609562602</c:v>
                </c:pt>
                <c:pt idx="6302">
                  <c:v>-1.3443034700513843</c:v>
                </c:pt>
                <c:pt idx="6303">
                  <c:v>1.6514150612697955</c:v>
                </c:pt>
                <c:pt idx="6304">
                  <c:v>-0.80394303852832893</c:v>
                </c:pt>
                <c:pt idx="6305">
                  <c:v>-1.104618469525442</c:v>
                </c:pt>
                <c:pt idx="6306">
                  <c:v>-0.17638628110757243</c:v>
                </c:pt>
                <c:pt idx="6307">
                  <c:v>1.5188726662133187</c:v>
                </c:pt>
                <c:pt idx="6308">
                  <c:v>-0.1432897770762129</c:v>
                </c:pt>
                <c:pt idx="6309">
                  <c:v>-1.1652719400243572</c:v>
                </c:pt>
                <c:pt idx="6310">
                  <c:v>0.42505139377028789</c:v>
                </c:pt>
                <c:pt idx="6311">
                  <c:v>0.863693609422439</c:v>
                </c:pt>
                <c:pt idx="6312">
                  <c:v>0.11029148071456119</c:v>
                </c:pt>
                <c:pt idx="6313">
                  <c:v>2.6463778380078047</c:v>
                </c:pt>
                <c:pt idx="6314">
                  <c:v>1.2520318865490194</c:v>
                </c:pt>
                <c:pt idx="6315">
                  <c:v>0.61295446392739161</c:v>
                </c:pt>
                <c:pt idx="6316">
                  <c:v>1.6332585376258342</c:v>
                </c:pt>
                <c:pt idx="6317">
                  <c:v>1.1976843668095609</c:v>
                </c:pt>
                <c:pt idx="6318">
                  <c:v>1.5780738711517637</c:v>
                </c:pt>
                <c:pt idx="6319">
                  <c:v>0.50984618851895169</c:v>
                </c:pt>
                <c:pt idx="6320">
                  <c:v>-1.2408889818263589</c:v>
                </c:pt>
                <c:pt idx="6321">
                  <c:v>-0.80284488444359592</c:v>
                </c:pt>
                <c:pt idx="6322">
                  <c:v>-0.36187199507781975</c:v>
                </c:pt>
                <c:pt idx="6323">
                  <c:v>0.44261957974003602</c:v>
                </c:pt>
                <c:pt idx="6324">
                  <c:v>1.1613500188348931</c:v>
                </c:pt>
                <c:pt idx="6325">
                  <c:v>0.13676541934298736</c:v>
                </c:pt>
                <c:pt idx="6326">
                  <c:v>-0.68699727972935865</c:v>
                </c:pt>
                <c:pt idx="6327">
                  <c:v>-0.74804455057772434</c:v>
                </c:pt>
                <c:pt idx="6328">
                  <c:v>0.83649355457953256</c:v>
                </c:pt>
                <c:pt idx="6329">
                  <c:v>-1.0395732736307266</c:v>
                </c:pt>
                <c:pt idx="6330">
                  <c:v>-0.1043469307962787</c:v>
                </c:pt>
                <c:pt idx="6331">
                  <c:v>-0.65166457911993658</c:v>
                </c:pt>
                <c:pt idx="6332">
                  <c:v>-0.13746614855746536</c:v>
                </c:pt>
                <c:pt idx="6333">
                  <c:v>-2.4855839597747644E-2</c:v>
                </c:pt>
                <c:pt idx="6334">
                  <c:v>-0.92948201700880728</c:v>
                </c:pt>
                <c:pt idx="6335">
                  <c:v>-1.3047237906866838</c:v>
                </c:pt>
                <c:pt idx="6336">
                  <c:v>1.7792371743919604</c:v>
                </c:pt>
                <c:pt idx="6337">
                  <c:v>0.33210216000021858</c:v>
                </c:pt>
                <c:pt idx="6338">
                  <c:v>-1.2079215815241477</c:v>
                </c:pt>
                <c:pt idx="6339">
                  <c:v>0.11496898562045695</c:v>
                </c:pt>
                <c:pt idx="6340">
                  <c:v>-1.3342010830532163</c:v>
                </c:pt>
                <c:pt idx="6341">
                  <c:v>-0.840735062424948</c:v>
                </c:pt>
                <c:pt idx="6342">
                  <c:v>-1.1548174935563056</c:v>
                </c:pt>
                <c:pt idx="6343">
                  <c:v>-1.1160454626392815</c:v>
                </c:pt>
                <c:pt idx="6344">
                  <c:v>-0.60467770587720826</c:v>
                </c:pt>
                <c:pt idx="6345">
                  <c:v>0.97851607063726098</c:v>
                </c:pt>
                <c:pt idx="6346">
                  <c:v>-0.71584448152317059</c:v>
                </c:pt>
                <c:pt idx="6347">
                  <c:v>-0.35091021341949163</c:v>
                </c:pt>
                <c:pt idx="6348">
                  <c:v>-1.3672658254956191</c:v>
                </c:pt>
                <c:pt idx="6349">
                  <c:v>-1.1596921187690357</c:v>
                </c:pt>
                <c:pt idx="6350">
                  <c:v>0.58134884585840485</c:v>
                </c:pt>
                <c:pt idx="6351">
                  <c:v>-1.089241719288722</c:v>
                </c:pt>
                <c:pt idx="6352">
                  <c:v>-1.0149491131159274</c:v>
                </c:pt>
                <c:pt idx="6353">
                  <c:v>1.2600631092915335</c:v>
                </c:pt>
                <c:pt idx="6354">
                  <c:v>-1.3075486724706926</c:v>
                </c:pt>
                <c:pt idx="6355">
                  <c:v>-1.1549348460271618</c:v>
                </c:pt>
                <c:pt idx="6356">
                  <c:v>1.0739097309189818</c:v>
                </c:pt>
                <c:pt idx="6357">
                  <c:v>0.55038222378114332</c:v>
                </c:pt>
                <c:pt idx="6358">
                  <c:v>1.045126418538352</c:v>
                </c:pt>
                <c:pt idx="6359">
                  <c:v>-1.3673979590457002</c:v>
                </c:pt>
                <c:pt idx="6360">
                  <c:v>0.62849833084244533</c:v>
                </c:pt>
                <c:pt idx="6361">
                  <c:v>0.59182071525819147</c:v>
                </c:pt>
                <c:pt idx="6362">
                  <c:v>1.0369102521647242</c:v>
                </c:pt>
                <c:pt idx="6363">
                  <c:v>0.23039253272215812</c:v>
                </c:pt>
                <c:pt idx="6364">
                  <c:v>-1.1746280782689458</c:v>
                </c:pt>
                <c:pt idx="6365">
                  <c:v>-1.0294790629837207</c:v>
                </c:pt>
                <c:pt idx="6366">
                  <c:v>2.3800886364437086</c:v>
                </c:pt>
                <c:pt idx="6367">
                  <c:v>-0.50480683305277385</c:v>
                </c:pt>
                <c:pt idx="6368">
                  <c:v>-1.3587195284731617</c:v>
                </c:pt>
                <c:pt idx="6369">
                  <c:v>-0.78584419011557627</c:v>
                </c:pt>
                <c:pt idx="6370">
                  <c:v>-0.60715512137611538</c:v>
                </c:pt>
                <c:pt idx="6371">
                  <c:v>1.0830364538803183</c:v>
                </c:pt>
                <c:pt idx="6372">
                  <c:v>-6.2862792459200414E-2</c:v>
                </c:pt>
                <c:pt idx="6373">
                  <c:v>0.52837444839424275</c:v>
                </c:pt>
                <c:pt idx="6374">
                  <c:v>1.5396457337860132</c:v>
                </c:pt>
                <c:pt idx="6375">
                  <c:v>0.34526496333687662</c:v>
                </c:pt>
                <c:pt idx="6376">
                  <c:v>-1.2277713591202648</c:v>
                </c:pt>
                <c:pt idx="6377">
                  <c:v>1.5762241807449338</c:v>
                </c:pt>
                <c:pt idx="6378">
                  <c:v>1.3243961525464016</c:v>
                </c:pt>
                <c:pt idx="6379">
                  <c:v>-0.48188912531996697</c:v>
                </c:pt>
                <c:pt idx="6380">
                  <c:v>0.73633600859007386</c:v>
                </c:pt>
                <c:pt idx="6381">
                  <c:v>-0.52280355598359374</c:v>
                </c:pt>
                <c:pt idx="6382">
                  <c:v>-1.3261229455908761</c:v>
                </c:pt>
                <c:pt idx="6383">
                  <c:v>-0.7579720730572006</c:v>
                </c:pt>
                <c:pt idx="6384">
                  <c:v>-0.17559389817030568</c:v>
                </c:pt>
                <c:pt idx="6385">
                  <c:v>-0.2184509676033623</c:v>
                </c:pt>
                <c:pt idx="6386">
                  <c:v>0.48892955222713863</c:v>
                </c:pt>
                <c:pt idx="6387">
                  <c:v>-0.90397012601735105</c:v>
                </c:pt>
                <c:pt idx="6388">
                  <c:v>-1.145978618313229</c:v>
                </c:pt>
                <c:pt idx="6389">
                  <c:v>-0.79362471631928733</c:v>
                </c:pt>
                <c:pt idx="6390">
                  <c:v>-1.3674621244500935</c:v>
                </c:pt>
                <c:pt idx="6391">
                  <c:v>0.27251923348564611</c:v>
                </c:pt>
                <c:pt idx="6392">
                  <c:v>0.62515607239147575</c:v>
                </c:pt>
                <c:pt idx="6393">
                  <c:v>-1.2459454825114433</c:v>
                </c:pt>
                <c:pt idx="6394">
                  <c:v>-0.99392605229702036</c:v>
                </c:pt>
                <c:pt idx="6395">
                  <c:v>-0.20699566526046115</c:v>
                </c:pt>
                <c:pt idx="6396">
                  <c:v>0.90855086015305198</c:v>
                </c:pt>
                <c:pt idx="6397">
                  <c:v>0.65767788501162194</c:v>
                </c:pt>
                <c:pt idx="6398">
                  <c:v>-0.74622030871804457</c:v>
                </c:pt>
                <c:pt idx="6399">
                  <c:v>-7.7127580467494985E-3</c:v>
                </c:pt>
                <c:pt idx="6400">
                  <c:v>-0.6162842739697092</c:v>
                </c:pt>
                <c:pt idx="6401">
                  <c:v>-1.3040484920360076</c:v>
                </c:pt>
                <c:pt idx="6402">
                  <c:v>-1.3674621244500935</c:v>
                </c:pt>
                <c:pt idx="6403">
                  <c:v>-1.0326675188262497</c:v>
                </c:pt>
                <c:pt idx="6404">
                  <c:v>-0.22944620117667699</c:v>
                </c:pt>
                <c:pt idx="6405">
                  <c:v>1.3010437775196344</c:v>
                </c:pt>
                <c:pt idx="6406">
                  <c:v>0.76880234596091079</c:v>
                </c:pt>
                <c:pt idx="6407">
                  <c:v>-0.71033877370774057</c:v>
                </c:pt>
                <c:pt idx="6408">
                  <c:v>-1.2736818035324842</c:v>
                </c:pt>
                <c:pt idx="6409">
                  <c:v>-0.84151682494143254</c:v>
                </c:pt>
                <c:pt idx="6410">
                  <c:v>1.6968741226493449</c:v>
                </c:pt>
                <c:pt idx="6411">
                  <c:v>-0.79617374687929265</c:v>
                </c:pt>
                <c:pt idx="6412">
                  <c:v>-0.39600467560050734</c:v>
                </c:pt>
                <c:pt idx="6413">
                  <c:v>0.25871433141379846</c:v>
                </c:pt>
                <c:pt idx="6414">
                  <c:v>-1.3674621244500935</c:v>
                </c:pt>
                <c:pt idx="6415">
                  <c:v>-1.3426480174322177</c:v>
                </c:pt>
                <c:pt idx="6416">
                  <c:v>-0.49147998137958271</c:v>
                </c:pt>
                <c:pt idx="6417">
                  <c:v>-0.89821624994787364</c:v>
                </c:pt>
                <c:pt idx="6418">
                  <c:v>1.137728792425758</c:v>
                </c:pt>
                <c:pt idx="6419">
                  <c:v>-0.67083013278778392</c:v>
                </c:pt>
                <c:pt idx="6420">
                  <c:v>2.1012209072126238</c:v>
                </c:pt>
                <c:pt idx="6421">
                  <c:v>-0.11442199145563509</c:v>
                </c:pt>
                <c:pt idx="6422">
                  <c:v>-0.97630591002599365</c:v>
                </c:pt>
                <c:pt idx="6423">
                  <c:v>0.18870002521752086</c:v>
                </c:pt>
                <c:pt idx="6424">
                  <c:v>-0.30838839979217469</c:v>
                </c:pt>
                <c:pt idx="6425">
                  <c:v>-1.2312754753951549</c:v>
                </c:pt>
                <c:pt idx="6426">
                  <c:v>-0.83841882673583512</c:v>
                </c:pt>
                <c:pt idx="6427">
                  <c:v>-1.3616159037136448</c:v>
                </c:pt>
                <c:pt idx="6428">
                  <c:v>0.66616072156236783</c:v>
                </c:pt>
                <c:pt idx="6429">
                  <c:v>-0.18898724747552523</c:v>
                </c:pt>
                <c:pt idx="6430">
                  <c:v>-1.3673859234109844</c:v>
                </c:pt>
                <c:pt idx="6431">
                  <c:v>0.37014821312121926</c:v>
                </c:pt>
                <c:pt idx="6432">
                  <c:v>-0.95178613785033961</c:v>
                </c:pt>
                <c:pt idx="6433">
                  <c:v>-0.56768043937187129</c:v>
                </c:pt>
                <c:pt idx="6434">
                  <c:v>0.58267351259394318</c:v>
                </c:pt>
                <c:pt idx="6435">
                  <c:v>-1.0052813745543947</c:v>
                </c:pt>
                <c:pt idx="6436">
                  <c:v>0.67082832351174981</c:v>
                </c:pt>
                <c:pt idx="6437">
                  <c:v>2.1332747224206998</c:v>
                </c:pt>
                <c:pt idx="6438">
                  <c:v>-1.1007108693331418</c:v>
                </c:pt>
                <c:pt idx="6439">
                  <c:v>-1.2118464833621878</c:v>
                </c:pt>
                <c:pt idx="6440">
                  <c:v>-5.5079157109517746E-2</c:v>
                </c:pt>
                <c:pt idx="6441">
                  <c:v>-0.22182546768310829</c:v>
                </c:pt>
                <c:pt idx="6442">
                  <c:v>0.18707497817024932</c:v>
                </c:pt>
                <c:pt idx="6443">
                  <c:v>0.87680596927593679</c:v>
                </c:pt>
                <c:pt idx="6444">
                  <c:v>-1.1093236683815921</c:v>
                </c:pt>
                <c:pt idx="6445">
                  <c:v>1.7792371743919604</c:v>
                </c:pt>
                <c:pt idx="6446">
                  <c:v>1.119826960967957</c:v>
                </c:pt>
                <c:pt idx="6447">
                  <c:v>-0.31883064620110357</c:v>
                </c:pt>
                <c:pt idx="6448">
                  <c:v>1.5222547187311342</c:v>
                </c:pt>
                <c:pt idx="6449">
                  <c:v>0.89150267306085573</c:v>
                </c:pt>
                <c:pt idx="6450">
                  <c:v>-1.1530748983444621</c:v>
                </c:pt>
                <c:pt idx="6451">
                  <c:v>-1.0056714118786994</c:v>
                </c:pt>
                <c:pt idx="6452">
                  <c:v>1.5256139753997184</c:v>
                </c:pt>
                <c:pt idx="6453">
                  <c:v>-0.79281928664493651</c:v>
                </c:pt>
                <c:pt idx="6454">
                  <c:v>0.5604371192417098</c:v>
                </c:pt>
                <c:pt idx="6455">
                  <c:v>-0.88160424047520303</c:v>
                </c:pt>
                <c:pt idx="6456">
                  <c:v>0.24104331038684812</c:v>
                </c:pt>
                <c:pt idx="6457">
                  <c:v>0.16869284151330338</c:v>
                </c:pt>
                <c:pt idx="6458">
                  <c:v>-1.0461982332489996</c:v>
                </c:pt>
                <c:pt idx="6459">
                  <c:v>1.4718530349366803</c:v>
                </c:pt>
                <c:pt idx="6460">
                  <c:v>1.3785937041863363</c:v>
                </c:pt>
                <c:pt idx="6461">
                  <c:v>-1.2763893747364372</c:v>
                </c:pt>
                <c:pt idx="6462">
                  <c:v>0.59436417056852509</c:v>
                </c:pt>
                <c:pt idx="6463">
                  <c:v>-0.83578402702403742</c:v>
                </c:pt>
                <c:pt idx="6464">
                  <c:v>-0.25003137683680798</c:v>
                </c:pt>
                <c:pt idx="6465">
                  <c:v>6.1547610922712437E-2</c:v>
                </c:pt>
                <c:pt idx="6466">
                  <c:v>1.2041990353796641</c:v>
                </c:pt>
                <c:pt idx="6467">
                  <c:v>0.46374332137227664</c:v>
                </c:pt>
                <c:pt idx="6468">
                  <c:v>1.0808345108701283</c:v>
                </c:pt>
                <c:pt idx="6469">
                  <c:v>-1.0245769380610539</c:v>
                </c:pt>
                <c:pt idx="6470">
                  <c:v>-1.1400196345697737</c:v>
                </c:pt>
                <c:pt idx="6471">
                  <c:v>-1.1793459274499498</c:v>
                </c:pt>
                <c:pt idx="6472">
                  <c:v>-1.0054724005975426</c:v>
                </c:pt>
                <c:pt idx="6473">
                  <c:v>-0.50897771055435803</c:v>
                </c:pt>
                <c:pt idx="6474">
                  <c:v>1.1728447124307322</c:v>
                </c:pt>
                <c:pt idx="6475">
                  <c:v>-0.93383552113002311</c:v>
                </c:pt>
                <c:pt idx="6476">
                  <c:v>-1.2078995471226734</c:v>
                </c:pt>
                <c:pt idx="6477">
                  <c:v>0.42505139377028789</c:v>
                </c:pt>
                <c:pt idx="6478">
                  <c:v>0.16982536478499999</c:v>
                </c:pt>
                <c:pt idx="6479">
                  <c:v>-0.57391343968084962</c:v>
                </c:pt>
                <c:pt idx="6480">
                  <c:v>0.6803800949979818</c:v>
                </c:pt>
                <c:pt idx="6481">
                  <c:v>0.20766400742772576</c:v>
                </c:pt>
                <c:pt idx="6482">
                  <c:v>-0.7450092527658726</c:v>
                </c:pt>
                <c:pt idx="6483">
                  <c:v>5.2724120312669757E-3</c:v>
                </c:pt>
                <c:pt idx="6484">
                  <c:v>-0.75512809901995559</c:v>
                </c:pt>
                <c:pt idx="6485">
                  <c:v>0.17757940957517585</c:v>
                </c:pt>
                <c:pt idx="6486">
                  <c:v>-0.59107424506460082</c:v>
                </c:pt>
                <c:pt idx="6487">
                  <c:v>-6.8606570537537256E-2</c:v>
                </c:pt>
                <c:pt idx="6488">
                  <c:v>-1.2455963396719902</c:v>
                </c:pt>
                <c:pt idx="6489">
                  <c:v>-0.56662605130678356</c:v>
                </c:pt>
                <c:pt idx="6490">
                  <c:v>2.3936539710105924</c:v>
                </c:pt>
                <c:pt idx="6491">
                  <c:v>1.2774599979193737</c:v>
                </c:pt>
                <c:pt idx="6492">
                  <c:v>0.66820774285762341</c:v>
                </c:pt>
                <c:pt idx="6493">
                  <c:v>-0.90236192241264956</c:v>
                </c:pt>
                <c:pt idx="6494">
                  <c:v>0.14709021871817932</c:v>
                </c:pt>
                <c:pt idx="6495">
                  <c:v>-1.3674621244500935</c:v>
                </c:pt>
                <c:pt idx="6496">
                  <c:v>-1.3674621244500935</c:v>
                </c:pt>
                <c:pt idx="6497">
                  <c:v>-1.2504484895125232</c:v>
                </c:pt>
                <c:pt idx="6498">
                  <c:v>-1.0590429135781505</c:v>
                </c:pt>
                <c:pt idx="6499">
                  <c:v>1.3340129907553071</c:v>
                </c:pt>
                <c:pt idx="6500">
                  <c:v>-0.81523043404399576</c:v>
                </c:pt>
                <c:pt idx="6501">
                  <c:v>-0.94945809522440083</c:v>
                </c:pt>
                <c:pt idx="6502">
                  <c:v>-0.26952409634418545</c:v>
                </c:pt>
                <c:pt idx="6503">
                  <c:v>-0.55130568473686969</c:v>
                </c:pt>
                <c:pt idx="6504">
                  <c:v>-1.1295839810131185</c:v>
                </c:pt>
                <c:pt idx="6505">
                  <c:v>-0.75529627489730267</c:v>
                </c:pt>
                <c:pt idx="6506">
                  <c:v>1.6061559492540476</c:v>
                </c:pt>
                <c:pt idx="6507">
                  <c:v>-0.58590163136727125</c:v>
                </c:pt>
                <c:pt idx="6508">
                  <c:v>0.95194646934397109</c:v>
                </c:pt>
                <c:pt idx="6509">
                  <c:v>0.46350339555625097</c:v>
                </c:pt>
                <c:pt idx="6510">
                  <c:v>0.35133466296747373</c:v>
                </c:pt>
                <c:pt idx="6511">
                  <c:v>-0.77970351020409256</c:v>
                </c:pt>
                <c:pt idx="6512">
                  <c:v>-0.91506540427065197</c:v>
                </c:pt>
                <c:pt idx="6513">
                  <c:v>-0.87384766988247253</c:v>
                </c:pt>
                <c:pt idx="6514">
                  <c:v>-0.26126343468881574</c:v>
                </c:pt>
                <c:pt idx="6515">
                  <c:v>-0.57743806805524911</c:v>
                </c:pt>
                <c:pt idx="6516">
                  <c:v>-0.81873844182646383</c:v>
                </c:pt>
                <c:pt idx="6517">
                  <c:v>-0.66515384377382425</c:v>
                </c:pt>
                <c:pt idx="6518">
                  <c:v>-0.98579282476327246</c:v>
                </c:pt>
                <c:pt idx="6519">
                  <c:v>-0.1096583307809854</c:v>
                </c:pt>
                <c:pt idx="6520">
                  <c:v>-0.49086962442667065</c:v>
                </c:pt>
                <c:pt idx="6521">
                  <c:v>2.2578083340487929</c:v>
                </c:pt>
                <c:pt idx="6522">
                  <c:v>-1.2527399230541036</c:v>
                </c:pt>
                <c:pt idx="6523">
                  <c:v>-0.67889035208975812</c:v>
                </c:pt>
                <c:pt idx="6524">
                  <c:v>-0.54953871323552073</c:v>
                </c:pt>
                <c:pt idx="6525">
                  <c:v>-0.85466829881866058</c:v>
                </c:pt>
                <c:pt idx="6526">
                  <c:v>-1.2591023850796768</c:v>
                </c:pt>
                <c:pt idx="6527">
                  <c:v>-0.27482216307391255</c:v>
                </c:pt>
                <c:pt idx="6528">
                  <c:v>-0.62118133678915921</c:v>
                </c:pt>
                <c:pt idx="6529">
                  <c:v>-0.29107343474630365</c:v>
                </c:pt>
                <c:pt idx="6530">
                  <c:v>-0.71485860421818703</c:v>
                </c:pt>
                <c:pt idx="6531">
                  <c:v>0.12781056967896523</c:v>
                </c:pt>
                <c:pt idx="6532">
                  <c:v>-1.2504632084880329</c:v>
                </c:pt>
                <c:pt idx="6533">
                  <c:v>1.4705952480141091</c:v>
                </c:pt>
                <c:pt idx="6534">
                  <c:v>-0.33810122156100264</c:v>
                </c:pt>
                <c:pt idx="6535">
                  <c:v>-0.54063901207550713</c:v>
                </c:pt>
                <c:pt idx="6536">
                  <c:v>-1.2181008192195957</c:v>
                </c:pt>
                <c:pt idx="6537">
                  <c:v>-0.33216227050326458</c:v>
                </c:pt>
                <c:pt idx="6538">
                  <c:v>0.57247219223003243</c:v>
                </c:pt>
                <c:pt idx="6539">
                  <c:v>-0.84019166203699758</c:v>
                </c:pt>
                <c:pt idx="6540">
                  <c:v>-0.64551016800990335</c:v>
                </c:pt>
                <c:pt idx="6541">
                  <c:v>0.92197586970185319</c:v>
                </c:pt>
                <c:pt idx="6542">
                  <c:v>0.57841246327845164</c:v>
                </c:pt>
                <c:pt idx="6543">
                  <c:v>0.47030135077624169</c:v>
                </c:pt>
                <c:pt idx="6544">
                  <c:v>-0.99289428317807105</c:v>
                </c:pt>
                <c:pt idx="6545">
                  <c:v>-0.4371920364757701</c:v>
                </c:pt>
                <c:pt idx="6546">
                  <c:v>-0.53019963123894898</c:v>
                </c:pt>
                <c:pt idx="6547">
                  <c:v>1.3233565372249676</c:v>
                </c:pt>
                <c:pt idx="6548">
                  <c:v>-1.2697177556262174</c:v>
                </c:pt>
                <c:pt idx="6549">
                  <c:v>-0.22644655428889074</c:v>
                </c:pt>
                <c:pt idx="6550">
                  <c:v>-0.69216959842316017</c:v>
                </c:pt>
                <c:pt idx="6551">
                  <c:v>0.16899825225471266</c:v>
                </c:pt>
                <c:pt idx="6552">
                  <c:v>-1.3672768716911334</c:v>
                </c:pt>
                <c:pt idx="6553">
                  <c:v>-0.91617998125557354</c:v>
                </c:pt>
                <c:pt idx="6554">
                  <c:v>1.2518544414539075</c:v>
                </c:pt>
                <c:pt idx="6555">
                  <c:v>0.82608045481519743</c:v>
                </c:pt>
                <c:pt idx="6556">
                  <c:v>-1.0012186798630376</c:v>
                </c:pt>
                <c:pt idx="6557">
                  <c:v>-0.89099320226029077</c:v>
                </c:pt>
                <c:pt idx="6558">
                  <c:v>-1.0217259196688593</c:v>
                </c:pt>
                <c:pt idx="6559">
                  <c:v>-0.70875718980970304</c:v>
                </c:pt>
                <c:pt idx="6560">
                  <c:v>0.75709491272151297</c:v>
                </c:pt>
                <c:pt idx="6561">
                  <c:v>-5.9181579805480611E-2</c:v>
                </c:pt>
                <c:pt idx="6562">
                  <c:v>0.94190252936123897</c:v>
                </c:pt>
                <c:pt idx="6563">
                  <c:v>-0.6566259386874399</c:v>
                </c:pt>
                <c:pt idx="6564">
                  <c:v>-0.46454504417717474</c:v>
                </c:pt>
                <c:pt idx="6565">
                  <c:v>-0.75585097206346419</c:v>
                </c:pt>
                <c:pt idx="6566">
                  <c:v>2.1267122306672914</c:v>
                </c:pt>
                <c:pt idx="6567">
                  <c:v>0.98389664157167178</c:v>
                </c:pt>
                <c:pt idx="6568">
                  <c:v>-0.82653520963746419</c:v>
                </c:pt>
                <c:pt idx="6569">
                  <c:v>1.9631008874113376</c:v>
                </c:pt>
                <c:pt idx="6570">
                  <c:v>2.2930944651321911E-2</c:v>
                </c:pt>
                <c:pt idx="6571">
                  <c:v>1.2341721591067656</c:v>
                </c:pt>
                <c:pt idx="6572">
                  <c:v>0.78705354911030645</c:v>
                </c:pt>
                <c:pt idx="6573">
                  <c:v>-0.46589248232174091</c:v>
                </c:pt>
                <c:pt idx="6574">
                  <c:v>-1.0337939090763864</c:v>
                </c:pt>
                <c:pt idx="6575">
                  <c:v>-2.9688135886928479E-2</c:v>
                </c:pt>
                <c:pt idx="6576">
                  <c:v>1.0618388908937686</c:v>
                </c:pt>
                <c:pt idx="6577">
                  <c:v>-0.62876570428055123</c:v>
                </c:pt>
                <c:pt idx="6578">
                  <c:v>1.3196314346727147</c:v>
                </c:pt>
                <c:pt idx="6579">
                  <c:v>-1.1496150067824984</c:v>
                </c:pt>
                <c:pt idx="6580">
                  <c:v>-1.3271486978056413</c:v>
                </c:pt>
                <c:pt idx="6581">
                  <c:v>-0.42684579691373786</c:v>
                </c:pt>
                <c:pt idx="6582">
                  <c:v>-0.34660832307660999</c:v>
                </c:pt>
                <c:pt idx="6583">
                  <c:v>0.58346179053835823</c:v>
                </c:pt>
                <c:pt idx="6584">
                  <c:v>-0.663385347691125</c:v>
                </c:pt>
                <c:pt idx="6585">
                  <c:v>1.3991486514048139</c:v>
                </c:pt>
                <c:pt idx="6586">
                  <c:v>4.3553031249723734E-2</c:v>
                </c:pt>
                <c:pt idx="6587">
                  <c:v>-0.67333418757309604</c:v>
                </c:pt>
                <c:pt idx="6588">
                  <c:v>0.7641738425784913</c:v>
                </c:pt>
                <c:pt idx="6589">
                  <c:v>1.0341033240111275</c:v>
                </c:pt>
                <c:pt idx="6590">
                  <c:v>-1.0719134340550556</c:v>
                </c:pt>
                <c:pt idx="6591">
                  <c:v>-1.3674621244500935</c:v>
                </c:pt>
                <c:pt idx="6592">
                  <c:v>-0.33878101788932574</c:v>
                </c:pt>
                <c:pt idx="6593">
                  <c:v>-0.70484454329103008</c:v>
                </c:pt>
                <c:pt idx="6594">
                  <c:v>-1.2375545704535029</c:v>
                </c:pt>
                <c:pt idx="6595">
                  <c:v>1.4530726222575969</c:v>
                </c:pt>
                <c:pt idx="6596">
                  <c:v>-0.54129375123055312</c:v>
                </c:pt>
                <c:pt idx="6597">
                  <c:v>1.3673833738357382</c:v>
                </c:pt>
                <c:pt idx="6598">
                  <c:v>2.0768932561039328</c:v>
                </c:pt>
                <c:pt idx="6599">
                  <c:v>-0.56717429762111138</c:v>
                </c:pt>
                <c:pt idx="6600">
                  <c:v>-1.3552984714987633</c:v>
                </c:pt>
                <c:pt idx="6601">
                  <c:v>0.72012730572034633</c:v>
                </c:pt>
                <c:pt idx="6602">
                  <c:v>0.20802237446255639</c:v>
                </c:pt>
                <c:pt idx="6603">
                  <c:v>0.60293267887221369</c:v>
                </c:pt>
                <c:pt idx="6604">
                  <c:v>0.74372599747568657</c:v>
                </c:pt>
                <c:pt idx="6605">
                  <c:v>-4.2378277488763952E-2</c:v>
                </c:pt>
                <c:pt idx="6606">
                  <c:v>-0.7270043220133372</c:v>
                </c:pt>
                <c:pt idx="6607">
                  <c:v>0.69221727763230512</c:v>
                </c:pt>
                <c:pt idx="6608">
                  <c:v>1.709367560241428</c:v>
                </c:pt>
                <c:pt idx="6609">
                  <c:v>2.279219848079125</c:v>
                </c:pt>
                <c:pt idx="6610">
                  <c:v>0.50432790862524191</c:v>
                </c:pt>
                <c:pt idx="6611">
                  <c:v>-0.28466073497840366</c:v>
                </c:pt>
                <c:pt idx="6612">
                  <c:v>1.1286726716096813</c:v>
                </c:pt>
                <c:pt idx="6613">
                  <c:v>-1.1417424336469497</c:v>
                </c:pt>
                <c:pt idx="6614">
                  <c:v>-1.1520277587978098</c:v>
                </c:pt>
                <c:pt idx="6615">
                  <c:v>-1.3674621244500935</c:v>
                </c:pt>
                <c:pt idx="6616">
                  <c:v>1.1473826217960745</c:v>
                </c:pt>
                <c:pt idx="6617">
                  <c:v>1.3526822425192071</c:v>
                </c:pt>
                <c:pt idx="6618">
                  <c:v>-0.99380846315635385</c:v>
                </c:pt>
                <c:pt idx="6619">
                  <c:v>0.88737537734088978</c:v>
                </c:pt>
                <c:pt idx="6620">
                  <c:v>1.4299245470210002</c:v>
                </c:pt>
                <c:pt idx="6621">
                  <c:v>-0.89626304728682482</c:v>
                </c:pt>
                <c:pt idx="6622">
                  <c:v>-0.79500614802502334</c:v>
                </c:pt>
                <c:pt idx="6623">
                  <c:v>0.51870949243023512</c:v>
                </c:pt>
                <c:pt idx="6624">
                  <c:v>-0.81838339591916931</c:v>
                </c:pt>
                <c:pt idx="6625">
                  <c:v>1.6773398322827775</c:v>
                </c:pt>
                <c:pt idx="6626">
                  <c:v>-0.72918088607239739</c:v>
                </c:pt>
                <c:pt idx="6627">
                  <c:v>2.9818388624216396</c:v>
                </c:pt>
                <c:pt idx="6628">
                  <c:v>0.12176789263840448</c:v>
                </c:pt>
                <c:pt idx="6629">
                  <c:v>2.299475714756785</c:v>
                </c:pt>
                <c:pt idx="6630">
                  <c:v>-0.91309321132698862</c:v>
                </c:pt>
                <c:pt idx="6631">
                  <c:v>0.4764868229331134</c:v>
                </c:pt>
                <c:pt idx="6632">
                  <c:v>0.17758956774591436</c:v>
                </c:pt>
                <c:pt idx="6633">
                  <c:v>-0.68996697245947203</c:v>
                </c:pt>
                <c:pt idx="6634">
                  <c:v>-1.0107555094908012</c:v>
                </c:pt>
                <c:pt idx="6635">
                  <c:v>-0.87690061710372413</c:v>
                </c:pt>
                <c:pt idx="6636">
                  <c:v>0.62742726079639588</c:v>
                </c:pt>
                <c:pt idx="6637">
                  <c:v>-0.10453956439938161</c:v>
                </c:pt>
                <c:pt idx="6638">
                  <c:v>0.20787883182055625</c:v>
                </c:pt>
                <c:pt idx="6639">
                  <c:v>0.35698153006649697</c:v>
                </c:pt>
                <c:pt idx="6640">
                  <c:v>-0.96612473499306417</c:v>
                </c:pt>
                <c:pt idx="6641">
                  <c:v>1.2212982061937465</c:v>
                </c:pt>
                <c:pt idx="6642">
                  <c:v>0.96703050043091121</c:v>
                </c:pt>
                <c:pt idx="6643">
                  <c:v>-3.5873099466975658E-2</c:v>
                </c:pt>
                <c:pt idx="6644">
                  <c:v>2.0561584111765354</c:v>
                </c:pt>
                <c:pt idx="6645">
                  <c:v>-0.84470204051021491</c:v>
                </c:pt>
                <c:pt idx="6646">
                  <c:v>0.51102030397769349</c:v>
                </c:pt>
                <c:pt idx="6647">
                  <c:v>-1.3390174664179904</c:v>
                </c:pt>
                <c:pt idx="6648">
                  <c:v>-1.3673135434735557</c:v>
                </c:pt>
                <c:pt idx="6649">
                  <c:v>0.16524687298045299</c:v>
                </c:pt>
                <c:pt idx="6650">
                  <c:v>0.8917119232924815</c:v>
                </c:pt>
                <c:pt idx="6651">
                  <c:v>1.658019955356397</c:v>
                </c:pt>
                <c:pt idx="6652">
                  <c:v>1.9200995210935801</c:v>
                </c:pt>
                <c:pt idx="6653">
                  <c:v>-0.18768500320924217</c:v>
                </c:pt>
                <c:pt idx="6654">
                  <c:v>-0.79980760404439433</c:v>
                </c:pt>
                <c:pt idx="6655">
                  <c:v>0.1865879485056372</c:v>
                </c:pt>
                <c:pt idx="6656">
                  <c:v>-0.65040812560685157</c:v>
                </c:pt>
                <c:pt idx="6657">
                  <c:v>0.48237433729529822</c:v>
                </c:pt>
                <c:pt idx="6658">
                  <c:v>0.60705941575548328</c:v>
                </c:pt>
                <c:pt idx="6659">
                  <c:v>6.5010776534480405E-3</c:v>
                </c:pt>
                <c:pt idx="6660">
                  <c:v>1.9786062613922297</c:v>
                </c:pt>
                <c:pt idx="6661">
                  <c:v>0.14664099013356741</c:v>
                </c:pt>
                <c:pt idx="6662">
                  <c:v>1.3232758215549654</c:v>
                </c:pt>
                <c:pt idx="6663">
                  <c:v>-1.2001395905272114</c:v>
                </c:pt>
                <c:pt idx="6664">
                  <c:v>0.71843771449611504</c:v>
                </c:pt>
                <c:pt idx="6665">
                  <c:v>-1.145593115198946</c:v>
                </c:pt>
                <c:pt idx="6666">
                  <c:v>-0.71642137049133492</c:v>
                </c:pt>
                <c:pt idx="6667">
                  <c:v>-0.72732527253083823</c:v>
                </c:pt>
                <c:pt idx="6668">
                  <c:v>0.29771545053949633</c:v>
                </c:pt>
                <c:pt idx="6669">
                  <c:v>-0.3738880793728509</c:v>
                </c:pt>
                <c:pt idx="6670">
                  <c:v>-0.52408056626511479</c:v>
                </c:pt>
                <c:pt idx="6671">
                  <c:v>1.2755549182124599</c:v>
                </c:pt>
                <c:pt idx="6672">
                  <c:v>-0.92497914465366082</c:v>
                </c:pt>
                <c:pt idx="6673">
                  <c:v>0.18030769858431245</c:v>
                </c:pt>
                <c:pt idx="6674">
                  <c:v>-8.5436189068331947E-2</c:v>
                </c:pt>
                <c:pt idx="6675">
                  <c:v>-1.3674621244500935</c:v>
                </c:pt>
                <c:pt idx="6676">
                  <c:v>0.21958040775123519</c:v>
                </c:pt>
                <c:pt idx="6677">
                  <c:v>0.98540882654390738</c:v>
                </c:pt>
                <c:pt idx="6678">
                  <c:v>-0.45580436068809632</c:v>
                </c:pt>
                <c:pt idx="6679">
                  <c:v>-1.3674621244500935</c:v>
                </c:pt>
                <c:pt idx="6680">
                  <c:v>1.181822958997955</c:v>
                </c:pt>
                <c:pt idx="6681">
                  <c:v>0.74790001841392606</c:v>
                </c:pt>
                <c:pt idx="6682">
                  <c:v>0.74747596677026096</c:v>
                </c:pt>
                <c:pt idx="6683">
                  <c:v>-1.3674621244500935</c:v>
                </c:pt>
                <c:pt idx="6684">
                  <c:v>-0.55554489643429261</c:v>
                </c:pt>
                <c:pt idx="6685">
                  <c:v>1.1013618555104925</c:v>
                </c:pt>
                <c:pt idx="6686">
                  <c:v>-1.3674621244500935</c:v>
                </c:pt>
                <c:pt idx="6687">
                  <c:v>1.6761216381296458</c:v>
                </c:pt>
                <c:pt idx="6688">
                  <c:v>-0.6252167978895069</c:v>
                </c:pt>
                <c:pt idx="6689">
                  <c:v>-0.34862210113140113</c:v>
                </c:pt>
                <c:pt idx="6690">
                  <c:v>2.4969457951335463</c:v>
                </c:pt>
                <c:pt idx="6691">
                  <c:v>-1.2103649663973552</c:v>
                </c:pt>
                <c:pt idx="6692">
                  <c:v>-0.59795085323321773</c:v>
                </c:pt>
                <c:pt idx="6693">
                  <c:v>-0.48608400880405334</c:v>
                </c:pt>
                <c:pt idx="6694">
                  <c:v>0.9210739602574739</c:v>
                </c:pt>
                <c:pt idx="6695">
                  <c:v>0.35809735292844064</c:v>
                </c:pt>
                <c:pt idx="6696">
                  <c:v>-0.8276895125662086</c:v>
                </c:pt>
                <c:pt idx="6697">
                  <c:v>-1.0484024127187492</c:v>
                </c:pt>
                <c:pt idx="6698">
                  <c:v>0.74032822719963198</c:v>
                </c:pt>
                <c:pt idx="6699">
                  <c:v>2.4319566980833311</c:v>
                </c:pt>
                <c:pt idx="6700">
                  <c:v>-1.3264919216689599</c:v>
                </c:pt>
                <c:pt idx="6701">
                  <c:v>-0.44332099191250812</c:v>
                </c:pt>
                <c:pt idx="6702">
                  <c:v>-1.0105407615998669</c:v>
                </c:pt>
                <c:pt idx="6703">
                  <c:v>-0.317207766688204</c:v>
                </c:pt>
                <c:pt idx="6704">
                  <c:v>0.10920705017277936</c:v>
                </c:pt>
                <c:pt idx="6705">
                  <c:v>-0.43712511273286264</c:v>
                </c:pt>
                <c:pt idx="6706">
                  <c:v>0.57471941510992552</c:v>
                </c:pt>
                <c:pt idx="6707">
                  <c:v>0.5785146826225851</c:v>
                </c:pt>
                <c:pt idx="6708">
                  <c:v>-0.2810668093493281</c:v>
                </c:pt>
                <c:pt idx="6709">
                  <c:v>-0.11648217594338582</c:v>
                </c:pt>
                <c:pt idx="6710">
                  <c:v>-0.33950079507841679</c:v>
                </c:pt>
                <c:pt idx="6711">
                  <c:v>1.3201700920670572</c:v>
                </c:pt>
                <c:pt idx="6712">
                  <c:v>-0.80267086408510213</c:v>
                </c:pt>
                <c:pt idx="6713">
                  <c:v>0.88643129613967453</c:v>
                </c:pt>
                <c:pt idx="6714">
                  <c:v>-0.14437257027951603</c:v>
                </c:pt>
                <c:pt idx="6715">
                  <c:v>1.8752997476848883</c:v>
                </c:pt>
                <c:pt idx="6716">
                  <c:v>1.3733727551259598</c:v>
                </c:pt>
                <c:pt idx="6717">
                  <c:v>8.9585826198046892E-2</c:v>
                </c:pt>
                <c:pt idx="6718">
                  <c:v>-1.286794937478084</c:v>
                </c:pt>
                <c:pt idx="6719">
                  <c:v>-0.39619583612062298</c:v>
                </c:pt>
                <c:pt idx="6720">
                  <c:v>-0.22340831954660909</c:v>
                </c:pt>
                <c:pt idx="6721">
                  <c:v>-1.1219329173731143</c:v>
                </c:pt>
                <c:pt idx="6722">
                  <c:v>7.3415483379800181E-2</c:v>
                </c:pt>
                <c:pt idx="6723">
                  <c:v>-0.93429946139960873</c:v>
                </c:pt>
                <c:pt idx="6724">
                  <c:v>-1.2037438505739873</c:v>
                </c:pt>
                <c:pt idx="6725">
                  <c:v>-1.2470171983333287</c:v>
                </c:pt>
                <c:pt idx="6726">
                  <c:v>-0.92678636216851207</c:v>
                </c:pt>
                <c:pt idx="6727">
                  <c:v>0.65158584946240383</c:v>
                </c:pt>
                <c:pt idx="6728">
                  <c:v>-0.41764889992172871</c:v>
                </c:pt>
                <c:pt idx="6729">
                  <c:v>-0.54337331497528796</c:v>
                </c:pt>
                <c:pt idx="6730">
                  <c:v>0.23577121196048781</c:v>
                </c:pt>
                <c:pt idx="6731">
                  <c:v>-1.3674621244500935</c:v>
                </c:pt>
                <c:pt idx="6732">
                  <c:v>-0.50787942996600111</c:v>
                </c:pt>
                <c:pt idx="6733">
                  <c:v>1.4852218248075353</c:v>
                </c:pt>
                <c:pt idx="6734">
                  <c:v>-0.75387333133604373</c:v>
                </c:pt>
                <c:pt idx="6735">
                  <c:v>-0.14564976950811259</c:v>
                </c:pt>
                <c:pt idx="6736">
                  <c:v>2.5371884189115175</c:v>
                </c:pt>
                <c:pt idx="6737">
                  <c:v>-0.70807225726751244</c:v>
                </c:pt>
                <c:pt idx="6738">
                  <c:v>-0.74089767812188201</c:v>
                </c:pt>
                <c:pt idx="6739">
                  <c:v>-1.0716302791983099</c:v>
                </c:pt>
                <c:pt idx="6740">
                  <c:v>1.0440834596786726</c:v>
                </c:pt>
                <c:pt idx="6741">
                  <c:v>0.27031780696495827</c:v>
                </c:pt>
                <c:pt idx="6742">
                  <c:v>1.1887952321750037</c:v>
                </c:pt>
                <c:pt idx="6743">
                  <c:v>1.7815876230058558</c:v>
                </c:pt>
                <c:pt idx="6744">
                  <c:v>0.88585845117650019</c:v>
                </c:pt>
                <c:pt idx="6745">
                  <c:v>-0.51956997946902261</c:v>
                </c:pt>
                <c:pt idx="6746">
                  <c:v>-0.50570162154244735</c:v>
                </c:pt>
                <c:pt idx="6747">
                  <c:v>0.13512455885575775</c:v>
                </c:pt>
                <c:pt idx="6748">
                  <c:v>-1.333537207938954</c:v>
                </c:pt>
                <c:pt idx="6749">
                  <c:v>-0.12536241329757219</c:v>
                </c:pt>
                <c:pt idx="6750">
                  <c:v>-0.49404255688071352</c:v>
                </c:pt>
                <c:pt idx="6751">
                  <c:v>-0.96832496536291346</c:v>
                </c:pt>
                <c:pt idx="6752">
                  <c:v>2.3492497878158014</c:v>
                </c:pt>
                <c:pt idx="6753">
                  <c:v>-1.2463449645580142</c:v>
                </c:pt>
                <c:pt idx="6754">
                  <c:v>-1.2387123752711222</c:v>
                </c:pt>
                <c:pt idx="6755">
                  <c:v>-1.1151447151855094</c:v>
                </c:pt>
                <c:pt idx="6756">
                  <c:v>-0.2488965283091451</c:v>
                </c:pt>
                <c:pt idx="6757">
                  <c:v>0.41621767831301576</c:v>
                </c:pt>
                <c:pt idx="6758">
                  <c:v>2.4780830399484906</c:v>
                </c:pt>
                <c:pt idx="6759">
                  <c:v>0.48024513314097367</c:v>
                </c:pt>
                <c:pt idx="6760">
                  <c:v>2.0489170431166648</c:v>
                </c:pt>
                <c:pt idx="6761">
                  <c:v>1.6823062455454034</c:v>
                </c:pt>
                <c:pt idx="6762">
                  <c:v>-1.0115284859872389</c:v>
                </c:pt>
                <c:pt idx="6763">
                  <c:v>-0.5719909088249796</c:v>
                </c:pt>
                <c:pt idx="6764">
                  <c:v>-0.61120145259759895</c:v>
                </c:pt>
                <c:pt idx="6765">
                  <c:v>0.69826195425590387</c:v>
                </c:pt>
                <c:pt idx="6766">
                  <c:v>-0.14444560917532803</c:v>
                </c:pt>
                <c:pt idx="6767">
                  <c:v>0.31898995556380133</c:v>
                </c:pt>
                <c:pt idx="6768">
                  <c:v>-1.2304488144231405</c:v>
                </c:pt>
                <c:pt idx="6769">
                  <c:v>0.64664216992075096</c:v>
                </c:pt>
                <c:pt idx="6770">
                  <c:v>1.8574891114572876</c:v>
                </c:pt>
                <c:pt idx="6771">
                  <c:v>1.1100657463246872</c:v>
                </c:pt>
                <c:pt idx="6772">
                  <c:v>-0.58055163398931176</c:v>
                </c:pt>
                <c:pt idx="6773">
                  <c:v>-0.38302638545945056</c:v>
                </c:pt>
                <c:pt idx="6774">
                  <c:v>1.435829055306022</c:v>
                </c:pt>
                <c:pt idx="6775">
                  <c:v>-6.9287592801412778E-2</c:v>
                </c:pt>
                <c:pt idx="6776">
                  <c:v>-0.70067890372760044</c:v>
                </c:pt>
                <c:pt idx="6777">
                  <c:v>0.86647766470190613</c:v>
                </c:pt>
                <c:pt idx="6778">
                  <c:v>-0.67529298561783968</c:v>
                </c:pt>
                <c:pt idx="6779">
                  <c:v>9.284837680704415E-2</c:v>
                </c:pt>
                <c:pt idx="6780">
                  <c:v>1.6099785522516039</c:v>
                </c:pt>
                <c:pt idx="6781">
                  <c:v>-4.2159787331435801E-3</c:v>
                </c:pt>
                <c:pt idx="6782">
                  <c:v>0.77170728900155794</c:v>
                </c:pt>
                <c:pt idx="6783">
                  <c:v>-0.96641809198213446</c:v>
                </c:pt>
                <c:pt idx="6784">
                  <c:v>-0.12754910211014511</c:v>
                </c:pt>
                <c:pt idx="6785">
                  <c:v>0.24675022209251626</c:v>
                </c:pt>
                <c:pt idx="6786">
                  <c:v>1.6646163932603979</c:v>
                </c:pt>
                <c:pt idx="6787">
                  <c:v>-0.97326191804740736</c:v>
                </c:pt>
                <c:pt idx="6788">
                  <c:v>0.79999537180751967</c:v>
                </c:pt>
                <c:pt idx="6789">
                  <c:v>-0.57848647554398747</c:v>
                </c:pt>
                <c:pt idx="6790">
                  <c:v>1.6854316739566748</c:v>
                </c:pt>
                <c:pt idx="6791">
                  <c:v>1.4226673259503473</c:v>
                </c:pt>
                <c:pt idx="6792">
                  <c:v>-0.72163557691658398</c:v>
                </c:pt>
                <c:pt idx="6793">
                  <c:v>-1.3030800791182588</c:v>
                </c:pt>
                <c:pt idx="6794">
                  <c:v>-0.7464048916349183</c:v>
                </c:pt>
                <c:pt idx="6795">
                  <c:v>-0.49493693290543656</c:v>
                </c:pt>
                <c:pt idx="6796">
                  <c:v>-0.89254128138303912</c:v>
                </c:pt>
                <c:pt idx="6797">
                  <c:v>-0.14893488775788116</c:v>
                </c:pt>
                <c:pt idx="6798">
                  <c:v>-0.46008658612483966</c:v>
                </c:pt>
                <c:pt idx="6799">
                  <c:v>-0.60907628986096096</c:v>
                </c:pt>
                <c:pt idx="6800">
                  <c:v>0.72346389672492606</c:v>
                </c:pt>
                <c:pt idx="6801">
                  <c:v>0.19871120185446212</c:v>
                </c:pt>
                <c:pt idx="6802">
                  <c:v>-0.64335266534655755</c:v>
                </c:pt>
                <c:pt idx="6803">
                  <c:v>-1.2233229495688136</c:v>
                </c:pt>
                <c:pt idx="6804">
                  <c:v>1.3829989580535171</c:v>
                </c:pt>
                <c:pt idx="6805">
                  <c:v>-1.0407581555007432</c:v>
                </c:pt>
                <c:pt idx="6806">
                  <c:v>-0.82545755527779385</c:v>
                </c:pt>
                <c:pt idx="6807">
                  <c:v>0.39173077818058372</c:v>
                </c:pt>
                <c:pt idx="6808">
                  <c:v>0.83332377656972123</c:v>
                </c:pt>
                <c:pt idx="6809">
                  <c:v>-0.5810919898896888</c:v>
                </c:pt>
                <c:pt idx="6810">
                  <c:v>-1.2975709554612163</c:v>
                </c:pt>
                <c:pt idx="6811">
                  <c:v>0.19778420022526241</c:v>
                </c:pt>
                <c:pt idx="6812">
                  <c:v>-1.1288869995352016</c:v>
                </c:pt>
                <c:pt idx="6813">
                  <c:v>-0.24727720081044749</c:v>
                </c:pt>
                <c:pt idx="6814">
                  <c:v>2.2543457499498141</c:v>
                </c:pt>
                <c:pt idx="6815">
                  <c:v>0.70290384140046169</c:v>
                </c:pt>
                <c:pt idx="6816">
                  <c:v>-0.98153320828328217</c:v>
                </c:pt>
                <c:pt idx="6817">
                  <c:v>-0.39176646697520773</c:v>
                </c:pt>
                <c:pt idx="6818">
                  <c:v>-1.3432561076847034</c:v>
                </c:pt>
                <c:pt idx="6819">
                  <c:v>-1.3435852301793965</c:v>
                </c:pt>
                <c:pt idx="6820">
                  <c:v>0.93025524214123867</c:v>
                </c:pt>
                <c:pt idx="6821">
                  <c:v>-1.3402097093864358</c:v>
                </c:pt>
                <c:pt idx="6822">
                  <c:v>2.5725132990818378</c:v>
                </c:pt>
                <c:pt idx="6823">
                  <c:v>-1.0277077987176526</c:v>
                </c:pt>
                <c:pt idx="6824">
                  <c:v>-3.7732045620131653E-2</c:v>
                </c:pt>
                <c:pt idx="6825">
                  <c:v>-0.34534088866739637</c:v>
                </c:pt>
                <c:pt idx="6826">
                  <c:v>-0.60271589747750176</c:v>
                </c:pt>
                <c:pt idx="6827">
                  <c:v>1.5104999002054462</c:v>
                </c:pt>
                <c:pt idx="6828">
                  <c:v>1.1340901325775834</c:v>
                </c:pt>
                <c:pt idx="6829">
                  <c:v>-0.67795931763546913</c:v>
                </c:pt>
                <c:pt idx="6830">
                  <c:v>-0.27634454364433131</c:v>
                </c:pt>
                <c:pt idx="6831">
                  <c:v>2.4532580025544926</c:v>
                </c:pt>
                <c:pt idx="6832">
                  <c:v>-6.1070032839843399E-2</c:v>
                </c:pt>
                <c:pt idx="6833">
                  <c:v>0.81135883736490655</c:v>
                </c:pt>
                <c:pt idx="6834">
                  <c:v>-0.6018364919281165</c:v>
                </c:pt>
                <c:pt idx="6835">
                  <c:v>-0.51468205252345245</c:v>
                </c:pt>
                <c:pt idx="6836">
                  <c:v>0.49241230031048744</c:v>
                </c:pt>
                <c:pt idx="6837">
                  <c:v>1.3884662914012353</c:v>
                </c:pt>
                <c:pt idx="6838">
                  <c:v>-1.0383741449443367</c:v>
                </c:pt>
                <c:pt idx="6839">
                  <c:v>0.77360879453454257</c:v>
                </c:pt>
                <c:pt idx="6840">
                  <c:v>1.3649410493267971</c:v>
                </c:pt>
                <c:pt idx="6841">
                  <c:v>1.1931821177556599</c:v>
                </c:pt>
                <c:pt idx="6842">
                  <c:v>2.2258309925042772</c:v>
                </c:pt>
                <c:pt idx="6843">
                  <c:v>-0.57909421948262252</c:v>
                </c:pt>
                <c:pt idx="6844">
                  <c:v>-0.54635071386686074</c:v>
                </c:pt>
                <c:pt idx="6845">
                  <c:v>1.2214031873505848</c:v>
                </c:pt>
                <c:pt idx="6846">
                  <c:v>-0.75578538936121609</c:v>
                </c:pt>
                <c:pt idx="6847">
                  <c:v>-0.4694982886108563</c:v>
                </c:pt>
                <c:pt idx="6848">
                  <c:v>2.5130326655157469</c:v>
                </c:pt>
                <c:pt idx="6849">
                  <c:v>-0.3758549816962779</c:v>
                </c:pt>
                <c:pt idx="6850">
                  <c:v>8.3898772989120296E-2</c:v>
                </c:pt>
                <c:pt idx="6851">
                  <c:v>1.0306889045089473</c:v>
                </c:pt>
                <c:pt idx="6852">
                  <c:v>-1.1212905149360949E-2</c:v>
                </c:pt>
                <c:pt idx="6853">
                  <c:v>1.2672313241691655</c:v>
                </c:pt>
                <c:pt idx="6854">
                  <c:v>-0.99335730854168303</c:v>
                </c:pt>
                <c:pt idx="6855">
                  <c:v>-0.9830145663542651</c:v>
                </c:pt>
                <c:pt idx="6856">
                  <c:v>2.7380112866276312E-3</c:v>
                </c:pt>
                <c:pt idx="6857">
                  <c:v>-1.3674621244500935</c:v>
                </c:pt>
                <c:pt idx="6858">
                  <c:v>1.2495732730630014</c:v>
                </c:pt>
                <c:pt idx="6859">
                  <c:v>-0.83909008084819459</c:v>
                </c:pt>
                <c:pt idx="6860">
                  <c:v>0.52165370495637153</c:v>
                </c:pt>
                <c:pt idx="6861">
                  <c:v>-0.56574352633428937</c:v>
                </c:pt>
                <c:pt idx="6862">
                  <c:v>0.9455096316938445</c:v>
                </c:pt>
                <c:pt idx="6863">
                  <c:v>-0.64134867056401912</c:v>
                </c:pt>
                <c:pt idx="6864">
                  <c:v>0.38638009264482753</c:v>
                </c:pt>
                <c:pt idx="6865">
                  <c:v>-0.83582431364750065</c:v>
                </c:pt>
                <c:pt idx="6866">
                  <c:v>-1.290309901634376</c:v>
                </c:pt>
                <c:pt idx="6867">
                  <c:v>-1.3019085473205687</c:v>
                </c:pt>
                <c:pt idx="6868">
                  <c:v>0.49175588983662144</c:v>
                </c:pt>
                <c:pt idx="6869">
                  <c:v>-1.1306618606283991</c:v>
                </c:pt>
                <c:pt idx="6870">
                  <c:v>1.6600344373424796</c:v>
                </c:pt>
                <c:pt idx="6871">
                  <c:v>1.1537410715620375</c:v>
                </c:pt>
                <c:pt idx="6872">
                  <c:v>1.470730216575137</c:v>
                </c:pt>
                <c:pt idx="6873">
                  <c:v>0.39770438250425444</c:v>
                </c:pt>
                <c:pt idx="6874">
                  <c:v>-7.9186521696513787E-2</c:v>
                </c:pt>
                <c:pt idx="6875">
                  <c:v>-6.4408284850714398E-2</c:v>
                </c:pt>
                <c:pt idx="6876">
                  <c:v>1.2428684025177226</c:v>
                </c:pt>
                <c:pt idx="6877">
                  <c:v>1.1167216133183855</c:v>
                </c:pt>
                <c:pt idx="6878">
                  <c:v>-2.6773750927853203E-2</c:v>
                </c:pt>
                <c:pt idx="6879">
                  <c:v>0.36232266230113974</c:v>
                </c:pt>
                <c:pt idx="6880">
                  <c:v>-0.14806472178420405</c:v>
                </c:pt>
                <c:pt idx="6881">
                  <c:v>-0.20059333829326847</c:v>
                </c:pt>
                <c:pt idx="6882">
                  <c:v>0.8377120149876881</c:v>
                </c:pt>
                <c:pt idx="6883">
                  <c:v>0.6599874723978264</c:v>
                </c:pt>
                <c:pt idx="6884">
                  <c:v>-1.1749047101822438</c:v>
                </c:pt>
                <c:pt idx="6885">
                  <c:v>1.533912990201358</c:v>
                </c:pt>
                <c:pt idx="6886">
                  <c:v>-0.79262879723314761</c:v>
                </c:pt>
                <c:pt idx="6887">
                  <c:v>1.4485884916772229</c:v>
                </c:pt>
                <c:pt idx="6888">
                  <c:v>-8.784154971334468E-2</c:v>
                </c:pt>
                <c:pt idx="6889">
                  <c:v>-0.73803847098350406</c:v>
                </c:pt>
                <c:pt idx="6890">
                  <c:v>-0.55731820624716866</c:v>
                </c:pt>
                <c:pt idx="6891">
                  <c:v>0.52212300579242499</c:v>
                </c:pt>
                <c:pt idx="6892">
                  <c:v>-0.71234164612230644</c:v>
                </c:pt>
                <c:pt idx="6893">
                  <c:v>-0.49441734218525091</c:v>
                </c:pt>
                <c:pt idx="6894">
                  <c:v>0.94137531702666111</c:v>
                </c:pt>
                <c:pt idx="6895">
                  <c:v>1.0036991204026622</c:v>
                </c:pt>
                <c:pt idx="6896">
                  <c:v>-0.25992560367915024</c:v>
                </c:pt>
                <c:pt idx="6897">
                  <c:v>-1.3129232770181449</c:v>
                </c:pt>
                <c:pt idx="6898">
                  <c:v>0.21833406072665174</c:v>
                </c:pt>
                <c:pt idx="6899">
                  <c:v>-1.1511056221723581</c:v>
                </c:pt>
                <c:pt idx="6900">
                  <c:v>-0.41727175621241058</c:v>
                </c:pt>
                <c:pt idx="6901">
                  <c:v>-0.20255648077990082</c:v>
                </c:pt>
                <c:pt idx="6902">
                  <c:v>0.53780099360550138</c:v>
                </c:pt>
                <c:pt idx="6903">
                  <c:v>0.25580033173953964</c:v>
                </c:pt>
                <c:pt idx="6904">
                  <c:v>0.52049265100428288</c:v>
                </c:pt>
                <c:pt idx="6905">
                  <c:v>-0.43703699327459311</c:v>
                </c:pt>
                <c:pt idx="6906">
                  <c:v>-0.36504274602370823</c:v>
                </c:pt>
                <c:pt idx="6907">
                  <c:v>-1.1064456147109503</c:v>
                </c:pt>
                <c:pt idx="6908">
                  <c:v>-0.39770090435677069</c:v>
                </c:pt>
                <c:pt idx="6909">
                  <c:v>4.4036048329247283E-2</c:v>
                </c:pt>
                <c:pt idx="6910">
                  <c:v>0.98022592885534887</c:v>
                </c:pt>
                <c:pt idx="6911">
                  <c:v>0.35649085570317635</c:v>
                </c:pt>
                <c:pt idx="6912">
                  <c:v>0.19601492848058993</c:v>
                </c:pt>
                <c:pt idx="6913">
                  <c:v>2.172980937783934</c:v>
                </c:pt>
                <c:pt idx="6914">
                  <c:v>-1.3192190705390614</c:v>
                </c:pt>
                <c:pt idx="6915">
                  <c:v>-0.70045900704208841</c:v>
                </c:pt>
                <c:pt idx="6916">
                  <c:v>-0.96527303272096521</c:v>
                </c:pt>
                <c:pt idx="6917">
                  <c:v>-0.19185980351432483</c:v>
                </c:pt>
                <c:pt idx="6918">
                  <c:v>-1.3674621244500935</c:v>
                </c:pt>
                <c:pt idx="6919">
                  <c:v>-7.93241111357662E-4</c:v>
                </c:pt>
                <c:pt idx="6920">
                  <c:v>-0.92632521223719921</c:v>
                </c:pt>
                <c:pt idx="6921">
                  <c:v>-0.40520788497011334</c:v>
                </c:pt>
                <c:pt idx="6922">
                  <c:v>-0.35167883998552363</c:v>
                </c:pt>
                <c:pt idx="6923">
                  <c:v>-6.2678198597455215E-2</c:v>
                </c:pt>
                <c:pt idx="6924">
                  <c:v>2.3548166096036565</c:v>
                </c:pt>
                <c:pt idx="6925">
                  <c:v>0.92965707336986625</c:v>
                </c:pt>
                <c:pt idx="6926">
                  <c:v>-0.99802262380515749</c:v>
                </c:pt>
                <c:pt idx="6927">
                  <c:v>-0.3566579667300408</c:v>
                </c:pt>
                <c:pt idx="6928">
                  <c:v>0.74737776816349821</c:v>
                </c:pt>
                <c:pt idx="6929">
                  <c:v>1.4471682931027163</c:v>
                </c:pt>
                <c:pt idx="6930">
                  <c:v>-0.59703617730028113</c:v>
                </c:pt>
                <c:pt idx="6931">
                  <c:v>-0.87788323224000719</c:v>
                </c:pt>
                <c:pt idx="6932">
                  <c:v>-0.74732727165567803</c:v>
                </c:pt>
                <c:pt idx="6933">
                  <c:v>-1.3674621244500935</c:v>
                </c:pt>
                <c:pt idx="6934">
                  <c:v>-0.72374125588595917</c:v>
                </c:pt>
                <c:pt idx="6935">
                  <c:v>1.3208132488663002</c:v>
                </c:pt>
                <c:pt idx="6936">
                  <c:v>6.2073120592636324E-2</c:v>
                </c:pt>
                <c:pt idx="6937">
                  <c:v>1.2679487882192884</c:v>
                </c:pt>
                <c:pt idx="6938">
                  <c:v>-1.3542415924689366</c:v>
                </c:pt>
                <c:pt idx="6939">
                  <c:v>0.22560841125008621</c:v>
                </c:pt>
                <c:pt idx="6940">
                  <c:v>-0.86664557939671316</c:v>
                </c:pt>
                <c:pt idx="6941">
                  <c:v>1.7105193274965791</c:v>
                </c:pt>
                <c:pt idx="6942">
                  <c:v>-1.3674621244500935</c:v>
                </c:pt>
                <c:pt idx="6943">
                  <c:v>-0.49788652996010713</c:v>
                </c:pt>
                <c:pt idx="6944">
                  <c:v>0.61429756981507611</c:v>
                </c:pt>
                <c:pt idx="6945">
                  <c:v>0.19188110031036759</c:v>
                </c:pt>
                <c:pt idx="6946">
                  <c:v>0.64171259762253974</c:v>
                </c:pt>
                <c:pt idx="6947">
                  <c:v>-0.67836258702825958</c:v>
                </c:pt>
                <c:pt idx="6948">
                  <c:v>2.5380217935690585</c:v>
                </c:pt>
                <c:pt idx="6949">
                  <c:v>1.1007484518406427</c:v>
                </c:pt>
                <c:pt idx="6950">
                  <c:v>0.1922125491146322</c:v>
                </c:pt>
                <c:pt idx="6951">
                  <c:v>-1.217533307723732</c:v>
                </c:pt>
                <c:pt idx="6952">
                  <c:v>-0.19515895623693036</c:v>
                </c:pt>
                <c:pt idx="6953">
                  <c:v>-0.24105806780527686</c:v>
                </c:pt>
                <c:pt idx="6954">
                  <c:v>0.2767544898937746</c:v>
                </c:pt>
                <c:pt idx="6955">
                  <c:v>-0.4979136076158629</c:v>
                </c:pt>
                <c:pt idx="6956">
                  <c:v>-0.8019904031879147</c:v>
                </c:pt>
                <c:pt idx="6957">
                  <c:v>0.84876577186874469</c:v>
                </c:pt>
                <c:pt idx="6958">
                  <c:v>0.77381474377890824</c:v>
                </c:pt>
                <c:pt idx="6959">
                  <c:v>0.60787326992577817</c:v>
                </c:pt>
                <c:pt idx="6960">
                  <c:v>-0.2188017870375745</c:v>
                </c:pt>
                <c:pt idx="6961">
                  <c:v>-0.2183175287841414</c:v>
                </c:pt>
                <c:pt idx="6962">
                  <c:v>-0.39766448849356589</c:v>
                </c:pt>
                <c:pt idx="6963">
                  <c:v>-1.0787558956446879</c:v>
                </c:pt>
                <c:pt idx="6964">
                  <c:v>-1.3268624970079625</c:v>
                </c:pt>
                <c:pt idx="6965">
                  <c:v>-0.16426303218858548</c:v>
                </c:pt>
                <c:pt idx="6966">
                  <c:v>-0.83494053236382737</c:v>
                </c:pt>
                <c:pt idx="6967">
                  <c:v>7.5776409860527933E-3</c:v>
                </c:pt>
                <c:pt idx="6968">
                  <c:v>-0.2133795094684752</c:v>
                </c:pt>
                <c:pt idx="6969">
                  <c:v>0.9611823171903745</c:v>
                </c:pt>
                <c:pt idx="6970">
                  <c:v>-0.35741040741210067</c:v>
                </c:pt>
                <c:pt idx="6971">
                  <c:v>-1.3421361375196446</c:v>
                </c:pt>
                <c:pt idx="6972">
                  <c:v>1.6193631432852522</c:v>
                </c:pt>
                <c:pt idx="6973">
                  <c:v>-2.5112808689885858E-3</c:v>
                </c:pt>
                <c:pt idx="6974">
                  <c:v>-0.61405565578518584</c:v>
                </c:pt>
                <c:pt idx="6975">
                  <c:v>1.2218988460087477</c:v>
                </c:pt>
                <c:pt idx="6976">
                  <c:v>-1.2036075538389457</c:v>
                </c:pt>
                <c:pt idx="6977">
                  <c:v>0.57607503534997373</c:v>
                </c:pt>
                <c:pt idx="6978">
                  <c:v>-1.3616009488564571</c:v>
                </c:pt>
                <c:pt idx="6979">
                  <c:v>-0.70310442778753968</c:v>
                </c:pt>
                <c:pt idx="6980">
                  <c:v>0.48828385397567214</c:v>
                </c:pt>
                <c:pt idx="6981">
                  <c:v>0.22740952904904627</c:v>
                </c:pt>
                <c:pt idx="6982">
                  <c:v>0.98234132576117472</c:v>
                </c:pt>
                <c:pt idx="6983">
                  <c:v>0.22264794708731503</c:v>
                </c:pt>
                <c:pt idx="6984">
                  <c:v>0.51537689139576737</c:v>
                </c:pt>
                <c:pt idx="6985">
                  <c:v>-0.81566699974598345</c:v>
                </c:pt>
                <c:pt idx="6986">
                  <c:v>2.1368504612537316</c:v>
                </c:pt>
                <c:pt idx="6987">
                  <c:v>-1.0103345282023299</c:v>
                </c:pt>
                <c:pt idx="6988">
                  <c:v>1.8177863768855926</c:v>
                </c:pt>
                <c:pt idx="6989">
                  <c:v>-0.76015138848167418</c:v>
                </c:pt>
                <c:pt idx="6990">
                  <c:v>-0.43235405761858225</c:v>
                </c:pt>
                <c:pt idx="6991">
                  <c:v>-0.40482273623612669</c:v>
                </c:pt>
                <c:pt idx="6992">
                  <c:v>-0.94310780923876103</c:v>
                </c:pt>
                <c:pt idx="6993">
                  <c:v>-0.51725245074351922</c:v>
                </c:pt>
                <c:pt idx="6994">
                  <c:v>-0.85930507168991788</c:v>
                </c:pt>
                <c:pt idx="6995">
                  <c:v>-1.0477747961524442</c:v>
                </c:pt>
                <c:pt idx="6996">
                  <c:v>-1.3664337764532144</c:v>
                </c:pt>
                <c:pt idx="6997">
                  <c:v>-1.0737110817444422</c:v>
                </c:pt>
                <c:pt idx="6998">
                  <c:v>-0.35627556476535066</c:v>
                </c:pt>
                <c:pt idx="6999">
                  <c:v>-1.0345732727351853</c:v>
                </c:pt>
                <c:pt idx="7000">
                  <c:v>-0.77339074013290343</c:v>
                </c:pt>
                <c:pt idx="7001">
                  <c:v>1.5623611294666231</c:v>
                </c:pt>
                <c:pt idx="7002">
                  <c:v>-1.2769066784023226</c:v>
                </c:pt>
                <c:pt idx="7003">
                  <c:v>-1.164608845240733</c:v>
                </c:pt>
                <c:pt idx="7004">
                  <c:v>0.21986003473414414</c:v>
                </c:pt>
                <c:pt idx="7005">
                  <c:v>-0.17037223361616607</c:v>
                </c:pt>
                <c:pt idx="7006">
                  <c:v>1.2179008753732776</c:v>
                </c:pt>
                <c:pt idx="7007">
                  <c:v>1.2712081684290655E-2</c:v>
                </c:pt>
                <c:pt idx="7008">
                  <c:v>0.9055986933886474</c:v>
                </c:pt>
                <c:pt idx="7009">
                  <c:v>1.4760287494339013</c:v>
                </c:pt>
                <c:pt idx="7010">
                  <c:v>9.4669339191107718E-2</c:v>
                </c:pt>
                <c:pt idx="7011">
                  <c:v>-1.2556280073020687</c:v>
                </c:pt>
                <c:pt idx="7012">
                  <c:v>-0.91257786841548261</c:v>
                </c:pt>
                <c:pt idx="7013">
                  <c:v>0.55277530099137351</c:v>
                </c:pt>
                <c:pt idx="7014">
                  <c:v>0.75959270963160241</c:v>
                </c:pt>
                <c:pt idx="7015">
                  <c:v>-0.9137330483328896</c:v>
                </c:pt>
                <c:pt idx="7016">
                  <c:v>-1.2260734724216178</c:v>
                </c:pt>
                <c:pt idx="7017">
                  <c:v>0.36701425951988581</c:v>
                </c:pt>
                <c:pt idx="7018">
                  <c:v>-1.29858650258124</c:v>
                </c:pt>
                <c:pt idx="7019">
                  <c:v>1.1721243606388343</c:v>
                </c:pt>
                <c:pt idx="7020">
                  <c:v>-1.3673114059855063</c:v>
                </c:pt>
                <c:pt idx="7021">
                  <c:v>0.39145171888721964</c:v>
                </c:pt>
                <c:pt idx="7022">
                  <c:v>0.38013036236788961</c:v>
                </c:pt>
                <c:pt idx="7023">
                  <c:v>-1.354141956817736</c:v>
                </c:pt>
                <c:pt idx="7024">
                  <c:v>-0.18208445660859451</c:v>
                </c:pt>
                <c:pt idx="7025">
                  <c:v>-1.3429083809566167</c:v>
                </c:pt>
                <c:pt idx="7026">
                  <c:v>-1.1670070927087688</c:v>
                </c:pt>
                <c:pt idx="7027">
                  <c:v>0.86024152594967429</c:v>
                </c:pt>
                <c:pt idx="7028">
                  <c:v>-0.10686979394915698</c:v>
                </c:pt>
                <c:pt idx="7029">
                  <c:v>-0.56141377839262629</c:v>
                </c:pt>
                <c:pt idx="7030">
                  <c:v>0.65631613680775569</c:v>
                </c:pt>
                <c:pt idx="7031">
                  <c:v>-0.99530882565391643</c:v>
                </c:pt>
                <c:pt idx="7032">
                  <c:v>-1.3674621244500935</c:v>
                </c:pt>
                <c:pt idx="7033">
                  <c:v>-1.074254759165904</c:v>
                </c:pt>
                <c:pt idx="7034">
                  <c:v>0.38243842457229238</c:v>
                </c:pt>
                <c:pt idx="7035">
                  <c:v>-0.99667486044076858</c:v>
                </c:pt>
                <c:pt idx="7036">
                  <c:v>1.2336409123338377</c:v>
                </c:pt>
                <c:pt idx="7037">
                  <c:v>0.74354844710542956</c:v>
                </c:pt>
                <c:pt idx="7038">
                  <c:v>-0.51641435118220558</c:v>
                </c:pt>
                <c:pt idx="7039">
                  <c:v>-1.1011947424406034</c:v>
                </c:pt>
                <c:pt idx="7040">
                  <c:v>0.86565142283716268</c:v>
                </c:pt>
                <c:pt idx="7041">
                  <c:v>-1.250935867712244</c:v>
                </c:pt>
                <c:pt idx="7042">
                  <c:v>-1.2824979244420234</c:v>
                </c:pt>
                <c:pt idx="7043">
                  <c:v>1.8375941712062362</c:v>
                </c:pt>
                <c:pt idx="7044">
                  <c:v>1.9572149116849189</c:v>
                </c:pt>
                <c:pt idx="7045">
                  <c:v>0.79435376590162554</c:v>
                </c:pt>
                <c:pt idx="7046">
                  <c:v>0.6715855780566844</c:v>
                </c:pt>
                <c:pt idx="7047">
                  <c:v>2.4269255694705931</c:v>
                </c:pt>
                <c:pt idx="7048">
                  <c:v>0.53919017239556088</c:v>
                </c:pt>
                <c:pt idx="7049">
                  <c:v>0.14868668660119788</c:v>
                </c:pt>
                <c:pt idx="7050">
                  <c:v>-0.59571982330408013</c:v>
                </c:pt>
                <c:pt idx="7051">
                  <c:v>1.3560005047647086</c:v>
                </c:pt>
                <c:pt idx="7052">
                  <c:v>2.5375285100068927</c:v>
                </c:pt>
                <c:pt idx="7053">
                  <c:v>1.1568261238995847</c:v>
                </c:pt>
                <c:pt idx="7054">
                  <c:v>-0.96347812682111511</c:v>
                </c:pt>
                <c:pt idx="7055">
                  <c:v>0.2611050849851474</c:v>
                </c:pt>
                <c:pt idx="7056">
                  <c:v>-0.34588258593798027</c:v>
                </c:pt>
                <c:pt idx="7057">
                  <c:v>1.1583467579387625</c:v>
                </c:pt>
                <c:pt idx="7058">
                  <c:v>0.27876584428509665</c:v>
                </c:pt>
                <c:pt idx="7059">
                  <c:v>0.35255072038627217</c:v>
                </c:pt>
                <c:pt idx="7060">
                  <c:v>1.07666001770316</c:v>
                </c:pt>
                <c:pt idx="7061">
                  <c:v>-1.3265451777995743</c:v>
                </c:pt>
                <c:pt idx="7062">
                  <c:v>0.60015524810217291</c:v>
                </c:pt>
                <c:pt idx="7063">
                  <c:v>-1.1185282627884972</c:v>
                </c:pt>
                <c:pt idx="7064">
                  <c:v>-1.1541321086491128</c:v>
                </c:pt>
                <c:pt idx="7065">
                  <c:v>1.0762942215181421</c:v>
                </c:pt>
                <c:pt idx="7066">
                  <c:v>-0.29662317514024045</c:v>
                </c:pt>
                <c:pt idx="7067">
                  <c:v>-0.80877373674964648</c:v>
                </c:pt>
                <c:pt idx="7068">
                  <c:v>0.15921141423707036</c:v>
                </c:pt>
                <c:pt idx="7069">
                  <c:v>2.4104456177648212</c:v>
                </c:pt>
                <c:pt idx="7070">
                  <c:v>-0.39186287607260117</c:v>
                </c:pt>
                <c:pt idx="7071">
                  <c:v>2.4834349161592777</c:v>
                </c:pt>
                <c:pt idx="7072">
                  <c:v>-0.3036521006386651</c:v>
                </c:pt>
                <c:pt idx="7073">
                  <c:v>-0.90939699044503663</c:v>
                </c:pt>
                <c:pt idx="7074">
                  <c:v>-0.49557429661044522</c:v>
                </c:pt>
                <c:pt idx="7075">
                  <c:v>0.70643739916360615</c:v>
                </c:pt>
                <c:pt idx="7076">
                  <c:v>1.1501426434656885</c:v>
                </c:pt>
                <c:pt idx="7077">
                  <c:v>-1.2877484591518515</c:v>
                </c:pt>
                <c:pt idx="7078">
                  <c:v>0.25089483836934789</c:v>
                </c:pt>
                <c:pt idx="7079">
                  <c:v>-0.93684173561098338</c:v>
                </c:pt>
                <c:pt idx="7080">
                  <c:v>0.81073423116119259</c:v>
                </c:pt>
                <c:pt idx="7081">
                  <c:v>-0.10476609079446854</c:v>
                </c:pt>
                <c:pt idx="7082">
                  <c:v>0.15321007174693574</c:v>
                </c:pt>
                <c:pt idx="7083">
                  <c:v>-0.51689435783994764</c:v>
                </c:pt>
                <c:pt idx="7084">
                  <c:v>-0.35497114223233273</c:v>
                </c:pt>
                <c:pt idx="7085">
                  <c:v>-1.2526813386929252</c:v>
                </c:pt>
                <c:pt idx="7086">
                  <c:v>0.11046480514971833</c:v>
                </c:pt>
                <c:pt idx="7087">
                  <c:v>0.84906310976004296</c:v>
                </c:pt>
                <c:pt idx="7088">
                  <c:v>-0.31645829476829729</c:v>
                </c:pt>
                <c:pt idx="7089">
                  <c:v>-0.46922280776864489</c:v>
                </c:pt>
                <c:pt idx="7090">
                  <c:v>-0.53703039440036826</c:v>
                </c:pt>
                <c:pt idx="7091">
                  <c:v>0.50812936444302648</c:v>
                </c:pt>
                <c:pt idx="7092">
                  <c:v>1.63067821563796</c:v>
                </c:pt>
                <c:pt idx="7093">
                  <c:v>2.4336637161886223</c:v>
                </c:pt>
                <c:pt idx="7094">
                  <c:v>-0.58516170581202742</c:v>
                </c:pt>
                <c:pt idx="7095">
                  <c:v>-0.73929888709103297</c:v>
                </c:pt>
                <c:pt idx="7096">
                  <c:v>1.1669638277082182</c:v>
                </c:pt>
                <c:pt idx="7097">
                  <c:v>-9.2989757148963681E-2</c:v>
                </c:pt>
                <c:pt idx="7098">
                  <c:v>-0.87360532447603179</c:v>
                </c:pt>
                <c:pt idx="7099">
                  <c:v>-1.1866746127795038</c:v>
                </c:pt>
                <c:pt idx="7100">
                  <c:v>2.3513271709348964</c:v>
                </c:pt>
                <c:pt idx="7101">
                  <c:v>1.1924270670619563</c:v>
                </c:pt>
                <c:pt idx="7102">
                  <c:v>-0.30834528948074985</c:v>
                </c:pt>
                <c:pt idx="7103">
                  <c:v>-1.3674621244500935</c:v>
                </c:pt>
                <c:pt idx="7104">
                  <c:v>1.1945304059112365</c:v>
                </c:pt>
                <c:pt idx="7105">
                  <c:v>-1.0487537168084771</c:v>
                </c:pt>
                <c:pt idx="7106">
                  <c:v>-1.1646816046135959</c:v>
                </c:pt>
                <c:pt idx="7107">
                  <c:v>1.5097478969118219</c:v>
                </c:pt>
                <c:pt idx="7108">
                  <c:v>0.55235332392462599</c:v>
                </c:pt>
                <c:pt idx="7109">
                  <c:v>-1.0866235348679452</c:v>
                </c:pt>
                <c:pt idx="7110">
                  <c:v>0.89410167116561401</c:v>
                </c:pt>
                <c:pt idx="7111">
                  <c:v>0.20997127959525966</c:v>
                </c:pt>
                <c:pt idx="7112">
                  <c:v>1.1639531906533997</c:v>
                </c:pt>
                <c:pt idx="7113">
                  <c:v>-0.70545530318242788</c:v>
                </c:pt>
                <c:pt idx="7114">
                  <c:v>1.0407071508421815</c:v>
                </c:pt>
                <c:pt idx="7115">
                  <c:v>-1.3674621244500935</c:v>
                </c:pt>
                <c:pt idx="7116">
                  <c:v>0.84720463035988369</c:v>
                </c:pt>
                <c:pt idx="7117">
                  <c:v>-0.77911194133934936</c:v>
                </c:pt>
                <c:pt idx="7118">
                  <c:v>1.3146436793786147</c:v>
                </c:pt>
                <c:pt idx="7119">
                  <c:v>-0.39181919909966512</c:v>
                </c:pt>
                <c:pt idx="7120">
                  <c:v>4.1863753158522345E-2</c:v>
                </c:pt>
                <c:pt idx="7121">
                  <c:v>-1.3101851096569694</c:v>
                </c:pt>
                <c:pt idx="7122">
                  <c:v>0.20381082513819282</c:v>
                </c:pt>
                <c:pt idx="7123">
                  <c:v>-1.2434141494849118</c:v>
                </c:pt>
                <c:pt idx="7124">
                  <c:v>1.4424042501172647</c:v>
                </c:pt>
                <c:pt idx="7125">
                  <c:v>0.14748259278091341</c:v>
                </c:pt>
                <c:pt idx="7126">
                  <c:v>-1.3138385792703684</c:v>
                </c:pt>
                <c:pt idx="7127">
                  <c:v>0.20983168548897985</c:v>
                </c:pt>
                <c:pt idx="7128">
                  <c:v>-0.63467778788871698</c:v>
                </c:pt>
                <c:pt idx="7129">
                  <c:v>0.66389979815641398</c:v>
                </c:pt>
                <c:pt idx="7130">
                  <c:v>1.822700010068764</c:v>
                </c:pt>
                <c:pt idx="7131">
                  <c:v>0.60172548561174666</c:v>
                </c:pt>
                <c:pt idx="7132">
                  <c:v>0.42602137508808263</c:v>
                </c:pt>
                <c:pt idx="7133">
                  <c:v>0.91699117772622518</c:v>
                </c:pt>
                <c:pt idx="7134">
                  <c:v>-0.79328220343831424</c:v>
                </c:pt>
                <c:pt idx="7135">
                  <c:v>-0.84104188207586827</c:v>
                </c:pt>
                <c:pt idx="7136">
                  <c:v>-1.2630215864125767</c:v>
                </c:pt>
                <c:pt idx="7137">
                  <c:v>-0.84340036400936336</c:v>
                </c:pt>
                <c:pt idx="7138">
                  <c:v>-0.6180862952756756</c:v>
                </c:pt>
                <c:pt idx="7139">
                  <c:v>-0.52992589363243547</c:v>
                </c:pt>
                <c:pt idx="7140">
                  <c:v>-0.76718069620314888</c:v>
                </c:pt>
                <c:pt idx="7141">
                  <c:v>1.3814690901504809</c:v>
                </c:pt>
                <c:pt idx="7142">
                  <c:v>4.3824036129658586E-2</c:v>
                </c:pt>
                <c:pt idx="7143">
                  <c:v>1.2079352448055807</c:v>
                </c:pt>
                <c:pt idx="7144">
                  <c:v>-1.1845756085333381</c:v>
                </c:pt>
                <c:pt idx="7145">
                  <c:v>-1.3348167762387766</c:v>
                </c:pt>
                <c:pt idx="7146">
                  <c:v>-0.44657400564284344</c:v>
                </c:pt>
                <c:pt idx="7147">
                  <c:v>-1.3428223461674973</c:v>
                </c:pt>
                <c:pt idx="7148">
                  <c:v>-0.45331167524903421</c:v>
                </c:pt>
                <c:pt idx="7149">
                  <c:v>0.38747421513254249</c:v>
                </c:pt>
                <c:pt idx="7150">
                  <c:v>-0.48808595922314779</c:v>
                </c:pt>
                <c:pt idx="7151">
                  <c:v>2.1061457438450675</c:v>
                </c:pt>
                <c:pt idx="7152">
                  <c:v>0.59156210339083748</c:v>
                </c:pt>
                <c:pt idx="7153">
                  <c:v>0.7014411922313788</c:v>
                </c:pt>
                <c:pt idx="7154">
                  <c:v>-0.91887783340873053</c:v>
                </c:pt>
                <c:pt idx="7155">
                  <c:v>-0.6097556322981551</c:v>
                </c:pt>
                <c:pt idx="7156">
                  <c:v>-1.1563338642012215</c:v>
                </c:pt>
                <c:pt idx="7157">
                  <c:v>-0.89392704372362697</c:v>
                </c:pt>
                <c:pt idx="7158">
                  <c:v>-0.60583378878331262</c:v>
                </c:pt>
                <c:pt idx="7159">
                  <c:v>-1.3213399493661873</c:v>
                </c:pt>
                <c:pt idx="7160">
                  <c:v>-1.0067618221161647</c:v>
                </c:pt>
                <c:pt idx="7161">
                  <c:v>-1.3582479217516892</c:v>
                </c:pt>
                <c:pt idx="7162">
                  <c:v>-1.1698042345571864</c:v>
                </c:pt>
                <c:pt idx="7163">
                  <c:v>-0.147714409718502</c:v>
                </c:pt>
                <c:pt idx="7164">
                  <c:v>-0.99108838456697645</c:v>
                </c:pt>
                <c:pt idx="7165">
                  <c:v>1.8159715389488085</c:v>
                </c:pt>
                <c:pt idx="7166">
                  <c:v>0.68973489947631494</c:v>
                </c:pt>
                <c:pt idx="7167">
                  <c:v>-0.72422537834652378</c:v>
                </c:pt>
                <c:pt idx="7168">
                  <c:v>1.3626868762485258</c:v>
                </c:pt>
                <c:pt idx="7169">
                  <c:v>0.17588900650114386</c:v>
                </c:pt>
                <c:pt idx="7170">
                  <c:v>-0.86046052765752912</c:v>
                </c:pt>
                <c:pt idx="7171">
                  <c:v>-0.29183029770434893</c:v>
                </c:pt>
                <c:pt idx="7172">
                  <c:v>-0.86174549861597738</c:v>
                </c:pt>
                <c:pt idx="7173">
                  <c:v>0.15759066114373249</c:v>
                </c:pt>
                <c:pt idx="7174">
                  <c:v>1.2544114924662686</c:v>
                </c:pt>
                <c:pt idx="7175">
                  <c:v>-0.12606676058233801</c:v>
                </c:pt>
                <c:pt idx="7176">
                  <c:v>0.84851540155332295</c:v>
                </c:pt>
                <c:pt idx="7177">
                  <c:v>0.25032569680032057</c:v>
                </c:pt>
                <c:pt idx="7178">
                  <c:v>0.17503943160486252</c:v>
                </c:pt>
                <c:pt idx="7179">
                  <c:v>1.4707923778400118</c:v>
                </c:pt>
                <c:pt idx="7180">
                  <c:v>-4.3540661123895076E-3</c:v>
                </c:pt>
                <c:pt idx="7181">
                  <c:v>2.0890793495903712</c:v>
                </c:pt>
                <c:pt idx="7182">
                  <c:v>-0.9206295616304413</c:v>
                </c:pt>
                <c:pt idx="7183">
                  <c:v>0.46336513725176109</c:v>
                </c:pt>
                <c:pt idx="7184">
                  <c:v>-0.43181783538902652</c:v>
                </c:pt>
                <c:pt idx="7185">
                  <c:v>-0.23120891873518262</c:v>
                </c:pt>
                <c:pt idx="7186">
                  <c:v>0.78806869267331026</c:v>
                </c:pt>
                <c:pt idx="7187">
                  <c:v>0.24795215149272701</c:v>
                </c:pt>
                <c:pt idx="7188">
                  <c:v>-1.3674621244500935</c:v>
                </c:pt>
                <c:pt idx="7189">
                  <c:v>0.49603835246118994</c:v>
                </c:pt>
                <c:pt idx="7190">
                  <c:v>-1.0142178341324202</c:v>
                </c:pt>
                <c:pt idx="7191">
                  <c:v>0.94015269989768602</c:v>
                </c:pt>
                <c:pt idx="7192">
                  <c:v>0.41460074947846715</c:v>
                </c:pt>
                <c:pt idx="7193">
                  <c:v>-9.2780592930067116E-2</c:v>
                </c:pt>
                <c:pt idx="7194">
                  <c:v>0.39672740415993629</c:v>
                </c:pt>
                <c:pt idx="7195">
                  <c:v>-0.84445373762736575</c:v>
                </c:pt>
                <c:pt idx="7196">
                  <c:v>0.52267395449705767</c:v>
                </c:pt>
                <c:pt idx="7197">
                  <c:v>-0.58546057318509837</c:v>
                </c:pt>
                <c:pt idx="7198">
                  <c:v>-0.76994087520345467</c:v>
                </c:pt>
                <c:pt idx="7199">
                  <c:v>2.3275153083707214</c:v>
                </c:pt>
                <c:pt idx="7200">
                  <c:v>1.0750059467248603</c:v>
                </c:pt>
                <c:pt idx="7201">
                  <c:v>-0.64694079865470366</c:v>
                </c:pt>
                <c:pt idx="7202">
                  <c:v>0.23634085335381083</c:v>
                </c:pt>
                <c:pt idx="7203">
                  <c:v>-1.0308372227468783</c:v>
                </c:pt>
                <c:pt idx="7204">
                  <c:v>0.94426446763006811</c:v>
                </c:pt>
                <c:pt idx="7205">
                  <c:v>1.2928240712259691</c:v>
                </c:pt>
                <c:pt idx="7206">
                  <c:v>-1.0904878441666752</c:v>
                </c:pt>
                <c:pt idx="7207">
                  <c:v>0.99286522765974794</c:v>
                </c:pt>
                <c:pt idx="7208">
                  <c:v>-0.91607276641049729</c:v>
                </c:pt>
                <c:pt idx="7209">
                  <c:v>-0.34731963790778941</c:v>
                </c:pt>
                <c:pt idx="7210">
                  <c:v>-0.14306804392904096</c:v>
                </c:pt>
                <c:pt idx="7211">
                  <c:v>-1.0811374263758099E-3</c:v>
                </c:pt>
                <c:pt idx="7212">
                  <c:v>-1.1628179362044579</c:v>
                </c:pt>
                <c:pt idx="7213">
                  <c:v>-0.95617686004104085</c:v>
                </c:pt>
                <c:pt idx="7214">
                  <c:v>5.3802345559538486E-2</c:v>
                </c:pt>
                <c:pt idx="7215">
                  <c:v>-0.30757578836950983</c:v>
                </c:pt>
                <c:pt idx="7216">
                  <c:v>-1.3068401260555087</c:v>
                </c:pt>
                <c:pt idx="7217">
                  <c:v>1.2795575715062832</c:v>
                </c:pt>
                <c:pt idx="7218">
                  <c:v>-0.25639972905694641</c:v>
                </c:pt>
                <c:pt idx="7219">
                  <c:v>-1.2133328481486929</c:v>
                </c:pt>
                <c:pt idx="7220">
                  <c:v>-0.64310562924956327</c:v>
                </c:pt>
                <c:pt idx="7221">
                  <c:v>-0.71558004097547168</c:v>
                </c:pt>
                <c:pt idx="7222">
                  <c:v>0.1197591574557121</c:v>
                </c:pt>
                <c:pt idx="7223">
                  <c:v>0.58009129781806679</c:v>
                </c:pt>
                <c:pt idx="7224">
                  <c:v>-2.0201546672256137E-2</c:v>
                </c:pt>
                <c:pt idx="7225">
                  <c:v>-0.23817559769902283</c:v>
                </c:pt>
                <c:pt idx="7226">
                  <c:v>-0.69425796156622277</c:v>
                </c:pt>
                <c:pt idx="7227">
                  <c:v>-0.97762389311360409</c:v>
                </c:pt>
                <c:pt idx="7228">
                  <c:v>-1.0435735507614761</c:v>
                </c:pt>
                <c:pt idx="7229">
                  <c:v>1.2911698556918172</c:v>
                </c:pt>
                <c:pt idx="7230">
                  <c:v>0.54870778502045736</c:v>
                </c:pt>
                <c:pt idx="7231">
                  <c:v>2.1801762879581936</c:v>
                </c:pt>
                <c:pt idx="7232">
                  <c:v>-1.1706135719465682</c:v>
                </c:pt>
                <c:pt idx="7233">
                  <c:v>0.19682604570334708</c:v>
                </c:pt>
                <c:pt idx="7234">
                  <c:v>0.64031660623518505</c:v>
                </c:pt>
                <c:pt idx="7235">
                  <c:v>-0.46687592910939002</c:v>
                </c:pt>
                <c:pt idx="7236">
                  <c:v>-1.077619571163885</c:v>
                </c:pt>
                <c:pt idx="7237">
                  <c:v>-1.3674621244500935</c:v>
                </c:pt>
                <c:pt idx="7238">
                  <c:v>-1.1195719623000242</c:v>
                </c:pt>
                <c:pt idx="7239">
                  <c:v>1.2697842391074381</c:v>
                </c:pt>
                <c:pt idx="7240">
                  <c:v>-0.66469769286518021</c:v>
                </c:pt>
                <c:pt idx="7241">
                  <c:v>1.8279783917971597</c:v>
                </c:pt>
                <c:pt idx="7242">
                  <c:v>2.3742758622009839E-2</c:v>
                </c:pt>
                <c:pt idx="7243">
                  <c:v>0.61893219153773837</c:v>
                </c:pt>
                <c:pt idx="7244">
                  <c:v>-0.25491076660336559</c:v>
                </c:pt>
                <c:pt idx="7245">
                  <c:v>-0.5331341344937206</c:v>
                </c:pt>
                <c:pt idx="7246">
                  <c:v>-1.3244489907839536</c:v>
                </c:pt>
                <c:pt idx="7247">
                  <c:v>-0.96086145919367549</c:v>
                </c:pt>
                <c:pt idx="7248">
                  <c:v>-0.3554756393864677</c:v>
                </c:pt>
                <c:pt idx="7249">
                  <c:v>1.3950221499943101</c:v>
                </c:pt>
                <c:pt idx="7250">
                  <c:v>-0.7056916876961834</c:v>
                </c:pt>
                <c:pt idx="7251">
                  <c:v>0.41191790439440024</c:v>
                </c:pt>
                <c:pt idx="7252">
                  <c:v>1.884557221341814</c:v>
                </c:pt>
                <c:pt idx="7253">
                  <c:v>1.9445457617414981</c:v>
                </c:pt>
                <c:pt idx="7254">
                  <c:v>-0.63311616051305353</c:v>
                </c:pt>
                <c:pt idx="7255">
                  <c:v>-0.46738105974672312</c:v>
                </c:pt>
                <c:pt idx="7256">
                  <c:v>1.6582046242648447</c:v>
                </c:pt>
                <c:pt idx="7257">
                  <c:v>0.10387070586045206</c:v>
                </c:pt>
                <c:pt idx="7258">
                  <c:v>-1.1110453451924833</c:v>
                </c:pt>
                <c:pt idx="7259">
                  <c:v>-1.205750632640199E-2</c:v>
                </c:pt>
                <c:pt idx="7260">
                  <c:v>0.64730614411673515</c:v>
                </c:pt>
                <c:pt idx="7261">
                  <c:v>-0.13932380951861356</c:v>
                </c:pt>
                <c:pt idx="7262">
                  <c:v>-0.95007910664086492</c:v>
                </c:pt>
                <c:pt idx="7263">
                  <c:v>0.47992326573714245</c:v>
                </c:pt>
                <c:pt idx="7264">
                  <c:v>-0.12469590260101553</c:v>
                </c:pt>
                <c:pt idx="7265">
                  <c:v>-1.0808528519185439</c:v>
                </c:pt>
                <c:pt idx="7266">
                  <c:v>-0.59814645433166269</c:v>
                </c:pt>
                <c:pt idx="7267">
                  <c:v>-0.14725828996622176</c:v>
                </c:pt>
                <c:pt idx="7268">
                  <c:v>-1.0668591825891369</c:v>
                </c:pt>
                <c:pt idx="7269">
                  <c:v>0.14870455245074476</c:v>
                </c:pt>
                <c:pt idx="7270">
                  <c:v>-1.3102698648450646</c:v>
                </c:pt>
                <c:pt idx="7271">
                  <c:v>-1.3673171664812647</c:v>
                </c:pt>
                <c:pt idx="7272">
                  <c:v>-0.69364969964123402</c:v>
                </c:pt>
                <c:pt idx="7273">
                  <c:v>1.3730882650756666</c:v>
                </c:pt>
                <c:pt idx="7274">
                  <c:v>1.3676965572580146</c:v>
                </c:pt>
                <c:pt idx="7275">
                  <c:v>-0.18779715522965909</c:v>
                </c:pt>
                <c:pt idx="7276">
                  <c:v>-0.6684811218983856</c:v>
                </c:pt>
                <c:pt idx="7277">
                  <c:v>-0.33232251577254318</c:v>
                </c:pt>
                <c:pt idx="7278">
                  <c:v>1.8022247994855818</c:v>
                </c:pt>
                <c:pt idx="7279">
                  <c:v>1.9943953210120686</c:v>
                </c:pt>
                <c:pt idx="7280">
                  <c:v>-0.61546462708035288</c:v>
                </c:pt>
                <c:pt idx="7281">
                  <c:v>-0.73201800659786831</c:v>
                </c:pt>
                <c:pt idx="7282">
                  <c:v>0.38510432850228626</c:v>
                </c:pt>
                <c:pt idx="7283">
                  <c:v>1.8676882092441778</c:v>
                </c:pt>
                <c:pt idx="7284">
                  <c:v>-1.2740943235086455</c:v>
                </c:pt>
                <c:pt idx="7285">
                  <c:v>2.0618719747564747</c:v>
                </c:pt>
                <c:pt idx="7286">
                  <c:v>-1.287402758589165</c:v>
                </c:pt>
                <c:pt idx="7287">
                  <c:v>-0.35548078098597907</c:v>
                </c:pt>
                <c:pt idx="7288">
                  <c:v>-0.7673165445859913</c:v>
                </c:pt>
                <c:pt idx="7289">
                  <c:v>-0.57924902649299381</c:v>
                </c:pt>
                <c:pt idx="7290">
                  <c:v>-0.80999444194742243</c:v>
                </c:pt>
                <c:pt idx="7291">
                  <c:v>1.6930063694025297</c:v>
                </c:pt>
                <c:pt idx="7292">
                  <c:v>-0.98525237082812533</c:v>
                </c:pt>
                <c:pt idx="7293">
                  <c:v>-0.19213050805623241</c:v>
                </c:pt>
                <c:pt idx="7294">
                  <c:v>1.5629369473329837</c:v>
                </c:pt>
                <c:pt idx="7295">
                  <c:v>-0.82916368589022571</c:v>
                </c:pt>
                <c:pt idx="7296">
                  <c:v>-0.43455845465456139</c:v>
                </c:pt>
                <c:pt idx="7297">
                  <c:v>1.398454331224213</c:v>
                </c:pt>
                <c:pt idx="7298">
                  <c:v>0.67984729560202817</c:v>
                </c:pt>
                <c:pt idx="7299">
                  <c:v>-0.72176727289183651</c:v>
                </c:pt>
                <c:pt idx="7300">
                  <c:v>1.6311382344423475</c:v>
                </c:pt>
                <c:pt idx="7301">
                  <c:v>-0.28496264277813643</c:v>
                </c:pt>
                <c:pt idx="7302">
                  <c:v>-0.1316389415087118</c:v>
                </c:pt>
                <c:pt idx="7303">
                  <c:v>-0.20350956331155512</c:v>
                </c:pt>
                <c:pt idx="7304">
                  <c:v>0.49019413776345649</c:v>
                </c:pt>
                <c:pt idx="7305">
                  <c:v>-1.3540479312480978E-2</c:v>
                </c:pt>
                <c:pt idx="7306">
                  <c:v>0.69406169835363341</c:v>
                </c:pt>
                <c:pt idx="7307">
                  <c:v>-0.7347819726246716</c:v>
                </c:pt>
                <c:pt idx="7308">
                  <c:v>0.58088886148720409</c:v>
                </c:pt>
                <c:pt idx="7309">
                  <c:v>-1.3602943854270706</c:v>
                </c:pt>
                <c:pt idx="7310">
                  <c:v>1.4786927837371415</c:v>
                </c:pt>
                <c:pt idx="7311">
                  <c:v>0.90175356956150376</c:v>
                </c:pt>
                <c:pt idx="7312">
                  <c:v>-0.81067619857594386</c:v>
                </c:pt>
                <c:pt idx="7313">
                  <c:v>-5.1920235774900715E-2</c:v>
                </c:pt>
                <c:pt idx="7314">
                  <c:v>-0.51867935280493338</c:v>
                </c:pt>
                <c:pt idx="7315">
                  <c:v>-0.37339043142541117</c:v>
                </c:pt>
                <c:pt idx="7316">
                  <c:v>-0.89344118208487733</c:v>
                </c:pt>
                <c:pt idx="7317">
                  <c:v>-1.3534762105009299</c:v>
                </c:pt>
                <c:pt idx="7318">
                  <c:v>-1.1517863970492699</c:v>
                </c:pt>
                <c:pt idx="7319">
                  <c:v>-1.1557323399365356</c:v>
                </c:pt>
                <c:pt idx="7320">
                  <c:v>-0.75344627944787712</c:v>
                </c:pt>
                <c:pt idx="7321">
                  <c:v>2.9394933022362391E-2</c:v>
                </c:pt>
                <c:pt idx="7322">
                  <c:v>2.1775223740674501</c:v>
                </c:pt>
                <c:pt idx="7323">
                  <c:v>0.54223769424142265</c:v>
                </c:pt>
                <c:pt idx="7324">
                  <c:v>-1.2454547912099367</c:v>
                </c:pt>
                <c:pt idx="7325">
                  <c:v>0.8228790730753559</c:v>
                </c:pt>
                <c:pt idx="7326">
                  <c:v>0.26320085658485132</c:v>
                </c:pt>
                <c:pt idx="7327">
                  <c:v>-0.50096066345999613</c:v>
                </c:pt>
                <c:pt idx="7328">
                  <c:v>0.39646529405494507</c:v>
                </c:pt>
                <c:pt idx="7329">
                  <c:v>1.5901880933510604</c:v>
                </c:pt>
                <c:pt idx="7330">
                  <c:v>-0.60190099575742861</c:v>
                </c:pt>
                <c:pt idx="7331">
                  <c:v>1.0743950739407606</c:v>
                </c:pt>
                <c:pt idx="7332">
                  <c:v>1.6095542061664441</c:v>
                </c:pt>
                <c:pt idx="7333">
                  <c:v>0.17780785582501543</c:v>
                </c:pt>
                <c:pt idx="7334">
                  <c:v>-0.60593520182480154</c:v>
                </c:pt>
                <c:pt idx="7335">
                  <c:v>0.53469161798808407</c:v>
                </c:pt>
                <c:pt idx="7336">
                  <c:v>-1.1147452687510008E-2</c:v>
                </c:pt>
                <c:pt idx="7337">
                  <c:v>0.54312768047695248</c:v>
                </c:pt>
                <c:pt idx="7338">
                  <c:v>1.6602019267533155</c:v>
                </c:pt>
                <c:pt idx="7339">
                  <c:v>0.62628494476906227</c:v>
                </c:pt>
                <c:pt idx="7340">
                  <c:v>-0.24083184656901088</c:v>
                </c:pt>
                <c:pt idx="7341">
                  <c:v>-0.93750161422857681</c:v>
                </c:pt>
                <c:pt idx="7342">
                  <c:v>-0.34079918858857222</c:v>
                </c:pt>
                <c:pt idx="7343">
                  <c:v>-6.4404691300727193E-2</c:v>
                </c:pt>
                <c:pt idx="7344">
                  <c:v>0.97546073192548877</c:v>
                </c:pt>
                <c:pt idx="7345">
                  <c:v>0.4479169213547064</c:v>
                </c:pt>
                <c:pt idx="7346">
                  <c:v>-1.2270375765136867</c:v>
                </c:pt>
                <c:pt idx="7347">
                  <c:v>0.10629657825953445</c:v>
                </c:pt>
                <c:pt idx="7348">
                  <c:v>-1.3453229131127285E-2</c:v>
                </c:pt>
                <c:pt idx="7349">
                  <c:v>-0.17198793460106521</c:v>
                </c:pt>
                <c:pt idx="7350">
                  <c:v>0.886794419848841</c:v>
                </c:pt>
                <c:pt idx="7351">
                  <c:v>-1.1650525386197734</c:v>
                </c:pt>
                <c:pt idx="7352">
                  <c:v>0.24489156388593</c:v>
                </c:pt>
                <c:pt idx="7353">
                  <c:v>-0.3903498639486242</c:v>
                </c:pt>
                <c:pt idx="7354">
                  <c:v>1.3879105044546669</c:v>
                </c:pt>
                <c:pt idx="7355">
                  <c:v>0.14197760403346874</c:v>
                </c:pt>
                <c:pt idx="7356">
                  <c:v>1.732935753673082E-2</c:v>
                </c:pt>
                <c:pt idx="7357">
                  <c:v>-1.2079215815241477</c:v>
                </c:pt>
                <c:pt idx="7358">
                  <c:v>-0.22481498673829875</c:v>
                </c:pt>
                <c:pt idx="7359">
                  <c:v>1.1150898540965168</c:v>
                </c:pt>
                <c:pt idx="7360">
                  <c:v>-1.1003201590401801</c:v>
                </c:pt>
                <c:pt idx="7361">
                  <c:v>-0.91501418034505111</c:v>
                </c:pt>
                <c:pt idx="7362">
                  <c:v>-0.99481175105825703</c:v>
                </c:pt>
                <c:pt idx="7363">
                  <c:v>-0.18842119680450134</c:v>
                </c:pt>
                <c:pt idx="7364">
                  <c:v>-1.1904121017810405</c:v>
                </c:pt>
                <c:pt idx="7365">
                  <c:v>0.8797224133444338</c:v>
                </c:pt>
                <c:pt idx="7366">
                  <c:v>-0.51936016993458434</c:v>
                </c:pt>
                <c:pt idx="7367">
                  <c:v>-0.8825728884141284</c:v>
                </c:pt>
                <c:pt idx="7368">
                  <c:v>-1.3674621244500935</c:v>
                </c:pt>
                <c:pt idx="7369">
                  <c:v>-0.5792732498085823</c:v>
                </c:pt>
                <c:pt idx="7370">
                  <c:v>-0.53371981184038819</c:v>
                </c:pt>
                <c:pt idx="7371">
                  <c:v>-0.29527548406052823</c:v>
                </c:pt>
                <c:pt idx="7372">
                  <c:v>-0.96666615379650001</c:v>
                </c:pt>
                <c:pt idx="7373">
                  <c:v>0.68469357899632222</c:v>
                </c:pt>
                <c:pt idx="7374">
                  <c:v>-0.75777761053929482</c:v>
                </c:pt>
                <c:pt idx="7375">
                  <c:v>1.9839382513870107</c:v>
                </c:pt>
                <c:pt idx="7376">
                  <c:v>1.5529993550693961</c:v>
                </c:pt>
                <c:pt idx="7377">
                  <c:v>0.16443244848386482</c:v>
                </c:pt>
                <c:pt idx="7378">
                  <c:v>-1.1830837504764322</c:v>
                </c:pt>
                <c:pt idx="7379">
                  <c:v>-1.2563628833348104</c:v>
                </c:pt>
                <c:pt idx="7380">
                  <c:v>-0.86879010366951204</c:v>
                </c:pt>
                <c:pt idx="7381">
                  <c:v>-1.0509653545156379</c:v>
                </c:pt>
                <c:pt idx="7382">
                  <c:v>1.8413543214155328</c:v>
                </c:pt>
                <c:pt idx="7383">
                  <c:v>0.15012466080740469</c:v>
                </c:pt>
                <c:pt idx="7384">
                  <c:v>0.18038708227880113</c:v>
                </c:pt>
                <c:pt idx="7385">
                  <c:v>-1.3284365895793819</c:v>
                </c:pt>
                <c:pt idx="7386">
                  <c:v>2.6901230804487954</c:v>
                </c:pt>
                <c:pt idx="7387">
                  <c:v>2.280215782692395</c:v>
                </c:pt>
                <c:pt idx="7388">
                  <c:v>-0.80149536999626492</c:v>
                </c:pt>
                <c:pt idx="7389">
                  <c:v>-0.4999602492380204</c:v>
                </c:pt>
                <c:pt idx="7390">
                  <c:v>1.8160490640673661</c:v>
                </c:pt>
                <c:pt idx="7391">
                  <c:v>5.7141962113974314E-2</c:v>
                </c:pt>
                <c:pt idx="7392">
                  <c:v>1.0713431083257494</c:v>
                </c:pt>
                <c:pt idx="7393">
                  <c:v>-0.49115936283199269</c:v>
                </c:pt>
                <c:pt idx="7394">
                  <c:v>0.20813528309376789</c:v>
                </c:pt>
                <c:pt idx="7395">
                  <c:v>-0.14362303055439857</c:v>
                </c:pt>
                <c:pt idx="7396">
                  <c:v>-1.2366858633475664</c:v>
                </c:pt>
                <c:pt idx="7397">
                  <c:v>-1.2989792416119981</c:v>
                </c:pt>
                <c:pt idx="7398">
                  <c:v>-0.75004655955011867</c:v>
                </c:pt>
                <c:pt idx="7399">
                  <c:v>-0.94291350895861836</c:v>
                </c:pt>
                <c:pt idx="7400">
                  <c:v>0.18898848939759236</c:v>
                </c:pt>
                <c:pt idx="7401">
                  <c:v>-1.0563587165186283</c:v>
                </c:pt>
                <c:pt idx="7402">
                  <c:v>-0.54130797453756863</c:v>
                </c:pt>
                <c:pt idx="7403">
                  <c:v>0.86365371417523906</c:v>
                </c:pt>
                <c:pt idx="7404">
                  <c:v>-0.30973466572068364</c:v>
                </c:pt>
                <c:pt idx="7405">
                  <c:v>-1.3674621244500935</c:v>
                </c:pt>
                <c:pt idx="7406">
                  <c:v>1.1569709870578011</c:v>
                </c:pt>
                <c:pt idx="7407">
                  <c:v>0.26731718816830963</c:v>
                </c:pt>
                <c:pt idx="7408">
                  <c:v>0.87169449210765204</c:v>
                </c:pt>
                <c:pt idx="7409">
                  <c:v>-0.65204535246155826</c:v>
                </c:pt>
                <c:pt idx="7410">
                  <c:v>-0.15596721464859178</c:v>
                </c:pt>
                <c:pt idx="7411">
                  <c:v>-0.76075475389126013</c:v>
                </c:pt>
                <c:pt idx="7412">
                  <c:v>2.0370019310652876</c:v>
                </c:pt>
                <c:pt idx="7413">
                  <c:v>-5.1609142832624813E-2</c:v>
                </c:pt>
                <c:pt idx="7414">
                  <c:v>-7.7911205481215967E-2</c:v>
                </c:pt>
                <c:pt idx="7415">
                  <c:v>0.64584410602432196</c:v>
                </c:pt>
                <c:pt idx="7416">
                  <c:v>1.2866458882453233</c:v>
                </c:pt>
                <c:pt idx="7417">
                  <c:v>-0.56363250644512353</c:v>
                </c:pt>
                <c:pt idx="7418">
                  <c:v>-0.49418769950410685</c:v>
                </c:pt>
                <c:pt idx="7419">
                  <c:v>-1.3674621244500935</c:v>
                </c:pt>
                <c:pt idx="7420">
                  <c:v>-1.2308597852763146</c:v>
                </c:pt>
                <c:pt idx="7421">
                  <c:v>0.3244017183945902</c:v>
                </c:pt>
                <c:pt idx="7422">
                  <c:v>1.5726509160212061</c:v>
                </c:pt>
                <c:pt idx="7423">
                  <c:v>1.213509100314546</c:v>
                </c:pt>
                <c:pt idx="7424">
                  <c:v>-0.14076964368892653</c:v>
                </c:pt>
                <c:pt idx="7425">
                  <c:v>-0.91262033638585771</c:v>
                </c:pt>
                <c:pt idx="7426">
                  <c:v>-4.505194195506726E-2</c:v>
                </c:pt>
                <c:pt idx="7427">
                  <c:v>-0.57514442748070005</c:v>
                </c:pt>
                <c:pt idx="7428">
                  <c:v>0.40303852925093903</c:v>
                </c:pt>
                <c:pt idx="7429">
                  <c:v>-0.99898590983562618</c:v>
                </c:pt>
                <c:pt idx="7430">
                  <c:v>-0.92166252329540488</c:v>
                </c:pt>
                <c:pt idx="7431">
                  <c:v>-0.10015015509103155</c:v>
                </c:pt>
                <c:pt idx="7432">
                  <c:v>-0.76583896665586637</c:v>
                </c:pt>
                <c:pt idx="7433">
                  <c:v>-0.33022361416298218</c:v>
                </c:pt>
                <c:pt idx="7434">
                  <c:v>-1.2160109593320658</c:v>
                </c:pt>
                <c:pt idx="7435">
                  <c:v>-1.1573591114583341</c:v>
                </c:pt>
                <c:pt idx="7436">
                  <c:v>2.2845899588289771</c:v>
                </c:pt>
                <c:pt idx="7437">
                  <c:v>0.34104216504203438</c:v>
                </c:pt>
                <c:pt idx="7438">
                  <c:v>-0.9322793312328933</c:v>
                </c:pt>
                <c:pt idx="7439">
                  <c:v>-0.20434265027045317</c:v>
                </c:pt>
                <c:pt idx="7440">
                  <c:v>-1.1315352032822013</c:v>
                </c:pt>
                <c:pt idx="7441">
                  <c:v>-1.3701922952054907E-2</c:v>
                </c:pt>
                <c:pt idx="7442">
                  <c:v>-0.83543329424199519</c:v>
                </c:pt>
                <c:pt idx="7443">
                  <c:v>0.39770438250425444</c:v>
                </c:pt>
                <c:pt idx="7444">
                  <c:v>3.9687777612253471E-2</c:v>
                </c:pt>
                <c:pt idx="7445">
                  <c:v>-1.0076240132209353</c:v>
                </c:pt>
                <c:pt idx="7446">
                  <c:v>0.91369816695853645</c:v>
                </c:pt>
                <c:pt idx="7447">
                  <c:v>2.7487668186332677</c:v>
                </c:pt>
                <c:pt idx="7448">
                  <c:v>-1.3253024832603855</c:v>
                </c:pt>
                <c:pt idx="7449">
                  <c:v>-0.65873297769248895</c:v>
                </c:pt>
                <c:pt idx="7450">
                  <c:v>-0.96623864221568612</c:v>
                </c:pt>
                <c:pt idx="7451">
                  <c:v>-0.40305471756175021</c:v>
                </c:pt>
                <c:pt idx="7452">
                  <c:v>-1.1684761419973753</c:v>
                </c:pt>
                <c:pt idx="7453">
                  <c:v>-1.2844442063562305</c:v>
                </c:pt>
                <c:pt idx="7454">
                  <c:v>-1.3674621244500935</c:v>
                </c:pt>
                <c:pt idx="7455">
                  <c:v>6.6146542509679426E-2</c:v>
                </c:pt>
                <c:pt idx="7456">
                  <c:v>-0.94483096797023836</c:v>
                </c:pt>
                <c:pt idx="7457">
                  <c:v>-0.95683269702535922</c:v>
                </c:pt>
                <c:pt idx="7458">
                  <c:v>0.8798628638778111</c:v>
                </c:pt>
                <c:pt idx="7459">
                  <c:v>0.12240628734172472</c:v>
                </c:pt>
                <c:pt idx="7460">
                  <c:v>-0.53995639380877714</c:v>
                </c:pt>
                <c:pt idx="7461">
                  <c:v>1.4673158770165786</c:v>
                </c:pt>
                <c:pt idx="7462">
                  <c:v>-1.1291610172184954</c:v>
                </c:pt>
                <c:pt idx="7463">
                  <c:v>1.183704625577348</c:v>
                </c:pt>
                <c:pt idx="7464">
                  <c:v>-1.1573591114583341</c:v>
                </c:pt>
                <c:pt idx="7465">
                  <c:v>0.13980092074475697</c:v>
                </c:pt>
                <c:pt idx="7466">
                  <c:v>0.51763766960936897</c:v>
                </c:pt>
                <c:pt idx="7467">
                  <c:v>-0.73660052154554168</c:v>
                </c:pt>
                <c:pt idx="7468">
                  <c:v>-0.5417115369894423</c:v>
                </c:pt>
                <c:pt idx="7469">
                  <c:v>1.5267467880295811</c:v>
                </c:pt>
                <c:pt idx="7470">
                  <c:v>-0.94427125556792679</c:v>
                </c:pt>
                <c:pt idx="7471">
                  <c:v>0.2700267086662142</c:v>
                </c:pt>
                <c:pt idx="7472">
                  <c:v>2.0847821384058824</c:v>
                </c:pt>
                <c:pt idx="7473">
                  <c:v>-0.65785845369102347</c:v>
                </c:pt>
                <c:pt idx="7474">
                  <c:v>-0.52201921715721955</c:v>
                </c:pt>
                <c:pt idx="7475">
                  <c:v>-0.3958843203544421</c:v>
                </c:pt>
                <c:pt idx="7476">
                  <c:v>0.13003174238714599</c:v>
                </c:pt>
                <c:pt idx="7477">
                  <c:v>-1.2647473090631027</c:v>
                </c:pt>
                <c:pt idx="7478">
                  <c:v>-0.7305758388293514</c:v>
                </c:pt>
                <c:pt idx="7479">
                  <c:v>0.27968313184948107</c:v>
                </c:pt>
                <c:pt idx="7480">
                  <c:v>0.2124280151229595</c:v>
                </c:pt>
                <c:pt idx="7481">
                  <c:v>0.12801888137144116</c:v>
                </c:pt>
                <c:pt idx="7482">
                  <c:v>0.44860010538736594</c:v>
                </c:pt>
                <c:pt idx="7483">
                  <c:v>-1.0745699060136849</c:v>
                </c:pt>
                <c:pt idx="7484">
                  <c:v>-0.31035528463878609</c:v>
                </c:pt>
                <c:pt idx="7485">
                  <c:v>0.61260146023354645</c:v>
                </c:pt>
                <c:pt idx="7486">
                  <c:v>0.42947400436316358</c:v>
                </c:pt>
                <c:pt idx="7487">
                  <c:v>0.13565133076218461</c:v>
                </c:pt>
                <c:pt idx="7488">
                  <c:v>0.85740253348548445</c:v>
                </c:pt>
                <c:pt idx="7489">
                  <c:v>-1.0821770021356616</c:v>
                </c:pt>
                <c:pt idx="7490">
                  <c:v>0.50008593060988327</c:v>
                </c:pt>
                <c:pt idx="7491">
                  <c:v>-1.1216143818750535</c:v>
                </c:pt>
                <c:pt idx="7492">
                  <c:v>1.1925615219561654</c:v>
                </c:pt>
                <c:pt idx="7493">
                  <c:v>0.88695804936125511</c:v>
                </c:pt>
                <c:pt idx="7494">
                  <c:v>0.13266479714182464</c:v>
                </c:pt>
                <c:pt idx="7495">
                  <c:v>1.6752177555286727</c:v>
                </c:pt>
                <c:pt idx="7496">
                  <c:v>2.3097411726975334</c:v>
                </c:pt>
                <c:pt idx="7497">
                  <c:v>0.62650085381461862</c:v>
                </c:pt>
                <c:pt idx="7498">
                  <c:v>1.4614489632953829</c:v>
                </c:pt>
                <c:pt idx="7499">
                  <c:v>1.6045638045583452</c:v>
                </c:pt>
                <c:pt idx="7500">
                  <c:v>0.28652157625606367</c:v>
                </c:pt>
                <c:pt idx="7501">
                  <c:v>-1.1941476061196039</c:v>
                </c:pt>
                <c:pt idx="7502">
                  <c:v>-1.2623749661640513</c:v>
                </c:pt>
                <c:pt idx="7503">
                  <c:v>-0.79955937536194199</c:v>
                </c:pt>
                <c:pt idx="7504">
                  <c:v>0.74892676788853363</c:v>
                </c:pt>
                <c:pt idx="7505">
                  <c:v>1.0615784172237552</c:v>
                </c:pt>
                <c:pt idx="7506">
                  <c:v>0.78245894764506485</c:v>
                </c:pt>
                <c:pt idx="7507">
                  <c:v>0.72452230998694589</c:v>
                </c:pt>
                <c:pt idx="7508">
                  <c:v>-1.3416672952446029</c:v>
                </c:pt>
                <c:pt idx="7509">
                  <c:v>1.1512300774006305</c:v>
                </c:pt>
                <c:pt idx="7510">
                  <c:v>-1.0076413270382825</c:v>
                </c:pt>
                <c:pt idx="7511">
                  <c:v>-0.62288425010384862</c:v>
                </c:pt>
                <c:pt idx="7512">
                  <c:v>-0.20266962119163237</c:v>
                </c:pt>
                <c:pt idx="7513">
                  <c:v>-0.97306968960965146</c:v>
                </c:pt>
                <c:pt idx="7514">
                  <c:v>2.311407831728693</c:v>
                </c:pt>
                <c:pt idx="7515">
                  <c:v>1.6194868083173719</c:v>
                </c:pt>
                <c:pt idx="7516">
                  <c:v>-1.2628077881520889</c:v>
                </c:pt>
                <c:pt idx="7517">
                  <c:v>-1.2421455268940258</c:v>
                </c:pt>
                <c:pt idx="7518">
                  <c:v>0.10802560629487526</c:v>
                </c:pt>
                <c:pt idx="7519">
                  <c:v>0.24836766862951751</c:v>
                </c:pt>
                <c:pt idx="7520">
                  <c:v>-0.21696203582921716</c:v>
                </c:pt>
                <c:pt idx="7521">
                  <c:v>-1.1800575230822918</c:v>
                </c:pt>
                <c:pt idx="7522">
                  <c:v>-0.15260866712516549</c:v>
                </c:pt>
                <c:pt idx="7523">
                  <c:v>0.50672997506960005</c:v>
                </c:pt>
                <c:pt idx="7524">
                  <c:v>-0.18000631634122949</c:v>
                </c:pt>
                <c:pt idx="7525">
                  <c:v>-0.11629952803513197</c:v>
                </c:pt>
                <c:pt idx="7526">
                  <c:v>-0.42566228064792311</c:v>
                </c:pt>
                <c:pt idx="7527">
                  <c:v>-0.27337037383614404</c:v>
                </c:pt>
                <c:pt idx="7528">
                  <c:v>-1.3674621244500935</c:v>
                </c:pt>
                <c:pt idx="7529">
                  <c:v>-1.1499689793753007</c:v>
                </c:pt>
                <c:pt idx="7530">
                  <c:v>-0.52060057910547342</c:v>
                </c:pt>
                <c:pt idx="7531">
                  <c:v>0.60112246776704514</c:v>
                </c:pt>
                <c:pt idx="7532">
                  <c:v>-1.2517757538563103</c:v>
                </c:pt>
                <c:pt idx="7533">
                  <c:v>-0.49758197287073697</c:v>
                </c:pt>
                <c:pt idx="7534">
                  <c:v>1.0375276408519352</c:v>
                </c:pt>
                <c:pt idx="7535">
                  <c:v>-0.54446907244086651</c:v>
                </c:pt>
                <c:pt idx="7536">
                  <c:v>-0.63651808211405025</c:v>
                </c:pt>
                <c:pt idx="7537">
                  <c:v>-3.4140849638429963E-2</c:v>
                </c:pt>
                <c:pt idx="7538">
                  <c:v>0.8905700874224729</c:v>
                </c:pt>
                <c:pt idx="7539">
                  <c:v>-0.58679946325269272</c:v>
                </c:pt>
                <c:pt idx="7540">
                  <c:v>1.2500993179531557</c:v>
                </c:pt>
                <c:pt idx="7541">
                  <c:v>-1.2276340957410388</c:v>
                </c:pt>
                <c:pt idx="7542">
                  <c:v>1.0822252304031277</c:v>
                </c:pt>
                <c:pt idx="7543">
                  <c:v>0.6385398736572766</c:v>
                </c:pt>
                <c:pt idx="7544">
                  <c:v>0.56581179242407009</c:v>
                </c:pt>
                <c:pt idx="7545">
                  <c:v>0.35872884678812034</c:v>
                </c:pt>
                <c:pt idx="7546">
                  <c:v>-1.3435827859211817</c:v>
                </c:pt>
                <c:pt idx="7547">
                  <c:v>-0.30509735623988404</c:v>
                </c:pt>
                <c:pt idx="7548">
                  <c:v>0.37010817842668903</c:v>
                </c:pt>
                <c:pt idx="7549">
                  <c:v>1.6099785522516039</c:v>
                </c:pt>
                <c:pt idx="7550">
                  <c:v>-0.52504780555740582</c:v>
                </c:pt>
                <c:pt idx="7551">
                  <c:v>1.1276370860899152</c:v>
                </c:pt>
                <c:pt idx="7552">
                  <c:v>-0.67468339578057357</c:v>
                </c:pt>
                <c:pt idx="7553">
                  <c:v>4.2352535382480308E-2</c:v>
                </c:pt>
                <c:pt idx="7554">
                  <c:v>-0.49182581405756493</c:v>
                </c:pt>
                <c:pt idx="7555">
                  <c:v>-1.2256188783083946</c:v>
                </c:pt>
                <c:pt idx="7556">
                  <c:v>1.913213571823597</c:v>
                </c:pt>
                <c:pt idx="7557">
                  <c:v>-1.2687087637648302</c:v>
                </c:pt>
                <c:pt idx="7558">
                  <c:v>-1.1476171234060475</c:v>
                </c:pt>
                <c:pt idx="7559">
                  <c:v>-1.2870106838925655</c:v>
                </c:pt>
                <c:pt idx="7560">
                  <c:v>2.5080655700207948</c:v>
                </c:pt>
                <c:pt idx="7561">
                  <c:v>-1.0504799667866445</c:v>
                </c:pt>
                <c:pt idx="7562">
                  <c:v>1.2167850478161837</c:v>
                </c:pt>
                <c:pt idx="7563">
                  <c:v>-0.87575494844404789</c:v>
                </c:pt>
                <c:pt idx="7564">
                  <c:v>1.2515393915307926</c:v>
                </c:pt>
                <c:pt idx="7565">
                  <c:v>-0.49726385166168213</c:v>
                </c:pt>
                <c:pt idx="7566">
                  <c:v>-1.0446413281543216</c:v>
                </c:pt>
                <c:pt idx="7567">
                  <c:v>-0.46908628364931343</c:v>
                </c:pt>
                <c:pt idx="7568">
                  <c:v>-0.16472363865512524</c:v>
                </c:pt>
                <c:pt idx="7569">
                  <c:v>0.93690798476810933</c:v>
                </c:pt>
                <c:pt idx="7570">
                  <c:v>0.7204466254760018</c:v>
                </c:pt>
                <c:pt idx="7571">
                  <c:v>-0.56933641004933144</c:v>
                </c:pt>
                <c:pt idx="7572">
                  <c:v>-9.4836202497448494E-2</c:v>
                </c:pt>
                <c:pt idx="7573">
                  <c:v>0.89920382554987743</c:v>
                </c:pt>
                <c:pt idx="7574">
                  <c:v>-8.3366394753102022E-2</c:v>
                </c:pt>
                <c:pt idx="7575">
                  <c:v>2.4188716507676373</c:v>
                </c:pt>
                <c:pt idx="7576">
                  <c:v>1.6539734151899521</c:v>
                </c:pt>
                <c:pt idx="7577">
                  <c:v>-0.39040032536285257</c:v>
                </c:pt>
                <c:pt idx="7578">
                  <c:v>-0.78021876330367523</c:v>
                </c:pt>
                <c:pt idx="7579">
                  <c:v>-1.026002834913456</c:v>
                </c:pt>
                <c:pt idx="7580">
                  <c:v>0.65465174653487712</c:v>
                </c:pt>
                <c:pt idx="7581">
                  <c:v>0.56856817006491234</c:v>
                </c:pt>
                <c:pt idx="7582">
                  <c:v>-0.41091092614847757</c:v>
                </c:pt>
                <c:pt idx="7583">
                  <c:v>-0.61573140889403244</c:v>
                </c:pt>
                <c:pt idx="7584">
                  <c:v>-0.42247482759640614</c:v>
                </c:pt>
                <c:pt idx="7585">
                  <c:v>1.3634264602291271</c:v>
                </c:pt>
                <c:pt idx="7586">
                  <c:v>0.72803142235149965</c:v>
                </c:pt>
                <c:pt idx="7587">
                  <c:v>1.3663749882249336</c:v>
                </c:pt>
                <c:pt idx="7588">
                  <c:v>0.40324922169567373</c:v>
                </c:pt>
                <c:pt idx="7589">
                  <c:v>-0.10732140552024551</c:v>
                </c:pt>
                <c:pt idx="7590">
                  <c:v>-0.54418441719700694</c:v>
                </c:pt>
                <c:pt idx="7591">
                  <c:v>-0.25151615281369838</c:v>
                </c:pt>
                <c:pt idx="7592">
                  <c:v>-0.64300988223337419</c:v>
                </c:pt>
                <c:pt idx="7593">
                  <c:v>0.38643687870744636</c:v>
                </c:pt>
                <c:pt idx="7594">
                  <c:v>-0.25668697425424081</c:v>
                </c:pt>
                <c:pt idx="7595">
                  <c:v>1.8122235866332728</c:v>
                </c:pt>
                <c:pt idx="7596">
                  <c:v>1.0829757507180324</c:v>
                </c:pt>
                <c:pt idx="7597">
                  <c:v>-0.67636584711127068</c:v>
                </c:pt>
                <c:pt idx="7598">
                  <c:v>-0.43184289689524219</c:v>
                </c:pt>
                <c:pt idx="7599">
                  <c:v>-1.1937706611730456</c:v>
                </c:pt>
                <c:pt idx="7600">
                  <c:v>8.8596638068867237E-2</c:v>
                </c:pt>
                <c:pt idx="7601">
                  <c:v>-1.2378095769615463</c:v>
                </c:pt>
                <c:pt idx="7602">
                  <c:v>-0.63384011663891782</c:v>
                </c:pt>
                <c:pt idx="7603">
                  <c:v>-1.2384169878146363</c:v>
                </c:pt>
                <c:pt idx="7604">
                  <c:v>-0.8433201251777348</c:v>
                </c:pt>
                <c:pt idx="7605">
                  <c:v>1.1815694509092229</c:v>
                </c:pt>
                <c:pt idx="7606">
                  <c:v>-5.2721645118677385E-2</c:v>
                </c:pt>
                <c:pt idx="7607">
                  <c:v>0.62946466513643695</c:v>
                </c:pt>
                <c:pt idx="7608">
                  <c:v>-0.75459905266033767</c:v>
                </c:pt>
                <c:pt idx="7609">
                  <c:v>-0.23408955280823757</c:v>
                </c:pt>
                <c:pt idx="7610">
                  <c:v>0.48963959425620374</c:v>
                </c:pt>
                <c:pt idx="7611">
                  <c:v>-0.64585376133739458</c:v>
                </c:pt>
                <c:pt idx="7612">
                  <c:v>1.335122901768216</c:v>
                </c:pt>
                <c:pt idx="7613">
                  <c:v>-1.7886624548436664E-2</c:v>
                </c:pt>
                <c:pt idx="7614">
                  <c:v>-1.0509653545156379</c:v>
                </c:pt>
                <c:pt idx="7615">
                  <c:v>-0.56181664602630799</c:v>
                </c:pt>
                <c:pt idx="7616">
                  <c:v>-0.3361600033324485</c:v>
                </c:pt>
                <c:pt idx="7617">
                  <c:v>-1.1961294442615256</c:v>
                </c:pt>
                <c:pt idx="7618">
                  <c:v>0.49827763805098052</c:v>
                </c:pt>
                <c:pt idx="7619">
                  <c:v>-0.27901085376897528</c:v>
                </c:pt>
                <c:pt idx="7620">
                  <c:v>-1.1103658657022055</c:v>
                </c:pt>
                <c:pt idx="7621">
                  <c:v>-0.57490757487651289</c:v>
                </c:pt>
                <c:pt idx="7622">
                  <c:v>0.37478556294414961</c:v>
                </c:pt>
                <c:pt idx="7623">
                  <c:v>1.1249409933377144</c:v>
                </c:pt>
                <c:pt idx="7624">
                  <c:v>-1.2406154951323052</c:v>
                </c:pt>
                <c:pt idx="7625">
                  <c:v>1.7212430385064854</c:v>
                </c:pt>
                <c:pt idx="7626">
                  <c:v>-1.1065423491741773</c:v>
                </c:pt>
                <c:pt idx="7627">
                  <c:v>0.32904358205639189</c:v>
                </c:pt>
                <c:pt idx="7628">
                  <c:v>0.57620084562632534</c:v>
                </c:pt>
                <c:pt idx="7629">
                  <c:v>-0.31082166199130296</c:v>
                </c:pt>
                <c:pt idx="7630">
                  <c:v>2.6285860866046992E-2</c:v>
                </c:pt>
                <c:pt idx="7631">
                  <c:v>0.80327145070024586</c:v>
                </c:pt>
                <c:pt idx="7632">
                  <c:v>-1.0639311417070758</c:v>
                </c:pt>
                <c:pt idx="7633">
                  <c:v>0.12017479271126566</c:v>
                </c:pt>
                <c:pt idx="7634">
                  <c:v>-8.8457924068291754E-2</c:v>
                </c:pt>
                <c:pt idx="7635">
                  <c:v>-0.11981788685140048</c:v>
                </c:pt>
                <c:pt idx="7636">
                  <c:v>-1.1370634484815332</c:v>
                </c:pt>
                <c:pt idx="7637">
                  <c:v>-1.0179307582828419</c:v>
                </c:pt>
                <c:pt idx="7638">
                  <c:v>0.29577981674906856</c:v>
                </c:pt>
                <c:pt idx="7639">
                  <c:v>1.1731376617460565</c:v>
                </c:pt>
                <c:pt idx="7640">
                  <c:v>0.12645289926661435</c:v>
                </c:pt>
                <c:pt idx="7641">
                  <c:v>-1.0459204760870464</c:v>
                </c:pt>
                <c:pt idx="7642">
                  <c:v>-0.62709765584956212</c:v>
                </c:pt>
                <c:pt idx="7643">
                  <c:v>1.4959448453061508</c:v>
                </c:pt>
                <c:pt idx="7644">
                  <c:v>-0.57152209077562566</c:v>
                </c:pt>
                <c:pt idx="7645">
                  <c:v>0.98789243155006679</c:v>
                </c:pt>
                <c:pt idx="7646">
                  <c:v>-0.76423074804014746</c:v>
                </c:pt>
                <c:pt idx="7647">
                  <c:v>1.7735174460941507</c:v>
                </c:pt>
                <c:pt idx="7648">
                  <c:v>2.7912038630208476E-2</c:v>
                </c:pt>
                <c:pt idx="7649">
                  <c:v>-0.5957058256382195</c:v>
                </c:pt>
                <c:pt idx="7650">
                  <c:v>-0.65824186314375333</c:v>
                </c:pt>
                <c:pt idx="7651">
                  <c:v>-0.62075537804987257</c:v>
                </c:pt>
                <c:pt idx="7652">
                  <c:v>-0.70275059883066027</c:v>
                </c:pt>
                <c:pt idx="7653">
                  <c:v>0.34499609674758225</c:v>
                </c:pt>
                <c:pt idx="7654">
                  <c:v>0.23873765657971258</c:v>
                </c:pt>
                <c:pt idx="7655">
                  <c:v>-0.50850232278444962</c:v>
                </c:pt>
                <c:pt idx="7656">
                  <c:v>1.4870261418900268</c:v>
                </c:pt>
                <c:pt idx="7657">
                  <c:v>-0.78044026165969616</c:v>
                </c:pt>
                <c:pt idx="7658">
                  <c:v>1.7374766165493472</c:v>
                </c:pt>
                <c:pt idx="7659">
                  <c:v>-0.54100408386461452</c:v>
                </c:pt>
                <c:pt idx="7660">
                  <c:v>-0.46557584802941554</c:v>
                </c:pt>
                <c:pt idx="7661">
                  <c:v>1.0901366597614217</c:v>
                </c:pt>
                <c:pt idx="7662">
                  <c:v>1.0833861344281968</c:v>
                </c:pt>
                <c:pt idx="7663">
                  <c:v>-0.89407009767909262</c:v>
                </c:pt>
                <c:pt idx="7664">
                  <c:v>0.82057882563803752</c:v>
                </c:pt>
                <c:pt idx="7665">
                  <c:v>-1.2921750380952328</c:v>
                </c:pt>
                <c:pt idx="7666">
                  <c:v>-1.2185689106337685</c:v>
                </c:pt>
                <c:pt idx="7667">
                  <c:v>-0.90837189720169231</c:v>
                </c:pt>
                <c:pt idx="7668">
                  <c:v>-1.3673388735658065</c:v>
                </c:pt>
                <c:pt idx="7669">
                  <c:v>-0.89340083596819952</c:v>
                </c:pt>
                <c:pt idx="7670">
                  <c:v>-1.1683175659450518</c:v>
                </c:pt>
                <c:pt idx="7671">
                  <c:v>0.86068980395184214</c:v>
                </c:pt>
                <c:pt idx="7672">
                  <c:v>-1.3674621244500935</c:v>
                </c:pt>
                <c:pt idx="7673">
                  <c:v>0.67817624586171732</c:v>
                </c:pt>
                <c:pt idx="7674">
                  <c:v>-0.6499141201831008</c:v>
                </c:pt>
                <c:pt idx="7675">
                  <c:v>-5.1752296639516443E-2</c:v>
                </c:pt>
                <c:pt idx="7676">
                  <c:v>0.38923695974659706</c:v>
                </c:pt>
                <c:pt idx="7677">
                  <c:v>1.8933301115395247</c:v>
                </c:pt>
                <c:pt idx="7678">
                  <c:v>0.70490811307792611</c:v>
                </c:pt>
                <c:pt idx="7679">
                  <c:v>-1.2132539986973299</c:v>
                </c:pt>
                <c:pt idx="7680">
                  <c:v>-1.3571888275095136</c:v>
                </c:pt>
                <c:pt idx="7681">
                  <c:v>1.6109854739728207</c:v>
                </c:pt>
                <c:pt idx="7682">
                  <c:v>-0.35865156858834529</c:v>
                </c:pt>
                <c:pt idx="7683">
                  <c:v>1.1263820425717364</c:v>
                </c:pt>
                <c:pt idx="7684">
                  <c:v>0.98643808696814528</c:v>
                </c:pt>
                <c:pt idx="7685">
                  <c:v>0.61402366554135845</c:v>
                </c:pt>
                <c:pt idx="7686">
                  <c:v>-1.1165243828534122</c:v>
                </c:pt>
                <c:pt idx="7687">
                  <c:v>-7.2577223828224719E-3</c:v>
                </c:pt>
                <c:pt idx="7688">
                  <c:v>-1.1963636699957498</c:v>
                </c:pt>
                <c:pt idx="7689">
                  <c:v>2.563330146594343</c:v>
                </c:pt>
                <c:pt idx="7690">
                  <c:v>0.22815267495857217</c:v>
                </c:pt>
                <c:pt idx="7691">
                  <c:v>-0.84226569907522741</c:v>
                </c:pt>
                <c:pt idx="7692">
                  <c:v>1.2842102918611376</c:v>
                </c:pt>
                <c:pt idx="7693">
                  <c:v>-1.280371650636188</c:v>
                </c:pt>
                <c:pt idx="7694">
                  <c:v>-0.64146499796156808</c:v>
                </c:pt>
                <c:pt idx="7695">
                  <c:v>-0.30331627144386497</c:v>
                </c:pt>
                <c:pt idx="7696">
                  <c:v>-0.24617925650347977</c:v>
                </c:pt>
                <c:pt idx="7697">
                  <c:v>1.2301254847060878</c:v>
                </c:pt>
                <c:pt idx="7698">
                  <c:v>-8.7256513032806293E-2</c:v>
                </c:pt>
                <c:pt idx="7699">
                  <c:v>-0.67033923095820891</c:v>
                </c:pt>
                <c:pt idx="7700">
                  <c:v>-1.075216423108351</c:v>
                </c:pt>
                <c:pt idx="7701">
                  <c:v>-1.2850395099214493</c:v>
                </c:pt>
                <c:pt idx="7702">
                  <c:v>-0.50682923572009431</c:v>
                </c:pt>
                <c:pt idx="7703">
                  <c:v>-1.2201911812564279</c:v>
                </c:pt>
                <c:pt idx="7704">
                  <c:v>-0.33808148057199017</c:v>
                </c:pt>
                <c:pt idx="7705">
                  <c:v>-0.18766028314603184</c:v>
                </c:pt>
                <c:pt idx="7706">
                  <c:v>-1.213721339062513</c:v>
                </c:pt>
                <c:pt idx="7707">
                  <c:v>-0.51074556162336171</c:v>
                </c:pt>
                <c:pt idx="7708">
                  <c:v>-0.57513669046410432</c:v>
                </c:pt>
                <c:pt idx="7709">
                  <c:v>0.42685739417633961</c:v>
                </c:pt>
                <c:pt idx="7710">
                  <c:v>8.0465316734003339E-2</c:v>
                </c:pt>
                <c:pt idx="7711">
                  <c:v>1.9738686538842138</c:v>
                </c:pt>
                <c:pt idx="7712">
                  <c:v>-0.79661009838038122</c:v>
                </c:pt>
                <c:pt idx="7713">
                  <c:v>-0.65634833681246163</c:v>
                </c:pt>
                <c:pt idx="7714">
                  <c:v>0.24175151347508747</c:v>
                </c:pt>
                <c:pt idx="7715">
                  <c:v>0.54176355019566214</c:v>
                </c:pt>
                <c:pt idx="7716">
                  <c:v>1.3380790711963113</c:v>
                </c:pt>
                <c:pt idx="7717">
                  <c:v>0.18324378609147943</c:v>
                </c:pt>
                <c:pt idx="7718">
                  <c:v>-0.15115170278838094</c:v>
                </c:pt>
                <c:pt idx="7719">
                  <c:v>2.2797214405498218</c:v>
                </c:pt>
                <c:pt idx="7720">
                  <c:v>2.2644599644282373</c:v>
                </c:pt>
                <c:pt idx="7721">
                  <c:v>1.3626868762485258</c:v>
                </c:pt>
                <c:pt idx="7722">
                  <c:v>-0.67670389162107847</c:v>
                </c:pt>
                <c:pt idx="7723">
                  <c:v>-0.71938990604964448</c:v>
                </c:pt>
                <c:pt idx="7724">
                  <c:v>-1.0396877935324904</c:v>
                </c:pt>
                <c:pt idx="7725">
                  <c:v>-0.93586828438912351</c:v>
                </c:pt>
                <c:pt idx="7726">
                  <c:v>-0.49654448804801965</c:v>
                </c:pt>
                <c:pt idx="7727">
                  <c:v>0.62613110253197712</c:v>
                </c:pt>
                <c:pt idx="7728">
                  <c:v>-0.96867416516527893</c:v>
                </c:pt>
                <c:pt idx="7729">
                  <c:v>0.10341711789248209</c:v>
                </c:pt>
                <c:pt idx="7730">
                  <c:v>2.3500381065048956</c:v>
                </c:pt>
                <c:pt idx="7731">
                  <c:v>-1.3674621244500935</c:v>
                </c:pt>
                <c:pt idx="7732">
                  <c:v>-0.50660892874241037</c:v>
                </c:pt>
                <c:pt idx="7733">
                  <c:v>-0.10884513583713824</c:v>
                </c:pt>
                <c:pt idx="7734">
                  <c:v>1.4906747260616857</c:v>
                </c:pt>
                <c:pt idx="7735">
                  <c:v>-0.39952858369249317</c:v>
                </c:pt>
                <c:pt idx="7736">
                  <c:v>1.7945510097946653</c:v>
                </c:pt>
                <c:pt idx="7737">
                  <c:v>8.5245404474382933E-2</c:v>
                </c:pt>
                <c:pt idx="7738">
                  <c:v>-5.7633474433052161E-2</c:v>
                </c:pt>
                <c:pt idx="7739">
                  <c:v>-1.1087381255831634</c:v>
                </c:pt>
                <c:pt idx="7740">
                  <c:v>-0.42176025550672208</c:v>
                </c:pt>
                <c:pt idx="7741">
                  <c:v>0.13967762601416425</c:v>
                </c:pt>
                <c:pt idx="7742">
                  <c:v>-1.0812822502705153</c:v>
                </c:pt>
                <c:pt idx="7743">
                  <c:v>-0.41510987621545442</c:v>
                </c:pt>
                <c:pt idx="7744">
                  <c:v>-1.2550598302457112</c:v>
                </c:pt>
                <c:pt idx="7745">
                  <c:v>-1.367312125554851</c:v>
                </c:pt>
                <c:pt idx="7746">
                  <c:v>-7.3235260373427355E-2</c:v>
                </c:pt>
                <c:pt idx="7747">
                  <c:v>1.6348460058714496</c:v>
                </c:pt>
                <c:pt idx="7748">
                  <c:v>0.33127229058923785</c:v>
                </c:pt>
                <c:pt idx="7749">
                  <c:v>0.35815092538681192</c:v>
                </c:pt>
                <c:pt idx="7750">
                  <c:v>0.37454356851688175</c:v>
                </c:pt>
                <c:pt idx="7751">
                  <c:v>-0.5082480385513547</c:v>
                </c:pt>
                <c:pt idx="7752">
                  <c:v>2.4037327842173433</c:v>
                </c:pt>
                <c:pt idx="7753">
                  <c:v>-1.2652394162295302</c:v>
                </c:pt>
                <c:pt idx="7754">
                  <c:v>-1.1490480566896806</c:v>
                </c:pt>
                <c:pt idx="7755">
                  <c:v>-0.68650868889677186</c:v>
                </c:pt>
                <c:pt idx="7756">
                  <c:v>-0.87180842414098669</c:v>
                </c:pt>
                <c:pt idx="7757">
                  <c:v>1.1784562275919781</c:v>
                </c:pt>
                <c:pt idx="7758">
                  <c:v>-0.37108571239520177</c:v>
                </c:pt>
                <c:pt idx="7759">
                  <c:v>1.6326282643297387</c:v>
                </c:pt>
                <c:pt idx="7760">
                  <c:v>-0.60727548048652813</c:v>
                </c:pt>
                <c:pt idx="7761">
                  <c:v>-1.1750681577685584</c:v>
                </c:pt>
                <c:pt idx="7762">
                  <c:v>-1.0371581296947479</c:v>
                </c:pt>
                <c:pt idx="7763">
                  <c:v>-1.2416110430929888</c:v>
                </c:pt>
                <c:pt idx="7764">
                  <c:v>-0.84515750339004314</c:v>
                </c:pt>
                <c:pt idx="7765">
                  <c:v>-1.204121159287673</c:v>
                </c:pt>
                <c:pt idx="7766">
                  <c:v>-0.41426442129544933</c:v>
                </c:pt>
                <c:pt idx="7767">
                  <c:v>-1.1586853845768958</c:v>
                </c:pt>
                <c:pt idx="7768">
                  <c:v>1.5236813755979191</c:v>
                </c:pt>
                <c:pt idx="7769">
                  <c:v>7.7697758171982765E-3</c:v>
                </c:pt>
                <c:pt idx="7770">
                  <c:v>1.2717962334489412</c:v>
                </c:pt>
                <c:pt idx="7771">
                  <c:v>-0.51520738751020356</c:v>
                </c:pt>
                <c:pt idx="7772">
                  <c:v>0.19847390685091978</c:v>
                </c:pt>
                <c:pt idx="7773">
                  <c:v>-1.2712057319867434</c:v>
                </c:pt>
                <c:pt idx="7774">
                  <c:v>-0.94005296879361278</c:v>
                </c:pt>
                <c:pt idx="7775">
                  <c:v>-0.86222464615588501</c:v>
                </c:pt>
                <c:pt idx="7776">
                  <c:v>0.40402724413307128</c:v>
                </c:pt>
                <c:pt idx="7777">
                  <c:v>1.362639996082599</c:v>
                </c:pt>
                <c:pt idx="7778">
                  <c:v>-0.52552077755564319</c:v>
                </c:pt>
                <c:pt idx="7779">
                  <c:v>-0.88129252919374446</c:v>
                </c:pt>
                <c:pt idx="7780">
                  <c:v>-0.8578035564494173</c:v>
                </c:pt>
                <c:pt idx="7781">
                  <c:v>1.7278300323818785</c:v>
                </c:pt>
                <c:pt idx="7782">
                  <c:v>2.139811778902112</c:v>
                </c:pt>
                <c:pt idx="7783">
                  <c:v>3.3873168200698231E-2</c:v>
                </c:pt>
                <c:pt idx="7784">
                  <c:v>-0.75988152096055572</c:v>
                </c:pt>
                <c:pt idx="7785">
                  <c:v>1.4536260502022551</c:v>
                </c:pt>
                <c:pt idx="7786">
                  <c:v>-0.15534893425600124</c:v>
                </c:pt>
                <c:pt idx="7787">
                  <c:v>-0.19215861829408559</c:v>
                </c:pt>
                <c:pt idx="7788">
                  <c:v>-1.3094231583051416E-2</c:v>
                </c:pt>
                <c:pt idx="7789">
                  <c:v>-1.2732547229127837</c:v>
                </c:pt>
                <c:pt idx="7790">
                  <c:v>-0.84415848256807902</c:v>
                </c:pt>
                <c:pt idx="7791">
                  <c:v>-0.32150027676778559</c:v>
                </c:pt>
                <c:pt idx="7792">
                  <c:v>1.8243527780435274</c:v>
                </c:pt>
                <c:pt idx="7793">
                  <c:v>-1.3674621244500935</c:v>
                </c:pt>
                <c:pt idx="7794">
                  <c:v>0.53437938762348614</c:v>
                </c:pt>
                <c:pt idx="7795">
                  <c:v>-0.10612266963071251</c:v>
                </c:pt>
                <c:pt idx="7796">
                  <c:v>0.6604977912333887</c:v>
                </c:pt>
                <c:pt idx="7797">
                  <c:v>-0.77061031678098191</c:v>
                </c:pt>
                <c:pt idx="7798">
                  <c:v>1.7114557172429958</c:v>
                </c:pt>
                <c:pt idx="7799">
                  <c:v>1.0626699773690311</c:v>
                </c:pt>
                <c:pt idx="7800">
                  <c:v>-0.8210990357119905</c:v>
                </c:pt>
                <c:pt idx="7801">
                  <c:v>0.62457832974921101</c:v>
                </c:pt>
                <c:pt idx="7802">
                  <c:v>1.1508571825442586</c:v>
                </c:pt>
                <c:pt idx="7803">
                  <c:v>8.2538166460894305E-2</c:v>
                </c:pt>
                <c:pt idx="7804">
                  <c:v>0.28047177636134307</c:v>
                </c:pt>
                <c:pt idx="7805">
                  <c:v>0.33995287561457038</c:v>
                </c:pt>
                <c:pt idx="7806">
                  <c:v>1.6657816081708634</c:v>
                </c:pt>
                <c:pt idx="7807">
                  <c:v>0.29910003995390633</c:v>
                </c:pt>
                <c:pt idx="7808">
                  <c:v>0.58859929785646847</c:v>
                </c:pt>
                <c:pt idx="7809">
                  <c:v>-1.2469632373090698</c:v>
                </c:pt>
                <c:pt idx="7810">
                  <c:v>-1.3103092387228572</c:v>
                </c:pt>
                <c:pt idx="7811">
                  <c:v>0.97078332877665274</c:v>
                </c:pt>
                <c:pt idx="7812">
                  <c:v>-1.3674621244500935</c:v>
                </c:pt>
                <c:pt idx="7813">
                  <c:v>-1.2768258405195752</c:v>
                </c:pt>
                <c:pt idx="7814">
                  <c:v>-1.02787821498623</c:v>
                </c:pt>
                <c:pt idx="7815">
                  <c:v>-0.2311175403833351</c:v>
                </c:pt>
                <c:pt idx="7816">
                  <c:v>-0.73271931426906689</c:v>
                </c:pt>
                <c:pt idx="7817">
                  <c:v>1.1286704754081369</c:v>
                </c:pt>
                <c:pt idx="7818">
                  <c:v>1.6348415954723583</c:v>
                </c:pt>
                <c:pt idx="7819">
                  <c:v>-4.2057164545149038E-2</c:v>
                </c:pt>
                <c:pt idx="7820">
                  <c:v>0.51102030397769349</c:v>
                </c:pt>
                <c:pt idx="7821">
                  <c:v>-1.1934773973286403</c:v>
                </c:pt>
                <c:pt idx="7822">
                  <c:v>-1.3372644942107861</c:v>
                </c:pt>
                <c:pt idx="7823">
                  <c:v>-0.90054849171633045</c:v>
                </c:pt>
                <c:pt idx="7824">
                  <c:v>1.6849060441126897</c:v>
                </c:pt>
                <c:pt idx="7825">
                  <c:v>-0.54486974359376328</c:v>
                </c:pt>
                <c:pt idx="7826">
                  <c:v>-1.3985649424235759E-2</c:v>
                </c:pt>
                <c:pt idx="7827">
                  <c:v>1.1356966388261815</c:v>
                </c:pt>
                <c:pt idx="7828">
                  <c:v>9.6744260663964424E-2</c:v>
                </c:pt>
                <c:pt idx="7829">
                  <c:v>-0.46626061848095185</c:v>
                </c:pt>
                <c:pt idx="7830">
                  <c:v>1.2410582120989944</c:v>
                </c:pt>
                <c:pt idx="7831">
                  <c:v>1.3604224379309824</c:v>
                </c:pt>
                <c:pt idx="7832">
                  <c:v>1.0977696686537097</c:v>
                </c:pt>
                <c:pt idx="7833">
                  <c:v>-1.1282634808497727</c:v>
                </c:pt>
                <c:pt idx="7834">
                  <c:v>0.1799999644293315</c:v>
                </c:pt>
                <c:pt idx="7835">
                  <c:v>3.4997570276662851E-2</c:v>
                </c:pt>
                <c:pt idx="7836">
                  <c:v>1.5839884385739065</c:v>
                </c:pt>
                <c:pt idx="7837">
                  <c:v>-0.33793115775761973</c:v>
                </c:pt>
                <c:pt idx="7838">
                  <c:v>-1.2167460388762283</c:v>
                </c:pt>
                <c:pt idx="7839">
                  <c:v>-1.238944313325993</c:v>
                </c:pt>
                <c:pt idx="7840">
                  <c:v>-0.9332684775322877</c:v>
                </c:pt>
                <c:pt idx="7841">
                  <c:v>0.89585357448240654</c:v>
                </c:pt>
                <c:pt idx="7842">
                  <c:v>-1.0135872621641917</c:v>
                </c:pt>
                <c:pt idx="7843">
                  <c:v>-0.72303979468029211</c:v>
                </c:pt>
                <c:pt idx="7844">
                  <c:v>0.93433505627139324</c:v>
                </c:pt>
                <c:pt idx="7845">
                  <c:v>1.5918623721993455</c:v>
                </c:pt>
                <c:pt idx="7846">
                  <c:v>8.4050057505635281E-2</c:v>
                </c:pt>
                <c:pt idx="7847">
                  <c:v>-0.88463428829290125</c:v>
                </c:pt>
                <c:pt idx="7848">
                  <c:v>-1.0197630746350459</c:v>
                </c:pt>
                <c:pt idx="7849">
                  <c:v>0.62462168478693236</c:v>
                </c:pt>
                <c:pt idx="7850">
                  <c:v>0.84925982207951012</c:v>
                </c:pt>
                <c:pt idx="7851">
                  <c:v>0.65514540514470698</c:v>
                </c:pt>
                <c:pt idx="7852">
                  <c:v>-1.1877115279631818</c:v>
                </c:pt>
                <c:pt idx="7853">
                  <c:v>0.20853830749682692</c:v>
                </c:pt>
                <c:pt idx="7854">
                  <c:v>-0.78092488837480167</c:v>
                </c:pt>
                <c:pt idx="7855">
                  <c:v>1.8670345167025817</c:v>
                </c:pt>
                <c:pt idx="7856">
                  <c:v>-1.2763762636088731</c:v>
                </c:pt>
                <c:pt idx="7857">
                  <c:v>-0.72892452845762079</c:v>
                </c:pt>
                <c:pt idx="7858">
                  <c:v>0.7679166468160451</c:v>
                </c:pt>
                <c:pt idx="7859">
                  <c:v>-1.3041661421216704</c:v>
                </c:pt>
                <c:pt idx="7860">
                  <c:v>-0.89167181263156481</c:v>
                </c:pt>
                <c:pt idx="7861">
                  <c:v>-8.1009938816689206E-2</c:v>
                </c:pt>
                <c:pt idx="7862">
                  <c:v>2.1330429402405806</c:v>
                </c:pt>
                <c:pt idx="7863">
                  <c:v>-1.0002726316980493</c:v>
                </c:pt>
                <c:pt idx="7864">
                  <c:v>-1.1378019818848104</c:v>
                </c:pt>
                <c:pt idx="7865">
                  <c:v>1.6890401504120462</c:v>
                </c:pt>
                <c:pt idx="7866">
                  <c:v>-0.47688624855908873</c:v>
                </c:pt>
                <c:pt idx="7867">
                  <c:v>-0.64033484590011658</c:v>
                </c:pt>
                <c:pt idx="7868">
                  <c:v>-1.3141548268989105</c:v>
                </c:pt>
                <c:pt idx="7869">
                  <c:v>-0.92455450688937379</c:v>
                </c:pt>
                <c:pt idx="7870">
                  <c:v>-1.1725368247420267</c:v>
                </c:pt>
                <c:pt idx="7871">
                  <c:v>0.12274203332342402</c:v>
                </c:pt>
                <c:pt idx="7872">
                  <c:v>-1.2031885120797106</c:v>
                </c:pt>
                <c:pt idx="7873">
                  <c:v>-0.39246968990546971</c:v>
                </c:pt>
                <c:pt idx="7874">
                  <c:v>1.451652846444317</c:v>
                </c:pt>
                <c:pt idx="7875">
                  <c:v>0.15845527568026097</c:v>
                </c:pt>
                <c:pt idx="7876">
                  <c:v>1.0608352237015659</c:v>
                </c:pt>
                <c:pt idx="7877">
                  <c:v>-0.30162638393927171</c:v>
                </c:pt>
                <c:pt idx="7878">
                  <c:v>0.22481200730496245</c:v>
                </c:pt>
                <c:pt idx="7879">
                  <c:v>-1.2484722020028514</c:v>
                </c:pt>
                <c:pt idx="7880">
                  <c:v>-0.33057972056717883</c:v>
                </c:pt>
                <c:pt idx="7881">
                  <c:v>0.91459353791348152</c:v>
                </c:pt>
                <c:pt idx="7882">
                  <c:v>0.50761051498819798</c:v>
                </c:pt>
                <c:pt idx="7883">
                  <c:v>6.1949366135972413E-2</c:v>
                </c:pt>
                <c:pt idx="7884">
                  <c:v>0.47182105386725054</c:v>
                </c:pt>
                <c:pt idx="7885">
                  <c:v>-0.2059411143190816</c:v>
                </c:pt>
                <c:pt idx="7886">
                  <c:v>1.7162533479147393</c:v>
                </c:pt>
                <c:pt idx="7887">
                  <c:v>1.1334959076178202</c:v>
                </c:pt>
                <c:pt idx="7888">
                  <c:v>0.25660348148694934</c:v>
                </c:pt>
                <c:pt idx="7889">
                  <c:v>-1.3048866839429638</c:v>
                </c:pt>
                <c:pt idx="7890">
                  <c:v>-0.90384273936577342</c:v>
                </c:pt>
                <c:pt idx="7891">
                  <c:v>-1.1692306240802601</c:v>
                </c:pt>
                <c:pt idx="7892">
                  <c:v>0.30230897052620004</c:v>
                </c:pt>
                <c:pt idx="7893">
                  <c:v>1.7379489209909935</c:v>
                </c:pt>
                <c:pt idx="7894">
                  <c:v>-1.20598421484773</c:v>
                </c:pt>
                <c:pt idx="7895">
                  <c:v>0.52480733230010035</c:v>
                </c:pt>
                <c:pt idx="7896">
                  <c:v>0.51216207430384519</c:v>
                </c:pt>
                <c:pt idx="7897">
                  <c:v>0.29458464723813876</c:v>
                </c:pt>
                <c:pt idx="7898">
                  <c:v>-0.61256776385190803</c:v>
                </c:pt>
                <c:pt idx="7899">
                  <c:v>0.31681205461842404</c:v>
                </c:pt>
                <c:pt idx="7900">
                  <c:v>-1.326948139360455</c:v>
                </c:pt>
                <c:pt idx="7901">
                  <c:v>0.15997862503562624</c:v>
                </c:pt>
                <c:pt idx="7902">
                  <c:v>1.246583514043663</c:v>
                </c:pt>
                <c:pt idx="7903">
                  <c:v>-0.18099026580131067</c:v>
                </c:pt>
                <c:pt idx="7904">
                  <c:v>-1.2067478417140172</c:v>
                </c:pt>
                <c:pt idx="7905">
                  <c:v>-3.2377572638643978E-2</c:v>
                </c:pt>
                <c:pt idx="7906">
                  <c:v>-0.67993095508472989</c:v>
                </c:pt>
                <c:pt idx="7907">
                  <c:v>-0.95124385146697676</c:v>
                </c:pt>
                <c:pt idx="7908">
                  <c:v>0.19328704324055201</c:v>
                </c:pt>
                <c:pt idx="7909">
                  <c:v>1.5573502080002375</c:v>
                </c:pt>
                <c:pt idx="7910">
                  <c:v>-0.28756131696036685</c:v>
                </c:pt>
                <c:pt idx="7911">
                  <c:v>1.2839243559620079</c:v>
                </c:pt>
                <c:pt idx="7912">
                  <c:v>1.2351887572641538</c:v>
                </c:pt>
                <c:pt idx="7913">
                  <c:v>-0.40897124959193271</c:v>
                </c:pt>
                <c:pt idx="7914">
                  <c:v>-1.144692161450179</c:v>
                </c:pt>
                <c:pt idx="7915">
                  <c:v>1.1882638172223794</c:v>
                </c:pt>
                <c:pt idx="7916">
                  <c:v>-0.58921528405926515</c:v>
                </c:pt>
                <c:pt idx="7917">
                  <c:v>2.388816562131383</c:v>
                </c:pt>
                <c:pt idx="7918">
                  <c:v>-0.77204874067406437</c:v>
                </c:pt>
                <c:pt idx="7919">
                  <c:v>-1.3135426729721362</c:v>
                </c:pt>
                <c:pt idx="7920">
                  <c:v>-0.82433157138900004</c:v>
                </c:pt>
                <c:pt idx="7921">
                  <c:v>-1.3276668259278046</c:v>
                </c:pt>
                <c:pt idx="7922">
                  <c:v>-0.18736027526213569</c:v>
                </c:pt>
                <c:pt idx="7923">
                  <c:v>9.8225893935355815E-2</c:v>
                </c:pt>
                <c:pt idx="7924">
                  <c:v>-1.3674621244500935</c:v>
                </c:pt>
                <c:pt idx="7925">
                  <c:v>2.061806294046749</c:v>
                </c:pt>
                <c:pt idx="7926">
                  <c:v>1.7723409443387701</c:v>
                </c:pt>
                <c:pt idx="7927">
                  <c:v>2.0122354191320624</c:v>
                </c:pt>
                <c:pt idx="7928">
                  <c:v>6.7864615538436701E-2</c:v>
                </c:pt>
                <c:pt idx="7929">
                  <c:v>2.2674308864781483</c:v>
                </c:pt>
                <c:pt idx="7930">
                  <c:v>-0.87137554991254262</c:v>
                </c:pt>
                <c:pt idx="7931">
                  <c:v>-1.0703961006813976</c:v>
                </c:pt>
                <c:pt idx="7932">
                  <c:v>4.6881017446842595E-2</c:v>
                </c:pt>
                <c:pt idx="7933">
                  <c:v>-1.3073125674579653</c:v>
                </c:pt>
                <c:pt idx="7934">
                  <c:v>0.53166976347420591</c:v>
                </c:pt>
                <c:pt idx="7935">
                  <c:v>-0.16534558439772681</c:v>
                </c:pt>
                <c:pt idx="7936">
                  <c:v>-0.61024668985615815</c:v>
                </c:pt>
                <c:pt idx="7937">
                  <c:v>0.97581235622938634</c:v>
                </c:pt>
                <c:pt idx="7938">
                  <c:v>0.7942096646959379</c:v>
                </c:pt>
                <c:pt idx="7939">
                  <c:v>-0.83166387284139309</c:v>
                </c:pt>
                <c:pt idx="7940">
                  <c:v>0.88023860839591883</c:v>
                </c:pt>
                <c:pt idx="7941">
                  <c:v>-0.66190267485708876</c:v>
                </c:pt>
                <c:pt idx="7942">
                  <c:v>-0.34426141501931207</c:v>
                </c:pt>
                <c:pt idx="7943">
                  <c:v>-0.88742247365432647</c:v>
                </c:pt>
                <c:pt idx="7944">
                  <c:v>0.29519464529374961</c:v>
                </c:pt>
                <c:pt idx="7945">
                  <c:v>0.15826285948689509</c:v>
                </c:pt>
                <c:pt idx="7946">
                  <c:v>-0.48066273845334939</c:v>
                </c:pt>
                <c:pt idx="7947">
                  <c:v>1.6731569578287098</c:v>
                </c:pt>
                <c:pt idx="7948">
                  <c:v>-0.45135414845778221</c:v>
                </c:pt>
                <c:pt idx="7949">
                  <c:v>0.99223510465721054</c:v>
                </c:pt>
                <c:pt idx="7950">
                  <c:v>1.2454456695854126</c:v>
                </c:pt>
                <c:pt idx="7951">
                  <c:v>-0.90795584773038385</c:v>
                </c:pt>
                <c:pt idx="7952">
                  <c:v>1.1489607521061342</c:v>
                </c:pt>
                <c:pt idx="7953">
                  <c:v>-1.9195841607771422E-2</c:v>
                </c:pt>
                <c:pt idx="7954">
                  <c:v>-0.55074931548580597</c:v>
                </c:pt>
                <c:pt idx="7955">
                  <c:v>0.36427994127823382</c:v>
                </c:pt>
                <c:pt idx="7956">
                  <c:v>0.93269759414553977</c:v>
                </c:pt>
                <c:pt idx="7957">
                  <c:v>-0.43565066640096461</c:v>
                </c:pt>
                <c:pt idx="7958">
                  <c:v>0.99859836490369625</c:v>
                </c:pt>
                <c:pt idx="7959">
                  <c:v>-0.49726385166168213</c:v>
                </c:pt>
                <c:pt idx="7960">
                  <c:v>0.5281827212356891</c:v>
                </c:pt>
                <c:pt idx="7961">
                  <c:v>0.94174192955267189</c:v>
                </c:pt>
                <c:pt idx="7962">
                  <c:v>0.67041408313730333</c:v>
                </c:pt>
                <c:pt idx="7963">
                  <c:v>-0.23350084883322808</c:v>
                </c:pt>
                <c:pt idx="7964">
                  <c:v>1.2029765518264219</c:v>
                </c:pt>
                <c:pt idx="7965">
                  <c:v>-0.96838674538646086</c:v>
                </c:pt>
                <c:pt idx="7966">
                  <c:v>-0.33779902097483827</c:v>
                </c:pt>
                <c:pt idx="7967">
                  <c:v>1.9129474885355622</c:v>
                </c:pt>
                <c:pt idx="7968">
                  <c:v>1.6026660002410054</c:v>
                </c:pt>
                <c:pt idx="7969">
                  <c:v>4.9512350032449845E-2</c:v>
                </c:pt>
                <c:pt idx="7970">
                  <c:v>3.8904424029669267E-2</c:v>
                </c:pt>
                <c:pt idx="7971">
                  <c:v>1.8520370278838951</c:v>
                </c:pt>
                <c:pt idx="7972">
                  <c:v>-1.1697500343717453</c:v>
                </c:pt>
                <c:pt idx="7973">
                  <c:v>1.4644580531890927</c:v>
                </c:pt>
                <c:pt idx="7974">
                  <c:v>-0.96577788413584009</c:v>
                </c:pt>
                <c:pt idx="7975">
                  <c:v>0.66996830184958955</c:v>
                </c:pt>
                <c:pt idx="7976">
                  <c:v>-1.3352898760732503</c:v>
                </c:pt>
                <c:pt idx="7977">
                  <c:v>0.63255056299733015</c:v>
                </c:pt>
                <c:pt idx="7978">
                  <c:v>-0.56390066477912193</c:v>
                </c:pt>
                <c:pt idx="7979">
                  <c:v>-0.14528968769838599</c:v>
                </c:pt>
                <c:pt idx="7980">
                  <c:v>0.96921106485901354</c:v>
                </c:pt>
                <c:pt idx="7981">
                  <c:v>-1.2632645851133713</c:v>
                </c:pt>
                <c:pt idx="7982">
                  <c:v>0.51196331210797297</c:v>
                </c:pt>
                <c:pt idx="7983">
                  <c:v>0.47243668074693168</c:v>
                </c:pt>
                <c:pt idx="7984">
                  <c:v>-1.1074256320744296</c:v>
                </c:pt>
                <c:pt idx="7985">
                  <c:v>1.1117558411455786</c:v>
                </c:pt>
                <c:pt idx="7986">
                  <c:v>-9.769689662028043E-2</c:v>
                </c:pt>
                <c:pt idx="7987">
                  <c:v>-1.3673651000897789</c:v>
                </c:pt>
                <c:pt idx="7988">
                  <c:v>0.10620726198374827</c:v>
                </c:pt>
                <c:pt idx="7989">
                  <c:v>-0.51213032791467328</c:v>
                </c:pt>
                <c:pt idx="7990">
                  <c:v>-1.0851358773154725</c:v>
                </c:pt>
                <c:pt idx="7991">
                  <c:v>-2.7573651401570812E-2</c:v>
                </c:pt>
                <c:pt idx="7992">
                  <c:v>-1.2446373649571705</c:v>
                </c:pt>
                <c:pt idx="7993">
                  <c:v>-0.29229928031524222</c:v>
                </c:pt>
                <c:pt idx="7994">
                  <c:v>-0.43333269949178482</c:v>
                </c:pt>
                <c:pt idx="7995">
                  <c:v>0.92681147040108502</c:v>
                </c:pt>
                <c:pt idx="7996">
                  <c:v>0.53501312674587764</c:v>
                </c:pt>
                <c:pt idx="7997">
                  <c:v>-1.2887108807650007</c:v>
                </c:pt>
                <c:pt idx="7998">
                  <c:v>1.9331232020418352</c:v>
                </c:pt>
                <c:pt idx="7999">
                  <c:v>2.2667907078391322E-3</c:v>
                </c:pt>
                <c:pt idx="8000">
                  <c:v>-0.84417722287820729</c:v>
                </c:pt>
                <c:pt idx="8001">
                  <c:v>-0.46453436361331907</c:v>
                </c:pt>
                <c:pt idx="8002">
                  <c:v>-0.36932377514411141</c:v>
                </c:pt>
                <c:pt idx="8003">
                  <c:v>-0.10670747605853656</c:v>
                </c:pt>
                <c:pt idx="8004">
                  <c:v>0.79900933554174036</c:v>
                </c:pt>
                <c:pt idx="8005">
                  <c:v>-0.70481992960880402</c:v>
                </c:pt>
                <c:pt idx="8006">
                  <c:v>-0.19923842457915961</c:v>
                </c:pt>
                <c:pt idx="8007">
                  <c:v>-1.3306897068983132</c:v>
                </c:pt>
                <c:pt idx="8008">
                  <c:v>1.5853279516332597</c:v>
                </c:pt>
                <c:pt idx="8009">
                  <c:v>-1.1244414972379262</c:v>
                </c:pt>
                <c:pt idx="8010">
                  <c:v>-0.65799273143436132</c:v>
                </c:pt>
                <c:pt idx="8011">
                  <c:v>-1.1300401252675318</c:v>
                </c:pt>
                <c:pt idx="8012">
                  <c:v>-1.0508339804119844</c:v>
                </c:pt>
                <c:pt idx="8013">
                  <c:v>-1.2743142898987392</c:v>
                </c:pt>
                <c:pt idx="8014">
                  <c:v>1.6531398296443656</c:v>
                </c:pt>
                <c:pt idx="8015">
                  <c:v>-1.273589683169764</c:v>
                </c:pt>
                <c:pt idx="8016">
                  <c:v>-0.71216176793120245</c:v>
                </c:pt>
                <c:pt idx="8017">
                  <c:v>3.4223699402633208E-2</c:v>
                </c:pt>
                <c:pt idx="8018">
                  <c:v>1.6369545611094796</c:v>
                </c:pt>
                <c:pt idx="8019">
                  <c:v>-0.42045911130385299</c:v>
                </c:pt>
                <c:pt idx="8020">
                  <c:v>-1.2261928488491436</c:v>
                </c:pt>
                <c:pt idx="8021">
                  <c:v>-1.1124329937791917</c:v>
                </c:pt>
                <c:pt idx="8022">
                  <c:v>0.43907746509028095</c:v>
                </c:pt>
                <c:pt idx="8023">
                  <c:v>-0.86595598029190046</c:v>
                </c:pt>
                <c:pt idx="8024">
                  <c:v>0.81170756282406875</c:v>
                </c:pt>
                <c:pt idx="8025">
                  <c:v>-0.3524132686777357</c:v>
                </c:pt>
                <c:pt idx="8026">
                  <c:v>-0.60049712415859802</c:v>
                </c:pt>
                <c:pt idx="8027">
                  <c:v>-1.0250122744769221</c:v>
                </c:pt>
                <c:pt idx="8028">
                  <c:v>-0.86980000226036924</c:v>
                </c:pt>
                <c:pt idx="8029">
                  <c:v>-5.3544149114790024E-2</c:v>
                </c:pt>
                <c:pt idx="8030">
                  <c:v>-0.37892018160900814</c:v>
                </c:pt>
                <c:pt idx="8031">
                  <c:v>0.27187991885331109</c:v>
                </c:pt>
                <c:pt idx="8032">
                  <c:v>1.541855900138436</c:v>
                </c:pt>
                <c:pt idx="8033">
                  <c:v>-1.1552583405319505</c:v>
                </c:pt>
                <c:pt idx="8034">
                  <c:v>0.16567969087129977</c:v>
                </c:pt>
                <c:pt idx="8035">
                  <c:v>1.5765632972087571</c:v>
                </c:pt>
                <c:pt idx="8036">
                  <c:v>0.34321453973304228</c:v>
                </c:pt>
                <c:pt idx="8037">
                  <c:v>1.130717990995364</c:v>
                </c:pt>
                <c:pt idx="8038">
                  <c:v>-0.80820439980532444</c:v>
                </c:pt>
                <c:pt idx="8039">
                  <c:v>-0.42599839952410284</c:v>
                </c:pt>
                <c:pt idx="8040">
                  <c:v>-1.3674621244500935</c:v>
                </c:pt>
                <c:pt idx="8041">
                  <c:v>0.28673841513858284</c:v>
                </c:pt>
                <c:pt idx="8042">
                  <c:v>-0.17090976082628623</c:v>
                </c:pt>
                <c:pt idx="8043">
                  <c:v>0.65288799363130667</c:v>
                </c:pt>
                <c:pt idx="8044">
                  <c:v>1.0587638828165138</c:v>
                </c:pt>
                <c:pt idx="8045">
                  <c:v>-1.3367469918311836</c:v>
                </c:pt>
                <c:pt idx="8046">
                  <c:v>-1.208568672132978</c:v>
                </c:pt>
                <c:pt idx="8047">
                  <c:v>-1.1806846130348698</c:v>
                </c:pt>
                <c:pt idx="8048">
                  <c:v>-1.3065359695847147</c:v>
                </c:pt>
                <c:pt idx="8049">
                  <c:v>1.1654865387272257</c:v>
                </c:pt>
                <c:pt idx="8050">
                  <c:v>0.71734468417199582</c:v>
                </c:pt>
                <c:pt idx="8051">
                  <c:v>-0.94089359101022096</c:v>
                </c:pt>
                <c:pt idx="8052">
                  <c:v>-1.3421609262213035</c:v>
                </c:pt>
                <c:pt idx="8053">
                  <c:v>-0.98467739303582813</c:v>
                </c:pt>
                <c:pt idx="8054">
                  <c:v>-1.1814088932401419</c:v>
                </c:pt>
                <c:pt idx="8055">
                  <c:v>-0.36153220717269663</c:v>
                </c:pt>
                <c:pt idx="8056">
                  <c:v>1.4675399276123964</c:v>
                </c:pt>
                <c:pt idx="8057">
                  <c:v>1.4339675092562512</c:v>
                </c:pt>
                <c:pt idx="8058">
                  <c:v>-0.16649717965583016</c:v>
                </c:pt>
                <c:pt idx="8059">
                  <c:v>1.4200122021550119</c:v>
                </c:pt>
                <c:pt idx="8060">
                  <c:v>-0.51527793739140526</c:v>
                </c:pt>
                <c:pt idx="8061">
                  <c:v>1.7094052133305202E-2</c:v>
                </c:pt>
                <c:pt idx="8062">
                  <c:v>2.3800886364437086</c:v>
                </c:pt>
                <c:pt idx="8063">
                  <c:v>1.6316139903978308</c:v>
                </c:pt>
                <c:pt idx="8064">
                  <c:v>0.51648581446163933</c:v>
                </c:pt>
                <c:pt idx="8065">
                  <c:v>0.10710551432366258</c:v>
                </c:pt>
                <c:pt idx="8066">
                  <c:v>0.79091548044164983</c:v>
                </c:pt>
                <c:pt idx="8067">
                  <c:v>0.30773027262803032</c:v>
                </c:pt>
                <c:pt idx="8068">
                  <c:v>1.0402008835953944</c:v>
                </c:pt>
                <c:pt idx="8069">
                  <c:v>-1.2870627005839528</c:v>
                </c:pt>
                <c:pt idx="8070">
                  <c:v>-1.0646776350608034</c:v>
                </c:pt>
                <c:pt idx="8071">
                  <c:v>-1.2232415569182133</c:v>
                </c:pt>
                <c:pt idx="8072">
                  <c:v>-1.1357112174551778</c:v>
                </c:pt>
                <c:pt idx="8073">
                  <c:v>0.15037796685022436</c:v>
                </c:pt>
                <c:pt idx="8074">
                  <c:v>-1.3673586382745282</c:v>
                </c:pt>
                <c:pt idx="8075">
                  <c:v>-0.22146617443831632</c:v>
                </c:pt>
                <c:pt idx="8076">
                  <c:v>-1.3673339267704188</c:v>
                </c:pt>
                <c:pt idx="8077">
                  <c:v>-0.10104506350189903</c:v>
                </c:pt>
                <c:pt idx="8078">
                  <c:v>1.2567696958421595</c:v>
                </c:pt>
                <c:pt idx="8079">
                  <c:v>-0.37138390518083941</c:v>
                </c:pt>
                <c:pt idx="8080">
                  <c:v>-1.1708387797342448</c:v>
                </c:pt>
                <c:pt idx="8081">
                  <c:v>-0.87106331941759774</c:v>
                </c:pt>
                <c:pt idx="8082">
                  <c:v>-1.3674621244500935</c:v>
                </c:pt>
                <c:pt idx="8083">
                  <c:v>1.3348938498889231</c:v>
                </c:pt>
                <c:pt idx="8084">
                  <c:v>0.42709130176103333</c:v>
                </c:pt>
                <c:pt idx="8085">
                  <c:v>-1.3672515202194382</c:v>
                </c:pt>
                <c:pt idx="8086">
                  <c:v>-0.7322741657963141</c:v>
                </c:pt>
                <c:pt idx="8087">
                  <c:v>1.0240225748395828</c:v>
                </c:pt>
                <c:pt idx="8088">
                  <c:v>-0.53612265830032935</c:v>
                </c:pt>
                <c:pt idx="8089">
                  <c:v>-1.3673148699839608</c:v>
                </c:pt>
                <c:pt idx="8090">
                  <c:v>-0.90458515368686876</c:v>
                </c:pt>
                <c:pt idx="8091">
                  <c:v>-0.88498771045725344</c:v>
                </c:pt>
                <c:pt idx="8092">
                  <c:v>0.94782159139817723</c:v>
                </c:pt>
                <c:pt idx="8093">
                  <c:v>0.51246646776117466</c:v>
                </c:pt>
                <c:pt idx="8094">
                  <c:v>-0.51349219981004512</c:v>
                </c:pt>
                <c:pt idx="8095">
                  <c:v>-0.17186550547099411</c:v>
                </c:pt>
                <c:pt idx="8096">
                  <c:v>-0.12301495476670206</c:v>
                </c:pt>
                <c:pt idx="8097">
                  <c:v>-0.22935274195315142</c:v>
                </c:pt>
                <c:pt idx="8098">
                  <c:v>-1.3672592323920587</c:v>
                </c:pt>
                <c:pt idx="8099">
                  <c:v>-1.2695461292032941</c:v>
                </c:pt>
                <c:pt idx="8100">
                  <c:v>1.4632045920956691</c:v>
                </c:pt>
                <c:pt idx="8101">
                  <c:v>0.86561823951469707</c:v>
                </c:pt>
                <c:pt idx="8102">
                  <c:v>-1.2975371793002473</c:v>
                </c:pt>
                <c:pt idx="8103">
                  <c:v>-0.96815475500338821</c:v>
                </c:pt>
                <c:pt idx="8104">
                  <c:v>0.42523732710377476</c:v>
                </c:pt>
                <c:pt idx="8105">
                  <c:v>2.374953708939</c:v>
                </c:pt>
                <c:pt idx="8106">
                  <c:v>0.54547313194384639</c:v>
                </c:pt>
                <c:pt idx="8107">
                  <c:v>-0.35236740482134227</c:v>
                </c:pt>
                <c:pt idx="8108">
                  <c:v>1.0172809678524839</c:v>
                </c:pt>
                <c:pt idx="8109">
                  <c:v>-0.71048587160054122</c:v>
                </c:pt>
                <c:pt idx="8110">
                  <c:v>-0.55139012981512414</c:v>
                </c:pt>
                <c:pt idx="8111">
                  <c:v>-1.3674621244500935</c:v>
                </c:pt>
                <c:pt idx="8112">
                  <c:v>-1.1394550635164264</c:v>
                </c:pt>
                <c:pt idx="8113">
                  <c:v>1.4953220432629722E-2</c:v>
                </c:pt>
                <c:pt idx="8114">
                  <c:v>-0.31063456195232209</c:v>
                </c:pt>
                <c:pt idx="8115">
                  <c:v>0.18887718366208611</c:v>
                </c:pt>
                <c:pt idx="8116">
                  <c:v>-1.0152526153251575</c:v>
                </c:pt>
                <c:pt idx="8117">
                  <c:v>1.3026682097565747</c:v>
                </c:pt>
                <c:pt idx="8118">
                  <c:v>0.58375532925717544</c:v>
                </c:pt>
                <c:pt idx="8119">
                  <c:v>-1.3674621244500935</c:v>
                </c:pt>
                <c:pt idx="8120">
                  <c:v>-1.3567775346689148</c:v>
                </c:pt>
                <c:pt idx="8121">
                  <c:v>-0.76604175307709454</c:v>
                </c:pt>
                <c:pt idx="8122">
                  <c:v>-0.3041916703006784</c:v>
                </c:pt>
                <c:pt idx="8123">
                  <c:v>-0.63860909725892456</c:v>
                </c:pt>
                <c:pt idx="8124">
                  <c:v>-0.6260210077191648</c:v>
                </c:pt>
                <c:pt idx="8125">
                  <c:v>0.4721973026414793</c:v>
                </c:pt>
                <c:pt idx="8126">
                  <c:v>1.0394833239453729E-2</c:v>
                </c:pt>
                <c:pt idx="8127">
                  <c:v>-0.50296619098543827</c:v>
                </c:pt>
                <c:pt idx="8128">
                  <c:v>2.0395382518634282</c:v>
                </c:pt>
                <c:pt idx="8129">
                  <c:v>-0.22190604864543567</c:v>
                </c:pt>
                <c:pt idx="8130">
                  <c:v>0.2990411522176406</c:v>
                </c:pt>
                <c:pt idx="8131">
                  <c:v>-0.31545470825598854</c:v>
                </c:pt>
                <c:pt idx="8132">
                  <c:v>-0.46283013075521623</c:v>
                </c:pt>
                <c:pt idx="8133">
                  <c:v>-1.0883152339478315</c:v>
                </c:pt>
                <c:pt idx="8134">
                  <c:v>0.79190925266081102</c:v>
                </c:pt>
                <c:pt idx="8135">
                  <c:v>-0.89338450132653269</c:v>
                </c:pt>
                <c:pt idx="8136">
                  <c:v>0.53211151676762114</c:v>
                </c:pt>
                <c:pt idx="8137">
                  <c:v>0.50705294512133392</c:v>
                </c:pt>
                <c:pt idx="8138">
                  <c:v>-0.88665084361483759</c:v>
                </c:pt>
                <c:pt idx="8139">
                  <c:v>1.3373352931360594</c:v>
                </c:pt>
                <c:pt idx="8140">
                  <c:v>-0.3018877785181992</c:v>
                </c:pt>
                <c:pt idx="8141">
                  <c:v>0.28591396376452133</c:v>
                </c:pt>
                <c:pt idx="8142">
                  <c:v>-0.2248920902943948</c:v>
                </c:pt>
                <c:pt idx="8143">
                  <c:v>-0.78433376926081411</c:v>
                </c:pt>
                <c:pt idx="8144">
                  <c:v>-0.31950200869196521</c:v>
                </c:pt>
                <c:pt idx="8145">
                  <c:v>2.2685273958772592</c:v>
                </c:pt>
                <c:pt idx="8146">
                  <c:v>1.0274686946997704</c:v>
                </c:pt>
                <c:pt idx="8147">
                  <c:v>-0.40338669572350699</c:v>
                </c:pt>
                <c:pt idx="8148">
                  <c:v>1.8585522214432089</c:v>
                </c:pt>
                <c:pt idx="8149">
                  <c:v>-1.2135957188909536</c:v>
                </c:pt>
                <c:pt idx="8150">
                  <c:v>1.3141796107246035</c:v>
                </c:pt>
                <c:pt idx="8151">
                  <c:v>0.3859656113020386</c:v>
                </c:pt>
                <c:pt idx="8152">
                  <c:v>-0.511366248547792</c:v>
                </c:pt>
                <c:pt idx="8153">
                  <c:v>1.561690539646863</c:v>
                </c:pt>
                <c:pt idx="8154">
                  <c:v>0.86250900384861107</c:v>
                </c:pt>
                <c:pt idx="8155">
                  <c:v>-1.2494831444002108</c:v>
                </c:pt>
                <c:pt idx="8156">
                  <c:v>-5.3721074690655079E-3</c:v>
                </c:pt>
                <c:pt idx="8157">
                  <c:v>-0.85640672528391215</c:v>
                </c:pt>
                <c:pt idx="8158">
                  <c:v>-0.44630621547868043</c:v>
                </c:pt>
                <c:pt idx="8159">
                  <c:v>-1.3674621244500935</c:v>
                </c:pt>
                <c:pt idx="8160">
                  <c:v>0.2071444689283711</c:v>
                </c:pt>
                <c:pt idx="8161">
                  <c:v>-0.99539994987384917</c:v>
                </c:pt>
                <c:pt idx="8162">
                  <c:v>-1.2815585300019303</c:v>
                </c:pt>
                <c:pt idx="8163">
                  <c:v>-0.86462961229824331</c:v>
                </c:pt>
                <c:pt idx="8164">
                  <c:v>1.1223958259023883</c:v>
                </c:pt>
                <c:pt idx="8165">
                  <c:v>0.38197699665712337</c:v>
                </c:pt>
                <c:pt idx="8166">
                  <c:v>-0.50558368094207773</c:v>
                </c:pt>
                <c:pt idx="8167">
                  <c:v>5.6315177375652163E-2</c:v>
                </c:pt>
                <c:pt idx="8168">
                  <c:v>-1.1110427331542307</c:v>
                </c:pt>
                <c:pt idx="8169">
                  <c:v>-0.59836122395183777</c:v>
                </c:pt>
                <c:pt idx="8170">
                  <c:v>1.2672313241691655</c:v>
                </c:pt>
                <c:pt idx="8171">
                  <c:v>-0.86616105829848022</c:v>
                </c:pt>
                <c:pt idx="8172">
                  <c:v>-0.78931118604368733</c:v>
                </c:pt>
                <c:pt idx="8173">
                  <c:v>-0.74172907211464634</c:v>
                </c:pt>
                <c:pt idx="8174">
                  <c:v>0.40507152079947556</c:v>
                </c:pt>
                <c:pt idx="8175">
                  <c:v>0.46411564780018838</c:v>
                </c:pt>
                <c:pt idx="8176">
                  <c:v>-0.72075426794704822</c:v>
                </c:pt>
                <c:pt idx="8177">
                  <c:v>0.4067337442090086</c:v>
                </c:pt>
                <c:pt idx="8178">
                  <c:v>1.7918119396075503</c:v>
                </c:pt>
                <c:pt idx="8179">
                  <c:v>0.63260428249819955</c:v>
                </c:pt>
                <c:pt idx="8180">
                  <c:v>-0.83753059688662856</c:v>
                </c:pt>
                <c:pt idx="8181">
                  <c:v>-1.3674621244500935</c:v>
                </c:pt>
                <c:pt idx="8182">
                  <c:v>-0.677506837437998</c:v>
                </c:pt>
                <c:pt idx="8183">
                  <c:v>1.679314179539958</c:v>
                </c:pt>
                <c:pt idx="8184">
                  <c:v>1.8022247994855818</c:v>
                </c:pt>
                <c:pt idx="8185">
                  <c:v>0.2384444686752249</c:v>
                </c:pt>
                <c:pt idx="8186">
                  <c:v>2.7715133947715058</c:v>
                </c:pt>
                <c:pt idx="8187">
                  <c:v>-0.44062086642069737</c:v>
                </c:pt>
                <c:pt idx="8188">
                  <c:v>0.4987893154672508</c:v>
                </c:pt>
                <c:pt idx="8189">
                  <c:v>1.6237346723779209</c:v>
                </c:pt>
                <c:pt idx="8190">
                  <c:v>-0.33321653814500268</c:v>
                </c:pt>
                <c:pt idx="8191">
                  <c:v>0.46628693571618318</c:v>
                </c:pt>
                <c:pt idx="8192">
                  <c:v>-0.59719948666920208</c:v>
                </c:pt>
                <c:pt idx="8193">
                  <c:v>0.66507837113253176</c:v>
                </c:pt>
                <c:pt idx="8194">
                  <c:v>-1.1701238750509624</c:v>
                </c:pt>
                <c:pt idx="8195">
                  <c:v>1.1577680795059897</c:v>
                </c:pt>
                <c:pt idx="8196">
                  <c:v>-0.52365445421457857</c:v>
                </c:pt>
                <c:pt idx="8197">
                  <c:v>1.755515566100649</c:v>
                </c:pt>
                <c:pt idx="8198">
                  <c:v>-0.53664579168685378</c:v>
                </c:pt>
                <c:pt idx="8199">
                  <c:v>0.42587364839920461</c:v>
                </c:pt>
                <c:pt idx="8200">
                  <c:v>-1.0692680595314801</c:v>
                </c:pt>
                <c:pt idx="8201">
                  <c:v>0.41182081072932297</c:v>
                </c:pt>
                <c:pt idx="8202">
                  <c:v>-0.43593124106950004</c:v>
                </c:pt>
                <c:pt idx="8203">
                  <c:v>-1.3044056336431162</c:v>
                </c:pt>
                <c:pt idx="8204">
                  <c:v>0.28709819914188445</c:v>
                </c:pt>
                <c:pt idx="8205">
                  <c:v>0.24402265845008794</c:v>
                </c:pt>
                <c:pt idx="8206">
                  <c:v>-0.44072959524580368</c:v>
                </c:pt>
                <c:pt idx="8207">
                  <c:v>-1.2021569090754427</c:v>
                </c:pt>
                <c:pt idx="8208">
                  <c:v>-1.336312868507213</c:v>
                </c:pt>
                <c:pt idx="8209">
                  <c:v>1.0396048184007851</c:v>
                </c:pt>
                <c:pt idx="8210">
                  <c:v>-0.44883821408887919</c:v>
                </c:pt>
                <c:pt idx="8211">
                  <c:v>-8.5694932058777415E-2</c:v>
                </c:pt>
                <c:pt idx="8212">
                  <c:v>-1.3499078304651633</c:v>
                </c:pt>
                <c:pt idx="8213">
                  <c:v>-0.90392221277814666</c:v>
                </c:pt>
                <c:pt idx="8214">
                  <c:v>1.2657246282860324</c:v>
                </c:pt>
                <c:pt idx="8215">
                  <c:v>0.67713798473576159</c:v>
                </c:pt>
                <c:pt idx="8216">
                  <c:v>-0.82614913895886899</c:v>
                </c:pt>
                <c:pt idx="8217">
                  <c:v>-0.2302514789652155</c:v>
                </c:pt>
                <c:pt idx="8218">
                  <c:v>-0.93703403991472645</c:v>
                </c:pt>
                <c:pt idx="8219">
                  <c:v>1.2171195266983743</c:v>
                </c:pt>
                <c:pt idx="8220">
                  <c:v>1.0435874167357868</c:v>
                </c:pt>
                <c:pt idx="8221">
                  <c:v>-0.23945752523873706</c:v>
                </c:pt>
                <c:pt idx="8222">
                  <c:v>-0.31402474464384122</c:v>
                </c:pt>
                <c:pt idx="8223">
                  <c:v>1.5585020802968623</c:v>
                </c:pt>
                <c:pt idx="8224">
                  <c:v>-0.66572233957857652</c:v>
                </c:pt>
                <c:pt idx="8225">
                  <c:v>0.59761207333555411</c:v>
                </c:pt>
                <c:pt idx="8226">
                  <c:v>1.7801604662540602</c:v>
                </c:pt>
                <c:pt idx="8227">
                  <c:v>2.0729992374489021</c:v>
                </c:pt>
                <c:pt idx="8228">
                  <c:v>-0.41957734897100446</c:v>
                </c:pt>
                <c:pt idx="8229">
                  <c:v>0.20952021170978305</c:v>
                </c:pt>
                <c:pt idx="8230">
                  <c:v>1.9057589685511558</c:v>
                </c:pt>
                <c:pt idx="8231">
                  <c:v>-0.32783596597730502</c:v>
                </c:pt>
                <c:pt idx="8232">
                  <c:v>0.23869494308638389</c:v>
                </c:pt>
                <c:pt idx="8233">
                  <c:v>-0.26297509382697432</c:v>
                </c:pt>
                <c:pt idx="8234">
                  <c:v>-1.1237864850334986</c:v>
                </c:pt>
                <c:pt idx="8235">
                  <c:v>0.62817179087003405</c:v>
                </c:pt>
                <c:pt idx="8236">
                  <c:v>-1.3674621244500935</c:v>
                </c:pt>
                <c:pt idx="8237">
                  <c:v>-0.70402769440892932</c:v>
                </c:pt>
                <c:pt idx="8238">
                  <c:v>2.2024563922635809</c:v>
                </c:pt>
                <c:pt idx="8239">
                  <c:v>0.18050838828742982</c:v>
                </c:pt>
                <c:pt idx="8240">
                  <c:v>0.20916187831520222</c:v>
                </c:pt>
                <c:pt idx="8241">
                  <c:v>1.4082739515948826</c:v>
                </c:pt>
                <c:pt idx="8242">
                  <c:v>-1.3674621244500935</c:v>
                </c:pt>
                <c:pt idx="8243">
                  <c:v>-0.55452685073423336</c:v>
                </c:pt>
                <c:pt idx="8244">
                  <c:v>1.084079251625736</c:v>
                </c:pt>
                <c:pt idx="8245">
                  <c:v>0.63168827763535396</c:v>
                </c:pt>
                <c:pt idx="8246">
                  <c:v>-1.33552947976985</c:v>
                </c:pt>
                <c:pt idx="8247">
                  <c:v>-0.93683483053261063</c:v>
                </c:pt>
                <c:pt idx="8248">
                  <c:v>0.49573587744834463</c:v>
                </c:pt>
                <c:pt idx="8249">
                  <c:v>0.89989604655628663</c:v>
                </c:pt>
                <c:pt idx="8250">
                  <c:v>0.71654295703479443</c:v>
                </c:pt>
                <c:pt idx="8251">
                  <c:v>0.37417525750279235</c:v>
                </c:pt>
                <c:pt idx="8252">
                  <c:v>-0.25954455932152481</c:v>
                </c:pt>
                <c:pt idx="8253">
                  <c:v>-1.3673476680680399</c:v>
                </c:pt>
                <c:pt idx="8254">
                  <c:v>-1.1772657036603706</c:v>
                </c:pt>
                <c:pt idx="8255">
                  <c:v>-0.17977625107779857</c:v>
                </c:pt>
                <c:pt idx="8256">
                  <c:v>-0.35630838952443489</c:v>
                </c:pt>
                <c:pt idx="8257">
                  <c:v>-1.0967319718142294</c:v>
                </c:pt>
                <c:pt idx="8258">
                  <c:v>1.154212483322413</c:v>
                </c:pt>
                <c:pt idx="8259">
                  <c:v>1.1196186437954185</c:v>
                </c:pt>
                <c:pt idx="8260">
                  <c:v>-1.3278390743034398</c:v>
                </c:pt>
                <c:pt idx="8261">
                  <c:v>-0.71872827705068154</c:v>
                </c:pt>
                <c:pt idx="8262">
                  <c:v>0.13364550974557979</c:v>
                </c:pt>
                <c:pt idx="8263">
                  <c:v>0.58144480826553435</c:v>
                </c:pt>
                <c:pt idx="8264">
                  <c:v>-0.94986180616888805</c:v>
                </c:pt>
                <c:pt idx="8265">
                  <c:v>-0.65378718992527329</c:v>
                </c:pt>
                <c:pt idx="8266">
                  <c:v>0.32241929547210763</c:v>
                </c:pt>
                <c:pt idx="8267">
                  <c:v>-0.25237672210121331</c:v>
                </c:pt>
                <c:pt idx="8268">
                  <c:v>-0.54450487240869694</c:v>
                </c:pt>
                <c:pt idx="8269">
                  <c:v>-1.2940408100155441</c:v>
                </c:pt>
                <c:pt idx="8270">
                  <c:v>-1.3306669438061656</c:v>
                </c:pt>
                <c:pt idx="8271">
                  <c:v>0.556061052551309</c:v>
                </c:pt>
                <c:pt idx="8272">
                  <c:v>0.17770677675059129</c:v>
                </c:pt>
                <c:pt idx="8273">
                  <c:v>0.76003460385217247</c:v>
                </c:pt>
                <c:pt idx="8274">
                  <c:v>-1.2008205709761637</c:v>
                </c:pt>
                <c:pt idx="8275">
                  <c:v>0.27091852750607587</c:v>
                </c:pt>
                <c:pt idx="8276">
                  <c:v>0.89504234774518232</c:v>
                </c:pt>
                <c:pt idx="8277">
                  <c:v>0.79082917243783479</c:v>
                </c:pt>
                <c:pt idx="8278">
                  <c:v>0.72543796099258628</c:v>
                </c:pt>
                <c:pt idx="8279">
                  <c:v>-1.2395621973156679</c:v>
                </c:pt>
                <c:pt idx="8280">
                  <c:v>-0.85904059652592435</c:v>
                </c:pt>
                <c:pt idx="8281">
                  <c:v>-0.95752939540715498</c:v>
                </c:pt>
                <c:pt idx="8282">
                  <c:v>4.8116261465916875E-2</c:v>
                </c:pt>
                <c:pt idx="8283">
                  <c:v>6.323926593604122E-2</c:v>
                </c:pt>
                <c:pt idx="8284">
                  <c:v>-1.0768333851191889</c:v>
                </c:pt>
                <c:pt idx="8285">
                  <c:v>-0.55267015351106652</c:v>
                </c:pt>
                <c:pt idx="8286">
                  <c:v>-0.70855005417761741</c:v>
                </c:pt>
                <c:pt idx="8287">
                  <c:v>-1.3674621244500935</c:v>
                </c:pt>
                <c:pt idx="8288">
                  <c:v>-0.28213100990486073</c:v>
                </c:pt>
                <c:pt idx="8289">
                  <c:v>0.41060284862421986</c:v>
                </c:pt>
                <c:pt idx="8290">
                  <c:v>0.6275134609766938</c:v>
                </c:pt>
                <c:pt idx="8291">
                  <c:v>-1.3076228160214063</c:v>
                </c:pt>
                <c:pt idx="8292">
                  <c:v>0.50413243094536742</c:v>
                </c:pt>
                <c:pt idx="8293">
                  <c:v>1.5307250489027593</c:v>
                </c:pt>
                <c:pt idx="8294">
                  <c:v>0.35978857931668384</c:v>
                </c:pt>
                <c:pt idx="8295">
                  <c:v>-1.2557527864323326</c:v>
                </c:pt>
                <c:pt idx="8296">
                  <c:v>-0.7754714423170127</c:v>
                </c:pt>
                <c:pt idx="8297">
                  <c:v>0.53198696545270974</c:v>
                </c:pt>
                <c:pt idx="8298">
                  <c:v>-1.2051413285632744</c:v>
                </c:pt>
                <c:pt idx="8299">
                  <c:v>0.61231248127016591</c:v>
                </c:pt>
                <c:pt idx="8300">
                  <c:v>-1.2984263736820469</c:v>
                </c:pt>
                <c:pt idx="8301">
                  <c:v>2.1002794213999034</c:v>
                </c:pt>
                <c:pt idx="8302">
                  <c:v>-0.85609059427463996</c:v>
                </c:pt>
                <c:pt idx="8303">
                  <c:v>-0.27506937681857235</c:v>
                </c:pt>
                <c:pt idx="8304">
                  <c:v>-0.67441573627974416</c:v>
                </c:pt>
                <c:pt idx="8305">
                  <c:v>1.2439149027212031</c:v>
                </c:pt>
                <c:pt idx="8306">
                  <c:v>-0.21359584755439476</c:v>
                </c:pt>
                <c:pt idx="8307">
                  <c:v>-0.25518296088464049</c:v>
                </c:pt>
                <c:pt idx="8308">
                  <c:v>-1.1451227874391758</c:v>
                </c:pt>
                <c:pt idx="8309">
                  <c:v>-0.26939808552608496</c:v>
                </c:pt>
                <c:pt idx="8310">
                  <c:v>-0.66080150029377893</c:v>
                </c:pt>
                <c:pt idx="8311">
                  <c:v>-4.0329131494067395E-2</c:v>
                </c:pt>
                <c:pt idx="8312">
                  <c:v>-0.59376674617540492</c:v>
                </c:pt>
                <c:pt idx="8313">
                  <c:v>-1.3441064239705374</c:v>
                </c:pt>
                <c:pt idx="8314">
                  <c:v>0.61788346120140103</c:v>
                </c:pt>
                <c:pt idx="8315">
                  <c:v>-0.80670477625277126</c:v>
                </c:pt>
                <c:pt idx="8316">
                  <c:v>0.80857352165692553</c:v>
                </c:pt>
                <c:pt idx="8317">
                  <c:v>0.40276435688503659</c:v>
                </c:pt>
                <c:pt idx="8318">
                  <c:v>0.5276947715592113</c:v>
                </c:pt>
                <c:pt idx="8319">
                  <c:v>-1.0729296161113613</c:v>
                </c:pt>
                <c:pt idx="8320">
                  <c:v>1.6990773964748744</c:v>
                </c:pt>
                <c:pt idx="8321">
                  <c:v>8.531740620845614E-2</c:v>
                </c:pt>
                <c:pt idx="8322">
                  <c:v>-1.3620098266359821</c:v>
                </c:pt>
                <c:pt idx="8323">
                  <c:v>-0.42176025550672208</c:v>
                </c:pt>
                <c:pt idx="8324">
                  <c:v>0.23464057981433936</c:v>
                </c:pt>
                <c:pt idx="8325">
                  <c:v>-1.0542510118635962</c:v>
                </c:pt>
                <c:pt idx="8326">
                  <c:v>-0.83737222179243997</c:v>
                </c:pt>
                <c:pt idx="8327">
                  <c:v>-0.95276957901562265</c:v>
                </c:pt>
                <c:pt idx="8328">
                  <c:v>1.0935155149738447</c:v>
                </c:pt>
                <c:pt idx="8329">
                  <c:v>-0.59706037566540615</c:v>
                </c:pt>
                <c:pt idx="8330">
                  <c:v>0.34718542102704408</c:v>
                </c:pt>
                <c:pt idx="8331">
                  <c:v>-0.9986725308942519</c:v>
                </c:pt>
                <c:pt idx="8332">
                  <c:v>-0.1220887070987388</c:v>
                </c:pt>
                <c:pt idx="8333">
                  <c:v>1.0624367192461226</c:v>
                </c:pt>
                <c:pt idx="8334">
                  <c:v>-1.0414396178185719</c:v>
                </c:pt>
                <c:pt idx="8335">
                  <c:v>-0.32485990712823171</c:v>
                </c:pt>
                <c:pt idx="8336">
                  <c:v>1.3676752199476123</c:v>
                </c:pt>
                <c:pt idx="8337">
                  <c:v>-0.41280481478436765</c:v>
                </c:pt>
                <c:pt idx="8338">
                  <c:v>-1.0035790719891804</c:v>
                </c:pt>
                <c:pt idx="8339">
                  <c:v>-0.30038463077778182</c:v>
                </c:pt>
                <c:pt idx="8340">
                  <c:v>-0.82867102885580202</c:v>
                </c:pt>
                <c:pt idx="8341">
                  <c:v>-1.06645485414562</c:v>
                </c:pt>
                <c:pt idx="8342">
                  <c:v>-1.0750783339957908</c:v>
                </c:pt>
                <c:pt idx="8343">
                  <c:v>2.3089250351231598</c:v>
                </c:pt>
                <c:pt idx="8344">
                  <c:v>-0.38526461063792472</c:v>
                </c:pt>
                <c:pt idx="8345">
                  <c:v>0.38341677177435635</c:v>
                </c:pt>
                <c:pt idx="8346">
                  <c:v>-0.36553313272930943</c:v>
                </c:pt>
                <c:pt idx="8347">
                  <c:v>-1.2488201483786736</c:v>
                </c:pt>
                <c:pt idx="8348">
                  <c:v>1.0754383126994576</c:v>
                </c:pt>
                <c:pt idx="8349">
                  <c:v>-0.22989699145683723</c:v>
                </c:pt>
                <c:pt idx="8350">
                  <c:v>-0.61662505253583311</c:v>
                </c:pt>
                <c:pt idx="8351">
                  <c:v>1.7307467064561668</c:v>
                </c:pt>
                <c:pt idx="8352">
                  <c:v>0.72109199595160345</c:v>
                </c:pt>
                <c:pt idx="8353">
                  <c:v>0.73083892099185055</c:v>
                </c:pt>
                <c:pt idx="8354">
                  <c:v>2.1911544887211494</c:v>
                </c:pt>
                <c:pt idx="8355">
                  <c:v>-9.2835487567281591E-2</c:v>
                </c:pt>
                <c:pt idx="8356">
                  <c:v>2.1851203767443992</c:v>
                </c:pt>
                <c:pt idx="8357">
                  <c:v>-0.39964685993658927</c:v>
                </c:pt>
                <c:pt idx="8358">
                  <c:v>-0.27011152038557085</c:v>
                </c:pt>
                <c:pt idx="8359">
                  <c:v>-1.3672916528794004</c:v>
                </c:pt>
                <c:pt idx="8360">
                  <c:v>-1.2014946935603108</c:v>
                </c:pt>
                <c:pt idx="8361">
                  <c:v>-0.19220556237984537</c:v>
                </c:pt>
                <c:pt idx="8362">
                  <c:v>0.80397926033072187</c:v>
                </c:pt>
                <c:pt idx="8363">
                  <c:v>-0.53448039945333692</c:v>
                </c:pt>
                <c:pt idx="8364">
                  <c:v>0.34027907156263487</c:v>
                </c:pt>
                <c:pt idx="8365">
                  <c:v>-0.23445840216590849</c:v>
                </c:pt>
                <c:pt idx="8366">
                  <c:v>-0.485326112243053</c:v>
                </c:pt>
                <c:pt idx="8367">
                  <c:v>-5.5163692462870062E-2</c:v>
                </c:pt>
                <c:pt idx="8368">
                  <c:v>-1.0339168198662239</c:v>
                </c:pt>
                <c:pt idx="8369">
                  <c:v>-0.40695539778573647</c:v>
                </c:pt>
                <c:pt idx="8370">
                  <c:v>0.73273916786777493</c:v>
                </c:pt>
                <c:pt idx="8371">
                  <c:v>-1.1915133274262277</c:v>
                </c:pt>
                <c:pt idx="8372">
                  <c:v>2.3936539710105924</c:v>
                </c:pt>
                <c:pt idx="8373">
                  <c:v>-0.93345146490715414</c:v>
                </c:pt>
                <c:pt idx="8374">
                  <c:v>0.18772854941872186</c:v>
                </c:pt>
                <c:pt idx="8375">
                  <c:v>-0.96526847913490088</c:v>
                </c:pt>
                <c:pt idx="8376">
                  <c:v>2.0764807869464903</c:v>
                </c:pt>
                <c:pt idx="8377">
                  <c:v>0.42827038012648161</c:v>
                </c:pt>
                <c:pt idx="8378">
                  <c:v>-1.2440278965329341</c:v>
                </c:pt>
                <c:pt idx="8379">
                  <c:v>-0.29354927619057819</c:v>
                </c:pt>
                <c:pt idx="8380">
                  <c:v>2.4017002385292576</c:v>
                </c:pt>
                <c:pt idx="8381">
                  <c:v>0.37217136088905245</c:v>
                </c:pt>
                <c:pt idx="8382">
                  <c:v>-1.0907404773014133</c:v>
                </c:pt>
                <c:pt idx="8383">
                  <c:v>0.26580541640009608</c:v>
                </c:pt>
                <c:pt idx="8384">
                  <c:v>-0.60705629434649644</c:v>
                </c:pt>
                <c:pt idx="8385">
                  <c:v>1.3520259641122856</c:v>
                </c:pt>
                <c:pt idx="8386">
                  <c:v>0.22784724849824647</c:v>
                </c:pt>
                <c:pt idx="8387">
                  <c:v>-0.91018787752449948</c:v>
                </c:pt>
                <c:pt idx="8388">
                  <c:v>-0.76471166126964607</c:v>
                </c:pt>
                <c:pt idx="8389">
                  <c:v>1.7349564763918151</c:v>
                </c:pt>
                <c:pt idx="8390">
                  <c:v>1.924479360011506</c:v>
                </c:pt>
                <c:pt idx="8391">
                  <c:v>-1.3674621244500935</c:v>
                </c:pt>
                <c:pt idx="8392">
                  <c:v>0.55020969752252658</c:v>
                </c:pt>
                <c:pt idx="8393">
                  <c:v>-3.3275221199630511E-3</c:v>
                </c:pt>
                <c:pt idx="8394">
                  <c:v>1.2779592735040408</c:v>
                </c:pt>
                <c:pt idx="8395">
                  <c:v>-0.46370272284035724</c:v>
                </c:pt>
                <c:pt idx="8396">
                  <c:v>-0.8429723482639675</c:v>
                </c:pt>
                <c:pt idx="8397">
                  <c:v>1.6832192804132269</c:v>
                </c:pt>
                <c:pt idx="8398">
                  <c:v>2.3354758967092937</c:v>
                </c:pt>
                <c:pt idx="8399">
                  <c:v>0.55963957475208204</c:v>
                </c:pt>
                <c:pt idx="8400">
                  <c:v>2.4189288045973787</c:v>
                </c:pt>
                <c:pt idx="8401">
                  <c:v>-0.40725283063807344</c:v>
                </c:pt>
                <c:pt idx="8402">
                  <c:v>-0.94763274388984331</c:v>
                </c:pt>
                <c:pt idx="8403">
                  <c:v>-0.50701877199303425</c:v>
                </c:pt>
                <c:pt idx="8404">
                  <c:v>-0.633242657691788</c:v>
                </c:pt>
                <c:pt idx="8405">
                  <c:v>-0.86652321971925139</c:v>
                </c:pt>
                <c:pt idx="8406">
                  <c:v>-0.50770640985489635</c:v>
                </c:pt>
                <c:pt idx="8407">
                  <c:v>1.0501063918895019</c:v>
                </c:pt>
                <c:pt idx="8408">
                  <c:v>-5.5769849951953075E-2</c:v>
                </c:pt>
                <c:pt idx="8409">
                  <c:v>-0.4503963356005346</c:v>
                </c:pt>
                <c:pt idx="8410">
                  <c:v>-0.84073992410375176</c:v>
                </c:pt>
                <c:pt idx="8411">
                  <c:v>-1.2694087052105658</c:v>
                </c:pt>
                <c:pt idx="8412">
                  <c:v>1.2518544414539075</c:v>
                </c:pt>
                <c:pt idx="8413">
                  <c:v>-0.75557707730717616</c:v>
                </c:pt>
                <c:pt idx="8414">
                  <c:v>5.9504012364515704E-2</c:v>
                </c:pt>
                <c:pt idx="8415">
                  <c:v>-0.4166603972466702</c:v>
                </c:pt>
                <c:pt idx="8416">
                  <c:v>1.5732703979400551E-2</c:v>
                </c:pt>
                <c:pt idx="8417">
                  <c:v>-0.45602504423485418</c:v>
                </c:pt>
                <c:pt idx="8418">
                  <c:v>0.3122933708054661</c:v>
                </c:pt>
                <c:pt idx="8419">
                  <c:v>0.34031465869997923</c:v>
                </c:pt>
                <c:pt idx="8420">
                  <c:v>-0.39120099548694048</c:v>
                </c:pt>
                <c:pt idx="8421">
                  <c:v>0.46315026054757397</c:v>
                </c:pt>
                <c:pt idx="8422">
                  <c:v>1.2844702534021526</c:v>
                </c:pt>
                <c:pt idx="8423">
                  <c:v>-1.2957027610322276</c:v>
                </c:pt>
                <c:pt idx="8424">
                  <c:v>-1.2150653444694886</c:v>
                </c:pt>
                <c:pt idx="8425">
                  <c:v>-0.43395576543206926</c:v>
                </c:pt>
                <c:pt idx="8426">
                  <c:v>-0.14724540023760671</c:v>
                </c:pt>
                <c:pt idx="8427">
                  <c:v>8.5038123065889773E-2</c:v>
                </c:pt>
                <c:pt idx="8428">
                  <c:v>-1.2702047237443124</c:v>
                </c:pt>
                <c:pt idx="8429">
                  <c:v>0.20446626990095884</c:v>
                </c:pt>
                <c:pt idx="8430">
                  <c:v>-0.41059457221174855</c:v>
                </c:pt>
                <c:pt idx="8431">
                  <c:v>-0.96484151617703373</c:v>
                </c:pt>
                <c:pt idx="8432">
                  <c:v>-0.61817250451262917</c:v>
                </c:pt>
                <c:pt idx="8433">
                  <c:v>0.16128590770459478</c:v>
                </c:pt>
                <c:pt idx="8434">
                  <c:v>-1.14988761391618</c:v>
                </c:pt>
                <c:pt idx="8435">
                  <c:v>1.7390408085077147</c:v>
                </c:pt>
                <c:pt idx="8436">
                  <c:v>-1.3268595427045264</c:v>
                </c:pt>
                <c:pt idx="8437">
                  <c:v>1.2623236605026869</c:v>
                </c:pt>
                <c:pt idx="8438">
                  <c:v>2.0640194367316891</c:v>
                </c:pt>
                <c:pt idx="8439">
                  <c:v>1.3770407997291512</c:v>
                </c:pt>
                <c:pt idx="8440">
                  <c:v>-0.61573028464690749</c:v>
                </c:pt>
                <c:pt idx="8441">
                  <c:v>1.0823918948254554</c:v>
                </c:pt>
                <c:pt idx="8442">
                  <c:v>0.92635149127320837</c:v>
                </c:pt>
                <c:pt idx="8443">
                  <c:v>-0.26482656224598022</c:v>
                </c:pt>
                <c:pt idx="8444">
                  <c:v>7.9295426970591859E-3</c:v>
                </c:pt>
                <c:pt idx="8445">
                  <c:v>0.19138728250734094</c:v>
                </c:pt>
                <c:pt idx="8446">
                  <c:v>-0.84443249711007362</c:v>
                </c:pt>
                <c:pt idx="8447">
                  <c:v>-0.46975252095734604</c:v>
                </c:pt>
                <c:pt idx="8448">
                  <c:v>0.85458588840105998</c:v>
                </c:pt>
                <c:pt idx="8449">
                  <c:v>-9.3128973871956719E-2</c:v>
                </c:pt>
                <c:pt idx="8450">
                  <c:v>-0.15593027762347397</c:v>
                </c:pt>
                <c:pt idx="8451">
                  <c:v>-0.80055250217181151</c:v>
                </c:pt>
                <c:pt idx="8452">
                  <c:v>0.21171196377954668</c:v>
                </c:pt>
                <c:pt idx="8453">
                  <c:v>0.96193237765628237</c:v>
                </c:pt>
                <c:pt idx="8454">
                  <c:v>1.244355857658106</c:v>
                </c:pt>
                <c:pt idx="8455">
                  <c:v>-1.130645576384824</c:v>
                </c:pt>
                <c:pt idx="8456">
                  <c:v>0.30135273545993513</c:v>
                </c:pt>
                <c:pt idx="8457">
                  <c:v>-0.50972870533113246</c:v>
                </c:pt>
                <c:pt idx="8458">
                  <c:v>0.96221110327709392</c:v>
                </c:pt>
                <c:pt idx="8459">
                  <c:v>-0.18167776929955759</c:v>
                </c:pt>
                <c:pt idx="8460">
                  <c:v>-0.45465065346298611</c:v>
                </c:pt>
                <c:pt idx="8461">
                  <c:v>-1.1611569260908503</c:v>
                </c:pt>
                <c:pt idx="8462">
                  <c:v>-0.31489713809627223</c:v>
                </c:pt>
                <c:pt idx="8463">
                  <c:v>-0.16583920456977408</c:v>
                </c:pt>
                <c:pt idx="8464">
                  <c:v>-0.16965042499488839</c:v>
                </c:pt>
                <c:pt idx="8465">
                  <c:v>0.42106407153533426</c:v>
                </c:pt>
                <c:pt idx="8466">
                  <c:v>0.85079059440531501</c:v>
                </c:pt>
                <c:pt idx="8467">
                  <c:v>-1.0758598618101873</c:v>
                </c:pt>
                <c:pt idx="8468">
                  <c:v>0.82813451035390595</c:v>
                </c:pt>
                <c:pt idx="8469">
                  <c:v>-0.82184732362660007</c:v>
                </c:pt>
                <c:pt idx="8470">
                  <c:v>-0.43255185283114123</c:v>
                </c:pt>
                <c:pt idx="8471">
                  <c:v>0.4463273501735871</c:v>
                </c:pt>
                <c:pt idx="8472">
                  <c:v>-0.3324485961027428</c:v>
                </c:pt>
                <c:pt idx="8473">
                  <c:v>1.3409667035565678</c:v>
                </c:pt>
                <c:pt idx="8474">
                  <c:v>2.1381987666760804</c:v>
                </c:pt>
                <c:pt idx="8475">
                  <c:v>0.28810049876825222</c:v>
                </c:pt>
                <c:pt idx="8476">
                  <c:v>-0.42829847013380412</c:v>
                </c:pt>
                <c:pt idx="8477">
                  <c:v>0.26217635495546027</c:v>
                </c:pt>
                <c:pt idx="8478">
                  <c:v>-1.3343461590929031</c:v>
                </c:pt>
                <c:pt idx="8479">
                  <c:v>-0.94210957933685424</c:v>
                </c:pt>
                <c:pt idx="8480">
                  <c:v>0.41078451273693883</c:v>
                </c:pt>
                <c:pt idx="8481">
                  <c:v>-4.088867077710498E-2</c:v>
                </c:pt>
                <c:pt idx="8482">
                  <c:v>7.9929823730713778E-2</c:v>
                </c:pt>
                <c:pt idx="8483">
                  <c:v>0.76495705981034601</c:v>
                </c:pt>
                <c:pt idx="8484">
                  <c:v>-0.61573140889403244</c:v>
                </c:pt>
                <c:pt idx="8485">
                  <c:v>0.37082152355313264</c:v>
                </c:pt>
                <c:pt idx="8486">
                  <c:v>0.71401706022767353</c:v>
                </c:pt>
                <c:pt idx="8487">
                  <c:v>0.33436795197660807</c:v>
                </c:pt>
                <c:pt idx="8488">
                  <c:v>0.3126755011579565</c:v>
                </c:pt>
                <c:pt idx="8489">
                  <c:v>-1.2822024007943054</c:v>
                </c:pt>
                <c:pt idx="8490">
                  <c:v>-0.21688120166460417</c:v>
                </c:pt>
                <c:pt idx="8491">
                  <c:v>0.10016871598100796</c:v>
                </c:pt>
                <c:pt idx="8492">
                  <c:v>2.5375968302802425</c:v>
                </c:pt>
                <c:pt idx="8493">
                  <c:v>-0.92077806467226109</c:v>
                </c:pt>
                <c:pt idx="8494">
                  <c:v>-1.2095333391758027</c:v>
                </c:pt>
                <c:pt idx="8495">
                  <c:v>-0.201593911385507</c:v>
                </c:pt>
                <c:pt idx="8496">
                  <c:v>2.1888900152153636E-2</c:v>
                </c:pt>
                <c:pt idx="8497">
                  <c:v>0.34481973042421715</c:v>
                </c:pt>
                <c:pt idx="8498">
                  <c:v>-0.33416351231278324</c:v>
                </c:pt>
                <c:pt idx="8499">
                  <c:v>-5.6316411531834129E-2</c:v>
                </c:pt>
                <c:pt idx="8500">
                  <c:v>-0.50505182611021882</c:v>
                </c:pt>
                <c:pt idx="8501">
                  <c:v>-1.3674621244500935</c:v>
                </c:pt>
                <c:pt idx="8502">
                  <c:v>0.26671015169510515</c:v>
                </c:pt>
                <c:pt idx="8503">
                  <c:v>0.11965535649769179</c:v>
                </c:pt>
                <c:pt idx="8504">
                  <c:v>-1.0302040483300776</c:v>
                </c:pt>
                <c:pt idx="8505">
                  <c:v>0.59156373504849968</c:v>
                </c:pt>
                <c:pt idx="8506">
                  <c:v>-0.17434506308776673</c:v>
                </c:pt>
                <c:pt idx="8507">
                  <c:v>2.1492011713546866</c:v>
                </c:pt>
                <c:pt idx="8508">
                  <c:v>-1.0890474137618322</c:v>
                </c:pt>
                <c:pt idx="8509">
                  <c:v>0.53766938537103282</c:v>
                </c:pt>
                <c:pt idx="8510">
                  <c:v>1.7027055926505603</c:v>
                </c:pt>
                <c:pt idx="8511">
                  <c:v>2.3051319219338864</c:v>
                </c:pt>
                <c:pt idx="8512">
                  <c:v>-0.58992771915765241</c:v>
                </c:pt>
                <c:pt idx="8513">
                  <c:v>-0.17173855356131196</c:v>
                </c:pt>
                <c:pt idx="8514">
                  <c:v>-1.3422189544177929</c:v>
                </c:pt>
                <c:pt idx="8515">
                  <c:v>-1.0911924708341338</c:v>
                </c:pt>
                <c:pt idx="8516">
                  <c:v>-1.3674621244500935</c:v>
                </c:pt>
                <c:pt idx="8517">
                  <c:v>-1.3674621244500935</c:v>
                </c:pt>
                <c:pt idx="8518">
                  <c:v>0.37530323299469842</c:v>
                </c:pt>
                <c:pt idx="8519">
                  <c:v>-0.94484591684940833</c:v>
                </c:pt>
                <c:pt idx="8520">
                  <c:v>-1.1221100060898908</c:v>
                </c:pt>
                <c:pt idx="8521">
                  <c:v>1.6170728946595516</c:v>
                </c:pt>
                <c:pt idx="8522">
                  <c:v>-1.3673616496012171</c:v>
                </c:pt>
                <c:pt idx="8523">
                  <c:v>-1.0758598618101873</c:v>
                </c:pt>
                <c:pt idx="8524">
                  <c:v>-1.046360172442655</c:v>
                </c:pt>
                <c:pt idx="8525">
                  <c:v>-0.70369881089016184</c:v>
                </c:pt>
                <c:pt idx="8526">
                  <c:v>-1.0744018688796722</c:v>
                </c:pt>
                <c:pt idx="8527">
                  <c:v>0.41539751788942925</c:v>
                </c:pt>
                <c:pt idx="8528">
                  <c:v>1.3433717836124441</c:v>
                </c:pt>
                <c:pt idx="8529">
                  <c:v>-3.2435736844842029E-2</c:v>
                </c:pt>
                <c:pt idx="8530">
                  <c:v>0.28290081608470491</c:v>
                </c:pt>
                <c:pt idx="8531">
                  <c:v>0.10728891292706291</c:v>
                </c:pt>
                <c:pt idx="8532">
                  <c:v>-1.3674621244500935</c:v>
                </c:pt>
                <c:pt idx="8533">
                  <c:v>-0.80939100650755635</c:v>
                </c:pt>
                <c:pt idx="8534">
                  <c:v>-0.95151348745983877</c:v>
                </c:pt>
                <c:pt idx="8535">
                  <c:v>-0.31359962825110527</c:v>
                </c:pt>
                <c:pt idx="8536">
                  <c:v>0.34434586020242586</c:v>
                </c:pt>
                <c:pt idx="8537">
                  <c:v>-0.8526506073763841</c:v>
                </c:pt>
                <c:pt idx="8538">
                  <c:v>0.31519673305302037</c:v>
                </c:pt>
                <c:pt idx="8539">
                  <c:v>-1.1360087260070371</c:v>
                </c:pt>
                <c:pt idx="8540">
                  <c:v>-0.75371706819695927</c:v>
                </c:pt>
                <c:pt idx="8541">
                  <c:v>-0.41760364122854721</c:v>
                </c:pt>
                <c:pt idx="8542">
                  <c:v>-0.55711466181446845</c:v>
                </c:pt>
                <c:pt idx="8543">
                  <c:v>-0.464243672545883</c:v>
                </c:pt>
                <c:pt idx="8544">
                  <c:v>-0.50777008596525408</c:v>
                </c:pt>
                <c:pt idx="8545">
                  <c:v>-1.0642775378097198</c:v>
                </c:pt>
                <c:pt idx="8546">
                  <c:v>0.26608909962107824</c:v>
                </c:pt>
                <c:pt idx="8547">
                  <c:v>0.83537321277730203</c:v>
                </c:pt>
                <c:pt idx="8548">
                  <c:v>-0.99703966006004463</c:v>
                </c:pt>
                <c:pt idx="8549">
                  <c:v>-0.23333633190800318</c:v>
                </c:pt>
                <c:pt idx="8550">
                  <c:v>0.24473363928636799</c:v>
                </c:pt>
                <c:pt idx="8551">
                  <c:v>-1.2949298798244491</c:v>
                </c:pt>
                <c:pt idx="8552">
                  <c:v>0.65314071573375543</c:v>
                </c:pt>
                <c:pt idx="8553">
                  <c:v>1.315196123165633E-2</c:v>
                </c:pt>
                <c:pt idx="8554">
                  <c:v>-0.87210928784323216</c:v>
                </c:pt>
                <c:pt idx="8555">
                  <c:v>-1.0097693184715955</c:v>
                </c:pt>
                <c:pt idx="8556">
                  <c:v>1.6950897213754186</c:v>
                </c:pt>
                <c:pt idx="8557">
                  <c:v>2.0230265965385716</c:v>
                </c:pt>
                <c:pt idx="8558">
                  <c:v>2.0269160949342115</c:v>
                </c:pt>
                <c:pt idx="8559">
                  <c:v>0.29284657935614372</c:v>
                </c:pt>
                <c:pt idx="8560">
                  <c:v>-0.2299591506527402</c:v>
                </c:pt>
                <c:pt idx="8561">
                  <c:v>0.25391374793926014</c:v>
                </c:pt>
                <c:pt idx="8562">
                  <c:v>-1.3673101889018009</c:v>
                </c:pt>
                <c:pt idx="8563">
                  <c:v>-5.5581071674655279E-2</c:v>
                </c:pt>
                <c:pt idx="8564">
                  <c:v>-0.84520842520105488</c:v>
                </c:pt>
                <c:pt idx="8565">
                  <c:v>-6.4345799915630733E-2</c:v>
                </c:pt>
                <c:pt idx="8566">
                  <c:v>-0.99954229527099625</c:v>
                </c:pt>
                <c:pt idx="8567">
                  <c:v>0.8701889133924664</c:v>
                </c:pt>
                <c:pt idx="8568">
                  <c:v>-0.99675565079808992</c:v>
                </c:pt>
                <c:pt idx="8569">
                  <c:v>-0.62320054860588636</c:v>
                </c:pt>
                <c:pt idx="8570">
                  <c:v>-0.18030197505439455</c:v>
                </c:pt>
                <c:pt idx="8571">
                  <c:v>-0.42230642181668149</c:v>
                </c:pt>
                <c:pt idx="8572">
                  <c:v>0.38519364279882395</c:v>
                </c:pt>
                <c:pt idx="8573">
                  <c:v>-4.1640885648344721E-2</c:v>
                </c:pt>
                <c:pt idx="8574">
                  <c:v>-1.1779340409819867</c:v>
                </c:pt>
                <c:pt idx="8575">
                  <c:v>0.31719672851676112</c:v>
                </c:pt>
                <c:pt idx="8576">
                  <c:v>0.5573414969761894</c:v>
                </c:pt>
                <c:pt idx="8577">
                  <c:v>1.7023040988083324</c:v>
                </c:pt>
                <c:pt idx="8578">
                  <c:v>-8.8666946067921248E-2</c:v>
                </c:pt>
                <c:pt idx="8579">
                  <c:v>-1.1384256317267347</c:v>
                </c:pt>
                <c:pt idx="8580">
                  <c:v>4.3534576306249718E-2</c:v>
                </c:pt>
                <c:pt idx="8581">
                  <c:v>0.24789210069733816</c:v>
                </c:pt>
                <c:pt idx="8582">
                  <c:v>0.11104559016426514</c:v>
                </c:pt>
                <c:pt idx="8583">
                  <c:v>1.0507951726707874</c:v>
                </c:pt>
                <c:pt idx="8584">
                  <c:v>1.5826510913087701</c:v>
                </c:pt>
                <c:pt idx="8585">
                  <c:v>0.60304771447131988</c:v>
                </c:pt>
                <c:pt idx="8586">
                  <c:v>-0.8935828438931902</c:v>
                </c:pt>
                <c:pt idx="8587">
                  <c:v>-1.1814415228534703</c:v>
                </c:pt>
                <c:pt idx="8588">
                  <c:v>0.20092905191142546</c:v>
                </c:pt>
                <c:pt idx="8589">
                  <c:v>-0.80742198749284055</c:v>
                </c:pt>
                <c:pt idx="8590">
                  <c:v>0.32152102222981888</c:v>
                </c:pt>
                <c:pt idx="8591">
                  <c:v>-0.49822532501010824</c:v>
                </c:pt>
                <c:pt idx="8592">
                  <c:v>-0.79827931920317341</c:v>
                </c:pt>
                <c:pt idx="8593">
                  <c:v>-1.2749544968392552</c:v>
                </c:pt>
                <c:pt idx="8594">
                  <c:v>0.13364550974557979</c:v>
                </c:pt>
                <c:pt idx="8595">
                  <c:v>-0.2481146196171484</c:v>
                </c:pt>
                <c:pt idx="8596">
                  <c:v>-0.12539405508457432</c:v>
                </c:pt>
                <c:pt idx="8597">
                  <c:v>-0.56955536494571224</c:v>
                </c:pt>
                <c:pt idx="8598">
                  <c:v>1.1373003809242457</c:v>
                </c:pt>
                <c:pt idx="8599">
                  <c:v>-0.3036767161624816</c:v>
                </c:pt>
                <c:pt idx="8600">
                  <c:v>-1.1785060033231853</c:v>
                </c:pt>
                <c:pt idx="8601">
                  <c:v>1.807701227431294</c:v>
                </c:pt>
                <c:pt idx="8602">
                  <c:v>0.77386196199941082</c:v>
                </c:pt>
                <c:pt idx="8603">
                  <c:v>2.2706274279749952</c:v>
                </c:pt>
                <c:pt idx="8604">
                  <c:v>-0.96573123570900465</c:v>
                </c:pt>
                <c:pt idx="8605">
                  <c:v>-0.41767341325688717</c:v>
                </c:pt>
                <c:pt idx="8606">
                  <c:v>0.33845927129695275</c:v>
                </c:pt>
                <c:pt idx="8607">
                  <c:v>-0.10878591205755793</c:v>
                </c:pt>
                <c:pt idx="8608">
                  <c:v>-1.1734281583245869</c:v>
                </c:pt>
                <c:pt idx="8609">
                  <c:v>3.5680946362731773E-2</c:v>
                </c:pt>
                <c:pt idx="8610">
                  <c:v>-0.80394303852832893</c:v>
                </c:pt>
                <c:pt idx="8611">
                  <c:v>-0.11756165826017805</c:v>
                </c:pt>
                <c:pt idx="8612">
                  <c:v>0.58706894041861468</c:v>
                </c:pt>
                <c:pt idx="8613">
                  <c:v>0.28657928393991361</c:v>
                </c:pt>
                <c:pt idx="8614">
                  <c:v>-0.84497585197999825</c:v>
                </c:pt>
                <c:pt idx="8615">
                  <c:v>-5.1017048755712696E-2</c:v>
                </c:pt>
                <c:pt idx="8616">
                  <c:v>-0.19308623643226247</c:v>
                </c:pt>
                <c:pt idx="8617">
                  <c:v>-0.93901159488343344</c:v>
                </c:pt>
                <c:pt idx="8618">
                  <c:v>-1.2653136281207082</c:v>
                </c:pt>
                <c:pt idx="8619">
                  <c:v>0.28199171473199008</c:v>
                </c:pt>
                <c:pt idx="8620">
                  <c:v>-0.72787269839682378</c:v>
                </c:pt>
                <c:pt idx="8621">
                  <c:v>0.45984475382162415</c:v>
                </c:pt>
                <c:pt idx="8622">
                  <c:v>1.3257069522687899</c:v>
                </c:pt>
                <c:pt idx="8623">
                  <c:v>1.1212708488571157</c:v>
                </c:pt>
                <c:pt idx="8624">
                  <c:v>1.2821721854272403</c:v>
                </c:pt>
                <c:pt idx="8625">
                  <c:v>-0.94272151788870928</c:v>
                </c:pt>
                <c:pt idx="8626">
                  <c:v>1.8559915144129695</c:v>
                </c:pt>
                <c:pt idx="8627">
                  <c:v>9.3500858260147035E-2</c:v>
                </c:pt>
                <c:pt idx="8628">
                  <c:v>1.1865714570926815</c:v>
                </c:pt>
                <c:pt idx="8629">
                  <c:v>1.0101969831956106</c:v>
                </c:pt>
                <c:pt idx="8630">
                  <c:v>0.11613549656589858</c:v>
                </c:pt>
                <c:pt idx="8631">
                  <c:v>-1.1647338255965678</c:v>
                </c:pt>
                <c:pt idx="8632">
                  <c:v>0.89132520692740136</c:v>
                </c:pt>
                <c:pt idx="8633">
                  <c:v>-0.31906993031147474</c:v>
                </c:pt>
                <c:pt idx="8634">
                  <c:v>-0.80567454970714436</c:v>
                </c:pt>
                <c:pt idx="8635">
                  <c:v>-5.0784931316982543E-2</c:v>
                </c:pt>
                <c:pt idx="8636">
                  <c:v>0.83049338391683225</c:v>
                </c:pt>
                <c:pt idx="8637">
                  <c:v>-1.0233410923619235</c:v>
                </c:pt>
                <c:pt idx="8638">
                  <c:v>-0.79420209272367448</c:v>
                </c:pt>
                <c:pt idx="8639">
                  <c:v>-1.0685259186702087</c:v>
                </c:pt>
                <c:pt idx="8640">
                  <c:v>-0.71493826681805039</c:v>
                </c:pt>
                <c:pt idx="8641">
                  <c:v>0.14465441946253432</c:v>
                </c:pt>
                <c:pt idx="8642">
                  <c:v>1.0686530416144591</c:v>
                </c:pt>
                <c:pt idx="8643">
                  <c:v>-0.36739202530802045</c:v>
                </c:pt>
                <c:pt idx="8644">
                  <c:v>-1.3093510091281708</c:v>
                </c:pt>
                <c:pt idx="8645">
                  <c:v>0.38276681515507172</c:v>
                </c:pt>
                <c:pt idx="8646">
                  <c:v>-1.1913320545510067</c:v>
                </c:pt>
                <c:pt idx="8647">
                  <c:v>-0.20940072465839771</c:v>
                </c:pt>
                <c:pt idx="8648">
                  <c:v>-4.4071619139672759E-2</c:v>
                </c:pt>
                <c:pt idx="8649">
                  <c:v>0.81445093294142323</c:v>
                </c:pt>
                <c:pt idx="8650">
                  <c:v>-0.65248818468814529</c:v>
                </c:pt>
                <c:pt idx="8651">
                  <c:v>-1.2676420346674531</c:v>
                </c:pt>
                <c:pt idx="8652">
                  <c:v>-1.1158014782026511</c:v>
                </c:pt>
                <c:pt idx="8653">
                  <c:v>0.59973932894381521</c:v>
                </c:pt>
                <c:pt idx="8654">
                  <c:v>0.36088416453613853</c:v>
                </c:pt>
                <c:pt idx="8655">
                  <c:v>-1.3281369549104927</c:v>
                </c:pt>
                <c:pt idx="8656">
                  <c:v>-0.55285715731429874</c:v>
                </c:pt>
                <c:pt idx="8657">
                  <c:v>-1.0418926250845804</c:v>
                </c:pt>
                <c:pt idx="8658">
                  <c:v>1.6414678458993734</c:v>
                </c:pt>
                <c:pt idx="8659">
                  <c:v>0.24450248164158506</c:v>
                </c:pt>
                <c:pt idx="8660">
                  <c:v>0.42035362182844865</c:v>
                </c:pt>
                <c:pt idx="8661">
                  <c:v>-0.30787664928902181</c:v>
                </c:pt>
                <c:pt idx="8662">
                  <c:v>-1.2710851779601287</c:v>
                </c:pt>
                <c:pt idx="8663">
                  <c:v>-0.30421365665088834</c:v>
                </c:pt>
                <c:pt idx="8664">
                  <c:v>1.7003211483262115</c:v>
                </c:pt>
                <c:pt idx="8665">
                  <c:v>0.37094583774743567</c:v>
                </c:pt>
                <c:pt idx="8666">
                  <c:v>-0.90617660061986582</c:v>
                </c:pt>
                <c:pt idx="8667">
                  <c:v>0.39473789795443998</c:v>
                </c:pt>
                <c:pt idx="8668">
                  <c:v>2.166115355042872</c:v>
                </c:pt>
                <c:pt idx="8669">
                  <c:v>-0.1091080566828688</c:v>
                </c:pt>
                <c:pt idx="8670">
                  <c:v>-0.18292592570740338</c:v>
                </c:pt>
                <c:pt idx="8671">
                  <c:v>-0.75750688107562048</c:v>
                </c:pt>
                <c:pt idx="8672">
                  <c:v>-1.0066236674065039</c:v>
                </c:pt>
                <c:pt idx="8673">
                  <c:v>6.9546040943153382E-3</c:v>
                </c:pt>
                <c:pt idx="8674">
                  <c:v>-0.85641490958354238</c:v>
                </c:pt>
                <c:pt idx="8675">
                  <c:v>-0.86853047954803753</c:v>
                </c:pt>
                <c:pt idx="8676">
                  <c:v>-1.330181591201034</c:v>
                </c:pt>
                <c:pt idx="8677">
                  <c:v>-0.24989470884194298</c:v>
                </c:pt>
                <c:pt idx="8678">
                  <c:v>0.66787107175179405</c:v>
                </c:pt>
                <c:pt idx="8679">
                  <c:v>0.30756980325643946</c:v>
                </c:pt>
                <c:pt idx="8680">
                  <c:v>0.82803133943556928</c:v>
                </c:pt>
                <c:pt idx="8681">
                  <c:v>0.22955497264653399</c:v>
                </c:pt>
                <c:pt idx="8682">
                  <c:v>-0.76868068640705933</c:v>
                </c:pt>
                <c:pt idx="8683">
                  <c:v>0.54596276165360658</c:v>
                </c:pt>
                <c:pt idx="8684">
                  <c:v>1.3233925340802672</c:v>
                </c:pt>
                <c:pt idx="8685">
                  <c:v>1.2470834184023578</c:v>
                </c:pt>
                <c:pt idx="8686">
                  <c:v>-3.4408235078684186E-2</c:v>
                </c:pt>
                <c:pt idx="8687">
                  <c:v>-1.3674621244500935</c:v>
                </c:pt>
                <c:pt idx="8688">
                  <c:v>0.34411123657421466</c:v>
                </c:pt>
                <c:pt idx="8689">
                  <c:v>-1.196062281516683</c:v>
                </c:pt>
                <c:pt idx="8690">
                  <c:v>-1.1658895779493317</c:v>
                </c:pt>
                <c:pt idx="8691">
                  <c:v>1.3798711254216229</c:v>
                </c:pt>
                <c:pt idx="8692">
                  <c:v>-1.2798688722088143</c:v>
                </c:pt>
                <c:pt idx="8693">
                  <c:v>1.1455609270804301</c:v>
                </c:pt>
                <c:pt idx="8694">
                  <c:v>0.54803520319651666</c:v>
                </c:pt>
                <c:pt idx="8695">
                  <c:v>-0.29822125111799075</c:v>
                </c:pt>
                <c:pt idx="8696">
                  <c:v>-0.68871716756661561</c:v>
                </c:pt>
                <c:pt idx="8697">
                  <c:v>1.1375424771543459</c:v>
                </c:pt>
                <c:pt idx="8698">
                  <c:v>0.32744174655401576</c:v>
                </c:pt>
                <c:pt idx="8699">
                  <c:v>0.52852890325944857</c:v>
                </c:pt>
                <c:pt idx="8700">
                  <c:v>-0.96495768866177878</c:v>
                </c:pt>
                <c:pt idx="8701">
                  <c:v>1.1346151061586702</c:v>
                </c:pt>
                <c:pt idx="8702">
                  <c:v>-1.3673215668680472</c:v>
                </c:pt>
                <c:pt idx="8703">
                  <c:v>-0.27134796633476604</c:v>
                </c:pt>
                <c:pt idx="8704">
                  <c:v>-0.27212278610188356</c:v>
                </c:pt>
                <c:pt idx="8705">
                  <c:v>1.1537507905388822</c:v>
                </c:pt>
                <c:pt idx="8706">
                  <c:v>0.64091575377027798</c:v>
                </c:pt>
                <c:pt idx="8707">
                  <c:v>9.5664006979352664E-2</c:v>
                </c:pt>
                <c:pt idx="8708">
                  <c:v>-1.1835855812720677</c:v>
                </c:pt>
                <c:pt idx="8709">
                  <c:v>-0.6634840771936702</c:v>
                </c:pt>
                <c:pt idx="8710">
                  <c:v>-1.0736503165159437</c:v>
                </c:pt>
                <c:pt idx="8711">
                  <c:v>-1.3674621244500935</c:v>
                </c:pt>
                <c:pt idx="8712">
                  <c:v>-1.3672628301176173</c:v>
                </c:pt>
                <c:pt idx="8713">
                  <c:v>-1.2659780535515339</c:v>
                </c:pt>
                <c:pt idx="8714">
                  <c:v>-1.1449239761618755</c:v>
                </c:pt>
                <c:pt idx="8715">
                  <c:v>-1.2530277891335739</c:v>
                </c:pt>
                <c:pt idx="8716">
                  <c:v>0.99398390644656787</c:v>
                </c:pt>
                <c:pt idx="8717">
                  <c:v>-0.45806904103868989</c:v>
                </c:pt>
                <c:pt idx="8718">
                  <c:v>1.0133174902284359</c:v>
                </c:pt>
                <c:pt idx="8719">
                  <c:v>0.34820564591118308</c:v>
                </c:pt>
                <c:pt idx="8720">
                  <c:v>-0.93734374409238785</c:v>
                </c:pt>
                <c:pt idx="8721">
                  <c:v>1.5375915342847584</c:v>
                </c:pt>
                <c:pt idx="8722">
                  <c:v>1.7240271593227889</c:v>
                </c:pt>
                <c:pt idx="8723">
                  <c:v>-0.94005296879361278</c:v>
                </c:pt>
                <c:pt idx="8724">
                  <c:v>0.81850413903039043</c:v>
                </c:pt>
                <c:pt idx="8725">
                  <c:v>-1.3674431067097883</c:v>
                </c:pt>
                <c:pt idx="8726">
                  <c:v>1.6613610476522502</c:v>
                </c:pt>
                <c:pt idx="8727">
                  <c:v>2.2508990611525945</c:v>
                </c:pt>
                <c:pt idx="8728">
                  <c:v>-0.89543386348765119</c:v>
                </c:pt>
                <c:pt idx="8729">
                  <c:v>1.5212465777934034</c:v>
                </c:pt>
                <c:pt idx="8730">
                  <c:v>-1.2248813947223507</c:v>
                </c:pt>
                <c:pt idx="8731">
                  <c:v>-0.27983896593254465</c:v>
                </c:pt>
                <c:pt idx="8732">
                  <c:v>-1.1426313176855836</c:v>
                </c:pt>
                <c:pt idx="8733">
                  <c:v>0.10710093950895867</c:v>
                </c:pt>
                <c:pt idx="8734">
                  <c:v>2.6603961532192884</c:v>
                </c:pt>
                <c:pt idx="8735">
                  <c:v>-1.2711058394112189</c:v>
                </c:pt>
                <c:pt idx="8736">
                  <c:v>-1.0329481158769989</c:v>
                </c:pt>
                <c:pt idx="8737">
                  <c:v>-0.94535499250050814</c:v>
                </c:pt>
                <c:pt idx="8738">
                  <c:v>-0.23803773317800844</c:v>
                </c:pt>
                <c:pt idx="8739">
                  <c:v>0.99365892220659546</c:v>
                </c:pt>
                <c:pt idx="8740">
                  <c:v>1.9468536651394179</c:v>
                </c:pt>
                <c:pt idx="8741">
                  <c:v>0.7502830860303451</c:v>
                </c:pt>
                <c:pt idx="8742">
                  <c:v>-0.55503981787537848</c:v>
                </c:pt>
                <c:pt idx="8743">
                  <c:v>0.55378515344819834</c:v>
                </c:pt>
                <c:pt idx="8744">
                  <c:v>-0.99906312133337871</c:v>
                </c:pt>
                <c:pt idx="8745">
                  <c:v>1.2763320333999464</c:v>
                </c:pt>
                <c:pt idx="8746">
                  <c:v>-1.3101560253802285</c:v>
                </c:pt>
                <c:pt idx="8747">
                  <c:v>-1.3348228744070241</c:v>
                </c:pt>
                <c:pt idx="8748">
                  <c:v>-5.6991245635761724E-2</c:v>
                </c:pt>
                <c:pt idx="8749">
                  <c:v>1.6280489333018315</c:v>
                </c:pt>
                <c:pt idx="8750">
                  <c:v>-1.2799615013070562</c:v>
                </c:pt>
                <c:pt idx="8751">
                  <c:v>-0.25735722569772945</c:v>
                </c:pt>
                <c:pt idx="8752">
                  <c:v>-1.0083919410697757</c:v>
                </c:pt>
                <c:pt idx="8753">
                  <c:v>-0.23705983972383504</c:v>
                </c:pt>
                <c:pt idx="8754">
                  <c:v>0.24388748749976052</c:v>
                </c:pt>
                <c:pt idx="8755">
                  <c:v>-0.63518687885411984</c:v>
                </c:pt>
                <c:pt idx="8756">
                  <c:v>-0.61602590774217958</c:v>
                </c:pt>
                <c:pt idx="8757">
                  <c:v>0.1882968427427619</c:v>
                </c:pt>
                <c:pt idx="8758">
                  <c:v>1.5821400218773753</c:v>
                </c:pt>
                <c:pt idx="8759">
                  <c:v>-1.3674621244500935</c:v>
                </c:pt>
                <c:pt idx="8760">
                  <c:v>-0.868992533162392</c:v>
                </c:pt>
                <c:pt idx="8761">
                  <c:v>1.120318596491473</c:v>
                </c:pt>
                <c:pt idx="8762">
                  <c:v>0.42621845580947587</c:v>
                </c:pt>
                <c:pt idx="8763">
                  <c:v>0.43522652404597612</c:v>
                </c:pt>
                <c:pt idx="8764">
                  <c:v>-1.3431018326379591</c:v>
                </c:pt>
                <c:pt idx="8765">
                  <c:v>0.3669387181498141</c:v>
                </c:pt>
                <c:pt idx="8766">
                  <c:v>2.0147658784148486</c:v>
                </c:pt>
                <c:pt idx="8767">
                  <c:v>0.41826837079498874</c:v>
                </c:pt>
                <c:pt idx="8768">
                  <c:v>1.6731569578287098</c:v>
                </c:pt>
                <c:pt idx="8769">
                  <c:v>-0.70945693886132533</c:v>
                </c:pt>
                <c:pt idx="8770">
                  <c:v>-1.1663958795659486</c:v>
                </c:pt>
                <c:pt idx="8771">
                  <c:v>-0.24210062722380274</c:v>
                </c:pt>
                <c:pt idx="8772">
                  <c:v>0.13533504232818666</c:v>
                </c:pt>
                <c:pt idx="8773">
                  <c:v>-0.90761369830113603</c:v>
                </c:pt>
                <c:pt idx="8774">
                  <c:v>0.52563312923448624</c:v>
                </c:pt>
                <c:pt idx="8775">
                  <c:v>1.7923264700600527</c:v>
                </c:pt>
                <c:pt idx="8776">
                  <c:v>0.62577838470971026</c:v>
                </c:pt>
                <c:pt idx="8777">
                  <c:v>-0.14086056972844971</c:v>
                </c:pt>
                <c:pt idx="8778">
                  <c:v>-1.3673372878000298</c:v>
                </c:pt>
                <c:pt idx="8779">
                  <c:v>0.11978441827493672</c:v>
                </c:pt>
                <c:pt idx="8780">
                  <c:v>-0.92127946906832392</c:v>
                </c:pt>
                <c:pt idx="8781">
                  <c:v>-0.7820655933828049</c:v>
                </c:pt>
                <c:pt idx="8782">
                  <c:v>-0.93989078713827268</c:v>
                </c:pt>
                <c:pt idx="8783">
                  <c:v>0.87016698871474152</c:v>
                </c:pt>
                <c:pt idx="8784">
                  <c:v>0.96018881896555064</c:v>
                </c:pt>
                <c:pt idx="8785">
                  <c:v>-0.9726430778340458</c:v>
                </c:pt>
                <c:pt idx="8786">
                  <c:v>-0.58705832665075941</c:v>
                </c:pt>
                <c:pt idx="8787">
                  <c:v>0.72026365864305208</c:v>
                </c:pt>
                <c:pt idx="8788">
                  <c:v>2.0447518999639271</c:v>
                </c:pt>
                <c:pt idx="8789">
                  <c:v>-0.27073755287753803</c:v>
                </c:pt>
                <c:pt idx="8790">
                  <c:v>0.72490761702574735</c:v>
                </c:pt>
                <c:pt idx="8791">
                  <c:v>1.0032721047075175</c:v>
                </c:pt>
                <c:pt idx="8792">
                  <c:v>1.0210641033478303</c:v>
                </c:pt>
                <c:pt idx="8793">
                  <c:v>0.71731973896701251</c:v>
                </c:pt>
                <c:pt idx="8794">
                  <c:v>-1.1978501550073428</c:v>
                </c:pt>
                <c:pt idx="8795">
                  <c:v>-0.89806968489010397</c:v>
                </c:pt>
                <c:pt idx="8796">
                  <c:v>-0.25046779715654105</c:v>
                </c:pt>
                <c:pt idx="8797">
                  <c:v>-0.95227377703814176</c:v>
                </c:pt>
                <c:pt idx="8798">
                  <c:v>0.69210461647475319</c:v>
                </c:pt>
                <c:pt idx="8799">
                  <c:v>1.1067290924304587</c:v>
                </c:pt>
                <c:pt idx="8800">
                  <c:v>-1.1510182910658959</c:v>
                </c:pt>
                <c:pt idx="8801">
                  <c:v>-1.0400205195573538</c:v>
                </c:pt>
                <c:pt idx="8802">
                  <c:v>-1.0654760734414699</c:v>
                </c:pt>
                <c:pt idx="8803">
                  <c:v>0.18612990907788393</c:v>
                </c:pt>
                <c:pt idx="8804">
                  <c:v>-1.3499277360325312</c:v>
                </c:pt>
                <c:pt idx="8805">
                  <c:v>1.3106410093071328</c:v>
                </c:pt>
                <c:pt idx="8806">
                  <c:v>1.2291214227431613</c:v>
                </c:pt>
                <c:pt idx="8807">
                  <c:v>1.268799376447431</c:v>
                </c:pt>
                <c:pt idx="8808">
                  <c:v>0.31039907384844123</c:v>
                </c:pt>
                <c:pt idx="8809">
                  <c:v>0.13516690783070059</c:v>
                </c:pt>
                <c:pt idx="8810">
                  <c:v>1.6211082511555876E-2</c:v>
                </c:pt>
                <c:pt idx="8811">
                  <c:v>-1.2902139208157501</c:v>
                </c:pt>
                <c:pt idx="8812">
                  <c:v>-0.86633969377933362</c:v>
                </c:pt>
                <c:pt idx="8813">
                  <c:v>0.8624745669218955</c:v>
                </c:pt>
                <c:pt idx="8814">
                  <c:v>1.0261731304041779</c:v>
                </c:pt>
                <c:pt idx="8815">
                  <c:v>2.5931896587619985</c:v>
                </c:pt>
                <c:pt idx="8816">
                  <c:v>-0.27723709300012744</c:v>
                </c:pt>
                <c:pt idx="8817">
                  <c:v>2.3109085845749444</c:v>
                </c:pt>
                <c:pt idx="8818">
                  <c:v>1.7353811825421761</c:v>
                </c:pt>
                <c:pt idx="8819">
                  <c:v>0.22081197227662849</c:v>
                </c:pt>
                <c:pt idx="8820">
                  <c:v>-0.51358891331820755</c:v>
                </c:pt>
                <c:pt idx="8821">
                  <c:v>1.3668974578344006</c:v>
                </c:pt>
                <c:pt idx="8822">
                  <c:v>-1.2312754753951549</c:v>
                </c:pt>
                <c:pt idx="8823">
                  <c:v>-1.150526531156417</c:v>
                </c:pt>
                <c:pt idx="8824">
                  <c:v>-0.19963586427930924</c:v>
                </c:pt>
                <c:pt idx="8825">
                  <c:v>-1.1760384185074224</c:v>
                </c:pt>
                <c:pt idx="8826">
                  <c:v>0.25588683738757179</c:v>
                </c:pt>
                <c:pt idx="8827">
                  <c:v>0.38383892987750051</c:v>
                </c:pt>
                <c:pt idx="8828">
                  <c:v>0.45209928726727017</c:v>
                </c:pt>
                <c:pt idx="8829">
                  <c:v>-0.25809691996066392</c:v>
                </c:pt>
                <c:pt idx="8830">
                  <c:v>-0.5333239586638111</c:v>
                </c:pt>
                <c:pt idx="8831">
                  <c:v>0.84339116614004872</c:v>
                </c:pt>
                <c:pt idx="8832">
                  <c:v>-0.62652131038428271</c:v>
                </c:pt>
                <c:pt idx="8833">
                  <c:v>-0.48902299175715291</c:v>
                </c:pt>
                <c:pt idx="8834">
                  <c:v>2.2473980577260129</c:v>
                </c:pt>
                <c:pt idx="8835">
                  <c:v>-0.19970331673106564</c:v>
                </c:pt>
                <c:pt idx="8836">
                  <c:v>1.2781735119157258</c:v>
                </c:pt>
                <c:pt idx="8837">
                  <c:v>-0.59990642709881281</c:v>
                </c:pt>
                <c:pt idx="8838">
                  <c:v>-0.42930919054297123</c:v>
                </c:pt>
                <c:pt idx="8839">
                  <c:v>-0.95070216209243075</c:v>
                </c:pt>
                <c:pt idx="8840">
                  <c:v>-0.62096492227309952</c:v>
                </c:pt>
                <c:pt idx="8841">
                  <c:v>-1.1324329444793815</c:v>
                </c:pt>
                <c:pt idx="8842">
                  <c:v>-0.6538046874037392</c:v>
                </c:pt>
                <c:pt idx="8843">
                  <c:v>1.8773373647760623</c:v>
                </c:pt>
                <c:pt idx="8844">
                  <c:v>-1.0305771853514818</c:v>
                </c:pt>
                <c:pt idx="8845">
                  <c:v>-0.96075206103092636</c:v>
                </c:pt>
                <c:pt idx="8846">
                  <c:v>1.825892199305428</c:v>
                </c:pt>
                <c:pt idx="8847">
                  <c:v>-1.2096543510473781</c:v>
                </c:pt>
                <c:pt idx="8848">
                  <c:v>1.8557686248415872</c:v>
                </c:pt>
                <c:pt idx="8849">
                  <c:v>0.29282415260927552</c:v>
                </c:pt>
                <c:pt idx="8850">
                  <c:v>-0.59540610463839883</c:v>
                </c:pt>
                <c:pt idx="8851">
                  <c:v>-0.95087253968673369</c:v>
                </c:pt>
                <c:pt idx="8852">
                  <c:v>-0.42352792195914513</c:v>
                </c:pt>
                <c:pt idx="8853">
                  <c:v>-1.0390908406702364</c:v>
                </c:pt>
                <c:pt idx="8854">
                  <c:v>0.64600121891397577</c:v>
                </c:pt>
                <c:pt idx="8855">
                  <c:v>0.6042848222494781</c:v>
                </c:pt>
                <c:pt idx="8856">
                  <c:v>0.78951064988191466</c:v>
                </c:pt>
                <c:pt idx="8857">
                  <c:v>-0.18221291221862329</c:v>
                </c:pt>
                <c:pt idx="8858">
                  <c:v>-1.2440537016026905</c:v>
                </c:pt>
                <c:pt idx="8859">
                  <c:v>0.87709681145305807</c:v>
                </c:pt>
                <c:pt idx="8860">
                  <c:v>0.53999460559985746</c:v>
                </c:pt>
                <c:pt idx="8861">
                  <c:v>-0.16255823273170608</c:v>
                </c:pt>
                <c:pt idx="8862">
                  <c:v>1.1501717776866893</c:v>
                </c:pt>
                <c:pt idx="8863">
                  <c:v>1.3335311502201044</c:v>
                </c:pt>
                <c:pt idx="8864">
                  <c:v>-0.59156424422201703</c:v>
                </c:pt>
                <c:pt idx="8865">
                  <c:v>-1.3674621244500935</c:v>
                </c:pt>
                <c:pt idx="8866">
                  <c:v>1.6304068732824442</c:v>
                </c:pt>
                <c:pt idx="8867">
                  <c:v>-1.1476171234060475</c:v>
                </c:pt>
                <c:pt idx="8868">
                  <c:v>-0.42352792195914513</c:v>
                </c:pt>
                <c:pt idx="8869">
                  <c:v>-0.13485597226431695</c:v>
                </c:pt>
                <c:pt idx="8870">
                  <c:v>-1.1353281599533747</c:v>
                </c:pt>
                <c:pt idx="8871">
                  <c:v>0.69025525944330224</c:v>
                </c:pt>
                <c:pt idx="8872">
                  <c:v>2.409375174941816</c:v>
                </c:pt>
                <c:pt idx="8873">
                  <c:v>-0.91702183587926167</c:v>
                </c:pt>
                <c:pt idx="8874">
                  <c:v>-1.3673475692226205</c:v>
                </c:pt>
                <c:pt idx="8875">
                  <c:v>-0.97811225747606179</c:v>
                </c:pt>
                <c:pt idx="8876">
                  <c:v>1.5013519869819083</c:v>
                </c:pt>
                <c:pt idx="8877">
                  <c:v>-1.0911464286648196</c:v>
                </c:pt>
                <c:pt idx="8878">
                  <c:v>-0.16557182580417018</c:v>
                </c:pt>
                <c:pt idx="8879">
                  <c:v>1.5526399871320178</c:v>
                </c:pt>
                <c:pt idx="8880">
                  <c:v>-0.31867671496202571</c:v>
                </c:pt>
                <c:pt idx="8881">
                  <c:v>0.72287751113278742</c:v>
                </c:pt>
                <c:pt idx="8882">
                  <c:v>-0.7048219647456242</c:v>
                </c:pt>
                <c:pt idx="8883">
                  <c:v>-0.27261490400333455</c:v>
                </c:pt>
                <c:pt idx="8884">
                  <c:v>8.7381103856254708E-2</c:v>
                </c:pt>
                <c:pt idx="8885">
                  <c:v>1.0164068358588869</c:v>
                </c:pt>
                <c:pt idx="8886">
                  <c:v>0.51571780322306782</c:v>
                </c:pt>
                <c:pt idx="8887">
                  <c:v>-0.88873390982151246</c:v>
                </c:pt>
                <c:pt idx="8888">
                  <c:v>-1.3399982876959857</c:v>
                </c:pt>
                <c:pt idx="8889">
                  <c:v>1.8579211275297234</c:v>
                </c:pt>
                <c:pt idx="8890">
                  <c:v>1.2507980377155605</c:v>
                </c:pt>
                <c:pt idx="8891">
                  <c:v>1.3731262996732441</c:v>
                </c:pt>
                <c:pt idx="8892">
                  <c:v>1.8517157725325093</c:v>
                </c:pt>
                <c:pt idx="8893">
                  <c:v>1.2650303963106442</c:v>
                </c:pt>
                <c:pt idx="8894">
                  <c:v>-0.20821749249144916</c:v>
                </c:pt>
                <c:pt idx="8895">
                  <c:v>2.131700701808553</c:v>
                </c:pt>
                <c:pt idx="8896">
                  <c:v>0.38428970406317131</c:v>
                </c:pt>
                <c:pt idx="8897">
                  <c:v>-0.71155441950915166</c:v>
                </c:pt>
                <c:pt idx="8898">
                  <c:v>-0.30214003078606244</c:v>
                </c:pt>
                <c:pt idx="8899">
                  <c:v>1.8129278010411842</c:v>
                </c:pt>
                <c:pt idx="8900">
                  <c:v>-1.1170498162077951</c:v>
                </c:pt>
                <c:pt idx="8901">
                  <c:v>0.64301413529959461</c:v>
                </c:pt>
                <c:pt idx="8902">
                  <c:v>-0.46380112246389665</c:v>
                </c:pt>
                <c:pt idx="8903">
                  <c:v>-1.1363266310223521</c:v>
                </c:pt>
                <c:pt idx="8904">
                  <c:v>-1.0374953621658241</c:v>
                </c:pt>
                <c:pt idx="8905">
                  <c:v>-1.2506471825900471</c:v>
                </c:pt>
                <c:pt idx="8906">
                  <c:v>-0.57723775120918086</c:v>
                </c:pt>
                <c:pt idx="8907">
                  <c:v>0.74428967563466941</c:v>
                </c:pt>
                <c:pt idx="8908">
                  <c:v>-0.1631618768113996</c:v>
                </c:pt>
                <c:pt idx="8909">
                  <c:v>-0.43585872431174216</c:v>
                </c:pt>
                <c:pt idx="8910">
                  <c:v>-0.26183826629806256</c:v>
                </c:pt>
                <c:pt idx="8911">
                  <c:v>1.4923936866017535</c:v>
                </c:pt>
                <c:pt idx="8912">
                  <c:v>1.2194376502126127</c:v>
                </c:pt>
                <c:pt idx="8913">
                  <c:v>0.63684264782957911</c:v>
                </c:pt>
                <c:pt idx="8914">
                  <c:v>-0.89596673558542816</c:v>
                </c:pt>
                <c:pt idx="8915">
                  <c:v>1.3338927773675118</c:v>
                </c:pt>
                <c:pt idx="8916">
                  <c:v>-0.7361540358247759</c:v>
                </c:pt>
                <c:pt idx="8917">
                  <c:v>-0.37571842979008807</c:v>
                </c:pt>
                <c:pt idx="8918">
                  <c:v>0.85521162212034463</c:v>
                </c:pt>
                <c:pt idx="8919">
                  <c:v>0.91506707320642344</c:v>
                </c:pt>
                <c:pt idx="8920">
                  <c:v>0.98749245640718031</c:v>
                </c:pt>
                <c:pt idx="8921">
                  <c:v>-3.3238650634046527E-3</c:v>
                </c:pt>
                <c:pt idx="8922">
                  <c:v>1.6221651679428375</c:v>
                </c:pt>
                <c:pt idx="8923">
                  <c:v>-1.3429635695359312</c:v>
                </c:pt>
                <c:pt idx="8924">
                  <c:v>-0.74444934367842419</c:v>
                </c:pt>
                <c:pt idx="8925">
                  <c:v>-1.1836220615793804</c:v>
                </c:pt>
                <c:pt idx="8926">
                  <c:v>1.333642867893905</c:v>
                </c:pt>
                <c:pt idx="8927">
                  <c:v>-0.6035913299310286</c:v>
                </c:pt>
                <c:pt idx="8928">
                  <c:v>0.75764789485100426</c:v>
                </c:pt>
                <c:pt idx="8929">
                  <c:v>-0.48078312851959604</c:v>
                </c:pt>
                <c:pt idx="8930">
                  <c:v>-0.76583896665586637</c:v>
                </c:pt>
                <c:pt idx="8931">
                  <c:v>1.0320668371460529</c:v>
                </c:pt>
                <c:pt idx="8932">
                  <c:v>0.4801231952827445</c:v>
                </c:pt>
                <c:pt idx="8933">
                  <c:v>-0.50047396091751384</c:v>
                </c:pt>
                <c:pt idx="8934">
                  <c:v>-4.0130664432129676E-2</c:v>
                </c:pt>
                <c:pt idx="8935">
                  <c:v>-0.19732074266557431</c:v>
                </c:pt>
                <c:pt idx="8936">
                  <c:v>2.3160356757081297</c:v>
                </c:pt>
                <c:pt idx="8937">
                  <c:v>-1.0499133309940123</c:v>
                </c:pt>
                <c:pt idx="8938">
                  <c:v>1.3219414244061469</c:v>
                </c:pt>
                <c:pt idx="8939">
                  <c:v>0.32183894742249464</c:v>
                </c:pt>
                <c:pt idx="8940">
                  <c:v>-0.31879271365699657</c:v>
                </c:pt>
                <c:pt idx="8941">
                  <c:v>-0.90749277537555817</c:v>
                </c:pt>
                <c:pt idx="8942">
                  <c:v>-0.97468903575777099</c:v>
                </c:pt>
                <c:pt idx="8943">
                  <c:v>1.9223199728522629</c:v>
                </c:pt>
                <c:pt idx="8944">
                  <c:v>-0.104076139299943</c:v>
                </c:pt>
                <c:pt idx="8945">
                  <c:v>-0.56301960144417396</c:v>
                </c:pt>
                <c:pt idx="8946">
                  <c:v>-1.3034323232254934</c:v>
                </c:pt>
                <c:pt idx="8947">
                  <c:v>0.58905472986975471</c:v>
                </c:pt>
                <c:pt idx="8948">
                  <c:v>0.15982937148324369</c:v>
                </c:pt>
                <c:pt idx="8949">
                  <c:v>-1.2540916053472155</c:v>
                </c:pt>
                <c:pt idx="8950">
                  <c:v>-0.94673079767427781</c:v>
                </c:pt>
                <c:pt idx="8951">
                  <c:v>-1.2159303853746182</c:v>
                </c:pt>
                <c:pt idx="8952">
                  <c:v>0.89950325571523237</c:v>
                </c:pt>
                <c:pt idx="8953">
                  <c:v>0.75921014007680288</c:v>
                </c:pt>
                <c:pt idx="8954">
                  <c:v>0.83659191452225401</c:v>
                </c:pt>
                <c:pt idx="8955">
                  <c:v>1.2617984366694994</c:v>
                </c:pt>
                <c:pt idx="8956">
                  <c:v>1.4561289556150419</c:v>
                </c:pt>
                <c:pt idx="8957">
                  <c:v>0.72738780234474232</c:v>
                </c:pt>
                <c:pt idx="8958">
                  <c:v>-0.49881665321526686</c:v>
                </c:pt>
                <c:pt idx="8959">
                  <c:v>-1.0052261375531015</c:v>
                </c:pt>
                <c:pt idx="8960">
                  <c:v>-1.0890474137618322</c:v>
                </c:pt>
                <c:pt idx="8961">
                  <c:v>-0.16436350056248367</c:v>
                </c:pt>
                <c:pt idx="8962">
                  <c:v>1.5207141921545215</c:v>
                </c:pt>
                <c:pt idx="8963">
                  <c:v>1.9440712103645765</c:v>
                </c:pt>
                <c:pt idx="8964">
                  <c:v>0.4107228514197937</c:v>
                </c:pt>
                <c:pt idx="8965">
                  <c:v>-1.3351571726610287</c:v>
                </c:pt>
                <c:pt idx="8966">
                  <c:v>1.4450820325717599</c:v>
                </c:pt>
                <c:pt idx="8967">
                  <c:v>0.33623299831414416</c:v>
                </c:pt>
                <c:pt idx="8968">
                  <c:v>0.87573558987753275</c:v>
                </c:pt>
                <c:pt idx="8969">
                  <c:v>0.51456907547193476</c:v>
                </c:pt>
                <c:pt idx="8970">
                  <c:v>-1.3218005299779283</c:v>
                </c:pt>
                <c:pt idx="8971">
                  <c:v>0.29255644959179639</c:v>
                </c:pt>
                <c:pt idx="8972">
                  <c:v>0.23417835629747519</c:v>
                </c:pt>
                <c:pt idx="8973">
                  <c:v>1.1719152614902215</c:v>
                </c:pt>
                <c:pt idx="8974">
                  <c:v>0.56256284258048572</c:v>
                </c:pt>
                <c:pt idx="8975">
                  <c:v>-0.41148941825945839</c:v>
                </c:pt>
                <c:pt idx="8976">
                  <c:v>-0.70122701443771063</c:v>
                </c:pt>
                <c:pt idx="8977">
                  <c:v>-0.34271390843388683</c:v>
                </c:pt>
                <c:pt idx="8978">
                  <c:v>-0.29975503237264539</c:v>
                </c:pt>
                <c:pt idx="8979">
                  <c:v>-7.2865051626889291E-2</c:v>
                </c:pt>
                <c:pt idx="8980">
                  <c:v>0.47493992888705</c:v>
                </c:pt>
                <c:pt idx="8981">
                  <c:v>1.19840747491442</c:v>
                </c:pt>
                <c:pt idx="8982">
                  <c:v>0.373316343520877</c:v>
                </c:pt>
                <c:pt idx="8983">
                  <c:v>-0.60055064389606383</c:v>
                </c:pt>
                <c:pt idx="8984">
                  <c:v>-0.95676173886024363</c:v>
                </c:pt>
                <c:pt idx="8985">
                  <c:v>-1.3075486724706926</c:v>
                </c:pt>
                <c:pt idx="8986">
                  <c:v>-1.3674621244500935</c:v>
                </c:pt>
                <c:pt idx="8987">
                  <c:v>-0.74449462143215361</c:v>
                </c:pt>
                <c:pt idx="8988">
                  <c:v>2.1459943115693378</c:v>
                </c:pt>
                <c:pt idx="8989">
                  <c:v>-0.6408809491795926</c:v>
                </c:pt>
                <c:pt idx="8990">
                  <c:v>1.0154210289898431</c:v>
                </c:pt>
                <c:pt idx="8991">
                  <c:v>0.43535400780720085</c:v>
                </c:pt>
                <c:pt idx="8992">
                  <c:v>1.0569381335035031</c:v>
                </c:pt>
                <c:pt idx="8993">
                  <c:v>-0.17728397778732108</c:v>
                </c:pt>
                <c:pt idx="8994">
                  <c:v>1.56003973008777</c:v>
                </c:pt>
                <c:pt idx="8995">
                  <c:v>-0.45955331700877816</c:v>
                </c:pt>
                <c:pt idx="8996">
                  <c:v>0.51997565764180609</c:v>
                </c:pt>
                <c:pt idx="8997">
                  <c:v>-0.58603885339148865</c:v>
                </c:pt>
                <c:pt idx="8998">
                  <c:v>-1.3005703237413828</c:v>
                </c:pt>
                <c:pt idx="8999">
                  <c:v>-0.35749624387714701</c:v>
                </c:pt>
                <c:pt idx="9000">
                  <c:v>-3.0032912160038561E-2</c:v>
                </c:pt>
              </c:numCache>
              <c:extLst xmlns:c15="http://schemas.microsoft.com/office/drawing/2012/chart"/>
            </c:numRef>
          </c:yVal>
          <c:smooth val="0"/>
          <c:extLst>
            <c:ext xmlns:c16="http://schemas.microsoft.com/office/drawing/2014/chart" uri="{C3380CC4-5D6E-409C-BE32-E72D297353CC}">
              <c16:uniqueId val="{00000001-EF05-4126-B43E-1C3715008A57}"/>
            </c:ext>
          </c:extLst>
        </c:ser>
        <c:dLbls>
          <c:showLegendKey val="0"/>
          <c:showVal val="0"/>
          <c:showCatName val="0"/>
          <c:showSerName val="0"/>
          <c:showPercent val="0"/>
          <c:showBubbleSize val="0"/>
        </c:dLbls>
        <c:axId val="550686000"/>
        <c:axId val="550694528"/>
        <c:extLst>
          <c:ext xmlns:c15="http://schemas.microsoft.com/office/drawing/2012/chart" uri="{02D57815-91ED-43cb-92C2-25804820EDAC}">
            <c15:filteredScatterSeries>
              <c15:ser>
                <c:idx val="1"/>
                <c:order val="1"/>
                <c:tx>
                  <c:v>qq plot 4000 values t=1 month</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extLst>
                      <c:ext uri="{02D57815-91ED-43cb-92C2-25804820EDAC}">
                        <c15:formulaRef>
                          <c15:sqref>'φυλλο qq plots'!$P$3:$P$4003</c15:sqref>
                        </c15:formulaRef>
                      </c:ext>
                    </c:extLst>
                    <c:numCache>
                      <c:formatCode>General</c:formatCode>
                      <c:ptCount val="4001"/>
                      <c:pt idx="0">
                        <c:v>1.2682776229175861</c:v>
                      </c:pt>
                      <c:pt idx="1">
                        <c:v>-0.80011514188273547</c:v>
                      </c:pt>
                      <c:pt idx="2">
                        <c:v>0.64008172379358308</c:v>
                      </c:pt>
                      <c:pt idx="3">
                        <c:v>0.42878048875808245</c:v>
                      </c:pt>
                      <c:pt idx="4">
                        <c:v>-0.76438332929292796</c:v>
                      </c:pt>
                      <c:pt idx="5">
                        <c:v>0.76186854457700026</c:v>
                      </c:pt>
                      <c:pt idx="6">
                        <c:v>0.816618528100861</c:v>
                      </c:pt>
                      <c:pt idx="7">
                        <c:v>-0.54521799129954585</c:v>
                      </c:pt>
                      <c:pt idx="8">
                        <c:v>-0.79408969867463008</c:v>
                      </c:pt>
                      <c:pt idx="9">
                        <c:v>-1.0810382936295007</c:v>
                      </c:pt>
                      <c:pt idx="10">
                        <c:v>-2.2948004324894842</c:v>
                      </c:pt>
                      <c:pt idx="11">
                        <c:v>-0.17442099403719985</c:v>
                      </c:pt>
                      <c:pt idx="12">
                        <c:v>3.1297481003218137</c:v>
                      </c:pt>
                      <c:pt idx="13">
                        <c:v>-0.9828757730949752</c:v>
                      </c:pt>
                      <c:pt idx="14">
                        <c:v>-0.679808311053545</c:v>
                      </c:pt>
                      <c:pt idx="15">
                        <c:v>-0.21977872551686389</c:v>
                      </c:pt>
                      <c:pt idx="16">
                        <c:v>0.22427366843471672</c:v>
                      </c:pt>
                      <c:pt idx="17">
                        <c:v>1.4111158832372985</c:v>
                      </c:pt>
                      <c:pt idx="18">
                        <c:v>0.46967063276359511</c:v>
                      </c:pt>
                      <c:pt idx="19">
                        <c:v>-2.2948004324894842</c:v>
                      </c:pt>
                      <c:pt idx="20">
                        <c:v>1.6289731931508254E-2</c:v>
                      </c:pt>
                      <c:pt idx="21">
                        <c:v>-1.2924511586043916</c:v>
                      </c:pt>
                      <c:pt idx="22">
                        <c:v>-0.48019009829764281</c:v>
                      </c:pt>
                      <c:pt idx="23">
                        <c:v>1.6200399563516301</c:v>
                      </c:pt>
                      <c:pt idx="24">
                        <c:v>1.0621271735073401</c:v>
                      </c:pt>
                      <c:pt idx="25">
                        <c:v>2.3182592757390298E-2</c:v>
                      </c:pt>
                      <c:pt idx="26">
                        <c:v>1.0296502733797803</c:v>
                      </c:pt>
                      <c:pt idx="27">
                        <c:v>-0.54667235649291646</c:v>
                      </c:pt>
                      <c:pt idx="28">
                        <c:v>-0.21657077381347181</c:v>
                      </c:pt>
                      <c:pt idx="29">
                        <c:v>-6.8915594294447751E-3</c:v>
                      </c:pt>
                      <c:pt idx="30">
                        <c:v>1.5211669557941805</c:v>
                      </c:pt>
                      <c:pt idx="31">
                        <c:v>-1.1277247012375577E-2</c:v>
                      </c:pt>
                      <c:pt idx="32">
                        <c:v>0.57971107636296071</c:v>
                      </c:pt>
                      <c:pt idx="33">
                        <c:v>-1.4824693762976999</c:v>
                      </c:pt>
                      <c:pt idx="34">
                        <c:v>0.39807167116172748</c:v>
                      </c:pt>
                      <c:pt idx="35">
                        <c:v>-1.0991971548701023</c:v>
                      </c:pt>
                      <c:pt idx="36">
                        <c:v>-0.85572128842764217</c:v>
                      </c:pt>
                      <c:pt idx="37">
                        <c:v>-6.5202216027523768E-2</c:v>
                      </c:pt>
                      <c:pt idx="38">
                        <c:v>-0.76522266546401829</c:v>
                      </c:pt>
                      <c:pt idx="39">
                        <c:v>2.709015784160028</c:v>
                      </c:pt>
                      <c:pt idx="40">
                        <c:v>0.74027158951103245</c:v>
                      </c:pt>
                      <c:pt idx="41">
                        <c:v>-0.15600257406795345</c:v>
                      </c:pt>
                      <c:pt idx="42">
                        <c:v>2.0436336483805024</c:v>
                      </c:pt>
                      <c:pt idx="43">
                        <c:v>-0.19800744321220221</c:v>
                      </c:pt>
                      <c:pt idx="44">
                        <c:v>-0.93815850520363286</c:v>
                      </c:pt>
                      <c:pt idx="45">
                        <c:v>0.2649444738956741</c:v>
                      </c:pt>
                      <c:pt idx="46">
                        <c:v>-0.95186646496827798</c:v>
                      </c:pt>
                      <c:pt idx="47">
                        <c:v>-0.83601011497485711</c:v>
                      </c:pt>
                      <c:pt idx="48">
                        <c:v>-0.77027005580476149</c:v>
                      </c:pt>
                      <c:pt idx="49">
                        <c:v>1.5373037432276064</c:v>
                      </c:pt>
                      <c:pt idx="50">
                        <c:v>0.70448671972583909</c:v>
                      </c:pt>
                      <c:pt idx="51">
                        <c:v>1.5860771059593999</c:v>
                      </c:pt>
                      <c:pt idx="52">
                        <c:v>0.17442099403719999</c:v>
                      </c:pt>
                      <c:pt idx="53">
                        <c:v>-0.13447529759853111</c:v>
                      </c:pt>
                      <c:pt idx="54">
                        <c:v>-0.55323139198201376</c:v>
                      </c:pt>
                      <c:pt idx="55">
                        <c:v>1.7551702413717991</c:v>
                      </c:pt>
                      <c:pt idx="56">
                        <c:v>-0.1680634453282259</c:v>
                      </c:pt>
                      <c:pt idx="57">
                        <c:v>-0.51136181826621752</c:v>
                      </c:pt>
                      <c:pt idx="58">
                        <c:v>-0.50850786373704959</c:v>
                      </c:pt>
                      <c:pt idx="59">
                        <c:v>2.2376530515665563</c:v>
                      </c:pt>
                      <c:pt idx="60">
                        <c:v>1.4440929824968018</c:v>
                      </c:pt>
                      <c:pt idx="61">
                        <c:v>1.2326789293407563</c:v>
                      </c:pt>
                      <c:pt idx="62">
                        <c:v>1.6760593482589181</c:v>
                      </c:pt>
                      <c:pt idx="63">
                        <c:v>-0.76774391573720357</c:v>
                      </c:pt>
                      <c:pt idx="64">
                        <c:v>-1.1444504142009257</c:v>
                      </c:pt>
                      <c:pt idx="65">
                        <c:v>0.50210153431718896</c:v>
                      </c:pt>
                      <c:pt idx="66">
                        <c:v>5.3277731928881814E-2</c:v>
                      </c:pt>
                      <c:pt idx="67">
                        <c:v>-0.31131507288750526</c:v>
                      </c:pt>
                      <c:pt idx="68">
                        <c:v>0.82803957480005652</c:v>
                      </c:pt>
                      <c:pt idx="69">
                        <c:v>-0.14808025718838871</c:v>
                      </c:pt>
                      <c:pt idx="70">
                        <c:v>1.0957648271916609</c:v>
                      </c:pt>
                      <c:pt idx="71">
                        <c:v>0.85391567796676593</c:v>
                      </c:pt>
                      <c:pt idx="72">
                        <c:v>0.32383430330566693</c:v>
                      </c:pt>
                      <c:pt idx="73">
                        <c:v>-0.88964490558665188</c:v>
                      </c:pt>
                      <c:pt idx="74">
                        <c:v>0.36103874634207239</c:v>
                      </c:pt>
                      <c:pt idx="75">
                        <c:v>-0.5092209632597301</c:v>
                      </c:pt>
                      <c:pt idx="76">
                        <c:v>-2.2948004324894842</c:v>
                      </c:pt>
                      <c:pt idx="77">
                        <c:v>-1.1037938359553348</c:v>
                      </c:pt>
                      <c:pt idx="78">
                        <c:v>-0.94108103377097185</c:v>
                      </c:pt>
                      <c:pt idx="79">
                        <c:v>-0.40350282707233293</c:v>
                      </c:pt>
                      <c:pt idx="80">
                        <c:v>-1.6294197342879551</c:v>
                      </c:pt>
                      <c:pt idx="81">
                        <c:v>-0.1054471620173241</c:v>
                      </c:pt>
                      <c:pt idx="82">
                        <c:v>0.22684423736069473</c:v>
                      </c:pt>
                      <c:pt idx="83">
                        <c:v>-1.3927048125044028</c:v>
                      </c:pt>
                      <c:pt idx="84">
                        <c:v>1.9015065829432327</c:v>
                      </c:pt>
                      <c:pt idx="85">
                        <c:v>0.73041964057371189</c:v>
                      </c:pt>
                      <c:pt idx="86">
                        <c:v>0.47948715793702429</c:v>
                      </c:pt>
                      <c:pt idx="87">
                        <c:v>0.12247307446360367</c:v>
                      </c:pt>
                      <c:pt idx="88">
                        <c:v>0.5841636388175736</c:v>
                      </c:pt>
                      <c:pt idx="89">
                        <c:v>-1.4026882504008855</c:v>
                      </c:pt>
                      <c:pt idx="90">
                        <c:v>-2.2948004324894842</c:v>
                      </c:pt>
                      <c:pt idx="91">
                        <c:v>1.0148602327473881</c:v>
                      </c:pt>
                      <c:pt idx="92">
                        <c:v>-0.37243015341213387</c:v>
                      </c:pt>
                      <c:pt idx="93">
                        <c:v>2.2948004324894842</c:v>
                      </c:pt>
                      <c:pt idx="94">
                        <c:v>1.3635576668501341</c:v>
                      </c:pt>
                      <c:pt idx="95">
                        <c:v>-1.1444504142009257</c:v>
                      </c:pt>
                      <c:pt idx="96">
                        <c:v>-0.64316048594685471</c:v>
                      </c:pt>
                      <c:pt idx="97">
                        <c:v>0.71415519769246727</c:v>
                      </c:pt>
                      <c:pt idx="98">
                        <c:v>-0.28837887589150396</c:v>
                      </c:pt>
                      <c:pt idx="99">
                        <c:v>0.2942617996131856</c:v>
                      </c:pt>
                      <c:pt idx="100">
                        <c:v>-0.90180924015320751</c:v>
                      </c:pt>
                      <c:pt idx="101">
                        <c:v>-0.35836526474980573</c:v>
                      </c:pt>
                      <c:pt idx="102">
                        <c:v>-0.55542302285397549</c:v>
                      </c:pt>
                      <c:pt idx="103">
                        <c:v>2.0998610638259487</c:v>
                      </c:pt>
                      <c:pt idx="104">
                        <c:v>-0.90557903363101555</c:v>
                      </c:pt>
                      <c:pt idx="105">
                        <c:v>-0.5300158019894079</c:v>
                      </c:pt>
                      <c:pt idx="106">
                        <c:v>-0.20312127928785181</c:v>
                      </c:pt>
                      <c:pt idx="107">
                        <c:v>-1.5517593322615471</c:v>
                      </c:pt>
                      <c:pt idx="108">
                        <c:v>0.9489140385632151</c:v>
                      </c:pt>
                      <c:pt idx="109">
                        <c:v>0.80703713504527419</c:v>
                      </c:pt>
                      <c:pt idx="110">
                        <c:v>-0.39129917856373131</c:v>
                      </c:pt>
                      <c:pt idx="111">
                        <c:v>0.54449124112893998</c:v>
                      </c:pt>
                      <c:pt idx="112">
                        <c:v>-0.30638678035005257</c:v>
                      </c:pt>
                      <c:pt idx="113">
                        <c:v>0.53001580198940801</c:v>
                      </c:pt>
                      <c:pt idx="114">
                        <c:v>1.0033934104653488</c:v>
                      </c:pt>
                      <c:pt idx="115">
                        <c:v>-1.0096315834878515</c:v>
                      </c:pt>
                      <c:pt idx="116">
                        <c:v>0.92078878795801156</c:v>
                      </c:pt>
                      <c:pt idx="117">
                        <c:v>-2.2948004324894842</c:v>
                      </c:pt>
                      <c:pt idx="118">
                        <c:v>-0.43703704980336877</c:v>
                      </c:pt>
                      <c:pt idx="119">
                        <c:v>-1.0698677743994116</c:v>
                      </c:pt>
                      <c:pt idx="120">
                        <c:v>0.62858986741317824</c:v>
                      </c:pt>
                      <c:pt idx="121">
                        <c:v>1.1770132883520088</c:v>
                      </c:pt>
                      <c:pt idx="122">
                        <c:v>-1.7464671091140882</c:v>
                      </c:pt>
                      <c:pt idx="123">
                        <c:v>0.46687424539833644</c:v>
                      </c:pt>
                      <c:pt idx="124">
                        <c:v>1.4731343185120362</c:v>
                      </c:pt>
                      <c:pt idx="125">
                        <c:v>1.2530336759864391E-2</c:v>
                      </c:pt>
                      <c:pt idx="126">
                        <c:v>0.54594502954984347</c:v>
                      </c:pt>
                      <c:pt idx="127">
                        <c:v>-0.51493513130059454</c:v>
                      </c:pt>
                      <c:pt idx="128">
                        <c:v>0.21432653493679155</c:v>
                      </c:pt>
                      <c:pt idx="129">
                        <c:v>-0.20696013798015309</c:v>
                      </c:pt>
                      <c:pt idx="130">
                        <c:v>2.7913611101842495</c:v>
                      </c:pt>
                      <c:pt idx="131">
                        <c:v>1.0403540183481674</c:v>
                      </c:pt>
                      <c:pt idx="132">
                        <c:v>0.62553940305353029</c:v>
                      </c:pt>
                      <c:pt idx="133">
                        <c:v>-0.2584612032286393</c:v>
                      </c:pt>
                      <c:pt idx="134">
                        <c:v>0.34969399883421776</c:v>
                      </c:pt>
                      <c:pt idx="135">
                        <c:v>-1.0969075006828712</c:v>
                      </c:pt>
                      <c:pt idx="136">
                        <c:v>0.82451395808302663</c:v>
                      </c:pt>
                      <c:pt idx="137">
                        <c:v>0.32449460100610311</c:v>
                      </c:pt>
                      <c:pt idx="138">
                        <c:v>0.3663934827956794</c:v>
                      </c:pt>
                      <c:pt idx="139">
                        <c:v>-0.26299833551789564</c:v>
                      </c:pt>
                      <c:pt idx="140">
                        <c:v>1.4196449498933574</c:v>
                      </c:pt>
                      <c:pt idx="141">
                        <c:v>1.2128329325753131</c:v>
                      </c:pt>
                      <c:pt idx="142">
                        <c:v>7.3366315910210075E-2</c:v>
                      </c:pt>
                      <c:pt idx="143">
                        <c:v>0.29687969277629023</c:v>
                      </c:pt>
                      <c:pt idx="144">
                        <c:v>0.32317414676456968</c:v>
                      </c:pt>
                      <c:pt idx="145">
                        <c:v>2.0722681614444158</c:v>
                      </c:pt>
                      <c:pt idx="146">
                        <c:v>0.36505381945625259</c:v>
                      </c:pt>
                      <c:pt idx="147">
                        <c:v>1.0075478359321886</c:v>
                      </c:pt>
                      <c:pt idx="148">
                        <c:v>-0.65476068864451398</c:v>
                      </c:pt>
                      <c:pt idx="149">
                        <c:v>0.25522365429905042</c:v>
                      </c:pt>
                      <c:pt idx="150">
                        <c:v>1.2394032432874145</c:v>
                      </c:pt>
                      <c:pt idx="151">
                        <c:v>-0.45364066727612973</c:v>
                      </c:pt>
                      <c:pt idx="152">
                        <c:v>1.2024410267223586</c:v>
                      </c:pt>
                      <c:pt idx="153">
                        <c:v>1.0138122855239611</c:v>
                      </c:pt>
                      <c:pt idx="154">
                        <c:v>-0.1464969243735933</c:v>
                      </c:pt>
                      <c:pt idx="155">
                        <c:v>0.65864700767807194</c:v>
                      </c:pt>
                      <c:pt idx="156">
                        <c:v>0.67036624995521688</c:v>
                      </c:pt>
                      <c:pt idx="157">
                        <c:v>-1.2340193308497633</c:v>
                      </c:pt>
                      <c:pt idx="158">
                        <c:v>-0.95779635288435216</c:v>
                      </c:pt>
                      <c:pt idx="159">
                        <c:v>-8.1445958097482313E-3</c:v>
                      </c:pt>
                      <c:pt idx="160">
                        <c:v>1.441000888848798E-2</c:v>
                      </c:pt>
                      <c:pt idx="161">
                        <c:v>-0.6416203446479195</c:v>
                      </c:pt>
                      <c:pt idx="162">
                        <c:v>2.1302626166230965E-2</c:v>
                      </c:pt>
                      <c:pt idx="163">
                        <c:v>0.49217681741096669</c:v>
                      </c:pt>
                      <c:pt idx="164">
                        <c:v>2.4770674022166679</c:v>
                      </c:pt>
                      <c:pt idx="165">
                        <c:v>-0.14903043484362474</c:v>
                      </c:pt>
                      <c:pt idx="166">
                        <c:v>0.61415149696538684</c:v>
                      </c:pt>
                      <c:pt idx="167">
                        <c:v>0.25587094902019208</c:v>
                      </c:pt>
                      <c:pt idx="168">
                        <c:v>-0.63164619226364049</c:v>
                      </c:pt>
                      <c:pt idx="169">
                        <c:v>-0.93524396772268958</c:v>
                      </c:pt>
                      <c:pt idx="170">
                        <c:v>-0.53651582849926205</c:v>
                      </c:pt>
                      <c:pt idx="171">
                        <c:v>0.93330534851277069</c:v>
                      </c:pt>
                      <c:pt idx="172">
                        <c:v>-3.8225834372961003E-2</c:v>
                      </c:pt>
                      <c:pt idx="173">
                        <c:v>-0.1814224598183807</c:v>
                      </c:pt>
                      <c:pt idx="174">
                        <c:v>-1.441000888848798E-2</c:v>
                      </c:pt>
                      <c:pt idx="175">
                        <c:v>0.14903043484362474</c:v>
                      </c:pt>
                      <c:pt idx="176">
                        <c:v>1.3309538430280892</c:v>
                      </c:pt>
                      <c:pt idx="177">
                        <c:v>-0.38387009613338097</c:v>
                      </c:pt>
                      <c:pt idx="178">
                        <c:v>-1.8827440237285749</c:v>
                      </c:pt>
                      <c:pt idx="179">
                        <c:v>-0.13826941938703935</c:v>
                      </c:pt>
                      <c:pt idx="180">
                        <c:v>0.86206302514062938</c:v>
                      </c:pt>
                      <c:pt idx="181">
                        <c:v>0.67665426015348495</c:v>
                      </c:pt>
                      <c:pt idx="182">
                        <c:v>-0.52425674888619322</c:v>
                      </c:pt>
                      <c:pt idx="183">
                        <c:v>2.2612454195632914</c:v>
                      </c:pt>
                      <c:pt idx="184">
                        <c:v>0.54812787891643422</c:v>
                      </c:pt>
                      <c:pt idx="185">
                        <c:v>-1.3509675631344866</c:v>
                      </c:pt>
                      <c:pt idx="186">
                        <c:v>1.3976791183198047</c:v>
                      </c:pt>
                      <c:pt idx="187">
                        <c:v>-8.5936217337517565E-2</c:v>
                      </c:pt>
                      <c:pt idx="188">
                        <c:v>-0.67744214081153098</c:v>
                      </c:pt>
                      <c:pt idx="189">
                        <c:v>-1.3715375441356026</c:v>
                      </c:pt>
                      <c:pt idx="190">
                        <c:v>0.97579168105554681</c:v>
                      </c:pt>
                      <c:pt idx="191">
                        <c:v>-1.2767243684546601</c:v>
                      </c:pt>
                      <c:pt idx="192">
                        <c:v>0.45989916045130591</c:v>
                      </c:pt>
                      <c:pt idx="193">
                        <c:v>0.45781100601896785</c:v>
                      </c:pt>
                      <c:pt idx="194">
                        <c:v>-0.12941946853581907</c:v>
                      </c:pt>
                      <c:pt idx="195">
                        <c:v>-1.9092027552308686</c:v>
                      </c:pt>
                      <c:pt idx="196">
                        <c:v>0.28055043578364519</c:v>
                      </c:pt>
                      <c:pt idx="197">
                        <c:v>2.4907657407509385</c:v>
                      </c:pt>
                      <c:pt idx="198">
                        <c:v>-1.0414309573774416</c:v>
                      </c:pt>
                      <c:pt idx="199">
                        <c:v>-2.2555928451340967E-2</c:v>
                      </c:pt>
                      <c:pt idx="200">
                        <c:v>-0.66410463445449863</c:v>
                      </c:pt>
                      <c:pt idx="201">
                        <c:v>0.66644967681666334</c:v>
                      </c:pt>
                      <c:pt idx="202">
                        <c:v>-7.5879305480001727E-2</c:v>
                      </c:pt>
                      <c:pt idx="203">
                        <c:v>-1.1658154289430371</c:v>
                      </c:pt>
                      <c:pt idx="204">
                        <c:v>-0.86206302514063038</c:v>
                      </c:pt>
                      <c:pt idx="205">
                        <c:v>-0.73862462617940761</c:v>
                      </c:pt>
                      <c:pt idx="206">
                        <c:v>3.6623239475747074</c:v>
                      </c:pt>
                      <c:pt idx="207">
                        <c:v>1.3525296243632143</c:v>
                      </c:pt>
                      <c:pt idx="208">
                        <c:v>1.1247739667331094</c:v>
                      </c:pt>
                      <c:pt idx="209">
                        <c:v>-0.79839063004725508</c:v>
                      </c:pt>
                      <c:pt idx="210">
                        <c:v>-0.5760093706570717</c:v>
                      </c:pt>
                      <c:pt idx="211">
                        <c:v>-0.53362414528821889</c:v>
                      </c:pt>
                      <c:pt idx="212">
                        <c:v>1.1165566068535313</c:v>
                      </c:pt>
                      <c:pt idx="213">
                        <c:v>9.7890183316857601E-2</c:v>
                      </c:pt>
                      <c:pt idx="214">
                        <c:v>-0.76942746363986081</c:v>
                      </c:pt>
                      <c:pt idx="215">
                        <c:v>-1.0588291827597529</c:v>
                      </c:pt>
                      <c:pt idx="216">
                        <c:v>1.1921773769532584</c:v>
                      </c:pt>
                      <c:pt idx="217">
                        <c:v>-1.1795218223000188</c:v>
                      </c:pt>
                      <c:pt idx="218">
                        <c:v>-1.5112792409034872</c:v>
                      </c:pt>
                      <c:pt idx="219">
                        <c:v>1.0934837620207634</c:v>
                      </c:pt>
                      <c:pt idx="220">
                        <c:v>1.0382037521037268</c:v>
                      </c:pt>
                      <c:pt idx="221">
                        <c:v>-2.9449777206120131E-2</c:v>
                      </c:pt>
                      <c:pt idx="222">
                        <c:v>-0.58230700188674955</c:v>
                      </c:pt>
                      <c:pt idx="223">
                        <c:v>-0.58713845539127307</c:v>
                      </c:pt>
                      <c:pt idx="224">
                        <c:v>1.259920409121051</c:v>
                      </c:pt>
                      <c:pt idx="225">
                        <c:v>-0.7543529080669229</c:v>
                      </c:pt>
                      <c:pt idx="226">
                        <c:v>-0.31000012699134138</c:v>
                      </c:pt>
                      <c:pt idx="227">
                        <c:v>-0.307371839886592</c:v>
                      </c:pt>
                      <c:pt idx="228">
                        <c:v>0.20952106907257573</c:v>
                      </c:pt>
                      <c:pt idx="229">
                        <c:v>0.65476068864451398</c:v>
                      </c:pt>
                      <c:pt idx="230">
                        <c:v>-2.2948004324894842</c:v>
                      </c:pt>
                      <c:pt idx="231">
                        <c:v>-1.7407376950852418</c:v>
                      </c:pt>
                      <c:pt idx="232">
                        <c:v>-0.54231271298446915</c:v>
                      </c:pt>
                      <c:pt idx="233">
                        <c:v>0.76354453127343702</c:v>
                      </c:pt>
                      <c:pt idx="234">
                        <c:v>-0.83956966689747226</c:v>
                      </c:pt>
                      <c:pt idx="235">
                        <c:v>0.86570248547886952</c:v>
                      </c:pt>
                      <c:pt idx="236">
                        <c:v>-0.22555876659103546</c:v>
                      </c:pt>
                      <c:pt idx="237">
                        <c:v>-0.38994684101003707</c:v>
                      </c:pt>
                      <c:pt idx="238">
                        <c:v>2.0616592377391001</c:v>
                      </c:pt>
                      <c:pt idx="239">
                        <c:v>0.15156490225448752</c:v>
                      </c:pt>
                      <c:pt idx="240">
                        <c:v>-1.5686872977419197</c:v>
                      </c:pt>
                      <c:pt idx="241">
                        <c:v>-0.81312575139605037</c:v>
                      </c:pt>
                      <c:pt idx="242">
                        <c:v>3.2272899458366853</c:v>
                      </c:pt>
                      <c:pt idx="243">
                        <c:v>-6.0807996315532541E-2</c:v>
                      </c:pt>
                      <c:pt idx="244">
                        <c:v>-0.34370621971954696</c:v>
                      </c:pt>
                      <c:pt idx="245">
                        <c:v>-0.1073373311140592</c:v>
                      </c:pt>
                      <c:pt idx="246">
                        <c:v>-1.9453151009832137</c:v>
                      </c:pt>
                      <c:pt idx="247">
                        <c:v>0.49359164670016054</c:v>
                      </c:pt>
                      <c:pt idx="248">
                        <c:v>-0.86388132497311887</c:v>
                      </c:pt>
                      <c:pt idx="249">
                        <c:v>-0.21913695526885058</c:v>
                      </c:pt>
                      <c:pt idx="250">
                        <c:v>-6.457439524677247E-2</c:v>
                      </c:pt>
                      <c:pt idx="251">
                        <c:v>-0.75852297298955917</c:v>
                      </c:pt>
                      <c:pt idx="252">
                        <c:v>1.5034741392490787</c:v>
                      </c:pt>
                      <c:pt idx="253">
                        <c:v>-1.6365498153179583</c:v>
                      </c:pt>
                      <c:pt idx="254">
                        <c:v>0.42260722475034573</c:v>
                      </c:pt>
                      <c:pt idx="255">
                        <c:v>0.33044369012055358</c:v>
                      </c:pt>
                      <c:pt idx="256">
                        <c:v>-1.3309538430280892</c:v>
                      </c:pt>
                      <c:pt idx="257">
                        <c:v>-1.2724896470691414</c:v>
                      </c:pt>
                      <c:pt idx="258">
                        <c:v>-2.2948004324894842</c:v>
                      </c:pt>
                      <c:pt idx="259">
                        <c:v>0.96675488342033256</c:v>
                      </c:pt>
                      <c:pt idx="260">
                        <c:v>-0.35970168417466253</c:v>
                      </c:pt>
                      <c:pt idx="261">
                        <c:v>0.68138787420365732</c:v>
                      </c:pt>
                      <c:pt idx="262">
                        <c:v>-0.35369281509561107</c:v>
                      </c:pt>
                      <c:pt idx="263">
                        <c:v>-0.55396163986989744</c:v>
                      </c:pt>
                      <c:pt idx="264">
                        <c:v>-8.5307416202341391E-2</c:v>
                      </c:pt>
                      <c:pt idx="265">
                        <c:v>-1.8646217541667687</c:v>
                      </c:pt>
                      <c:pt idx="266">
                        <c:v>-0.25522365429905042</c:v>
                      </c:pt>
                      <c:pt idx="267">
                        <c:v>0.91792079301227369</c:v>
                      </c:pt>
                      <c:pt idx="268">
                        <c:v>0.26299833551789564</c:v>
                      </c:pt>
                      <c:pt idx="269">
                        <c:v>-0.5170822764540477</c:v>
                      </c:pt>
                      <c:pt idx="270">
                        <c:v>0.73369570551885932</c:v>
                      </c:pt>
                      <c:pt idx="271">
                        <c:v>3.1325073407349529E-3</c:v>
                      </c:pt>
                      <c:pt idx="272">
                        <c:v>-0.49005641815279033</c:v>
                      </c:pt>
                      <c:pt idx="273">
                        <c:v>0.10229771380665872</c:v>
                      </c:pt>
                      <c:pt idx="274">
                        <c:v>0.21528821876116511</c:v>
                      </c:pt>
                      <c:pt idx="275">
                        <c:v>0.55834935533027086</c:v>
                      </c:pt>
                      <c:pt idx="276">
                        <c:v>0.28968532287523269</c:v>
                      </c:pt>
                      <c:pt idx="277">
                        <c:v>-0.40214392811030247</c:v>
                      </c:pt>
                      <c:pt idx="278">
                        <c:v>0.36237645426319859</c:v>
                      </c:pt>
                      <c:pt idx="279">
                        <c:v>1.0821627773931561</c:v>
                      </c:pt>
                      <c:pt idx="280">
                        <c:v>1.3144261823768482</c:v>
                      </c:pt>
                      <c:pt idx="281">
                        <c:v>1.2089206636060044</c:v>
                      </c:pt>
                      <c:pt idx="282">
                        <c:v>1.2824065292155427</c:v>
                      </c:pt>
                      <c:pt idx="283">
                        <c:v>2.5508092419844437</c:v>
                      </c:pt>
                      <c:pt idx="284">
                        <c:v>-0.32912066669483814</c:v>
                      </c:pt>
                      <c:pt idx="285">
                        <c:v>-5.8297546133641007E-2</c:v>
                      </c:pt>
                      <c:pt idx="286">
                        <c:v>0.95088140190105686</c:v>
                      </c:pt>
                      <c:pt idx="287">
                        <c:v>-0.54449124112894032</c:v>
                      </c:pt>
                      <c:pt idx="288">
                        <c:v>1.1807788771967547</c:v>
                      </c:pt>
                      <c:pt idx="289">
                        <c:v>-0.73205669093676684</c:v>
                      </c:pt>
                      <c:pt idx="290">
                        <c:v>0.13321102309194058</c:v>
                      </c:pt>
                      <c:pt idx="291">
                        <c:v>0.37108750544054542</c:v>
                      </c:pt>
                      <c:pt idx="292">
                        <c:v>-0.16298230504100567</c:v>
                      </c:pt>
                      <c:pt idx="293">
                        <c:v>0.14523052268595205</c:v>
                      </c:pt>
                      <c:pt idx="294">
                        <c:v>-1.0002889207745684</c:v>
                      </c:pt>
                      <c:pt idx="295">
                        <c:v>-1.3129413874296596</c:v>
                      </c:pt>
                      <c:pt idx="296">
                        <c:v>0.84582462261150138</c:v>
                      </c:pt>
                      <c:pt idx="297">
                        <c:v>0.41167199386900111</c:v>
                      </c:pt>
                      <c:pt idx="298">
                        <c:v>0.79666848931597767</c:v>
                      </c:pt>
                      <c:pt idx="299">
                        <c:v>2.2861678832248939</c:v>
                      </c:pt>
                      <c:pt idx="300">
                        <c:v>-0.56054724537737566</c:v>
                      </c:pt>
                      <c:pt idx="301">
                        <c:v>-1.5171940600652623</c:v>
                      </c:pt>
                      <c:pt idx="302">
                        <c:v>0.61112818596058383</c:v>
                      </c:pt>
                      <c:pt idx="303">
                        <c:v>-0.46757299919281148</c:v>
                      </c:pt>
                      <c:pt idx="304">
                        <c:v>0.17569334196455333</c:v>
                      </c:pt>
                      <c:pt idx="305">
                        <c:v>1.0349873235011962</c:v>
                      </c:pt>
                      <c:pt idx="306">
                        <c:v>0.32581562127901825</c:v>
                      </c:pt>
                      <c:pt idx="307">
                        <c:v>1.1378426230236001</c:v>
                      </c:pt>
                      <c:pt idx="308">
                        <c:v>-2.2948004324894842</c:v>
                      </c:pt>
                      <c:pt idx="309">
                        <c:v>-1.34940879137575</c:v>
                      </c:pt>
                      <c:pt idx="310">
                        <c:v>3.3210627418298014E-2</c:v>
                      </c:pt>
                      <c:pt idx="311">
                        <c:v>-0.19928541163942776</c:v>
                      </c:pt>
                      <c:pt idx="312">
                        <c:v>0.37444538580762898</c:v>
                      </c:pt>
                      <c:pt idx="313">
                        <c:v>0.72796772809417853</c:v>
                      </c:pt>
                      <c:pt idx="314">
                        <c:v>-2.2948004324894842</c:v>
                      </c:pt>
                      <c:pt idx="315">
                        <c:v>0.80964286635371885</c:v>
                      </c:pt>
                      <c:pt idx="316">
                        <c:v>0.33773073848024093</c:v>
                      </c:pt>
                      <c:pt idx="317">
                        <c:v>-0.70850720025593894</c:v>
                      </c:pt>
                      <c:pt idx="318">
                        <c:v>-0.57157771285503323</c:v>
                      </c:pt>
                      <c:pt idx="319">
                        <c:v>0.31065753279534553</c:v>
                      </c:pt>
                      <c:pt idx="320">
                        <c:v>0.67744214081153098</c:v>
                      </c:pt>
                      <c:pt idx="321">
                        <c:v>0.71253916605382339</c:v>
                      </c:pt>
                      <c:pt idx="322">
                        <c:v>-1.0878058423897694</c:v>
                      </c:pt>
                      <c:pt idx="323">
                        <c:v>0.47107020355575535</c:v>
                      </c:pt>
                      <c:pt idx="324">
                        <c:v>-0.91410850293184942</c:v>
                      </c:pt>
                      <c:pt idx="325">
                        <c:v>-1.1049466558360885</c:v>
                      </c:pt>
                      <c:pt idx="326">
                        <c:v>-1.8901693372540282</c:v>
                      </c:pt>
                      <c:pt idx="327">
                        <c:v>0.63470842882631384</c:v>
                      </c:pt>
                      <c:pt idx="328">
                        <c:v>-1.8234653411864326</c:v>
                      </c:pt>
                      <c:pt idx="329">
                        <c:v>0.54376477842628013</c:v>
                      </c:pt>
                      <c:pt idx="330">
                        <c:v>3.7598883508076726E-2</c:v>
                      </c:pt>
                      <c:pt idx="331">
                        <c:v>-9.3484553662707678E-2</c:v>
                      </c:pt>
                      <c:pt idx="332">
                        <c:v>1.1366465343414729</c:v>
                      </c:pt>
                      <c:pt idx="333">
                        <c:v>2.0165828403787822</c:v>
                      </c:pt>
                      <c:pt idx="334">
                        <c:v>0.68217829351852555</c:v>
                      </c:pt>
                      <c:pt idx="335">
                        <c:v>-1.0844158597634657</c:v>
                      </c:pt>
                      <c:pt idx="336">
                        <c:v>0.59459836684876044</c:v>
                      </c:pt>
                      <c:pt idx="337">
                        <c:v>1.5729902764221371</c:v>
                      </c:pt>
                      <c:pt idx="338">
                        <c:v>-1.5538510716092162</c:v>
                      </c:pt>
                      <c:pt idx="339">
                        <c:v>-0.91983194902299181</c:v>
                      </c:pt>
                      <c:pt idx="340">
                        <c:v>1.5352647043145309</c:v>
                      </c:pt>
                      <c:pt idx="341">
                        <c:v>0.35435983295254847</c:v>
                      </c:pt>
                      <c:pt idx="342">
                        <c:v>-0.37041643238295263</c:v>
                      </c:pt>
                      <c:pt idx="343">
                        <c:v>-6.206336414482283E-2</c:v>
                      </c:pt>
                      <c:pt idx="344">
                        <c:v>-9.726069330803741E-2</c:v>
                      </c:pt>
                      <c:pt idx="345">
                        <c:v>-0.38656910844055942</c:v>
                      </c:pt>
                      <c:pt idx="346">
                        <c:v>0.65088423371523274</c:v>
                      </c:pt>
                      <c:pt idx="347">
                        <c:v>-1.1547618761448257</c:v>
                      </c:pt>
                      <c:pt idx="348">
                        <c:v>0.30737183988659178</c:v>
                      </c:pt>
                      <c:pt idx="349">
                        <c:v>-0.34570076658046162</c:v>
                      </c:pt>
                      <c:pt idx="350">
                        <c:v>-1.6270613483725709</c:v>
                      </c:pt>
                      <c:pt idx="351">
                        <c:v>0.54158710902846907</c:v>
                      </c:pt>
                      <c:pt idx="352">
                        <c:v>0.92702891411886523</c:v>
                      </c:pt>
                      <c:pt idx="353">
                        <c:v>0.84672088954069158</c:v>
                      </c:pt>
                      <c:pt idx="354">
                        <c:v>1.435262895079177</c:v>
                      </c:pt>
                      <c:pt idx="355">
                        <c:v>2.1801993291147999</c:v>
                      </c:pt>
                      <c:pt idx="356">
                        <c:v>0.2387529241224616</c:v>
                      </c:pt>
                      <c:pt idx="357">
                        <c:v>1.4584598959057962</c:v>
                      </c:pt>
                      <c:pt idx="358">
                        <c:v>-0.55104241520193309</c:v>
                      </c:pt>
                      <c:pt idx="359">
                        <c:v>0.42192230391416041</c:v>
                      </c:pt>
                      <c:pt idx="360">
                        <c:v>1.4938447732767224</c:v>
                      </c:pt>
                      <c:pt idx="361">
                        <c:v>-0.52569487541949456</c:v>
                      </c:pt>
                      <c:pt idx="362">
                        <c:v>-1.4077328273148813</c:v>
                      </c:pt>
                      <c:pt idx="363">
                        <c:v>0.41440113900853026</c:v>
                      </c:pt>
                      <c:pt idx="364">
                        <c:v>0.76438332929292796</c:v>
                      </c:pt>
                      <c:pt idx="365">
                        <c:v>-9.7890183316857601E-2</c:v>
                      </c:pt>
                      <c:pt idx="366">
                        <c:v>-1.4111158832372985</c:v>
                      </c:pt>
                      <c:pt idx="367">
                        <c:v>0.41918459495751165</c:v>
                      </c:pt>
                      <c:pt idx="368">
                        <c:v>-1.2895679781600262</c:v>
                      </c:pt>
                      <c:pt idx="369">
                        <c:v>-2.2948004324894842</c:v>
                      </c:pt>
                      <c:pt idx="370">
                        <c:v>0.2727391516517782</c:v>
                      </c:pt>
                      <c:pt idx="371">
                        <c:v>4.9513759026144695E-2</c:v>
                      </c:pt>
                      <c:pt idx="372">
                        <c:v>-0.12310431565765945</c:v>
                      </c:pt>
                      <c:pt idx="373">
                        <c:v>-0.64856305058107255</c:v>
                      </c:pt>
                      <c:pt idx="374">
                        <c:v>0.81138307856525216</c:v>
                      </c:pt>
                      <c:pt idx="375">
                        <c:v>-0.50352337406325209</c:v>
                      </c:pt>
                      <c:pt idx="376">
                        <c:v>-1.3699345827459395</c:v>
                      </c:pt>
                      <c:pt idx="377">
                        <c:v>-0.35435983295254853</c:v>
                      </c:pt>
                      <c:pt idx="378">
                        <c:v>1.2167638535912326</c:v>
                      </c:pt>
                      <c:pt idx="379">
                        <c:v>0.13826941938703949</c:v>
                      </c:pt>
                      <c:pt idx="380">
                        <c:v>-0.55834935533027086</c:v>
                      </c:pt>
                      <c:pt idx="381">
                        <c:v>1.4213632061906976</c:v>
                      </c:pt>
                      <c:pt idx="382">
                        <c:v>-0.67665426015348495</c:v>
                      </c:pt>
                      <c:pt idx="383">
                        <c:v>2.0071018875676945</c:v>
                      </c:pt>
                      <c:pt idx="384">
                        <c:v>1.0566369052630236</c:v>
                      </c:pt>
                      <c:pt idx="385">
                        <c:v>0.24552689278311182</c:v>
                      </c:pt>
                      <c:pt idx="386">
                        <c:v>1.7075058684054643</c:v>
                      </c:pt>
                      <c:pt idx="387">
                        <c:v>-1.3812301803053963</c:v>
                      </c:pt>
                      <c:pt idx="388">
                        <c:v>2.6942778404508701E-2</c:v>
                      </c:pt>
                      <c:pt idx="389">
                        <c:v>0.30277742956819603</c:v>
                      </c:pt>
                      <c:pt idx="390">
                        <c:v>-0.34769668966445771</c:v>
                      </c:pt>
                      <c:pt idx="391">
                        <c:v>-2.2948004324894842</c:v>
                      </c:pt>
                      <c:pt idx="392">
                        <c:v>0.3704164323829528</c:v>
                      </c:pt>
                      <c:pt idx="393">
                        <c:v>1.043588467028159</c:v>
                      </c:pt>
                      <c:pt idx="394">
                        <c:v>0.17760239795510374</c:v>
                      </c:pt>
                      <c:pt idx="395">
                        <c:v>-0.46338388485938731</c:v>
                      </c:pt>
                      <c:pt idx="396">
                        <c:v>-0.40758401042861042</c:v>
                      </c:pt>
                      <c:pt idx="397">
                        <c:v>1.9886638793416265</c:v>
                      </c:pt>
                      <c:pt idx="398">
                        <c:v>-0.60284268642910921</c:v>
                      </c:pt>
                      <c:pt idx="399">
                        <c:v>-1.2710831328432695</c:v>
                      </c:pt>
                      <c:pt idx="400">
                        <c:v>-0.12562977359342056</c:v>
                      </c:pt>
                      <c:pt idx="401">
                        <c:v>0.21272416847491371</c:v>
                      </c:pt>
                      <c:pt idx="402">
                        <c:v>1.2924511586043916</c:v>
                      </c:pt>
                      <c:pt idx="403">
                        <c:v>0.56348198584903986</c:v>
                      </c:pt>
                      <c:pt idx="404">
                        <c:v>-0.71092499311387536</c:v>
                      </c:pt>
                      <c:pt idx="405">
                        <c:v>0.38589409208368514</c:v>
                      </c:pt>
                      <c:pt idx="406">
                        <c:v>0.73656873493996811</c:v>
                      </c:pt>
                      <c:pt idx="407">
                        <c:v>0.63547491772389986</c:v>
                      </c:pt>
                      <c:pt idx="408">
                        <c:v>-0.28250591579925605</c:v>
                      </c:pt>
                      <c:pt idx="409">
                        <c:v>-0.94205699766557438</c:v>
                      </c:pt>
                      <c:pt idx="410">
                        <c:v>0.69568145341015841</c:v>
                      </c:pt>
                      <c:pt idx="411">
                        <c:v>-1.1832986004335899</c:v>
                      </c:pt>
                      <c:pt idx="412">
                        <c:v>-1.168291190392958</c:v>
                      </c:pt>
                      <c:pt idx="413">
                        <c:v>1.7266588906273199</c:v>
                      </c:pt>
                      <c:pt idx="414">
                        <c:v>0.56274784661550548</c:v>
                      </c:pt>
                      <c:pt idx="415">
                        <c:v>-1.9796927343754831</c:v>
                      </c:pt>
                      <c:pt idx="416">
                        <c:v>-0.1338431336035418</c:v>
                      </c:pt>
                      <c:pt idx="417">
                        <c:v>-0.99103276270312723</c:v>
                      </c:pt>
                      <c:pt idx="418">
                        <c:v>0.48159669158961327</c:v>
                      </c:pt>
                      <c:pt idx="419">
                        <c:v>-7.650762713247912E-2</c:v>
                      </c:pt>
                      <c:pt idx="420">
                        <c:v>0.29622502941582046</c:v>
                      </c:pt>
                      <c:pt idx="421">
                        <c:v>0.34503576519897183</c:v>
                      </c:pt>
                      <c:pt idx="422">
                        <c:v>1.1003441458035268</c:v>
                      </c:pt>
                      <c:pt idx="423">
                        <c:v>1.3796057275915865</c:v>
                      </c:pt>
                      <c:pt idx="424">
                        <c:v>0.90652349419749589</c:v>
                      </c:pt>
                      <c:pt idx="425">
                        <c:v>-7.0225728489705194E-2</c:v>
                      </c:pt>
                      <c:pt idx="426">
                        <c:v>0.98084672422587538</c:v>
                      </c:pt>
                      <c:pt idx="427">
                        <c:v>-0.83867878290076558</c:v>
                      </c:pt>
                      <c:pt idx="428">
                        <c:v>-1.7610470353245677</c:v>
                      </c:pt>
                      <c:pt idx="429">
                        <c:v>0.51994885166196358</c:v>
                      </c:pt>
                      <c:pt idx="430">
                        <c:v>-1.7378942863853328</c:v>
                      </c:pt>
                      <c:pt idx="431">
                        <c:v>0.2069601379801532</c:v>
                      </c:pt>
                      <c:pt idx="432">
                        <c:v>-0.92654762385326728</c:v>
                      </c:pt>
                      <c:pt idx="433">
                        <c:v>-2.2948004324894842</c:v>
                      </c:pt>
                      <c:pt idx="434">
                        <c:v>-0.21721218482530683</c:v>
                      </c:pt>
                      <c:pt idx="435">
                        <c:v>0.18588255128787809</c:v>
                      </c:pt>
                      <c:pt idx="436">
                        <c:v>-1.0138122855239611</c:v>
                      </c:pt>
                      <c:pt idx="437">
                        <c:v>0.33309147577597192</c:v>
                      </c:pt>
                      <c:pt idx="438">
                        <c:v>6.8915594294449148E-3</c:v>
                      </c:pt>
                      <c:pt idx="439">
                        <c:v>-0.35302595456404423</c:v>
                      </c:pt>
                      <c:pt idx="440">
                        <c:v>-0.28576745539088116</c:v>
                      </c:pt>
                      <c:pt idx="441">
                        <c:v>0</c:v>
                      </c:pt>
                      <c:pt idx="442">
                        <c:v>-0.36974552609690792</c:v>
                      </c:pt>
                      <c:pt idx="443">
                        <c:v>0.7468796415178095</c:v>
                      </c:pt>
                      <c:pt idx="444">
                        <c:v>0.68376041239246199</c:v>
                      </c:pt>
                      <c:pt idx="445">
                        <c:v>-2.2948004324894842</c:v>
                      </c:pt>
                      <c:pt idx="446">
                        <c:v>1.1720183161106899</c:v>
                      </c:pt>
                      <c:pt idx="447">
                        <c:v>-1.2866954778703474</c:v>
                      </c:pt>
                      <c:pt idx="448">
                        <c:v>-0.42466317886304383</c:v>
                      </c:pt>
                      <c:pt idx="449">
                        <c:v>-0.35569434212769768</c:v>
                      </c:pt>
                      <c:pt idx="450">
                        <c:v>-1.2260098954172021</c:v>
                      </c:pt>
                      <c:pt idx="451">
                        <c:v>-2.0071018875676931</c:v>
                      </c:pt>
                      <c:pt idx="452">
                        <c:v>-0.4999706752361513</c:v>
                      </c:pt>
                      <c:pt idx="453">
                        <c:v>1.0222273020201913</c:v>
                      </c:pt>
                      <c:pt idx="454">
                        <c:v>-1.2300047498708833</c:v>
                      </c:pt>
                      <c:pt idx="455">
                        <c:v>-0.80097829061187253</c:v>
                      </c:pt>
                      <c:pt idx="456">
                        <c:v>-0.78638479349692969</c:v>
                      </c:pt>
                      <c:pt idx="457">
                        <c:v>-0.29033873168797331</c:v>
                      </c:pt>
                      <c:pt idx="458">
                        <c:v>-1.1572060098281793</c:v>
                      </c:pt>
                      <c:pt idx="459">
                        <c:v>0.67823044222045303</c:v>
                      </c:pt>
                      <c:pt idx="460">
                        <c:v>0.63164619226364049</c:v>
                      </c:pt>
                      <c:pt idx="461">
                        <c:v>0.1249983346167681</c:v>
                      </c:pt>
                      <c:pt idx="462">
                        <c:v>0.27338945019508337</c:v>
                      </c:pt>
                      <c:pt idx="463">
                        <c:v>0.18715753870910742</c:v>
                      </c:pt>
                      <c:pt idx="464">
                        <c:v>-9.3976449780183435E-3</c:v>
                      </c:pt>
                      <c:pt idx="465">
                        <c:v>-0.28707292092875969</c:v>
                      </c:pt>
                      <c:pt idx="466">
                        <c:v>-1.2089206636060044</c:v>
                      </c:pt>
                      <c:pt idx="467">
                        <c:v>-0.36572356908054415</c:v>
                      </c:pt>
                      <c:pt idx="468">
                        <c:v>-0.10355736958106407</c:v>
                      </c:pt>
                      <c:pt idx="469">
                        <c:v>-2.2948004324894842</c:v>
                      </c:pt>
                      <c:pt idx="470">
                        <c:v>0.85076253960141446</c:v>
                      </c:pt>
                      <c:pt idx="471">
                        <c:v>0.1617126822979445</c:v>
                      </c:pt>
                      <c:pt idx="472">
                        <c:v>-1.3370549560941605</c:v>
                      </c:pt>
                      <c:pt idx="473">
                        <c:v>0.33441624366805789</c:v>
                      </c:pt>
                      <c:pt idx="474">
                        <c:v>1.0754362598002467</c:v>
                      </c:pt>
                      <c:pt idx="475">
                        <c:v>-0.92174647065633142</c:v>
                      </c:pt>
                      <c:pt idx="476">
                        <c:v>0.99000953680875359</c:v>
                      </c:pt>
                      <c:pt idx="477">
                        <c:v>0.61642266834031723</c:v>
                      </c:pt>
                      <c:pt idx="478">
                        <c:v>-0.72307697896785106</c:v>
                      </c:pt>
                      <c:pt idx="479">
                        <c:v>0.38252163912096893</c:v>
                      </c:pt>
                      <c:pt idx="480">
                        <c:v>-0.99000953680875359</c:v>
                      </c:pt>
                      <c:pt idx="481">
                        <c:v>0.19034634349713891</c:v>
                      </c:pt>
                      <c:pt idx="482">
                        <c:v>0.16933440353922735</c:v>
                      </c:pt>
                      <c:pt idx="483">
                        <c:v>-0.96775506873789097</c:v>
                      </c:pt>
                      <c:pt idx="484">
                        <c:v>0.49500746472345919</c:v>
                      </c:pt>
                      <c:pt idx="485">
                        <c:v>0.8766903745796617</c:v>
                      </c:pt>
                      <c:pt idx="486">
                        <c:v>0.73656873493996811</c:v>
                      </c:pt>
                      <c:pt idx="487">
                        <c:v>-1.0446690456177978</c:v>
                      </c:pt>
                      <c:pt idx="488">
                        <c:v>0.88314911374330074</c:v>
                      </c:pt>
                      <c:pt idx="489">
                        <c:v>1.0654367573921606</c:v>
                      </c:pt>
                      <c:pt idx="490">
                        <c:v>-0.43497013677646384</c:v>
                      </c:pt>
                      <c:pt idx="491">
                        <c:v>-1.9329959978217597</c:v>
                      </c:pt>
                      <c:pt idx="492">
                        <c:v>-0.29426179961318544</c:v>
                      </c:pt>
                      <c:pt idx="493">
                        <c:v>0.15790536917427922</c:v>
                      </c:pt>
                      <c:pt idx="494">
                        <c:v>-1.4749910625613512</c:v>
                      </c:pt>
                      <c:pt idx="495">
                        <c:v>0.65011011690156184</c:v>
                      </c:pt>
                      <c:pt idx="496">
                        <c:v>1.6863569488309627</c:v>
                      </c:pt>
                      <c:pt idx="497">
                        <c:v>-7.0853789572583536E-2</c:v>
                      </c:pt>
                      <c:pt idx="498">
                        <c:v>1.1153888417547984</c:v>
                      </c:pt>
                      <c:pt idx="499">
                        <c:v>-0.54594502954984347</c:v>
                      </c:pt>
                      <c:pt idx="500">
                        <c:v>0.78212440630776381</c:v>
                      </c:pt>
                      <c:pt idx="501">
                        <c:v>0.66879838987723539</c:v>
                      </c:pt>
                      <c:pt idx="502">
                        <c:v>-0.28642012714372489</c:v>
                      </c:pt>
                      <c:pt idx="503">
                        <c:v>-1.1921773769532584</c:v>
                      </c:pt>
                      <c:pt idx="504">
                        <c:v>-0.79494870808411067</c:v>
                      </c:pt>
                      <c:pt idx="505">
                        <c:v>0.81836865677456172</c:v>
                      </c:pt>
                      <c:pt idx="506">
                        <c:v>-2.2948004324894842</c:v>
                      </c:pt>
                      <c:pt idx="507">
                        <c:v>-0.1205796426307981</c:v>
                      </c:pt>
                      <c:pt idx="508">
                        <c:v>-0.19289878008865693</c:v>
                      </c:pt>
                      <c:pt idx="509">
                        <c:v>0.79580830448495998</c:v>
                      </c:pt>
                      <c:pt idx="510">
                        <c:v>-0.53434664693516232</c:v>
                      </c:pt>
                      <c:pt idx="511">
                        <c:v>2.0669346209739761</c:v>
                      </c:pt>
                      <c:pt idx="512">
                        <c:v>0.4550299001739373</c:v>
                      </c:pt>
                      <c:pt idx="513">
                        <c:v>-0.31263055729386541</c:v>
                      </c:pt>
                      <c:pt idx="514">
                        <c:v>-0.86297181841061765</c:v>
                      </c:pt>
                      <c:pt idx="515">
                        <c:v>1.1026424811460258</c:v>
                      </c:pt>
                      <c:pt idx="516">
                        <c:v>0.71982606906795943</c:v>
                      </c:pt>
                      <c:pt idx="517">
                        <c:v>0.86752652173247491</c:v>
                      </c:pt>
                      <c:pt idx="518">
                        <c:v>2.0024282720718198</c:v>
                      </c:pt>
                      <c:pt idx="519">
                        <c:v>-0.18715753870910753</c:v>
                      </c:pt>
                      <c:pt idx="520">
                        <c:v>0.15663677600667975</c:v>
                      </c:pt>
                      <c:pt idx="521">
                        <c:v>0.91935384522886543</c:v>
                      </c:pt>
                      <c:pt idx="522">
                        <c:v>-1.1998632572088233</c:v>
                      </c:pt>
                      <c:pt idx="523">
                        <c:v>-0.20824043281162113</c:v>
                      </c:pt>
                      <c:pt idx="524">
                        <c:v>-0.96975834941427097</c:v>
                      </c:pt>
                      <c:pt idx="525">
                        <c:v>-6.6457934941914265E-2</c:v>
                      </c:pt>
                      <c:pt idx="526">
                        <c:v>-1.5132449682595841</c:v>
                      </c:pt>
                      <c:pt idx="527">
                        <c:v>-0.82187645739292325</c:v>
                      </c:pt>
                      <c:pt idx="528">
                        <c:v>-1.3026279097966689</c:v>
                      </c:pt>
                      <c:pt idx="529">
                        <c:v>1.0832886311801477</c:v>
                      </c:pt>
                      <c:pt idx="530">
                        <c:v>0.9587879445615396</c:v>
                      </c:pt>
                      <c:pt idx="531">
                        <c:v>1.0577324085679354</c:v>
                      </c:pt>
                      <c:pt idx="532">
                        <c:v>-0.26819027309378279</c:v>
                      </c:pt>
                      <c:pt idx="533">
                        <c:v>-0.21464707414407527</c:v>
                      </c:pt>
                      <c:pt idx="534">
                        <c:v>1.194731497652783</c:v>
                      </c:pt>
                      <c:pt idx="535">
                        <c:v>1.1535423922195613</c:v>
                      </c:pt>
                      <c:pt idx="536">
                        <c:v>-0.40486247155440824</c:v>
                      </c:pt>
                      <c:pt idx="537">
                        <c:v>-4.3242002985719258E-2</c:v>
                      </c:pt>
                      <c:pt idx="538">
                        <c:v>-0.27729368084956768</c:v>
                      </c:pt>
                      <c:pt idx="539">
                        <c:v>-0.6861368056860796</c:v>
                      </c:pt>
                      <c:pt idx="540">
                        <c:v>-1.886443679352507</c:v>
                      </c:pt>
                      <c:pt idx="541">
                        <c:v>-0.25457646649653204</c:v>
                      </c:pt>
                      <c:pt idx="542">
                        <c:v>3.5718118596345334E-2</c:v>
                      </c:pt>
                      <c:pt idx="543">
                        <c:v>-0.8684396230055349</c:v>
                      </c:pt>
                      <c:pt idx="544">
                        <c:v>-1.3943590823659049</c:v>
                      </c:pt>
                      <c:pt idx="545">
                        <c:v>0.60660365885312251</c:v>
                      </c:pt>
                      <c:pt idx="546">
                        <c:v>-1.3675367201776809</c:v>
                      </c:pt>
                      <c:pt idx="547">
                        <c:v>-0.26170146355309742</c:v>
                      </c:pt>
                      <c:pt idx="548">
                        <c:v>-1.0912083723821169</c:v>
                      </c:pt>
                      <c:pt idx="549">
                        <c:v>-0.47247069768871841</c:v>
                      </c:pt>
                      <c:pt idx="550">
                        <c:v>-1.1342592226088444</c:v>
                      </c:pt>
                      <c:pt idx="551">
                        <c:v>-0.33507884762269668</c:v>
                      </c:pt>
                      <c:pt idx="552">
                        <c:v>-0.95383936733025443</c:v>
                      </c:pt>
                      <c:pt idx="553">
                        <c:v>-1.2838335553747739</c:v>
                      </c:pt>
                      <c:pt idx="554">
                        <c:v>-1.776011223701375</c:v>
                      </c:pt>
                      <c:pt idx="555">
                        <c:v>7.5879305480001727E-2</c:v>
                      </c:pt>
                      <c:pt idx="556">
                        <c:v>0.87118328233187214</c:v>
                      </c:pt>
                      <c:pt idx="557">
                        <c:v>1.1224184137257547</c:v>
                      </c:pt>
                      <c:pt idx="558">
                        <c:v>-0.94499028855707345</c:v>
                      </c:pt>
                      <c:pt idx="559">
                        <c:v>0.55542302285397571</c:v>
                      </c:pt>
                      <c:pt idx="560">
                        <c:v>1.0414309573774416</c:v>
                      </c:pt>
                      <c:pt idx="561">
                        <c:v>-0.51923180812955583</c:v>
                      </c:pt>
                      <c:pt idx="562">
                        <c:v>0.25134212055424582</c:v>
                      </c:pt>
                      <c:pt idx="563">
                        <c:v>-0.12436694547492073</c:v>
                      </c:pt>
                      <c:pt idx="564">
                        <c:v>-0.75185715578666901</c:v>
                      </c:pt>
                      <c:pt idx="565">
                        <c:v>1.6108005820929219</c:v>
                      </c:pt>
                      <c:pt idx="566">
                        <c:v>1.3040927823387698</c:v>
                      </c:pt>
                      <c:pt idx="567">
                        <c:v>-0.26689161625726138</c:v>
                      </c:pt>
                      <c:pt idx="568">
                        <c:v>0.48089327601241555</c:v>
                      </c:pt>
                      <c:pt idx="569">
                        <c:v>-0.37175874565497857</c:v>
                      </c:pt>
                      <c:pt idx="570">
                        <c:v>-0.65398461200357172</c:v>
                      </c:pt>
                      <c:pt idx="571">
                        <c:v>0.26819027309378279</c:v>
                      </c:pt>
                      <c:pt idx="572">
                        <c:v>1.1559830797865251</c:v>
                      </c:pt>
                      <c:pt idx="573">
                        <c:v>-0.75352046922165761</c:v>
                      </c:pt>
                      <c:pt idx="574">
                        <c:v>-0.49429943185638198</c:v>
                      </c:pt>
                      <c:pt idx="575">
                        <c:v>-1.7821098664130803</c:v>
                      </c:pt>
                      <c:pt idx="576">
                        <c:v>0.8929069158074544</c:v>
                      </c:pt>
                      <c:pt idx="577">
                        <c:v>1.2767243684546601</c:v>
                      </c:pt>
                      <c:pt idx="578">
                        <c:v>0.59310374835904289</c:v>
                      </c:pt>
                      <c:pt idx="579">
                        <c:v>1.462099041117394</c:v>
                      </c:pt>
                      <c:pt idx="580">
                        <c:v>-1.8039943546812081</c:v>
                      </c:pt>
                      <c:pt idx="581">
                        <c:v>-1.800814853146993</c:v>
                      </c:pt>
                      <c:pt idx="582">
                        <c:v>-3.5091225363202194E-2</c:v>
                      </c:pt>
                      <c:pt idx="583">
                        <c:v>0.38521925151255931</c:v>
                      </c:pt>
                      <c:pt idx="584">
                        <c:v>1.433510249357409</c:v>
                      </c:pt>
                      <c:pt idx="585">
                        <c:v>-0.48864404232447017</c:v>
                      </c:pt>
                      <c:pt idx="586">
                        <c:v>-1.3294362833305895</c:v>
                      </c:pt>
                      <c:pt idx="587">
                        <c:v>0.28250591579925605</c:v>
                      </c:pt>
                      <c:pt idx="588">
                        <c:v>4.5123339984069047E-2</c:v>
                      </c:pt>
                      <c:pt idx="589">
                        <c:v>-0.7427458070041123</c:v>
                      </c:pt>
                      <c:pt idx="590">
                        <c:v>0.87301603738044531</c:v>
                      </c:pt>
                      <c:pt idx="591">
                        <c:v>0.27989884780762658</c:v>
                      </c:pt>
                      <c:pt idx="592">
                        <c:v>1.0264620742662585</c:v>
                      </c:pt>
                      <c:pt idx="593">
                        <c:v>-0.90841484551673624</c:v>
                      </c:pt>
                      <c:pt idx="594">
                        <c:v>-1.5054168263339516</c:v>
                      </c:pt>
                      <c:pt idx="595">
                        <c:v>2.1869960233792725</c:v>
                      </c:pt>
                      <c:pt idx="596">
                        <c:v>0.81399801437662833</c:v>
                      </c:pt>
                      <c:pt idx="597">
                        <c:v>-0.37511746760634229</c:v>
                      </c:pt>
                      <c:pt idx="598">
                        <c:v>0.69090126185353418</c:v>
                      </c:pt>
                      <c:pt idx="599">
                        <c:v>0.33507884762269668</c:v>
                      </c:pt>
                      <c:pt idx="600">
                        <c:v>1.1438476411279594</c:v>
                      </c:pt>
                      <c:pt idx="601">
                        <c:v>-0.92366437682950686</c:v>
                      </c:pt>
                      <c:pt idx="602">
                        <c:v>1.2421087221455869</c:v>
                      </c:pt>
                      <c:pt idx="603">
                        <c:v>0.48793821994937125</c:v>
                      </c:pt>
                      <c:pt idx="604">
                        <c:v>-0.32647634454968943</c:v>
                      </c:pt>
                      <c:pt idx="605">
                        <c:v>0.44878521771777546</c:v>
                      </c:pt>
                      <c:pt idx="606">
                        <c:v>-0.27403986437213024</c:v>
                      </c:pt>
                      <c:pt idx="607">
                        <c:v>0.94793173295349265</c:v>
                      </c:pt>
                      <c:pt idx="608">
                        <c:v>7.7764361305718996E-2</c:v>
                      </c:pt>
                      <c:pt idx="609">
                        <c:v>0.51923180812955605</c:v>
                      </c:pt>
                      <c:pt idx="610">
                        <c:v>0.20184232741955555</c:v>
                      </c:pt>
                      <c:pt idx="611">
                        <c:v>0.79925258884870121</c:v>
                      </c:pt>
                      <c:pt idx="612">
                        <c:v>0.53290192209036968</c:v>
                      </c:pt>
                      <c:pt idx="613">
                        <c:v>-1.4620990411173935</c:v>
                      </c:pt>
                      <c:pt idx="614">
                        <c:v>0.29033873168797347</c:v>
                      </c:pt>
                      <c:pt idx="615">
                        <c:v>0.83601011497485789</c:v>
                      </c:pt>
                      <c:pt idx="616">
                        <c:v>-1.0023575071691737</c:v>
                      </c:pt>
                      <c:pt idx="617">
                        <c:v>-0.15093119475877284</c:v>
                      </c:pt>
                      <c:pt idx="618">
                        <c:v>-1.1584306729920306</c:v>
                      </c:pt>
                      <c:pt idx="619">
                        <c:v>0.43359322694244767</c:v>
                      </c:pt>
                      <c:pt idx="620">
                        <c:v>-0.79580830448495998</c:v>
                      </c:pt>
                      <c:pt idx="621">
                        <c:v>1.6837657786305493</c:v>
                      </c:pt>
                      <c:pt idx="622">
                        <c:v>1.816951253380792E-2</c:v>
                      </c:pt>
                      <c:pt idx="623">
                        <c:v>-0.35903339430726311</c:v>
                      </c:pt>
                      <c:pt idx="624">
                        <c:v>-1.1271357772865267</c:v>
                      </c:pt>
                      <c:pt idx="625">
                        <c:v>-1.3747540824203539</c:v>
                      </c:pt>
                      <c:pt idx="626">
                        <c:v>-2.2948004324894842</c:v>
                      </c:pt>
                      <c:pt idx="627">
                        <c:v>0.43428157894118757</c:v>
                      </c:pt>
                      <c:pt idx="628">
                        <c:v>-0.59759159788807492</c:v>
                      </c:pt>
                      <c:pt idx="629">
                        <c:v>-0.43772643549063811</c:v>
                      </c:pt>
                      <c:pt idx="630">
                        <c:v>8.7193921800937449E-2</c:v>
                      </c:pt>
                      <c:pt idx="631">
                        <c:v>0.59984003856309154</c:v>
                      </c:pt>
                      <c:pt idx="632">
                        <c:v>-0.13890196510269778</c:v>
                      </c:pt>
                      <c:pt idx="633">
                        <c:v>1.175761794396567</c:v>
                      </c:pt>
                      <c:pt idx="634">
                        <c:v>9.5372453492995751E-2</c:v>
                      </c:pt>
                      <c:pt idx="635">
                        <c:v>-0.23649738228100539</c:v>
                      </c:pt>
                      <c:pt idx="636">
                        <c:v>0.19226055376308726</c:v>
                      </c:pt>
                      <c:pt idx="637">
                        <c:v>0.32978210625173526</c:v>
                      </c:pt>
                      <c:pt idx="638">
                        <c:v>0.42946741242880238</c:v>
                      </c:pt>
                      <c:pt idx="639">
                        <c:v>-0.27013910750112263</c:v>
                      </c:pt>
                      <c:pt idx="640">
                        <c:v>-0.15853976093879713</c:v>
                      </c:pt>
                      <c:pt idx="641">
                        <c:v>-1.3588111209787836</c:v>
                      </c:pt>
                      <c:pt idx="642">
                        <c:v>-0.66566758937846049</c:v>
                      </c:pt>
                      <c:pt idx="643">
                        <c:v>1.9622140778371051</c:v>
                      </c:pt>
                      <c:pt idx="644">
                        <c:v>9.3976449780183435E-3</c:v>
                      </c:pt>
                      <c:pt idx="645">
                        <c:v>-1.3401242641439228</c:v>
                      </c:pt>
                      <c:pt idx="646">
                        <c:v>0.50068070891018956</c:v>
                      </c:pt>
                      <c:pt idx="647">
                        <c:v>1.149894192481659</c:v>
                      </c:pt>
                      <c:pt idx="648">
                        <c:v>-0.1275243921296349</c:v>
                      </c:pt>
                      <c:pt idx="649">
                        <c:v>0.62477769671166206</c:v>
                      </c:pt>
                      <c:pt idx="650">
                        <c:v>0.37982680751824227</c:v>
                      </c:pt>
                      <c:pt idx="651">
                        <c:v>-1.1118946386745947</c:v>
                      </c:pt>
                      <c:pt idx="652">
                        <c:v>1.3828582860742693</c:v>
                      </c:pt>
                      <c:pt idx="653">
                        <c:v>-1.531205668242295</c:v>
                      </c:pt>
                      <c:pt idx="654">
                        <c:v>1.010675102942288</c:v>
                      </c:pt>
                      <c:pt idx="655">
                        <c:v>-0.96475740846256686</c:v>
                      </c:pt>
                      <c:pt idx="656">
                        <c:v>0.16679275853808692</c:v>
                      </c:pt>
                      <c:pt idx="657">
                        <c:v>-0.1218418820670685</c:v>
                      </c:pt>
                      <c:pt idx="658">
                        <c:v>2.2777024122677085</c:v>
                      </c:pt>
                      <c:pt idx="659">
                        <c:v>1.7294473167542634</c:v>
                      </c:pt>
                      <c:pt idx="660">
                        <c:v>0.31394658292999056</c:v>
                      </c:pt>
                      <c:pt idx="661">
                        <c:v>-0.68692979796371345</c:v>
                      </c:pt>
                      <c:pt idx="662">
                        <c:v>0.31723903281196286</c:v>
                      </c:pt>
                      <c:pt idx="663">
                        <c:v>0.46827198135765624</c:v>
                      </c:pt>
                      <c:pt idx="664">
                        <c:v>-0.77195688309815746</c:v>
                      </c:pt>
                      <c:pt idx="665">
                        <c:v>-0.34869517037053682</c:v>
                      </c:pt>
                      <c:pt idx="666">
                        <c:v>0.67980831105354511</c:v>
                      </c:pt>
                      <c:pt idx="667">
                        <c:v>-0.42260722475034584</c:v>
                      </c:pt>
                      <c:pt idx="668">
                        <c:v>-0.20760024285976469</c:v>
                      </c:pt>
                      <c:pt idx="669">
                        <c:v>-0.23198989347157312</c:v>
                      </c:pt>
                      <c:pt idx="670">
                        <c:v>-1.8402362059044706</c:v>
                      </c:pt>
                      <c:pt idx="671">
                        <c:v>-1.1782666285099155</c:v>
                      </c:pt>
                      <c:pt idx="672">
                        <c:v>-1.30409278233877</c:v>
                      </c:pt>
                      <c:pt idx="673">
                        <c:v>3.4464345920437574E-2</c:v>
                      </c:pt>
                      <c:pt idx="674">
                        <c:v>0.7460518551992642</c:v>
                      </c:pt>
                      <c:pt idx="675">
                        <c:v>-0.48089327601241555</c:v>
                      </c:pt>
                      <c:pt idx="676">
                        <c:v>0.22298894055470042</c:v>
                      </c:pt>
                      <c:pt idx="677">
                        <c:v>0.33176729220516898</c:v>
                      </c:pt>
                      <c:pt idx="678">
                        <c:v>0.97377663214507304</c:v>
                      </c:pt>
                      <c:pt idx="679">
                        <c:v>0.578970101088913</c:v>
                      </c:pt>
                      <c:pt idx="680">
                        <c:v>-0.14143270641104619</c:v>
                      </c:pt>
                      <c:pt idx="681">
                        <c:v>-0.3198754692883331</c:v>
                      </c:pt>
                      <c:pt idx="682">
                        <c:v>0.77872629215970257</c:v>
                      </c:pt>
                      <c:pt idx="683">
                        <c:v>1.6659364711842706</c:v>
                      </c:pt>
                      <c:pt idx="684">
                        <c:v>0.75685336791663915</c:v>
                      </c:pt>
                      <c:pt idx="685">
                        <c:v>0.37310172909848416</c:v>
                      </c:pt>
                      <c:pt idx="686">
                        <c:v>0.57010298893696143</c:v>
                      </c:pt>
                      <c:pt idx="687">
                        <c:v>-0.95680570207103388</c:v>
                      </c:pt>
                      <c:pt idx="688">
                        <c:v>1.4414321450573899</c:v>
                      </c:pt>
                      <c:pt idx="689">
                        <c:v>-0.44601542539410277</c:v>
                      </c:pt>
                      <c:pt idx="690">
                        <c:v>0.59534617427908099</c:v>
                      </c:pt>
                      <c:pt idx="691">
                        <c:v>-0.53796335267905315</c:v>
                      </c:pt>
                      <c:pt idx="692">
                        <c:v>-0.27924737864573501</c:v>
                      </c:pt>
                      <c:pt idx="693">
                        <c:v>-1.694199166729947</c:v>
                      </c:pt>
                      <c:pt idx="694">
                        <c:v>1.942273486144877E-2</c:v>
                      </c:pt>
                      <c:pt idx="695">
                        <c:v>-1.9422734861448909E-2</c:v>
                      </c:pt>
                      <c:pt idx="696">
                        <c:v>0.61188348911060231</c:v>
                      </c:pt>
                      <c:pt idx="697">
                        <c:v>-1.4230856692065887</c:v>
                      </c:pt>
                      <c:pt idx="698">
                        <c:v>-0.38184767151064869</c:v>
                      </c:pt>
                      <c:pt idx="699">
                        <c:v>0.68613680568607915</c:v>
                      </c:pt>
                      <c:pt idx="700">
                        <c:v>-1.5034741392490782</c:v>
                      </c:pt>
                      <c:pt idx="701">
                        <c:v>1.4996056979332226</c:v>
                      </c:pt>
                      <c:pt idx="702">
                        <c:v>-1.4957595686838783</c:v>
                      </c:pt>
                      <c:pt idx="703">
                        <c:v>1.4881330043925125</c:v>
                      </c:pt>
                      <c:pt idx="704">
                        <c:v>-0.80877367916637455</c:v>
                      </c:pt>
                      <c:pt idx="705">
                        <c:v>0.55981431497313761</c:v>
                      </c:pt>
                      <c:pt idx="706">
                        <c:v>-0.75019591985203338</c:v>
                      </c:pt>
                      <c:pt idx="707">
                        <c:v>0.93718610819667336</c:v>
                      </c:pt>
                      <c:pt idx="708">
                        <c:v>-0.81399801437662833</c:v>
                      </c:pt>
                      <c:pt idx="709">
                        <c:v>-0.65864700767807205</c:v>
                      </c:pt>
                      <c:pt idx="710">
                        <c:v>-0.79323127482239186</c:v>
                      </c:pt>
                      <c:pt idx="711">
                        <c:v>-5.6414950447306191E-2</c:v>
                      </c:pt>
                      <c:pt idx="712">
                        <c:v>-0.23585316318568883</c:v>
                      </c:pt>
                      <c:pt idx="713">
                        <c:v>-1.0339175572950117</c:v>
                      </c:pt>
                      <c:pt idx="714">
                        <c:v>-0.85662514056126082</c:v>
                      </c:pt>
                      <c:pt idx="715">
                        <c:v>0.8404612177379791</c:v>
                      </c:pt>
                      <c:pt idx="716">
                        <c:v>-1.0468338703900448</c:v>
                      </c:pt>
                      <c:pt idx="717">
                        <c:v>-0.64624535658671067</c:v>
                      </c:pt>
                      <c:pt idx="718">
                        <c:v>-0.41440113900853009</c:v>
                      </c:pt>
                      <c:pt idx="719">
                        <c:v>-1.5191775106129857</c:v>
                      </c:pt>
                      <c:pt idx="720">
                        <c:v>-1.7350648594786573</c:v>
                      </c:pt>
                      <c:pt idx="721">
                        <c:v>2.2225902962512638</c:v>
                      </c:pt>
                      <c:pt idx="722">
                        <c:v>-0.66176323847929419</c:v>
                      </c:pt>
                      <c:pt idx="723">
                        <c:v>0.33375378650435472</c:v>
                      </c:pt>
                      <c:pt idx="724">
                        <c:v>-0.36037013472756058</c:v>
                      </c:pt>
                      <c:pt idx="725">
                        <c:v>1.0023575071691737</c:v>
                      </c:pt>
                      <c:pt idx="726">
                        <c:v>5.8925123617071681E-2</c:v>
                      </c:pt>
                      <c:pt idx="727">
                        <c:v>0.54667235649291646</c:v>
                      </c:pt>
                      <c:pt idx="728">
                        <c:v>-0.51779852109155855</c:v>
                      </c:pt>
                      <c:pt idx="729">
                        <c:v>-1.3478532914902597</c:v>
                      </c:pt>
                      <c:pt idx="730">
                        <c:v>2.6628557104958208</c:v>
                      </c:pt>
                      <c:pt idx="731">
                        <c:v>-0.39468316200731407</c:v>
                      </c:pt>
                      <c:pt idx="732">
                        <c:v>2.1172169483204892</c:v>
                      </c:pt>
                      <c:pt idx="733">
                        <c:v>1.4749910625613518</c:v>
                      </c:pt>
                      <c:pt idx="734">
                        <c:v>0.43497013677646384</c:v>
                      </c:pt>
                      <c:pt idx="735">
                        <c:v>0.40826486632108883</c:v>
                      </c:pt>
                      <c:pt idx="736">
                        <c:v>-0.91315750477787205</c:v>
                      </c:pt>
                      <c:pt idx="737">
                        <c:v>-0.10922788377725047</c:v>
                      </c:pt>
                      <c:pt idx="738">
                        <c:v>0.57748910309447432</c:v>
                      </c:pt>
                      <c:pt idx="739">
                        <c:v>1.1511085569760484</c:v>
                      </c:pt>
                      <c:pt idx="740">
                        <c:v>-0.54158710902846907</c:v>
                      </c:pt>
                      <c:pt idx="741">
                        <c:v>-1.1200690721924362</c:v>
                      </c:pt>
                      <c:pt idx="742">
                        <c:v>-0.14016722354154904</c:v>
                      </c:pt>
                      <c:pt idx="743">
                        <c:v>1.9622140778371051</c:v>
                      </c:pt>
                      <c:pt idx="744">
                        <c:v>0.2782703969801163</c:v>
                      </c:pt>
                      <c:pt idx="745">
                        <c:v>-8.9080737765605822E-2</c:v>
                      </c:pt>
                      <c:pt idx="746">
                        <c:v>-0.37377347310109571</c:v>
                      </c:pt>
                      <c:pt idx="747">
                        <c:v>-1.1142225957064575</c:v>
                      </c:pt>
                      <c:pt idx="748">
                        <c:v>-0.50494623247625225</c:v>
                      </c:pt>
                      <c:pt idx="749">
                        <c:v>0.96077396158194994</c:v>
                      </c:pt>
                      <c:pt idx="750">
                        <c:v>1.5773225787288829</c:v>
                      </c:pt>
                      <c:pt idx="751">
                        <c:v>0.66488590889121058</c:v>
                      </c:pt>
                      <c:pt idx="752">
                        <c:v>0.16520477843540685</c:v>
                      </c:pt>
                      <c:pt idx="753">
                        <c:v>-0.70448671972583909</c:v>
                      </c:pt>
                      <c:pt idx="754">
                        <c:v>-1.1003441458035268</c:v>
                      </c:pt>
                      <c:pt idx="755">
                        <c:v>1.1072567119171171</c:v>
                      </c:pt>
                      <c:pt idx="756">
                        <c:v>-1.2516502773511646</c:v>
                      </c:pt>
                      <c:pt idx="757">
                        <c:v>0.30015492513164521</c:v>
                      </c:pt>
                      <c:pt idx="758">
                        <c:v>0.53941200494668673</c:v>
                      </c:pt>
                      <c:pt idx="759">
                        <c:v>1.0643322673712774</c:v>
                      </c:pt>
                      <c:pt idx="760">
                        <c:v>-0.26494447389567422</c:v>
                      </c:pt>
                      <c:pt idx="761">
                        <c:v>-2.0024282720718203</c:v>
                      </c:pt>
                      <c:pt idx="762">
                        <c:v>-0.5235380922030376</c:v>
                      </c:pt>
                      <c:pt idx="763">
                        <c:v>-2.2948004324894842</c:v>
                      </c:pt>
                      <c:pt idx="764">
                        <c:v>0.33839408174113844</c:v>
                      </c:pt>
                      <c:pt idx="765">
                        <c:v>-9.8519712117807981E-2</c:v>
                      </c:pt>
                      <c:pt idx="766">
                        <c:v>0.95383936733025443</c:v>
                      </c:pt>
                      <c:pt idx="767">
                        <c:v>-0.71011860100812174</c:v>
                      </c:pt>
                      <c:pt idx="768">
                        <c:v>-0.1407999367908421</c:v>
                      </c:pt>
                      <c:pt idx="769">
                        <c:v>-0.61945585347358867</c:v>
                      </c:pt>
                      <c:pt idx="770">
                        <c:v>2.6316055777496197E-2</c:v>
                      </c:pt>
                      <c:pt idx="771">
                        <c:v>-0.85391567796676593</c:v>
                      </c:pt>
                      <c:pt idx="772">
                        <c:v>0.94596986058713062</c:v>
                      </c:pt>
                      <c:pt idx="773">
                        <c:v>8.6565052452928823E-2</c:v>
                      </c:pt>
                      <c:pt idx="774">
                        <c:v>1.1795218223000186</c:v>
                      </c:pt>
                      <c:pt idx="775">
                        <c:v>0.37243015341213387</c:v>
                      </c:pt>
                      <c:pt idx="776">
                        <c:v>-0.38791967010951833</c:v>
                      </c:pt>
                      <c:pt idx="777">
                        <c:v>0.74192056327335099</c:v>
                      </c:pt>
                      <c:pt idx="778">
                        <c:v>0.80097829061187253</c:v>
                      </c:pt>
                      <c:pt idx="779">
                        <c:v>0.37780749350914505</c:v>
                      </c:pt>
                      <c:pt idx="780">
                        <c:v>-0.31789793451954812</c:v>
                      </c:pt>
                      <c:pt idx="781">
                        <c:v>1.9209634469566357</c:v>
                      </c:pt>
                      <c:pt idx="782">
                        <c:v>-1.0169594778287576</c:v>
                      </c:pt>
                      <c:pt idx="783">
                        <c:v>-0.51421994396292736</c:v>
                      </c:pt>
                      <c:pt idx="784">
                        <c:v>0.3390575739370974</c:v>
                      </c:pt>
                      <c:pt idx="785">
                        <c:v>0.91601298385568597</c:v>
                      </c:pt>
                      <c:pt idx="786">
                        <c:v>-0.98694605939755864</c:v>
                      </c:pt>
                      <c:pt idx="787">
                        <c:v>0.73944785712724315</c:v>
                      </c:pt>
                      <c:pt idx="788">
                        <c:v>-0.30146591818222196</c:v>
                      </c:pt>
                      <c:pt idx="789">
                        <c:v>-0.28315798223647032</c:v>
                      </c:pt>
                      <c:pt idx="790">
                        <c:v>-0.71496391318300578</c:v>
                      </c:pt>
                      <c:pt idx="791">
                        <c:v>1.4824693762976999</c:v>
                      </c:pt>
                      <c:pt idx="792">
                        <c:v>-0.66488590889121058</c:v>
                      </c:pt>
                      <c:pt idx="793">
                        <c:v>-0.61642266834031723</c:v>
                      </c:pt>
                      <c:pt idx="794">
                        <c:v>0.26948938239355119</c:v>
                      </c:pt>
                      <c:pt idx="795">
                        <c:v>-0.97076145055543661</c:v>
                      </c:pt>
                      <c:pt idx="796">
                        <c:v>-0.62630147250427581</c:v>
                      </c:pt>
                      <c:pt idx="797">
                        <c:v>0.49926089353182412</c:v>
                      </c:pt>
                      <c:pt idx="798">
                        <c:v>-0.66879838987723594</c:v>
                      </c:pt>
                      <c:pt idx="799">
                        <c:v>-0.13068311065017821</c:v>
                      </c:pt>
                      <c:pt idx="800">
                        <c:v>0.61945585347358878</c:v>
                      </c:pt>
                      <c:pt idx="801">
                        <c:v>0.26559340938024523</c:v>
                      </c:pt>
                      <c:pt idx="802">
                        <c:v>-1.9130936387031958</c:v>
                      </c:pt>
                      <c:pt idx="803">
                        <c:v>0.17696597438016676</c:v>
                      </c:pt>
                      <c:pt idx="804">
                        <c:v>0.19481393168568559</c:v>
                      </c:pt>
                      <c:pt idx="805">
                        <c:v>-0.55688559298609441</c:v>
                      </c:pt>
                      <c:pt idx="806">
                        <c:v>-0.3027774295681962</c:v>
                      </c:pt>
                      <c:pt idx="807">
                        <c:v>0.23070290878774294</c:v>
                      </c:pt>
                      <c:pt idx="808">
                        <c:v>3.1956961114804894E-2</c:v>
                      </c:pt>
                      <c:pt idx="809">
                        <c:v>-0.46897119238392299</c:v>
                      </c:pt>
                      <c:pt idx="810">
                        <c:v>0.15473435814289677</c:v>
                      </c:pt>
                      <c:pt idx="811">
                        <c:v>9.6001828650135373E-2</c:v>
                      </c:pt>
                      <c:pt idx="812">
                        <c:v>0.75768790643851014</c:v>
                      </c:pt>
                      <c:pt idx="813">
                        <c:v>-1.0821627773931561</c:v>
                      </c:pt>
                      <c:pt idx="814">
                        <c:v>-0.19864638687206909</c:v>
                      </c:pt>
                      <c:pt idx="815">
                        <c:v>-0.53904973585914906</c:v>
                      </c:pt>
                      <c:pt idx="816">
                        <c:v>-1.5393491938675248</c:v>
                      </c:pt>
                      <c:pt idx="817">
                        <c:v>0.94303385970071274</c:v>
                      </c:pt>
                      <c:pt idx="818">
                        <c:v>1.023284274745331</c:v>
                      </c:pt>
                      <c:pt idx="819">
                        <c:v>0.35235925098723525</c:v>
                      </c:pt>
                      <c:pt idx="820">
                        <c:v>0.33640449732971373</c:v>
                      </c:pt>
                      <c:pt idx="821">
                        <c:v>-0.30015492513164521</c:v>
                      </c:pt>
                      <c:pt idx="822">
                        <c:v>0.6877232224435631</c:v>
                      </c:pt>
                      <c:pt idx="823">
                        <c:v>0.50779502270247878</c:v>
                      </c:pt>
                      <c:pt idx="824">
                        <c:v>1.2654820600969312</c:v>
                      </c:pt>
                      <c:pt idx="825">
                        <c:v>-0.22427366843471658</c:v>
                      </c:pt>
                      <c:pt idx="826">
                        <c:v>-0.73615793029554855</c:v>
                      </c:pt>
                      <c:pt idx="827">
                        <c:v>1.6437640797206061</c:v>
                      </c:pt>
                      <c:pt idx="828">
                        <c:v>-0.57084019571231503</c:v>
                      </c:pt>
                      <c:pt idx="829">
                        <c:v>0.81749327944501027</c:v>
                      </c:pt>
                      <c:pt idx="830">
                        <c:v>0.70689763712572518</c:v>
                      </c:pt>
                      <c:pt idx="831">
                        <c:v>-0.6578689495160247</c:v>
                      </c:pt>
                      <c:pt idx="832">
                        <c:v>-1.9841583460310666</c:v>
                      </c:pt>
                      <c:pt idx="833">
                        <c:v>-0.64933638947492955</c:v>
                      </c:pt>
                      <c:pt idx="834">
                        <c:v>1.5927236729659362</c:v>
                      </c:pt>
                      <c:pt idx="835">
                        <c:v>-0.39739360482556546</c:v>
                      </c:pt>
                      <c:pt idx="836">
                        <c:v>0.35702948506527021</c:v>
                      </c:pt>
                      <c:pt idx="837">
                        <c:v>-0.24036476875509213</c:v>
                      </c:pt>
                      <c:pt idx="838">
                        <c:v>0.35502700850601088</c:v>
                      </c:pt>
                      <c:pt idx="839">
                        <c:v>-2.2948004324894842</c:v>
                      </c:pt>
                      <c:pt idx="840">
                        <c:v>-0.22363125835606082</c:v>
                      </c:pt>
                      <c:pt idx="841">
                        <c:v>-0.596842789081929</c:v>
                      </c:pt>
                      <c:pt idx="842">
                        <c:v>1.2434648773987482</c:v>
                      </c:pt>
                      <c:pt idx="843">
                        <c:v>0.78127403224311298</c:v>
                      </c:pt>
                      <c:pt idx="844">
                        <c:v>-0.10670723247121933</c:v>
                      </c:pt>
                      <c:pt idx="845">
                        <c:v>-0.7460518551992642</c:v>
                      </c:pt>
                      <c:pt idx="846">
                        <c:v>7.0853789572583536E-2</c:v>
                      </c:pt>
                      <c:pt idx="847">
                        <c:v>-1.1738879989495197</c:v>
                      </c:pt>
                      <c:pt idx="848">
                        <c:v>-1.1259540869173048</c:v>
                      </c:pt>
                      <c:pt idx="849">
                        <c:v>4.1987863754685793E-2</c:v>
                      </c:pt>
                      <c:pt idx="850">
                        <c:v>-1.2585360711350304</c:v>
                      </c:pt>
                      <c:pt idx="851">
                        <c:v>1.2585360711350304</c:v>
                      </c:pt>
                      <c:pt idx="852">
                        <c:v>1.2696791286930234</c:v>
                      </c:pt>
                      <c:pt idx="853">
                        <c:v>0.32713721037608651</c:v>
                      </c:pt>
                      <c:pt idx="854">
                        <c:v>1.4458725701317179</c:v>
                      </c:pt>
                      <c:pt idx="855">
                        <c:v>-0.17124135451732703</c:v>
                      </c:pt>
                      <c:pt idx="856">
                        <c:v>-1.0425091056125861</c:v>
                      </c:pt>
                      <c:pt idx="857">
                        <c:v>-1.6062320025485783</c:v>
                      </c:pt>
                      <c:pt idx="858">
                        <c:v>-1.435262895079177</c:v>
                      </c:pt>
                      <c:pt idx="859">
                        <c:v>0.11994859507352404</c:v>
                      </c:pt>
                      <c:pt idx="860">
                        <c:v>0.50637011390162334</c:v>
                      </c:pt>
                      <c:pt idx="861">
                        <c:v>-1.5622867802176339</c:v>
                      </c:pt>
                      <c:pt idx="862">
                        <c:v>-4.386909798405618E-2</c:v>
                      </c:pt>
                      <c:pt idx="863">
                        <c:v>0.1073373311140592</c:v>
                      </c:pt>
                      <c:pt idx="864">
                        <c:v>1.4694359908902441</c:v>
                      </c:pt>
                      <c:pt idx="865">
                        <c:v>0.2377861152662101</c:v>
                      </c:pt>
                      <c:pt idx="866">
                        <c:v>-2.5689343486767401E-2</c:v>
                      </c:pt>
                      <c:pt idx="867">
                        <c:v>-0.17632962247457287</c:v>
                      </c:pt>
                      <c:pt idx="868">
                        <c:v>-0.2688397710290561</c:v>
                      </c:pt>
                      <c:pt idx="869">
                        <c:v>1.6915735238927303</c:v>
                      </c:pt>
                      <c:pt idx="870">
                        <c:v>-0.75268855220452779</c:v>
                      </c:pt>
                      <c:pt idx="871">
                        <c:v>0.12689280208996931</c:v>
                      </c:pt>
                      <c:pt idx="872">
                        <c:v>1.2011511442750709</c:v>
                      </c:pt>
                      <c:pt idx="873">
                        <c:v>-0.34104894772895761</c:v>
                      </c:pt>
                      <c:pt idx="874">
                        <c:v>0.27403986437213024</c:v>
                      </c:pt>
                      <c:pt idx="875">
                        <c:v>0.35369281509561107</c:v>
                      </c:pt>
                      <c:pt idx="876">
                        <c:v>-1.0296502733797805</c:v>
                      </c:pt>
                      <c:pt idx="877">
                        <c:v>-0.64701753498570413</c:v>
                      </c:pt>
                      <c:pt idx="878">
                        <c:v>0.3146047995610225</c:v>
                      </c:pt>
                      <c:pt idx="879">
                        <c:v>-1.0490036122650197</c:v>
                      </c:pt>
                      <c:pt idx="880">
                        <c:v>-0.63624178014832622</c:v>
                      </c:pt>
                      <c:pt idx="881">
                        <c:v>4.0733790561451155E-2</c:v>
                      </c:pt>
                      <c:pt idx="882">
                        <c:v>-7.5251013782345791E-2</c:v>
                      </c:pt>
                      <c:pt idx="883">
                        <c:v>1.8470919392836471</c:v>
                      </c:pt>
                      <c:pt idx="884">
                        <c:v>0.45711539836283704</c:v>
                      </c:pt>
                      <c:pt idx="885">
                        <c:v>-0.47878445442327161</c:v>
                      </c:pt>
                      <c:pt idx="886">
                        <c:v>-0.96376011311327447</c:v>
                      </c:pt>
                      <c:pt idx="887">
                        <c:v>0.19162240574195472</c:v>
                      </c:pt>
                      <c:pt idx="888">
                        <c:v>-0.17187714290651149</c:v>
                      </c:pt>
                      <c:pt idx="889">
                        <c:v>-0.44913168353110688</c:v>
                      </c:pt>
                      <c:pt idx="890">
                        <c:v>-0.63394231264198708</c:v>
                      </c:pt>
                      <c:pt idx="891">
                        <c:v>-0.23456501830368062</c:v>
                      </c:pt>
                      <c:pt idx="892">
                        <c:v>1.6177171462094577</c:v>
                      </c:pt>
                      <c:pt idx="893">
                        <c:v>-0.84941378146140367</c:v>
                      </c:pt>
                      <c:pt idx="894">
                        <c:v>-1.2824065292155427</c:v>
                      </c:pt>
                      <c:pt idx="895">
                        <c:v>-0.76186854457699948</c:v>
                      </c:pt>
                      <c:pt idx="896">
                        <c:v>-0.67823044222045303</c:v>
                      </c:pt>
                      <c:pt idx="897">
                        <c:v>-1.4900315289179595</c:v>
                      </c:pt>
                      <c:pt idx="898">
                        <c:v>1.9453151009832148</c:v>
                      </c:pt>
                      <c:pt idx="899">
                        <c:v>-1.7294473167542628</c:v>
                      </c:pt>
                      <c:pt idx="900">
                        <c:v>0.60509824306526561</c:v>
                      </c:pt>
                      <c:pt idx="901">
                        <c:v>0.48864404232447034</c:v>
                      </c:pt>
                      <c:pt idx="902">
                        <c:v>-0.46827198135765613</c:v>
                      </c:pt>
                      <c:pt idx="903">
                        <c:v>-0.88778514342109627</c:v>
                      </c:pt>
                      <c:pt idx="904">
                        <c:v>0.39265223211118561</c:v>
                      </c:pt>
                      <c:pt idx="905">
                        <c:v>-2.2948004324894842</c:v>
                      </c:pt>
                      <c:pt idx="906">
                        <c:v>0.15536843486914906</c:v>
                      </c:pt>
                      <c:pt idx="907">
                        <c:v>0.2210625379014507</c:v>
                      </c:pt>
                      <c:pt idx="908">
                        <c:v>-2.2948004324894842</c:v>
                      </c:pt>
                      <c:pt idx="909">
                        <c:v>0.50494623247625225</c:v>
                      </c:pt>
                      <c:pt idx="910">
                        <c:v>-0.41576686863857276</c:v>
                      </c:pt>
                      <c:pt idx="911">
                        <c:v>-0.77364590977292691</c:v>
                      </c:pt>
                      <c:pt idx="912">
                        <c:v>-0.20568018229867657</c:v>
                      </c:pt>
                      <c:pt idx="913">
                        <c:v>0.39400600489070575</c:v>
                      </c:pt>
                      <c:pt idx="914">
                        <c:v>0.45329349591200507</c:v>
                      </c:pt>
                      <c:pt idx="915">
                        <c:v>-0.7728011208535599</c:v>
                      </c:pt>
                      <c:pt idx="916">
                        <c:v>-1.18456128394939</c:v>
                      </c:pt>
                      <c:pt idx="917">
                        <c:v>0.78382685368457705</c:v>
                      </c:pt>
                      <c:pt idx="918">
                        <c:v>0.91030945202303404</c:v>
                      </c:pt>
                      <c:pt idx="919">
                        <c:v>1.8796120007559126E-2</c:v>
                      </c:pt>
                      <c:pt idx="920">
                        <c:v>1.1271357772865267</c:v>
                      </c:pt>
                      <c:pt idx="921">
                        <c:v>1.6486215368853678</c:v>
                      </c:pt>
                      <c:pt idx="922">
                        <c:v>-1.5373037432276067</c:v>
                      </c:pt>
                      <c:pt idx="923">
                        <c:v>1.5496743604871333</c:v>
                      </c:pt>
                      <c:pt idx="924">
                        <c:v>-0.73944785712724315</c:v>
                      </c:pt>
                      <c:pt idx="925">
                        <c:v>-1.4512389959427148</c:v>
                      </c:pt>
                      <c:pt idx="926">
                        <c:v>1.4162209555047722</c:v>
                      </c:pt>
                      <c:pt idx="927">
                        <c:v>-0.30212160891671075</c:v>
                      </c:pt>
                      <c:pt idx="928">
                        <c:v>1.3572357230030487</c:v>
                      </c:pt>
                      <c:pt idx="929">
                        <c:v>-0.64393112884559778</c:v>
                      </c:pt>
                      <c:pt idx="930">
                        <c:v>-5.2022993058353402E-2</c:v>
                      </c:pt>
                      <c:pt idx="931">
                        <c:v>-0.72960184913505244</c:v>
                      </c:pt>
                      <c:pt idx="932">
                        <c:v>1.8901693372540287</c:v>
                      </c:pt>
                      <c:pt idx="933">
                        <c:v>4.8259259894401829E-2</c:v>
                      </c:pt>
                      <c:pt idx="934">
                        <c:v>-0.54013675561405305</c:v>
                      </c:pt>
                      <c:pt idx="935">
                        <c:v>0.52929496219763794</c:v>
                      </c:pt>
                      <c:pt idx="936">
                        <c:v>-0.27338945019508337</c:v>
                      </c:pt>
                      <c:pt idx="937">
                        <c:v>-0.49571574583003297</c:v>
                      </c:pt>
                      <c:pt idx="938">
                        <c:v>-0.70770218951087749</c:v>
                      </c:pt>
                      <c:pt idx="939">
                        <c:v>1.7640083857788436</c:v>
                      </c:pt>
                      <c:pt idx="940">
                        <c:v>1.0855444679405966</c:v>
                      </c:pt>
                      <c:pt idx="941">
                        <c:v>0.42123758095155389</c:v>
                      </c:pt>
                      <c:pt idx="942">
                        <c:v>0.64162034464792006</c:v>
                      </c:pt>
                      <c:pt idx="943">
                        <c:v>-0.221704580618413</c:v>
                      </c:pt>
                      <c:pt idx="944">
                        <c:v>2.9944598168173675</c:v>
                      </c:pt>
                      <c:pt idx="945">
                        <c:v>-0.44186713548800405</c:v>
                      </c:pt>
                      <c:pt idx="946">
                        <c:v>-0.29491608316358303</c:v>
                      </c:pt>
                      <c:pt idx="947">
                        <c:v>0.90841484551673779</c:v>
                      </c:pt>
                      <c:pt idx="948">
                        <c:v>0.46408150413546306</c:v>
                      </c:pt>
                      <c:pt idx="949">
                        <c:v>1.4077328273148808</c:v>
                      </c:pt>
                      <c:pt idx="950">
                        <c:v>-1.2967961821780138</c:v>
                      </c:pt>
                      <c:pt idx="951">
                        <c:v>-0.48652730368075431</c:v>
                      </c:pt>
                      <c:pt idx="952">
                        <c:v>-2.2948004324894842</c:v>
                      </c:pt>
                      <c:pt idx="953">
                        <c:v>-0.75601935617611771</c:v>
                      </c:pt>
                      <c:pt idx="954">
                        <c:v>-1.4300181077751759</c:v>
                      </c:pt>
                      <c:pt idx="955">
                        <c:v>1.2037329128961234</c:v>
                      </c:pt>
                      <c:pt idx="956">
                        <c:v>-0.81574440117907154</c:v>
                      </c:pt>
                      <c:pt idx="957">
                        <c:v>-0.24423575364641742</c:v>
                      </c:pt>
                      <c:pt idx="958">
                        <c:v>0.88222418439867278</c:v>
                      </c:pt>
                      <c:pt idx="959">
                        <c:v>-0.39400600489070592</c:v>
                      </c:pt>
                      <c:pt idx="960">
                        <c:v>-1.2037329128961234</c:v>
                      </c:pt>
                      <c:pt idx="961">
                        <c:v>-0.76103135335382333</c:v>
                      </c:pt>
                      <c:pt idx="962">
                        <c:v>0.25781347776334795</c:v>
                      </c:pt>
                      <c:pt idx="963">
                        <c:v>1.4026882504008855</c:v>
                      </c:pt>
                      <c:pt idx="964">
                        <c:v>0.63700901691523915</c:v>
                      </c:pt>
                      <c:pt idx="965">
                        <c:v>0.80357132566730549</c:v>
                      </c:pt>
                      <c:pt idx="966">
                        <c:v>1.0065076009671527</c:v>
                      </c:pt>
                      <c:pt idx="967">
                        <c:v>0.81487089712184824</c:v>
                      </c:pt>
                      <c:pt idx="968">
                        <c:v>-1.6584548493818625</c:v>
                      </c:pt>
                      <c:pt idx="969">
                        <c:v>-0.59534617427908099</c:v>
                      </c:pt>
                      <c:pt idx="970">
                        <c:v>-1.7322492551025062</c:v>
                      </c:pt>
                      <c:pt idx="971">
                        <c:v>0.45850683526671171</c:v>
                      </c:pt>
                      <c:pt idx="972">
                        <c:v>1.0980516082072591</c:v>
                      </c:pt>
                      <c:pt idx="973">
                        <c:v>-0.7829753463313085</c:v>
                      </c:pt>
                      <c:pt idx="974">
                        <c:v>-0.76354453127343702</c:v>
                      </c:pt>
                      <c:pt idx="975">
                        <c:v>2.5060043971606161E-3</c:v>
                      </c:pt>
                      <c:pt idx="976">
                        <c:v>-0.37578971888609186</c:v>
                      </c:pt>
                      <c:pt idx="977">
                        <c:v>0.56421642890278645</c:v>
                      </c:pt>
                      <c:pt idx="978">
                        <c:v>-0.28381016909205486</c:v>
                      </c:pt>
                      <c:pt idx="979">
                        <c:v>-2.2948004324894842</c:v>
                      </c:pt>
                      <c:pt idx="980">
                        <c:v>1.0127654504812829</c:v>
                      </c:pt>
                      <c:pt idx="981">
                        <c:v>-0.20504033092794655</c:v>
                      </c:pt>
                      <c:pt idx="982">
                        <c:v>2.2453789739038865</c:v>
                      </c:pt>
                      <c:pt idx="983">
                        <c:v>1.2530226862148757</c:v>
                      </c:pt>
                      <c:pt idx="984">
                        <c:v>-0.60585077933098763</c:v>
                      </c:pt>
                      <c:pt idx="985">
                        <c:v>-0.34437091636657263</c:v>
                      </c:pt>
                      <c:pt idx="986">
                        <c:v>-0.78212440630776381</c:v>
                      </c:pt>
                      <c:pt idx="987">
                        <c:v>0.71739287117728689</c:v>
                      </c:pt>
                      <c:pt idx="988">
                        <c:v>0.60434604931731795</c:v>
                      </c:pt>
                      <c:pt idx="989">
                        <c:v>-0.52929496219763783</c:v>
                      </c:pt>
                      <c:pt idx="990">
                        <c:v>5.1395654458992163E-2</c:v>
                      </c:pt>
                      <c:pt idx="991">
                        <c:v>-1.8301120080976983</c:v>
                      </c:pt>
                      <c:pt idx="992">
                        <c:v>-0.69887709531330156</c:v>
                      </c:pt>
                      <c:pt idx="993">
                        <c:v>0.26040503158879968</c:v>
                      </c:pt>
                      <c:pt idx="994">
                        <c:v>-0.35235925098723525</c:v>
                      </c:pt>
                      <c:pt idx="995">
                        <c:v>0.91696647124448039</c:v>
                      </c:pt>
                      <c:pt idx="996">
                        <c:v>-1.7129142411102998</c:v>
                      </c:pt>
                      <c:pt idx="997">
                        <c:v>-1.0832886311801477</c:v>
                      </c:pt>
                      <c:pt idx="998">
                        <c:v>0.9798337126252763</c:v>
                      </c:pt>
                      <c:pt idx="999">
                        <c:v>0.60811045063013058</c:v>
                      </c:pt>
                      <c:pt idx="1000">
                        <c:v>0.10103822033052852</c:v>
                      </c:pt>
                      <c:pt idx="1001">
                        <c:v>-0.30638678035005257</c:v>
                      </c:pt>
                      <c:pt idx="1002">
                        <c:v>-0.27078894666598158</c:v>
                      </c:pt>
                      <c:pt idx="1003">
                        <c:v>-1.1414406940857238</c:v>
                      </c:pt>
                      <c:pt idx="1004">
                        <c:v>-0.53579248794654211</c:v>
                      </c:pt>
                      <c:pt idx="1005">
                        <c:v>1.3683351336737095</c:v>
                      </c:pt>
                      <c:pt idx="1006">
                        <c:v>-0.54739997274318974</c:v>
                      </c:pt>
                      <c:pt idx="1007">
                        <c:v>-0.94989726065772806</c:v>
                      </c:pt>
                      <c:pt idx="1008">
                        <c:v>0.17124135451732703</c:v>
                      </c:pt>
                      <c:pt idx="1009">
                        <c:v>-0.17569334196455333</c:v>
                      </c:pt>
                      <c:pt idx="1010">
                        <c:v>0.10922788377725032</c:v>
                      </c:pt>
                      <c:pt idx="1011">
                        <c:v>-0.33972121542722633</c:v>
                      </c:pt>
                      <c:pt idx="1012">
                        <c:v>-0.34304167489469645</c:v>
                      </c:pt>
                      <c:pt idx="1013">
                        <c:v>2.056440613428546</c:v>
                      </c:pt>
                      <c:pt idx="1014">
                        <c:v>2.1476437825529757</c:v>
                      </c:pt>
                      <c:pt idx="1015">
                        <c:v>-1.8201719928356144</c:v>
                      </c:pt>
                      <c:pt idx="1016">
                        <c:v>-0.71173184777682919</c:v>
                      </c:pt>
                      <c:pt idx="1017">
                        <c:v>-0.32383430330566693</c:v>
                      </c:pt>
                      <c:pt idx="1018">
                        <c:v>0.11616330370073805</c:v>
                      </c:pt>
                      <c:pt idx="1019">
                        <c:v>-0.31921615241328649</c:v>
                      </c:pt>
                      <c:pt idx="1020">
                        <c:v>-0.56642158747327787</c:v>
                      </c:pt>
                      <c:pt idx="1021">
                        <c:v>0.92702891411886523</c:v>
                      </c:pt>
                      <c:pt idx="1022">
                        <c:v>0.43221713865938999</c:v>
                      </c:pt>
                      <c:pt idx="1023">
                        <c:v>-1.5860771059593997</c:v>
                      </c:pt>
                      <c:pt idx="1024">
                        <c:v>-1.8368405235832552</c:v>
                      </c:pt>
                      <c:pt idx="1025">
                        <c:v>0.19609109606506056</c:v>
                      </c:pt>
                      <c:pt idx="1026">
                        <c:v>-1.2246826165391687</c:v>
                      </c:pt>
                      <c:pt idx="1027">
                        <c:v>1.6247119775769208</c:v>
                      </c:pt>
                      <c:pt idx="1028">
                        <c:v>1.074319897294522</c:v>
                      </c:pt>
                      <c:pt idx="1029">
                        <c:v>0.84492903461398361</c:v>
                      </c:pt>
                      <c:pt idx="1030">
                        <c:v>-1.9370697660787362</c:v>
                      </c:pt>
                      <c:pt idx="1031">
                        <c:v>-5.8925123617071681E-2</c:v>
                      </c:pt>
                      <c:pt idx="1032">
                        <c:v>0.12752439212963476</c:v>
                      </c:pt>
                      <c:pt idx="1033">
                        <c:v>0.14269841581814877</c:v>
                      </c:pt>
                      <c:pt idx="1034">
                        <c:v>2.943123501108897</c:v>
                      </c:pt>
                      <c:pt idx="1035">
                        <c:v>-0.71253916605382339</c:v>
                      </c:pt>
                      <c:pt idx="1036">
                        <c:v>-0.40078577134458959</c:v>
                      </c:pt>
                      <c:pt idx="1037">
                        <c:v>-1.5093193359702219</c:v>
                      </c:pt>
                      <c:pt idx="1038">
                        <c:v>1.854035603701365</c:v>
                      </c:pt>
                      <c:pt idx="1039">
                        <c:v>-0.65011011690156184</c:v>
                      </c:pt>
                      <c:pt idx="1040">
                        <c:v>-3.1956961114804894E-2</c:v>
                      </c:pt>
                      <c:pt idx="1041">
                        <c:v>0.79752926402066915</c:v>
                      </c:pt>
                      <c:pt idx="1042">
                        <c:v>0.45433517411847624</c:v>
                      </c:pt>
                      <c:pt idx="1043">
                        <c:v>1.5054168263339522</c:v>
                      </c:pt>
                      <c:pt idx="1044">
                        <c:v>-0.60134068479281066</c:v>
                      </c:pt>
                      <c:pt idx="1045">
                        <c:v>0.64085084458061881</c:v>
                      </c:pt>
                      <c:pt idx="1046">
                        <c:v>3.947978142698446E-2</c:v>
                      </c:pt>
                      <c:pt idx="1047">
                        <c:v>0.98389181647860702</c:v>
                      </c:pt>
                      <c:pt idx="1048">
                        <c:v>-0.71820346460034901</c:v>
                      </c:pt>
                      <c:pt idx="1049">
                        <c:v>-0.34636592087527907</c:v>
                      </c:pt>
                      <c:pt idx="1050">
                        <c:v>0.66410463445449919</c:v>
                      </c:pt>
                      <c:pt idx="1051">
                        <c:v>0.47492379615876229</c:v>
                      </c:pt>
                      <c:pt idx="1052">
                        <c:v>0.9687562231075334</c:v>
                      </c:pt>
                      <c:pt idx="1053">
                        <c:v>-0.51207595725677635</c:v>
                      </c:pt>
                      <c:pt idx="1054">
                        <c:v>8.3421214156015791E-2</c:v>
                      </c:pt>
                      <c:pt idx="1055">
                        <c:v>-0.56201401055557709</c:v>
                      </c:pt>
                      <c:pt idx="1056">
                        <c:v>0.29949962215031189</c:v>
                      </c:pt>
                      <c:pt idx="1057">
                        <c:v>0.35903339430726311</c:v>
                      </c:pt>
                      <c:pt idx="1058">
                        <c:v>0.74357155687532217</c:v>
                      </c:pt>
                      <c:pt idx="1059">
                        <c:v>0.32845937109766254</c:v>
                      </c:pt>
                      <c:pt idx="1060">
                        <c:v>-7.8392774328602241E-2</c:v>
                      </c:pt>
                      <c:pt idx="1061">
                        <c:v>-3.7590115138395556E-3</c:v>
                      </c:pt>
                      <c:pt idx="1062">
                        <c:v>0.57453089838112426</c:v>
                      </c:pt>
                      <c:pt idx="1063">
                        <c:v>0.64856305058107255</c:v>
                      </c:pt>
                      <c:pt idx="1064">
                        <c:v>3.5091225363202194E-2</c:v>
                      </c:pt>
                      <c:pt idx="1065">
                        <c:v>1.3463010460234803</c:v>
                      </c:pt>
                      <c:pt idx="1066">
                        <c:v>0.14396435387239984</c:v>
                      </c:pt>
                      <c:pt idx="1067">
                        <c:v>-0.19545247402385929</c:v>
                      </c:pt>
                      <c:pt idx="1068">
                        <c:v>-0.80703713504527419</c:v>
                      </c:pt>
                      <c:pt idx="1069">
                        <c:v>-0.86935344891835586</c:v>
                      </c:pt>
                      <c:pt idx="1070">
                        <c:v>1.2063227300669825</c:v>
                      </c:pt>
                      <c:pt idx="1071">
                        <c:v>1.3385880338227327</c:v>
                      </c:pt>
                      <c:pt idx="1072">
                        <c:v>-0.4619893221528597</c:v>
                      </c:pt>
                      <c:pt idx="1073">
                        <c:v>-0.20952106907257589</c:v>
                      </c:pt>
                      <c:pt idx="1074">
                        <c:v>-0.70047759459542136</c:v>
                      </c:pt>
                      <c:pt idx="1075">
                        <c:v>2.1113607658825213</c:v>
                      </c:pt>
                      <c:pt idx="1076">
                        <c:v>-0.96575566428208837</c:v>
                      </c:pt>
                      <c:pt idx="1077">
                        <c:v>0.35169270399511265</c:v>
                      </c:pt>
                      <c:pt idx="1078">
                        <c:v>-1.2273393376408832</c:v>
                      </c:pt>
                      <c:pt idx="1079">
                        <c:v>-1.3828582860742697</c:v>
                      </c:pt>
                      <c:pt idx="1080">
                        <c:v>9.4113816252993018E-2</c:v>
                      </c:pt>
                      <c:pt idx="1081">
                        <c:v>1.478719882237294</c:v>
                      </c:pt>
                      <c:pt idx="1082">
                        <c:v>-0.30934285513665005</c:v>
                      </c:pt>
                      <c:pt idx="1083">
                        <c:v>-0.46408150413546273</c:v>
                      </c:pt>
                      <c:pt idx="1084">
                        <c:v>-4.1987863754685925E-2</c:v>
                      </c:pt>
                      <c:pt idx="1085">
                        <c:v>-2.2948004324894842</c:v>
                      </c:pt>
                      <c:pt idx="1086">
                        <c:v>-0.81225410663793396</c:v>
                      </c:pt>
                      <c:pt idx="1087">
                        <c:v>7.9649693502835364E-2</c:v>
                      </c:pt>
                      <c:pt idx="1088">
                        <c:v>-0.49217681741096686</c:v>
                      </c:pt>
                      <c:pt idx="1089">
                        <c:v>1.210222695441318</c:v>
                      </c:pt>
                      <c:pt idx="1090">
                        <c:v>1.0709788151740647</c:v>
                      </c:pt>
                      <c:pt idx="1091">
                        <c:v>-0.46687424539833666</c:v>
                      </c:pt>
                      <c:pt idx="1092">
                        <c:v>0.14459740930215112</c:v>
                      </c:pt>
                      <c:pt idx="1093">
                        <c:v>-1.244823323443764</c:v>
                      </c:pt>
                      <c:pt idx="1094">
                        <c:v>-7.2109995839479496E-2</c:v>
                      </c:pt>
                      <c:pt idx="1095">
                        <c:v>-0.97579168105554681</c:v>
                      </c:pt>
                      <c:pt idx="1096">
                        <c:v>5.5159998139077342E-2</c:v>
                      </c:pt>
                      <c:pt idx="1097">
                        <c:v>0.87945391304078002</c:v>
                      </c:pt>
                      <c:pt idx="1098">
                        <c:v>0.78042422277090162</c:v>
                      </c:pt>
                      <c:pt idx="1099">
                        <c:v>0.82187645739292325</c:v>
                      </c:pt>
                      <c:pt idx="1100">
                        <c:v>-0.3146047995610225</c:v>
                      </c:pt>
                      <c:pt idx="1101">
                        <c:v>-1.043588467028159</c:v>
                      </c:pt>
                      <c:pt idx="1102">
                        <c:v>1.327921779146443</c:v>
                      </c:pt>
                      <c:pt idx="1103">
                        <c:v>2.8985385030704189</c:v>
                      </c:pt>
                      <c:pt idx="1104">
                        <c:v>-0.59834074192263298</c:v>
                      </c:pt>
                      <c:pt idx="1105">
                        <c:v>-0.16361721481744909</c:v>
                      </c:pt>
                      <c:pt idx="1106">
                        <c:v>0.2707889466659818</c:v>
                      </c:pt>
                      <c:pt idx="1107">
                        <c:v>-5.7042459797535194E-2</c:v>
                      </c:pt>
                      <c:pt idx="1108">
                        <c:v>1.2571541408040883</c:v>
                      </c:pt>
                      <c:pt idx="1109">
                        <c:v>-0.98796618830859051</c:v>
                      </c:pt>
                      <c:pt idx="1110">
                        <c:v>0.4391058315993463</c:v>
                      </c:pt>
                      <c:pt idx="1111">
                        <c:v>-0.51350501954846828</c:v>
                      </c:pt>
                      <c:pt idx="1112">
                        <c:v>1.0969075006828712</c:v>
                      </c:pt>
                      <c:pt idx="1113">
                        <c:v>-7.3366315910210228E-2</c:v>
                      </c:pt>
                      <c:pt idx="1114">
                        <c:v>1.3085042782653247</c:v>
                      </c:pt>
                      <c:pt idx="1115">
                        <c:v>1.3264103147362616</c:v>
                      </c:pt>
                      <c:pt idx="1116">
                        <c:v>-2.2948004324894842</c:v>
                      </c:pt>
                      <c:pt idx="1117">
                        <c:v>0.53796335267905315</c:v>
                      </c:pt>
                      <c:pt idx="1118">
                        <c:v>0.29557049298809113</c:v>
                      </c:pt>
                      <c:pt idx="1119">
                        <c:v>-0.3390575739370974</c:v>
                      </c:pt>
                      <c:pt idx="1120">
                        <c:v>-9.6001828650135526E-2</c:v>
                      </c:pt>
                      <c:pt idx="1121">
                        <c:v>-0.71658274885174256</c:v>
                      </c:pt>
                      <c:pt idx="1122">
                        <c:v>-8.7711186724061165E-3</c:v>
                      </c:pt>
                      <c:pt idx="1123">
                        <c:v>0.36572356908054432</c:v>
                      </c:pt>
                      <c:pt idx="1124">
                        <c:v>0.99822460583359973</c:v>
                      </c:pt>
                      <c:pt idx="1125">
                        <c:v>0.69967712091790202</c:v>
                      </c:pt>
                      <c:pt idx="1126">
                        <c:v>1.0096315834878515</c:v>
                      </c:pt>
                      <c:pt idx="1127">
                        <c:v>0.35102631321814337</c:v>
                      </c:pt>
                      <c:pt idx="1128">
                        <c:v>1.0044303916193511</c:v>
                      </c:pt>
                      <c:pt idx="1129">
                        <c:v>1.7821098664130801</c:v>
                      </c:pt>
                      <c:pt idx="1130">
                        <c:v>-0.50068070891018956</c:v>
                      </c:pt>
                      <c:pt idx="1131">
                        <c:v>0.61339514385709615</c:v>
                      </c:pt>
                      <c:pt idx="1132">
                        <c:v>-0.36773380402393574</c:v>
                      </c:pt>
                      <c:pt idx="1133">
                        <c:v>4.6377652972691211E-2</c:v>
                      </c:pt>
                      <c:pt idx="1134">
                        <c:v>0.90369253155591034</c:v>
                      </c:pt>
                      <c:pt idx="1135">
                        <c:v>-0.80270638102957803</c:v>
                      </c:pt>
                      <c:pt idx="1136">
                        <c:v>0.18460786596453654</c:v>
                      </c:pt>
                      <c:pt idx="1137">
                        <c:v>-0.67115079814307077</c:v>
                      </c:pt>
                      <c:pt idx="1138">
                        <c:v>1.3174044973768044</c:v>
                      </c:pt>
                      <c:pt idx="1139">
                        <c:v>-0.98389181647860702</c:v>
                      </c:pt>
                      <c:pt idx="1140">
                        <c:v>0.20376087970621759</c:v>
                      </c:pt>
                      <c:pt idx="1141">
                        <c:v>-9.9778887113403561E-2</c:v>
                      </c:pt>
                      <c:pt idx="1142">
                        <c:v>-1.6389451001914344</c:v>
                      </c:pt>
                      <c:pt idx="1143">
                        <c:v>2.7569511614319156E-2</c:v>
                      </c:pt>
                      <c:pt idx="1144">
                        <c:v>0.93621459654503214</c:v>
                      </c:pt>
                      <c:pt idx="1145">
                        <c:v>1.4512389959427148</c:v>
                      </c:pt>
                      <c:pt idx="1146">
                        <c:v>-0.32515504021426694</c:v>
                      </c:pt>
                      <c:pt idx="1147">
                        <c:v>-0.55908168517056567</c:v>
                      </c:pt>
                      <c:pt idx="1148">
                        <c:v>0.52066616262655874</c:v>
                      </c:pt>
                      <c:pt idx="1149">
                        <c:v>-0.20248176195331974</c:v>
                      </c:pt>
                      <c:pt idx="1150">
                        <c:v>0.71092499311387536</c:v>
                      </c:pt>
                      <c:pt idx="1151">
                        <c:v>1.7435952476671901</c:v>
                      </c:pt>
                      <c:pt idx="1152">
                        <c:v>-1.6154030317209953</c:v>
                      </c:pt>
                      <c:pt idx="1153">
                        <c:v>-1.2220345114412527</c:v>
                      </c:pt>
                      <c:pt idx="1154">
                        <c:v>1.8039943546812081</c:v>
                      </c:pt>
                      <c:pt idx="1155">
                        <c:v>-1.5905003380666487</c:v>
                      </c:pt>
                      <c:pt idx="1156">
                        <c:v>2.2532412943693716</c:v>
                      </c:pt>
                      <c:pt idx="1157">
                        <c:v>-1.2353619531668425</c:v>
                      </c:pt>
                      <c:pt idx="1158">
                        <c:v>0.29884444775548197</c:v>
                      </c:pt>
                      <c:pt idx="1159">
                        <c:v>1.5271717043222712</c:v>
                      </c:pt>
                      <c:pt idx="1160">
                        <c:v>1.7522544334274799</c:v>
                      </c:pt>
                      <c:pt idx="1161">
                        <c:v>-9.6631241837157586E-2</c:v>
                      </c:pt>
                      <c:pt idx="1162">
                        <c:v>0.38724430098251483</c:v>
                      </c:pt>
                      <c:pt idx="1163">
                        <c:v>-0.61037323128791732</c:v>
                      </c:pt>
                      <c:pt idx="1164">
                        <c:v>-0.8813000091766432</c:v>
                      </c:pt>
                      <c:pt idx="1165">
                        <c:v>0.75518586997294257</c:v>
                      </c:pt>
                      <c:pt idx="1166">
                        <c:v>1.0946235826550079</c:v>
                      </c:pt>
                      <c:pt idx="1167">
                        <c:v>5.766999161006503E-2</c:v>
                      </c:pt>
                      <c:pt idx="1168">
                        <c:v>0.96775506873789097</c:v>
                      </c:pt>
                      <c:pt idx="1169">
                        <c:v>-0.48582220875167687</c:v>
                      </c:pt>
                      <c:pt idx="1170">
                        <c:v>0.73451595224393151</c:v>
                      </c:pt>
                      <c:pt idx="1171">
                        <c:v>-5.0768336085931967E-2</c:v>
                      </c:pt>
                      <c:pt idx="1172">
                        <c:v>0.43634787175657153</c:v>
                      </c:pt>
                      <c:pt idx="1173">
                        <c:v>-0.37646214003633494</c:v>
                      </c:pt>
                      <c:pt idx="1174">
                        <c:v>-1.2781410416581231</c:v>
                      </c:pt>
                      <c:pt idx="1175">
                        <c:v>-1.0610265609232472</c:v>
                      </c:pt>
                      <c:pt idx="1176">
                        <c:v>1.6786170918529368</c:v>
                      </c:pt>
                      <c:pt idx="1177">
                        <c:v>0.39874992057031333</c:v>
                      </c:pt>
                      <c:pt idx="1178">
                        <c:v>-0.14459740930215112</c:v>
                      </c:pt>
                      <c:pt idx="1179">
                        <c:v>-1.067649645627653</c:v>
                      </c:pt>
                      <c:pt idx="1180">
                        <c:v>-1.5271717043222703</c:v>
                      </c:pt>
                      <c:pt idx="1181">
                        <c:v>1.1621151290264078</c:v>
                      </c:pt>
                      <c:pt idx="1182">
                        <c:v>1.5312056682422956</c:v>
                      </c:pt>
                      <c:pt idx="1183">
                        <c:v>0.32912066669483814</c:v>
                      </c:pt>
                      <c:pt idx="1184">
                        <c:v>-0.10481718969483408</c:v>
                      </c:pt>
                      <c:pt idx="1185">
                        <c:v>0.21432653493679155</c:v>
                      </c:pt>
                      <c:pt idx="1186">
                        <c:v>1.3877647306362093</c:v>
                      </c:pt>
                      <c:pt idx="1187">
                        <c:v>1.979692734375484</c:v>
                      </c:pt>
                      <c:pt idx="1188">
                        <c:v>-1.2380538994882693</c:v>
                      </c:pt>
                      <c:pt idx="1189">
                        <c:v>-0.58342074274578015</c:v>
                      </c:pt>
                      <c:pt idx="1190">
                        <c:v>-0.89337369303044101</c:v>
                      </c:pt>
                      <c:pt idx="1191">
                        <c:v>1.9130936387031952</c:v>
                      </c:pt>
                      <c:pt idx="1192">
                        <c:v>-0.87761080929113799</c:v>
                      </c:pt>
                      <c:pt idx="1193">
                        <c:v>7.9021218310549757E-2</c:v>
                      </c:pt>
                      <c:pt idx="1194">
                        <c:v>-0.93427421921382536</c:v>
                      </c:pt>
                      <c:pt idx="1195">
                        <c:v>-0.15917421651452784</c:v>
                      </c:pt>
                      <c:pt idx="1196">
                        <c:v>-0.99719404191005789</c:v>
                      </c:pt>
                      <c:pt idx="1197">
                        <c:v>0.23392109192350349</c:v>
                      </c:pt>
                      <c:pt idx="1198">
                        <c:v>2.7617889268590616</c:v>
                      </c:pt>
                      <c:pt idx="1199">
                        <c:v>-0.97176552944074934</c:v>
                      </c:pt>
                      <c:pt idx="1200">
                        <c:v>-0.29687969277629023</c:v>
                      </c:pt>
                      <c:pt idx="1201">
                        <c:v>-1.2696791286930234</c:v>
                      </c:pt>
                      <c:pt idx="1202">
                        <c:v>-8.027820015681994E-2</c:v>
                      </c:pt>
                      <c:pt idx="1203">
                        <c:v>4.8886499843270745E-2</c:v>
                      </c:pt>
                      <c:pt idx="1204">
                        <c:v>0.51136181826621752</c:v>
                      </c:pt>
                      <c:pt idx="1205">
                        <c:v>-0.71982606906795987</c:v>
                      </c:pt>
                      <c:pt idx="1206">
                        <c:v>-1.5665466565242867</c:v>
                      </c:pt>
                      <c:pt idx="1207">
                        <c:v>-0.671935759652592</c:v>
                      </c:pt>
                      <c:pt idx="1208">
                        <c:v>-0.60509824306526561</c:v>
                      </c:pt>
                      <c:pt idx="1209">
                        <c:v>1.3927048125044039</c:v>
                      </c:pt>
                      <c:pt idx="1210">
                        <c:v>-1.4335102493574083</c:v>
                      </c:pt>
                      <c:pt idx="1211">
                        <c:v>1.4805920273676034</c:v>
                      </c:pt>
                      <c:pt idx="1212">
                        <c:v>9.0338790869338534E-2</c:v>
                      </c:pt>
                      <c:pt idx="1213">
                        <c:v>-3.4464345920437435E-2</c:v>
                      </c:pt>
                      <c:pt idx="1214">
                        <c:v>0.19289878008865707</c:v>
                      </c:pt>
                      <c:pt idx="1215">
                        <c:v>-0.19162240574195485</c:v>
                      </c:pt>
                      <c:pt idx="1216">
                        <c:v>0.77787816830947787</c:v>
                      </c:pt>
                      <c:pt idx="1217">
                        <c:v>-0.54086179010670732</c:v>
                      </c:pt>
                      <c:pt idx="1218">
                        <c:v>0.1205796426307981</c:v>
                      </c:pt>
                      <c:pt idx="1219">
                        <c:v>-0.39807167116172765</c:v>
                      </c:pt>
                      <c:pt idx="1220">
                        <c:v>-8.2792546420038957E-2</c:v>
                      </c:pt>
                      <c:pt idx="1221">
                        <c:v>-0.31394658292999056</c:v>
                      </c:pt>
                      <c:pt idx="1222">
                        <c:v>9.1596986968368113E-2</c:v>
                      </c:pt>
                      <c:pt idx="1223">
                        <c:v>1.9170137019006752</c:v>
                      </c:pt>
                      <c:pt idx="1224">
                        <c:v>-0.28772583706991323</c:v>
                      </c:pt>
                      <c:pt idx="1225">
                        <c:v>0.49642427570579994</c:v>
                      </c:pt>
                      <c:pt idx="1226">
                        <c:v>-0.17760239795510385</c:v>
                      </c:pt>
                      <c:pt idx="1227">
                        <c:v>-0.69568145341015841</c:v>
                      </c:pt>
                      <c:pt idx="1228">
                        <c:v>1.2781410416581231</c:v>
                      </c:pt>
                      <c:pt idx="1229">
                        <c:v>1.168291190392958</c:v>
                      </c:pt>
                      <c:pt idx="1230">
                        <c:v>2.1231466536323214</c:v>
                      </c:pt>
                      <c:pt idx="1231">
                        <c:v>-1.655981483856503</c:v>
                      </c:pt>
                      <c:pt idx="1232">
                        <c:v>-1.6177171462094571</c:v>
                      </c:pt>
                      <c:pt idx="1233">
                        <c:v>0.60961862434129843</c:v>
                      </c:pt>
                      <c:pt idx="1234">
                        <c:v>0.5708401957123147</c:v>
                      </c:pt>
                      <c:pt idx="1235">
                        <c:v>-1.3540949928024542</c:v>
                      </c:pt>
                      <c:pt idx="1236">
                        <c:v>-1.6437640797206061</c:v>
                      </c:pt>
                      <c:pt idx="1237">
                        <c:v>1.5231624398761074</c:v>
                      </c:pt>
                      <c:pt idx="1238">
                        <c:v>-0.25975697983289076</c:v>
                      </c:pt>
                      <c:pt idx="1239">
                        <c:v>1.3699345827459375</c:v>
                      </c:pt>
                      <c:pt idx="1240">
                        <c:v>-1.4862398285836358</c:v>
                      </c:pt>
                      <c:pt idx="1241">
                        <c:v>-1.1177258965615977</c:v>
                      </c:pt>
                      <c:pt idx="1242">
                        <c:v>0.41576686863857276</c:v>
                      </c:pt>
                      <c:pt idx="1243">
                        <c:v>0.15917421651452773</c:v>
                      </c:pt>
                      <c:pt idx="1244">
                        <c:v>-0.59385089177960126</c:v>
                      </c:pt>
                      <c:pt idx="1245">
                        <c:v>-1.1596570760393456</c:v>
                      </c:pt>
                      <c:pt idx="1246">
                        <c:v>1.9092027552308686</c:v>
                      </c:pt>
                      <c:pt idx="1247">
                        <c:v>-0.35036007828733173</c:v>
                      </c:pt>
                      <c:pt idx="1248">
                        <c:v>5.2022993058353541E-2</c:v>
                      </c:pt>
                      <c:pt idx="1249">
                        <c:v>-0.25134212055424598</c:v>
                      </c:pt>
                      <c:pt idx="1250">
                        <c:v>-0.67429313332261165</c:v>
                      </c:pt>
                      <c:pt idx="1251">
                        <c:v>1.1633467926866032</c:v>
                      </c:pt>
                      <c:pt idx="1252">
                        <c:v>-1.9977979899881073</c:v>
                      </c:pt>
                      <c:pt idx="1253">
                        <c:v>0.11490191237180755</c:v>
                      </c:pt>
                      <c:pt idx="1254">
                        <c:v>-1.8939214179767931</c:v>
                      </c:pt>
                      <c:pt idx="1255">
                        <c:v>0.58937298116347914</c:v>
                      </c:pt>
                      <c:pt idx="1256">
                        <c:v>0.31328850228795724</c:v>
                      </c:pt>
                      <c:pt idx="1257">
                        <c:v>-0.24681844135299233</c:v>
                      </c:pt>
                      <c:pt idx="1258">
                        <c:v>1.2353619531668434</c:v>
                      </c:pt>
                      <c:pt idx="1259">
                        <c:v>-1.146261233239265</c:v>
                      </c:pt>
                      <c:pt idx="1260">
                        <c:v>0.2204205862977113</c:v>
                      </c:pt>
                      <c:pt idx="1261">
                        <c:v>0.12815603304364528</c:v>
                      </c:pt>
                      <c:pt idx="1262">
                        <c:v>1.234019330849764</c:v>
                      </c:pt>
                      <c:pt idx="1263">
                        <c:v>-0.4515584573013775</c:v>
                      </c:pt>
                      <c:pt idx="1264">
                        <c:v>-1.1330679873860561</c:v>
                      </c:pt>
                      <c:pt idx="1265">
                        <c:v>0.26397127973435242</c:v>
                      </c:pt>
                      <c:pt idx="1266">
                        <c:v>-1.1283190436792063</c:v>
                      </c:pt>
                      <c:pt idx="1267">
                        <c:v>-3.13301469204827E-2</c:v>
                      </c:pt>
                      <c:pt idx="1268">
                        <c:v>-1.603960229432164</c:v>
                      </c:pt>
                      <c:pt idx="1269">
                        <c:v>0.28511490534669032</c:v>
                      </c:pt>
                      <c:pt idx="1270">
                        <c:v>-1.3779849073089372</c:v>
                      </c:pt>
                      <c:pt idx="1271">
                        <c:v>-1.0732048720730774</c:v>
                      </c:pt>
                      <c:pt idx="1272">
                        <c:v>2.3505574502794784</c:v>
                      </c:pt>
                      <c:pt idx="1273">
                        <c:v>0.14016722354154904</c:v>
                      </c:pt>
                      <c:pt idx="1274">
                        <c:v>1.5644131697865296</c:v>
                      </c:pt>
                      <c:pt idx="1275">
                        <c:v>-2.2948004324894842</c:v>
                      </c:pt>
                      <c:pt idx="1276">
                        <c:v>-1.9249433893574095</c:v>
                      </c:pt>
                      <c:pt idx="1277">
                        <c:v>-0.59161045362192022</c:v>
                      </c:pt>
                      <c:pt idx="1278">
                        <c:v>0.69010609882388141</c:v>
                      </c:pt>
                      <c:pt idx="1279">
                        <c:v>1.5171940600652623</c:v>
                      </c:pt>
                      <c:pt idx="1280">
                        <c:v>0.36907478619770567</c:v>
                      </c:pt>
                      <c:pt idx="1281">
                        <c:v>-0.13763692899009022</c:v>
                      </c:pt>
                      <c:pt idx="1282">
                        <c:v>-1.3055604586288516</c:v>
                      </c:pt>
                      <c:pt idx="1283">
                        <c:v>-1.4996056979332222</c:v>
                      </c:pt>
                      <c:pt idx="1284">
                        <c:v>1.9391187647718795</c:v>
                      </c:pt>
                      <c:pt idx="1285">
                        <c:v>-0.84492903461398361</c:v>
                      </c:pt>
                      <c:pt idx="1286">
                        <c:v>0.10418725896788868</c:v>
                      </c:pt>
                      <c:pt idx="1287">
                        <c:v>-1.5949549090430761</c:v>
                      </c:pt>
                      <c:pt idx="1288">
                        <c:v>-0.34869517037053682</c:v>
                      </c:pt>
                      <c:pt idx="1289">
                        <c:v>-0.30408946195727549</c:v>
                      </c:pt>
                      <c:pt idx="1290">
                        <c:v>-0.57305368089583919</c:v>
                      </c:pt>
                      <c:pt idx="1291">
                        <c:v>-0.50423467566520841</c:v>
                      </c:pt>
                      <c:pt idx="1292">
                        <c:v>0.44255798738753532</c:v>
                      </c:pt>
                      <c:pt idx="1293">
                        <c:v>-1.7669852871805007</c:v>
                      </c:pt>
                      <c:pt idx="1294">
                        <c:v>-0.87853198811582189</c:v>
                      </c:pt>
                      <c:pt idx="1295">
                        <c:v>1.2557746071379536</c:v>
                      </c:pt>
                      <c:pt idx="1296">
                        <c:v>-0.87072555067898383</c:v>
                      </c:pt>
                      <c:pt idx="1297">
                        <c:v>0.34437091636657263</c:v>
                      </c:pt>
                      <c:pt idx="1298">
                        <c:v>0.67350692631873477</c:v>
                      </c:pt>
                      <c:pt idx="1299">
                        <c:v>-1.3355250144569297</c:v>
                      </c:pt>
                      <c:pt idx="1300">
                        <c:v>-0.51565058212101023</c:v>
                      </c:pt>
                      <c:pt idx="1301">
                        <c:v>-2.2948004324894842</c:v>
                      </c:pt>
                      <c:pt idx="1302">
                        <c:v>1.2475471290489484</c:v>
                      </c:pt>
                      <c:pt idx="1303">
                        <c:v>-1.8795024372062997E-3</c:v>
                      </c:pt>
                      <c:pt idx="1304">
                        <c:v>2.3217771402779683</c:v>
                      </c:pt>
                      <c:pt idx="1305">
                        <c:v>-0.36237645426319859</c:v>
                      </c:pt>
                      <c:pt idx="1306">
                        <c:v>-1.6994857723419698</c:v>
                      </c:pt>
                      <c:pt idx="1307">
                        <c:v>0.27534104089333011</c:v>
                      </c:pt>
                      <c:pt idx="1308">
                        <c:v>-0.14333135613243261</c:v>
                      </c:pt>
                      <c:pt idx="1309">
                        <c:v>6.5830062509365697E-2</c:v>
                      </c:pt>
                      <c:pt idx="1310">
                        <c:v>-0.43221713865939015</c:v>
                      </c:pt>
                      <c:pt idx="1311">
                        <c:v>-0.21528821876116497</c:v>
                      </c:pt>
                      <c:pt idx="1312">
                        <c:v>-0.69328937740209373</c:v>
                      </c:pt>
                      <c:pt idx="1313">
                        <c:v>-0.7443978140719546</c:v>
                      </c:pt>
                      <c:pt idx="1314">
                        <c:v>2.5196528293620135</c:v>
                      </c:pt>
                      <c:pt idx="1315">
                        <c:v>0.27208896842620012</c:v>
                      </c:pt>
                      <c:pt idx="1316">
                        <c:v>0.73780189550017905</c:v>
                      </c:pt>
                      <c:pt idx="1317">
                        <c:v>1.2753102529655569</c:v>
                      </c:pt>
                      <c:pt idx="1318">
                        <c:v>-0.46967063276359511</c:v>
                      </c:pt>
                      <c:pt idx="1319">
                        <c:v>-0.29164592158468389</c:v>
                      </c:pt>
                      <c:pt idx="1320">
                        <c:v>8.027820015681994E-2</c:v>
                      </c:pt>
                      <c:pt idx="1321">
                        <c:v>0.88407479923481758</c:v>
                      </c:pt>
                      <c:pt idx="1322">
                        <c:v>0.92510503902828523</c:v>
                      </c:pt>
                      <c:pt idx="1323">
                        <c:v>-0.53506942762343512</c:v>
                      </c:pt>
                      <c:pt idx="1324">
                        <c:v>1.6994857723419698</c:v>
                      </c:pt>
                      <c:pt idx="1325">
                        <c:v>-0.17251300078065671</c:v>
                      </c:pt>
                      <c:pt idx="1326">
                        <c:v>-0.98592695653208162</c:v>
                      </c:pt>
                      <c:pt idx="1327">
                        <c:v>-0.98490887659396298</c:v>
                      </c:pt>
                      <c:pt idx="1328">
                        <c:v>-0.14523052268595205</c:v>
                      </c:pt>
                      <c:pt idx="1329">
                        <c:v>-0.73287595213090007</c:v>
                      </c:pt>
                      <c:pt idx="1330">
                        <c:v>0.12436694547492086</c:v>
                      </c:pt>
                      <c:pt idx="1331">
                        <c:v>0.43841602927136641</c:v>
                      </c:pt>
                      <c:pt idx="1332">
                        <c:v>-0.39942835346238492</c:v>
                      </c:pt>
                      <c:pt idx="1333">
                        <c:v>-4.9513759026144695E-2</c:v>
                      </c:pt>
                      <c:pt idx="1334">
                        <c:v>1.426543318772086</c:v>
                      </c:pt>
                      <c:pt idx="1335">
                        <c:v>-5.6385338694909031E-3</c:v>
                      </c:pt>
                      <c:pt idx="1336">
                        <c:v>0.14206553266561128</c:v>
                      </c:pt>
                      <c:pt idx="1337">
                        <c:v>0.43152940147945401</c:v>
                      </c:pt>
                      <c:pt idx="1338">
                        <c:v>-0.94596986058713062</c:v>
                      </c:pt>
                      <c:pt idx="1339">
                        <c:v>0.4515584573013775</c:v>
                      </c:pt>
                      <c:pt idx="1340">
                        <c:v>-0.9401059654389865</c:v>
                      </c:pt>
                      <c:pt idx="1341">
                        <c:v>-8.4678648795132649E-2</c:v>
                      </c:pt>
                      <c:pt idx="1342">
                        <c:v>-0.27989884780762642</c:v>
                      </c:pt>
                      <c:pt idx="1343">
                        <c:v>0.2114426686407013</c:v>
                      </c:pt>
                      <c:pt idx="1344">
                        <c:v>-3.1325073407348137E-3</c:v>
                      </c:pt>
                      <c:pt idx="1345">
                        <c:v>0.29360764200819373</c:v>
                      </c:pt>
                      <c:pt idx="1346">
                        <c:v>0.30146591818222196</c:v>
                      </c:pt>
                      <c:pt idx="1347">
                        <c:v>1.3055604586288536</c:v>
                      </c:pt>
                      <c:pt idx="1348">
                        <c:v>0.95978047986829729</c:v>
                      </c:pt>
                      <c:pt idx="1349">
                        <c:v>1.2076206780184402</c:v>
                      </c:pt>
                      <c:pt idx="1350">
                        <c:v>1.0328489729970141</c:v>
                      </c:pt>
                      <c:pt idx="1351">
                        <c:v>-0.45711539836283721</c:v>
                      </c:pt>
                      <c:pt idx="1352">
                        <c:v>7.7135978990712201E-2</c:v>
                      </c:pt>
                      <c:pt idx="1353">
                        <c:v>1.7882755215444521</c:v>
                      </c:pt>
                      <c:pt idx="1354">
                        <c:v>-1.9752662556237321</c:v>
                      </c:pt>
                      <c:pt idx="1355">
                        <c:v>1.5994413557994953</c:v>
                      </c:pt>
                      <c:pt idx="1356">
                        <c:v>0.73862462617940772</c:v>
                      </c:pt>
                      <c:pt idx="1357">
                        <c:v>0.18269639957246037</c:v>
                      </c:pt>
                      <c:pt idx="1358">
                        <c:v>0.9788217055259788</c:v>
                      </c:pt>
                      <c:pt idx="1359">
                        <c:v>-0.94695034117551091</c:v>
                      </c:pt>
                      <c:pt idx="1360">
                        <c:v>0.21336504928846559</c:v>
                      </c:pt>
                      <c:pt idx="1361">
                        <c:v>-1.7493534473730215</c:v>
                      </c:pt>
                      <c:pt idx="1362">
                        <c:v>-0.521742631753635</c:v>
                      </c:pt>
                      <c:pt idx="1363">
                        <c:v>0.15093119475877273</c:v>
                      </c:pt>
                      <c:pt idx="1364">
                        <c:v>-1.9289540584249807</c:v>
                      </c:pt>
                      <c:pt idx="1365">
                        <c:v>0.84761783715276762</c:v>
                      </c:pt>
                      <c:pt idx="1366">
                        <c:v>-0.70328279573063157</c:v>
                      </c:pt>
                      <c:pt idx="1367">
                        <c:v>-1.9536948504297491</c:v>
                      </c:pt>
                      <c:pt idx="1368">
                        <c:v>0.33242931112778712</c:v>
                      </c:pt>
                      <c:pt idx="1369">
                        <c:v>-0.69727838427440392</c:v>
                      </c:pt>
                      <c:pt idx="1370">
                        <c:v>0.57674907901895023</c:v>
                      </c:pt>
                      <c:pt idx="1371">
                        <c:v>0.43290508033124947</c:v>
                      </c:pt>
                      <c:pt idx="1372">
                        <c:v>-0.68296913926295266</c:v>
                      </c:pt>
                      <c:pt idx="1373">
                        <c:v>0.85076253960141446</c:v>
                      </c:pt>
                      <c:pt idx="1374">
                        <c:v>0.41099018720660896</c:v>
                      </c:pt>
                      <c:pt idx="1375">
                        <c:v>0.41986872690725358</c:v>
                      </c:pt>
                      <c:pt idx="1376">
                        <c:v>0.48019009829764281</c:v>
                      </c:pt>
                      <c:pt idx="1377">
                        <c:v>-1.149894192481659</c:v>
                      </c:pt>
                      <c:pt idx="1378">
                        <c:v>-0.88685641294728035</c:v>
                      </c:pt>
                      <c:pt idx="1379">
                        <c:v>0.76690295739711789</c:v>
                      </c:pt>
                      <c:pt idx="1380">
                        <c:v>1.7350648594786573</c:v>
                      </c:pt>
                      <c:pt idx="1381">
                        <c:v>-1.8168982688052664</c:v>
                      </c:pt>
                      <c:pt idx="1382">
                        <c:v>0.31000012699134138</c:v>
                      </c:pt>
                      <c:pt idx="1383">
                        <c:v>-0.50993432182093523</c:v>
                      </c:pt>
                      <c:pt idx="1384">
                        <c:v>-2.1929273003064298E-2</c:v>
                      </c:pt>
                      <c:pt idx="1385">
                        <c:v>1.3159138807981805</c:v>
                      </c:pt>
                      <c:pt idx="1386">
                        <c:v>0.18397063589778426</c:v>
                      </c:pt>
                      <c:pt idx="1387">
                        <c:v>-0.84313988843983267</c:v>
                      </c:pt>
                      <c:pt idx="1388">
                        <c:v>0.78467892974278064</c:v>
                      </c:pt>
                      <c:pt idx="1389">
                        <c:v>0.92847407512956714</c:v>
                      </c:pt>
                      <c:pt idx="1390">
                        <c:v>-2.2948004324894842</c:v>
                      </c:pt>
                      <c:pt idx="1391">
                        <c:v>0.47492379615876229</c:v>
                      </c:pt>
                      <c:pt idx="1392">
                        <c:v>-0.86752652173247558</c:v>
                      </c:pt>
                      <c:pt idx="1393">
                        <c:v>-1.5015371098099821</c:v>
                      </c:pt>
                      <c:pt idx="1394">
                        <c:v>-2.2948004324894842</c:v>
                      </c:pt>
                      <c:pt idx="1395">
                        <c:v>0.63355939406361628</c:v>
                      </c:pt>
                      <c:pt idx="1396">
                        <c:v>0.78638479349692958</c:v>
                      </c:pt>
                      <c:pt idx="1397">
                        <c:v>-1.8754210876271395</c:v>
                      </c:pt>
                      <c:pt idx="1398">
                        <c:v>2.823596499377059</c:v>
                      </c:pt>
                      <c:pt idx="1399">
                        <c:v>0.35302595456404423</c:v>
                      </c:pt>
                      <c:pt idx="1400">
                        <c:v>-0.57231554102805615</c:v>
                      </c:pt>
                      <c:pt idx="1401">
                        <c:v>-0.82363415464394074</c:v>
                      </c:pt>
                      <c:pt idx="1402">
                        <c:v>-0.473872119132145</c:v>
                      </c:pt>
                      <c:pt idx="1403">
                        <c:v>-1.9015065829432327</c:v>
                      </c:pt>
                      <c:pt idx="1404">
                        <c:v>0.89992914185586881</c:v>
                      </c:pt>
                      <c:pt idx="1405">
                        <c:v>-1.2489125093528521</c:v>
                      </c:pt>
                      <c:pt idx="1406">
                        <c:v>-0.40010697024967462</c:v>
                      </c:pt>
                      <c:pt idx="1407">
                        <c:v>-0.2500491199124209</c:v>
                      </c:pt>
                      <c:pt idx="1408">
                        <c:v>1.5332320286322403</c:v>
                      </c:pt>
                      <c:pt idx="1409">
                        <c:v>-2.2948004324894842</c:v>
                      </c:pt>
                      <c:pt idx="1410">
                        <c:v>1.9841583460310666</c:v>
                      </c:pt>
                      <c:pt idx="1411">
                        <c:v>-2.4435948928246784E-2</c:v>
                      </c:pt>
                      <c:pt idx="1412">
                        <c:v>0.21208337502127958</c:v>
                      </c:pt>
                      <c:pt idx="1413">
                        <c:v>-0.36706356098287796</c:v>
                      </c:pt>
                      <c:pt idx="1414">
                        <c:v>-0.13573978708573239</c:v>
                      </c:pt>
                      <c:pt idx="1415">
                        <c:v>-1.1535423922195613</c:v>
                      </c:pt>
                      <c:pt idx="1416">
                        <c:v>-0.28120214289388107</c:v>
                      </c:pt>
                      <c:pt idx="1417">
                        <c:v>1.3478532914902601</c:v>
                      </c:pt>
                      <c:pt idx="1418">
                        <c:v>0.67115079814307077</c:v>
                      </c:pt>
                      <c:pt idx="1419">
                        <c:v>0.96176839249151014</c:v>
                      </c:pt>
                      <c:pt idx="1420">
                        <c:v>-0.21785368521245235</c:v>
                      </c:pt>
                      <c:pt idx="1421">
                        <c:v>0.14333135613243261</c:v>
                      </c:pt>
                      <c:pt idx="1422">
                        <c:v>-1.6317872179949724</c:v>
                      </c:pt>
                      <c:pt idx="1423">
                        <c:v>-0.2727391516517782</c:v>
                      </c:pt>
                      <c:pt idx="1424">
                        <c:v>0.85211284718365854</c:v>
                      </c:pt>
                      <c:pt idx="1425">
                        <c:v>0.81574440117907154</c:v>
                      </c:pt>
                      <c:pt idx="1426">
                        <c:v>-0.87531111339605094</c:v>
                      </c:pt>
                      <c:pt idx="1427">
                        <c:v>-1.2141411553722472</c:v>
                      </c:pt>
                      <c:pt idx="1428">
                        <c:v>1.9708781446354198</c:v>
                      </c:pt>
                      <c:pt idx="1429">
                        <c:v>0.66566758937846049</c:v>
                      </c:pt>
                      <c:pt idx="1430">
                        <c:v>-7.7135978990712201E-2</c:v>
                      </c:pt>
                      <c:pt idx="1431">
                        <c:v>-0.52785410679694245</c:v>
                      </c:pt>
                      <c:pt idx="1432">
                        <c:v>0.84135343713104727</c:v>
                      </c:pt>
                      <c:pt idx="1433">
                        <c:v>-0.24811040177161275</c:v>
                      </c:pt>
                      <c:pt idx="1434">
                        <c:v>-0.4501714047338648</c:v>
                      </c:pt>
                      <c:pt idx="1435">
                        <c:v>0.73246626008092863</c:v>
                      </c:pt>
                      <c:pt idx="1436">
                        <c:v>-0.13005126363490382</c:v>
                      </c:pt>
                      <c:pt idx="1437">
                        <c:v>-0.50637011390162334</c:v>
                      </c:pt>
                      <c:pt idx="1438">
                        <c:v>-0.63088155883766384</c:v>
                      </c:pt>
                      <c:pt idx="1439">
                        <c:v>2.1291519653045339</c:v>
                      </c:pt>
                      <c:pt idx="1440">
                        <c:v>3.0076555212855981E-2</c:v>
                      </c:pt>
                      <c:pt idx="1441">
                        <c:v>1.146261233239265</c:v>
                      </c:pt>
                      <c:pt idx="1442">
                        <c:v>-1.2640879800568188</c:v>
                      </c:pt>
                      <c:pt idx="1443">
                        <c:v>0.40690334342531542</c:v>
                      </c:pt>
                      <c:pt idx="1444">
                        <c:v>0.85481813483429381</c:v>
                      </c:pt>
                      <c:pt idx="1445">
                        <c:v>0.15219867062227488</c:v>
                      </c:pt>
                      <c:pt idx="1446">
                        <c:v>-2.2948004324894842</c:v>
                      </c:pt>
                      <c:pt idx="1447">
                        <c:v>-0.88314911374330074</c:v>
                      </c:pt>
                      <c:pt idx="1448">
                        <c:v>0.71334694900473139</c:v>
                      </c:pt>
                      <c:pt idx="1449">
                        <c:v>-1.1474705370891791</c:v>
                      </c:pt>
                      <c:pt idx="1450">
                        <c:v>-3.6345025866850671E-2</c:v>
                      </c:pt>
                      <c:pt idx="1451">
                        <c:v>-0.72063808228481974</c:v>
                      </c:pt>
                      <c:pt idx="1452">
                        <c:v>1.2953451230658557</c:v>
                      </c:pt>
                      <c:pt idx="1453">
                        <c:v>0.75268855220452779</c:v>
                      </c:pt>
                      <c:pt idx="1454">
                        <c:v>-0.45468250971496632</c:v>
                      </c:pt>
                      <c:pt idx="1455">
                        <c:v>-1.2557746071379536</c:v>
                      </c:pt>
                      <c:pt idx="1456">
                        <c:v>-1.1318783578671132</c:v>
                      </c:pt>
                      <c:pt idx="1457">
                        <c:v>0.24488127218639175</c:v>
                      </c:pt>
                      <c:pt idx="1458">
                        <c:v>1.0054684539939571</c:v>
                      </c:pt>
                      <c:pt idx="1459">
                        <c:v>0.52785410679694245</c:v>
                      </c:pt>
                      <c:pt idx="1460">
                        <c:v>1.8201719928356144</c:v>
                      </c:pt>
                      <c:pt idx="1461">
                        <c:v>0.68851708009703227</c:v>
                      </c:pt>
                      <c:pt idx="1462">
                        <c:v>0.37175874565497857</c:v>
                      </c:pt>
                      <c:pt idx="1463">
                        <c:v>8.9080737765605822E-2</c:v>
                      </c:pt>
                      <c:pt idx="1464">
                        <c:v>-1.3188980469084044</c:v>
                      </c:pt>
                      <c:pt idx="1465">
                        <c:v>-5.3905132696642932E-2</c:v>
                      </c:pt>
                      <c:pt idx="1466">
                        <c:v>-1.3572357230030487</c:v>
                      </c:pt>
                      <c:pt idx="1467">
                        <c:v>0.52425674888619334</c:v>
                      </c:pt>
                      <c:pt idx="1468">
                        <c:v>-0.65631402647526782</c:v>
                      </c:pt>
                      <c:pt idx="1469">
                        <c:v>-1.7102038017302041</c:v>
                      </c:pt>
                      <c:pt idx="1470">
                        <c:v>0.75102627874296779</c:v>
                      </c:pt>
                      <c:pt idx="1471">
                        <c:v>-0.97478366184612186</c:v>
                      </c:pt>
                      <c:pt idx="1472">
                        <c:v>0.47247069768871836</c:v>
                      </c:pt>
                      <c:pt idx="1473">
                        <c:v>-0.49288410872720295</c:v>
                      </c:pt>
                      <c:pt idx="1474">
                        <c:v>0.62935339721275374</c:v>
                      </c:pt>
                      <c:pt idx="1475">
                        <c:v>1.8071921985142962</c:v>
                      </c:pt>
                      <c:pt idx="1476">
                        <c:v>-1.6634322425803927</c:v>
                      </c:pt>
                      <c:pt idx="1477">
                        <c:v>-0.23005955984568371</c:v>
                      </c:pt>
                      <c:pt idx="1478">
                        <c:v>0.60134068479281066</c:v>
                      </c:pt>
                      <c:pt idx="1479">
                        <c:v>1.8754210876271395</c:v>
                      </c:pt>
                      <c:pt idx="1480">
                        <c:v>0.34869517037053682</c:v>
                      </c:pt>
                      <c:pt idx="1481">
                        <c:v>-0.88037658606043989</c:v>
                      </c:pt>
                      <c:pt idx="1482">
                        <c:v>0.368404212301227</c:v>
                      </c:pt>
                      <c:pt idx="1483">
                        <c:v>1.170774133549277</c:v>
                      </c:pt>
                      <c:pt idx="1484">
                        <c:v>-0.57453089838112426</c:v>
                      </c:pt>
                      <c:pt idx="1485">
                        <c:v>-0.86479154670223368</c:v>
                      </c:pt>
                      <c:pt idx="1486">
                        <c:v>0.23971995619727263</c:v>
                      </c:pt>
                      <c:pt idx="1487">
                        <c:v>-0.41167199386900111</c:v>
                      </c:pt>
                      <c:pt idx="1488">
                        <c:v>-0.14966396131921231</c:v>
                      </c:pt>
                      <c:pt idx="1489">
                        <c:v>0.61566525844550934</c:v>
                      </c:pt>
                      <c:pt idx="1490">
                        <c:v>0.25328241042248745</c:v>
                      </c:pt>
                      <c:pt idx="1491">
                        <c:v>0.83778856404504176</c:v>
                      </c:pt>
                      <c:pt idx="1492">
                        <c:v>0.70288171423655688</c:v>
                      </c:pt>
                      <c:pt idx="1493">
                        <c:v>0.24423575364641742</c:v>
                      </c:pt>
                      <c:pt idx="1494">
                        <c:v>0.43084186834481136</c:v>
                      </c:pt>
                      <c:pt idx="1495">
                        <c:v>-0.64008172379358297</c:v>
                      </c:pt>
                      <c:pt idx="1496">
                        <c:v>0.18652000709778851</c:v>
                      </c:pt>
                      <c:pt idx="1497">
                        <c:v>-1.3525296243632143</c:v>
                      </c:pt>
                      <c:pt idx="1498">
                        <c:v>-0.31197274760710386</c:v>
                      </c:pt>
                      <c:pt idx="1499">
                        <c:v>1.0599272321129911</c:v>
                      </c:pt>
                      <c:pt idx="1500">
                        <c:v>-0.25781347776334795</c:v>
                      </c:pt>
                      <c:pt idx="1501">
                        <c:v>1.1101526175014012</c:v>
                      </c:pt>
                      <c:pt idx="1502">
                        <c:v>-0.43015453880961624</c:v>
                      </c:pt>
                      <c:pt idx="1503">
                        <c:v>-0.36103874634207223</c:v>
                      </c:pt>
                      <c:pt idx="1504">
                        <c:v>0.32515504021426694</c:v>
                      </c:pt>
                      <c:pt idx="1505">
                        <c:v>-4.0106778110533398E-2</c:v>
                      </c:pt>
                      <c:pt idx="1506">
                        <c:v>-0.34038500657113946</c:v>
                      </c:pt>
                      <c:pt idx="1507">
                        <c:v>-1.4405474632201167</c:v>
                      </c:pt>
                      <c:pt idx="1508">
                        <c:v>1.794509917808919</c:v>
                      </c:pt>
                      <c:pt idx="1509">
                        <c:v>-0.47948715793702429</c:v>
                      </c:pt>
                      <c:pt idx="1510">
                        <c:v>3.3706860536657577</c:v>
                      </c:pt>
                      <c:pt idx="1511">
                        <c:v>1.3588111209787828</c:v>
                      </c:pt>
                      <c:pt idx="1512">
                        <c:v>-0.19672979808970872</c:v>
                      </c:pt>
                      <c:pt idx="1513">
                        <c:v>0.28772583706991323</c:v>
                      </c:pt>
                      <c:pt idx="1514">
                        <c:v>0.10544716201732399</c:v>
                      </c:pt>
                      <c:pt idx="1515">
                        <c:v>-0.37310172909848416</c:v>
                      </c:pt>
                      <c:pt idx="1516">
                        <c:v>5.6385338694907644E-3</c:v>
                      </c:pt>
                      <c:pt idx="1517">
                        <c:v>2.0675987694535349E-2</c:v>
                      </c:pt>
                      <c:pt idx="1518">
                        <c:v>-0.59909022190669825</c:v>
                      </c:pt>
                      <c:pt idx="1519">
                        <c:v>-1.194731497652783</c:v>
                      </c:pt>
                      <c:pt idx="1520">
                        <c:v>0.38387009613338091</c:v>
                      </c:pt>
                      <c:pt idx="1521">
                        <c:v>-1.8681973620525161</c:v>
                      </c:pt>
                      <c:pt idx="1522">
                        <c:v>1.3783446183229485E-2</c:v>
                      </c:pt>
                      <c:pt idx="1523">
                        <c:v>-1.3416636636908037</c:v>
                      </c:pt>
                      <c:pt idx="1524">
                        <c:v>0.40418255591520375</c:v>
                      </c:pt>
                      <c:pt idx="1525">
                        <c:v>0.39536050015103802</c:v>
                      </c:pt>
                      <c:pt idx="1526">
                        <c:v>-0.2108020490465769</c:v>
                      </c:pt>
                      <c:pt idx="1527">
                        <c:v>0.67429313332261187</c:v>
                      </c:pt>
                      <c:pt idx="1528">
                        <c:v>-0.93718610819667336</c:v>
                      </c:pt>
                      <c:pt idx="1529">
                        <c:v>-0.43290508033124958</c:v>
                      </c:pt>
                      <c:pt idx="1530">
                        <c:v>-1.4919354393506103</c:v>
                      </c:pt>
                      <c:pt idx="1531">
                        <c:v>-0.22941630611070274</c:v>
                      </c:pt>
                      <c:pt idx="1532">
                        <c:v>-1.3114594813848397</c:v>
                      </c:pt>
                      <c:pt idx="1533">
                        <c:v>-0.71415519769246705</c:v>
                      </c:pt>
                      <c:pt idx="1534">
                        <c:v>-0.36170751939487278</c:v>
                      </c:pt>
                      <c:pt idx="1535">
                        <c:v>-1.3556636863381066</c:v>
                      </c:pt>
                      <c:pt idx="1536">
                        <c:v>-0.10292752127905182</c:v>
                      </c:pt>
                      <c:pt idx="1537">
                        <c:v>-2.2948004324894842</c:v>
                      </c:pt>
                      <c:pt idx="1538">
                        <c:v>0.47177033495688719</c:v>
                      </c:pt>
                      <c:pt idx="1539">
                        <c:v>0.69249290015633802</c:v>
                      </c:pt>
                      <c:pt idx="1540">
                        <c:v>0.30343338047035212</c:v>
                      </c:pt>
                      <c:pt idx="1541">
                        <c:v>-0.31658026880539919</c:v>
                      </c:pt>
                      <c:pt idx="1542">
                        <c:v>-2.2948004324894842</c:v>
                      </c:pt>
                      <c:pt idx="1543">
                        <c:v>-0.63011729408781092</c:v>
                      </c:pt>
                      <c:pt idx="1544">
                        <c:v>-1.1934534641114356</c:v>
                      </c:pt>
                      <c:pt idx="1545">
                        <c:v>-0.32713721037608634</c:v>
                      </c:pt>
                      <c:pt idx="1546">
                        <c:v>-2.2948004324894842</c:v>
                      </c:pt>
                      <c:pt idx="1547">
                        <c:v>-0.85481813483429392</c:v>
                      </c:pt>
                      <c:pt idx="1548">
                        <c:v>0.56789322420833466</c:v>
                      </c:pt>
                      <c:pt idx="1549">
                        <c:v>2.5689343486767539E-2</c:v>
                      </c:pt>
                      <c:pt idx="1550">
                        <c:v>-5.5159998139077474E-2</c:v>
                      </c:pt>
                      <c:pt idx="1551">
                        <c:v>0.13637211310185687</c:v>
                      </c:pt>
                      <c:pt idx="1552">
                        <c:v>1.5708351514603152</c:v>
                      </c:pt>
                      <c:pt idx="1553">
                        <c:v>-0.17887546120912617</c:v>
                      </c:pt>
                      <c:pt idx="1554">
                        <c:v>-2.819625565347092E-2</c:v>
                      </c:pt>
                      <c:pt idx="1555">
                        <c:v>1.2724896470691414</c:v>
                      </c:pt>
                      <c:pt idx="1556">
                        <c:v>4.7632038931598432E-2</c:v>
                      </c:pt>
                      <c:pt idx="1557">
                        <c:v>-0.49642427570579994</c:v>
                      </c:pt>
                      <c:pt idx="1558">
                        <c:v>-1.188360714110511</c:v>
                      </c:pt>
                      <c:pt idx="1559">
                        <c:v>0.49713305488151371</c:v>
                      </c:pt>
                      <c:pt idx="1560">
                        <c:v>-1.7851842109615523</c:v>
                      </c:pt>
                      <c:pt idx="1561">
                        <c:v>-0.55031334315200109</c:v>
                      </c:pt>
                      <c:pt idx="1562">
                        <c:v>0.55396163986989755</c:v>
                      </c:pt>
                      <c:pt idx="1563">
                        <c:v>-0.95482721203092591</c:v>
                      </c:pt>
                      <c:pt idx="1564">
                        <c:v>0.7915161780763974</c:v>
                      </c:pt>
                      <c:pt idx="1565">
                        <c:v>-0.12247307446360367</c:v>
                      </c:pt>
                      <c:pt idx="1566">
                        <c:v>0.65359672137170133</c:v>
                      </c:pt>
                      <c:pt idx="1567">
                        <c:v>-0.42946741242880226</c:v>
                      </c:pt>
                      <c:pt idx="1568">
                        <c:v>0.85843494773963291</c:v>
                      </c:pt>
                      <c:pt idx="1569">
                        <c:v>-0.74936607789619236</c:v>
                      </c:pt>
                      <c:pt idx="1570">
                        <c:v>1.8104086305890905</c:v>
                      </c:pt>
                      <c:pt idx="1571">
                        <c:v>0.17951210143679594</c:v>
                      </c:pt>
                      <c:pt idx="1572">
                        <c:v>-0.26105319272576105</c:v>
                      </c:pt>
                      <c:pt idx="1573">
                        <c:v>0.64624535658671034</c:v>
                      </c:pt>
                      <c:pt idx="1574">
                        <c:v>0.20440056349172933</c:v>
                      </c:pt>
                      <c:pt idx="1575">
                        <c:v>-0.25716586044520912</c:v>
                      </c:pt>
                      <c:pt idx="1576">
                        <c:v>-2.2948004324894842</c:v>
                      </c:pt>
                      <c:pt idx="1577">
                        <c:v>-0.97680069274611525</c:v>
                      </c:pt>
                      <c:pt idx="1578">
                        <c:v>-0.75102627874296779</c:v>
                      </c:pt>
                      <c:pt idx="1579">
                        <c:v>-0.11742487988520048</c:v>
                      </c:pt>
                      <c:pt idx="1580">
                        <c:v>-1.4440929824968014</c:v>
                      </c:pt>
                      <c:pt idx="1581">
                        <c:v>-0.70328279573063157</c:v>
                      </c:pt>
                      <c:pt idx="1582">
                        <c:v>0.18524517100238436</c:v>
                      </c:pt>
                      <c:pt idx="1583">
                        <c:v>-1.0065076009671527</c:v>
                      </c:pt>
                      <c:pt idx="1584">
                        <c:v>-0.91506032852280583</c:v>
                      </c:pt>
                      <c:pt idx="1585">
                        <c:v>-1.0013226783831399</c:v>
                      </c:pt>
                      <c:pt idx="1586">
                        <c:v>0.31131507288750526</c:v>
                      </c:pt>
                      <c:pt idx="1587">
                        <c:v>-0.78042422277090107</c:v>
                      </c:pt>
                      <c:pt idx="1588">
                        <c:v>0.39332902839413636</c:v>
                      </c:pt>
                      <c:pt idx="1589">
                        <c:v>-0.77533714640300067</c:v>
                      </c:pt>
                      <c:pt idx="1590">
                        <c:v>-1.1608852257707223</c:v>
                      </c:pt>
                      <c:pt idx="1591">
                        <c:v>-1.6413498254176653</c:v>
                      </c:pt>
                      <c:pt idx="1592">
                        <c:v>0.92366437682950686</c:v>
                      </c:pt>
                      <c:pt idx="1593">
                        <c:v>0.28642012714372489</c:v>
                      </c:pt>
                      <c:pt idx="1594">
                        <c:v>-0.68931137189821112</c:v>
                      </c:pt>
                      <c:pt idx="1595">
                        <c:v>0.65165874077242825</c:v>
                      </c:pt>
                      <c:pt idx="1596">
                        <c:v>1.0900727934040841</c:v>
                      </c:pt>
                      <c:pt idx="1597">
                        <c:v>0.69807751676879659</c:v>
                      </c:pt>
                      <c:pt idx="1598">
                        <c:v>1.3233964428906488</c:v>
                      </c:pt>
                      <c:pt idx="1599">
                        <c:v>0.56054724537737566</c:v>
                      </c:pt>
                      <c:pt idx="1600">
                        <c:v>0.11553258505816677</c:v>
                      </c:pt>
                      <c:pt idx="1601">
                        <c:v>-8.0906738523951693E-2</c:v>
                      </c:pt>
                      <c:pt idx="1602">
                        <c:v>-0.27143890020269773</c:v>
                      </c:pt>
                      <c:pt idx="1603">
                        <c:v>0.21689146816552607</c:v>
                      </c:pt>
                      <c:pt idx="1604">
                        <c:v>-1.2910082269070184</c:v>
                      </c:pt>
                      <c:pt idx="1605">
                        <c:v>-1.0264620742662585</c:v>
                      </c:pt>
                      <c:pt idx="1606">
                        <c:v>-1.5644131697865298</c:v>
                      </c:pt>
                      <c:pt idx="1607">
                        <c:v>0.97680069274611525</c:v>
                      </c:pt>
                      <c:pt idx="1608">
                        <c:v>1.0339175572950117</c:v>
                      </c:pt>
                      <c:pt idx="1609">
                        <c:v>-0.90369253155591034</c:v>
                      </c:pt>
                      <c:pt idx="1610">
                        <c:v>-1.0621271735073403</c:v>
                      </c:pt>
                      <c:pt idx="1611">
                        <c:v>-1.0148602327473897</c:v>
                      </c:pt>
                      <c:pt idx="1612">
                        <c:v>0.47737975591211257</c:v>
                      </c:pt>
                      <c:pt idx="1613">
                        <c:v>4.324200298571939E-2</c:v>
                      </c:pt>
                      <c:pt idx="1614">
                        <c:v>8.4678648795132649E-2</c:v>
                      </c:pt>
                      <c:pt idx="1615">
                        <c:v>-0.22748711320708004</c:v>
                      </c:pt>
                      <c:pt idx="1616">
                        <c:v>-1.7640083857788438</c:v>
                      </c:pt>
                      <c:pt idx="1617">
                        <c:v>0.63854461674951268</c:v>
                      </c:pt>
                      <c:pt idx="1618">
                        <c:v>-0.33640449732971384</c:v>
                      </c:pt>
                      <c:pt idx="1619">
                        <c:v>-2.2948004324894842</c:v>
                      </c:pt>
                      <c:pt idx="1620">
                        <c:v>-1.9170137019006748</c:v>
                      </c:pt>
                      <c:pt idx="1621">
                        <c:v>-1.074319897294522</c:v>
                      </c:pt>
                      <c:pt idx="1622">
                        <c:v>0.39942835346238509</c:v>
                      </c:pt>
                      <c:pt idx="1623">
                        <c:v>-1.2461840705482006</c:v>
                      </c:pt>
                      <c:pt idx="1624">
                        <c:v>0.86843962300553568</c:v>
                      </c:pt>
                      <c:pt idx="1625">
                        <c:v>-1.6108005820929219</c:v>
                      </c:pt>
                      <c:pt idx="1626">
                        <c:v>-0.15410034362200609</c:v>
                      </c:pt>
                      <c:pt idx="1627">
                        <c:v>0.41030857154375105</c:v>
                      </c:pt>
                      <c:pt idx="1628">
                        <c:v>-0.39197561563608824</c:v>
                      </c:pt>
                      <c:pt idx="1629">
                        <c:v>-8.2163911403891191E-2</c:v>
                      </c:pt>
                      <c:pt idx="1630">
                        <c:v>0.671935759652592</c:v>
                      </c:pt>
                      <c:pt idx="1631">
                        <c:v>1.1342592226088444</c:v>
                      </c:pt>
                      <c:pt idx="1632">
                        <c:v>-0.58639426501947356</c:v>
                      </c:pt>
                      <c:pt idx="1633">
                        <c:v>-0.51279035749883006</c:v>
                      </c:pt>
                      <c:pt idx="1634">
                        <c:v>0.93815850520363286</c:v>
                      </c:pt>
                      <c:pt idx="1635">
                        <c:v>-0.543038602581152</c:v>
                      </c:pt>
                      <c:pt idx="1636">
                        <c:v>0.63624178014832633</c:v>
                      </c:pt>
                      <c:pt idx="1637">
                        <c:v>1.0610265609232479</c:v>
                      </c:pt>
                      <c:pt idx="1638">
                        <c:v>1.4317619960152548</c:v>
                      </c:pt>
                      <c:pt idx="1639">
                        <c:v>-0.54958456350168217</c:v>
                      </c:pt>
                      <c:pt idx="1640">
                        <c:v>1.566546656524286</c:v>
                      </c:pt>
                      <c:pt idx="1641">
                        <c:v>0.70207989023477391</c:v>
                      </c:pt>
                      <c:pt idx="1642">
                        <c:v>0.79237343509792568</c:v>
                      </c:pt>
                      <c:pt idx="1643">
                        <c:v>-0.15156490225448738</c:v>
                      </c:pt>
                      <c:pt idx="1644">
                        <c:v>0.87393351536362374</c:v>
                      </c:pt>
                      <c:pt idx="1645">
                        <c:v>-2.2948004324894842</c:v>
                      </c:pt>
                      <c:pt idx="1646">
                        <c:v>0.10859765651099959</c:v>
                      </c:pt>
                      <c:pt idx="1647">
                        <c:v>-0.89057594142670415</c:v>
                      </c:pt>
                      <c:pt idx="1648">
                        <c:v>0.2782703969801163</c:v>
                      </c:pt>
                      <c:pt idx="1649">
                        <c:v>-1.3233964428906488</c:v>
                      </c:pt>
                      <c:pt idx="1650">
                        <c:v>-0.57526997733516982</c:v>
                      </c:pt>
                      <c:pt idx="1651">
                        <c:v>0.23198989347157312</c:v>
                      </c:pt>
                      <c:pt idx="1652">
                        <c:v>0.38184767151064869</c:v>
                      </c:pt>
                      <c:pt idx="1653">
                        <c:v>0.26397127973435242</c:v>
                      </c:pt>
                      <c:pt idx="1654">
                        <c:v>1.3494087913757513</c:v>
                      </c:pt>
                      <c:pt idx="1655">
                        <c:v>-0.56128047702410166</c:v>
                      </c:pt>
                      <c:pt idx="1656">
                        <c:v>-1.1306903280500231</c:v>
                      </c:pt>
                      <c:pt idx="1657">
                        <c:v>-0.32251413103489168</c:v>
                      </c:pt>
                      <c:pt idx="1658">
                        <c:v>-0.92078878795801156</c:v>
                      </c:pt>
                      <c:pt idx="1659">
                        <c:v>0.69727838427440414</c:v>
                      </c:pt>
                      <c:pt idx="1660">
                        <c:v>-1.1235954109274928</c:v>
                      </c:pt>
                      <c:pt idx="1661">
                        <c:v>1.9494878641430031</c:v>
                      </c:pt>
                      <c:pt idx="1662">
                        <c:v>-2.2948004324894842</c:v>
                      </c:pt>
                      <c:pt idx="1663">
                        <c:v>-0.12121073820907916</c:v>
                      </c:pt>
                      <c:pt idx="1664">
                        <c:v>1.70482030680088</c:v>
                      </c:pt>
                      <c:pt idx="1665">
                        <c:v>1.3249018744829968</c:v>
                      </c:pt>
                      <c:pt idx="1666">
                        <c:v>0.55031334315200142</c:v>
                      </c:pt>
                      <c:pt idx="1667">
                        <c:v>0.40622286489124315</c:v>
                      </c:pt>
                      <c:pt idx="1668">
                        <c:v>-0.92751041921760735</c:v>
                      </c:pt>
                      <c:pt idx="1669">
                        <c:v>1.5152165603769072</c:v>
                      </c:pt>
                      <c:pt idx="1670">
                        <c:v>0.71820346460034901</c:v>
                      </c:pt>
                      <c:pt idx="1671">
                        <c:v>0.86479154670223368</c:v>
                      </c:pt>
                      <c:pt idx="1672">
                        <c:v>0.17251300078065671</c:v>
                      </c:pt>
                      <c:pt idx="1673">
                        <c:v>-1.180778877196754</c:v>
                      </c:pt>
                      <c:pt idx="1674">
                        <c:v>0.19736858037845867</c:v>
                      </c:pt>
                      <c:pt idx="1675">
                        <c:v>0.50352337406325243</c:v>
                      </c:pt>
                      <c:pt idx="1676">
                        <c:v>-0.91648962339811357</c:v>
                      </c:pt>
                      <c:pt idx="1677">
                        <c:v>1.1295038919659977</c:v>
                      </c:pt>
                      <c:pt idx="1678">
                        <c:v>-0.62173448671474818</c:v>
                      </c:pt>
                      <c:pt idx="1679">
                        <c:v>-0.42534889555997873</c:v>
                      </c:pt>
                      <c:pt idx="1680">
                        <c:v>0.49855136326111121</c:v>
                      </c:pt>
                      <c:pt idx="1681">
                        <c:v>0.60359419735029174</c:v>
                      </c:pt>
                      <c:pt idx="1682">
                        <c:v>-0.95285245254556328</c:v>
                      </c:pt>
                      <c:pt idx="1683">
                        <c:v>0.90180924015320929</c:v>
                      </c:pt>
                      <c:pt idx="1684">
                        <c:v>0.48441274272269136</c:v>
                      </c:pt>
                      <c:pt idx="1685">
                        <c:v>-4.2614924991760145E-2</c:v>
                      </c:pt>
                      <c:pt idx="1686">
                        <c:v>-1.6609384023848279</c:v>
                      </c:pt>
                      <c:pt idx="1687">
                        <c:v>1.5073652115858327</c:v>
                      </c:pt>
                      <c:pt idx="1688">
                        <c:v>0.39062292048965225</c:v>
                      </c:pt>
                      <c:pt idx="1689">
                        <c:v>0.67901916532026574</c:v>
                      </c:pt>
                      <c:pt idx="1690">
                        <c:v>1.0912083723821169</c:v>
                      </c:pt>
                      <c:pt idx="1691">
                        <c:v>-1.3603898985970959</c:v>
                      </c:pt>
                      <c:pt idx="1692">
                        <c:v>1.6535182075646322</c:v>
                      </c:pt>
                      <c:pt idx="1693">
                        <c:v>-0.67586679930884697</c:v>
                      </c:pt>
                      <c:pt idx="1694">
                        <c:v>0.81225410663793396</c:v>
                      </c:pt>
                      <c:pt idx="1695">
                        <c:v>-1.2530336759864391E-2</c:v>
                      </c:pt>
                      <c:pt idx="1696">
                        <c:v>-8.6565052452928823E-2</c:v>
                      </c:pt>
                      <c:pt idx="1697">
                        <c:v>-0.24617261573804999</c:v>
                      </c:pt>
                      <c:pt idx="1698">
                        <c:v>-0.41371856409890356</c:v>
                      </c:pt>
                      <c:pt idx="1699">
                        <c:v>-0.97277058899238733</c:v>
                      </c:pt>
                      <c:pt idx="1700">
                        <c:v>-0.87301603738044531</c:v>
                      </c:pt>
                      <c:pt idx="1701">
                        <c:v>0.4508648225894204</c:v>
                      </c:pt>
                      <c:pt idx="1702">
                        <c:v>-0.56348198584903986</c:v>
                      </c:pt>
                      <c:pt idx="1703">
                        <c:v>-3.2583787865143252E-2</c:v>
                      </c:pt>
                      <c:pt idx="1704">
                        <c:v>1.43878147407585</c:v>
                      </c:pt>
                      <c:pt idx="1705">
                        <c:v>0.63241119516909272</c:v>
                      </c:pt>
                      <c:pt idx="1706">
                        <c:v>1.1142225957064575</c:v>
                      </c:pt>
                      <c:pt idx="1707">
                        <c:v>0.8971149433847182</c:v>
                      </c:pt>
                      <c:pt idx="1708">
                        <c:v>-0.11616330370073805</c:v>
                      </c:pt>
                      <c:pt idx="1709">
                        <c:v>0.58565039926253271</c:v>
                      </c:pt>
                      <c:pt idx="1710">
                        <c:v>-0.1617126822979445</c:v>
                      </c:pt>
                      <c:pt idx="1711">
                        <c:v>0.23714169954201644</c:v>
                      </c:pt>
                      <c:pt idx="1712">
                        <c:v>-1.473134318512036</c:v>
                      </c:pt>
                      <c:pt idx="1713">
                        <c:v>-0.44394032550736573</c:v>
                      </c:pt>
                      <c:pt idx="1714">
                        <c:v>-1.0033934104653488</c:v>
                      </c:pt>
                      <c:pt idx="1715">
                        <c:v>0.92270499948726015</c:v>
                      </c:pt>
                      <c:pt idx="1716">
                        <c:v>1.5015371098099823</c:v>
                      </c:pt>
                      <c:pt idx="1717">
                        <c:v>1.3416636636908037</c:v>
                      </c:pt>
                      <c:pt idx="1718">
                        <c:v>0.94401162246485071</c:v>
                      </c:pt>
                      <c:pt idx="1719">
                        <c:v>-1.0117197241163884</c:v>
                      </c:pt>
                      <c:pt idx="1720">
                        <c:v>0.7427458070041123</c:v>
                      </c:pt>
                      <c:pt idx="1721">
                        <c:v>0.72470530193078253</c:v>
                      </c:pt>
                      <c:pt idx="1722">
                        <c:v>0.99308233364809151</c:v>
                      </c:pt>
                      <c:pt idx="1723">
                        <c:v>0.11364070383781789</c:v>
                      </c:pt>
                      <c:pt idx="1724">
                        <c:v>-0.20888070812078574</c:v>
                      </c:pt>
                      <c:pt idx="1725">
                        <c:v>-0.90936174074675336</c:v>
                      </c:pt>
                      <c:pt idx="1726">
                        <c:v>0.53687760404794482</c:v>
                      </c:pt>
                      <c:pt idx="1727">
                        <c:v>1.9249433893574099</c:v>
                      </c:pt>
                      <c:pt idx="1728">
                        <c:v>0.22491617108237838</c:v>
                      </c:pt>
                      <c:pt idx="1729">
                        <c:v>-0.75685336791663915</c:v>
                      </c:pt>
                      <c:pt idx="1730">
                        <c:v>0.42397766178776863</c:v>
                      </c:pt>
                      <c:pt idx="1731">
                        <c:v>-1.6130975357227093</c:v>
                      </c:pt>
                      <c:pt idx="1732">
                        <c:v>-1.0349873235011962</c:v>
                      </c:pt>
                      <c:pt idx="1733">
                        <c:v>0.98592695653208517</c:v>
                      </c:pt>
                      <c:pt idx="1734">
                        <c:v>-0.94303385970071185</c:v>
                      </c:pt>
                      <c:pt idx="1735">
                        <c:v>0.19928541163942776</c:v>
                      </c:pt>
                      <c:pt idx="1736">
                        <c:v>-4.4496210234310316E-2</c:v>
                      </c:pt>
                      <c:pt idx="1737">
                        <c:v>0.82363415464394041</c:v>
                      </c:pt>
                      <c:pt idx="1738">
                        <c:v>-1.0024174972559212E-2</c:v>
                      </c:pt>
                      <c:pt idx="1739">
                        <c:v>0.21080204904657707</c:v>
                      </c:pt>
                      <c:pt idx="1740">
                        <c:v>-0.11301016747555509</c:v>
                      </c:pt>
                      <c:pt idx="1741">
                        <c:v>-0.27469039449929777</c:v>
                      </c:pt>
                      <c:pt idx="1742">
                        <c:v>-0.67507975734268877</c:v>
                      </c:pt>
                      <c:pt idx="1743">
                        <c:v>0.70609354205861619</c:v>
                      </c:pt>
                      <c:pt idx="1744">
                        <c:v>-2.1302626166230829E-2</c:v>
                      </c:pt>
                      <c:pt idx="1745">
                        <c:v>1.7790522739436687</c:v>
                      </c:pt>
                      <c:pt idx="1746">
                        <c:v>0.86388132497311887</c:v>
                      </c:pt>
                      <c:pt idx="1747">
                        <c:v>0.42672092957522867</c:v>
                      </c:pt>
                      <c:pt idx="1748">
                        <c:v>-0.22042058629771116</c:v>
                      </c:pt>
                      <c:pt idx="1749">
                        <c:v>1.583877077955373</c:v>
                      </c:pt>
                      <c:pt idx="1750">
                        <c:v>0.87026800138633564</c:v>
                      </c:pt>
                      <c:pt idx="1751">
                        <c:v>0.40214392811030247</c:v>
                      </c:pt>
                      <c:pt idx="1752">
                        <c:v>0.70931267040574764</c:v>
                      </c:pt>
                      <c:pt idx="1753">
                        <c:v>-0.99925623102570238</c:v>
                      </c:pt>
                      <c:pt idx="1754">
                        <c:v>1.6709765061678821</c:v>
                      </c:pt>
                      <c:pt idx="1755">
                        <c:v>0.30671510044947076</c:v>
                      </c:pt>
                      <c:pt idx="1756">
                        <c:v>-0.62249474847532038</c:v>
                      </c:pt>
                      <c:pt idx="1757">
                        <c:v>0.61869702382100789</c:v>
                      </c:pt>
                      <c:pt idx="1758">
                        <c:v>-0.99616453598152011</c:v>
                      </c:pt>
                      <c:pt idx="1759">
                        <c:v>0.55177178027405094</c:v>
                      </c:pt>
                      <c:pt idx="1760">
                        <c:v>0.88592844679353411</c:v>
                      </c:pt>
                      <c:pt idx="1761">
                        <c:v>-0.52066616262655874</c:v>
                      </c:pt>
                      <c:pt idx="1762">
                        <c:v>0.13953456639987746</c:v>
                      </c:pt>
                      <c:pt idx="1763">
                        <c:v>0.71173184777682919</c:v>
                      </c:pt>
                      <c:pt idx="1764">
                        <c:v>0.46338388485938747</c:v>
                      </c:pt>
                      <c:pt idx="1765">
                        <c:v>1.3156888889041441E-2</c:v>
                      </c:pt>
                      <c:pt idx="1766">
                        <c:v>0.46617571948410563</c:v>
                      </c:pt>
                      <c:pt idx="1767">
                        <c:v>-1.2809821097853265</c:v>
                      </c:pt>
                      <c:pt idx="1768">
                        <c:v>0.24617261573804983</c:v>
                      </c:pt>
                      <c:pt idx="1769">
                        <c:v>0.90275048562161486</c:v>
                      </c:pt>
                      <c:pt idx="1770">
                        <c:v>-0.91792079301227369</c:v>
                      </c:pt>
                      <c:pt idx="1771">
                        <c:v>0.93524396772269114</c:v>
                      </c:pt>
                      <c:pt idx="1772">
                        <c:v>-1.8796120007559126E-2</c:v>
                      </c:pt>
                      <c:pt idx="1773">
                        <c:v>0.3198754692883331</c:v>
                      </c:pt>
                      <c:pt idx="1774">
                        <c:v>-2.2948004324894842</c:v>
                      </c:pt>
                      <c:pt idx="1775">
                        <c:v>-0.14808025718838871</c:v>
                      </c:pt>
                      <c:pt idx="1776">
                        <c:v>-0.42878048875808222</c:v>
                      </c:pt>
                      <c:pt idx="1777">
                        <c:v>-0.2604050315887998</c:v>
                      </c:pt>
                      <c:pt idx="1778">
                        <c:v>-9.1596986968368252E-2</c:v>
                      </c:pt>
                      <c:pt idx="1779">
                        <c:v>0.61718043202339756</c:v>
                      </c:pt>
                      <c:pt idx="1780">
                        <c:v>1.9932101476605906</c:v>
                      </c:pt>
                      <c:pt idx="1781">
                        <c:v>0.83867878290076558</c:v>
                      </c:pt>
                      <c:pt idx="1782">
                        <c:v>0.96975834941427097</c:v>
                      </c:pt>
                      <c:pt idx="1783">
                        <c:v>-0.16425219055655629</c:v>
                      </c:pt>
                      <c:pt idx="1784">
                        <c:v>-0.84761783715276762</c:v>
                      </c:pt>
                      <c:pt idx="1785">
                        <c:v>-1.6461879531057813</c:v>
                      </c:pt>
                      <c:pt idx="1786">
                        <c:v>-0.44463181264751162</c:v>
                      </c:pt>
                      <c:pt idx="1787">
                        <c:v>0.94695034117551091</c:v>
                      </c:pt>
                      <c:pt idx="1788">
                        <c:v>-1.4881330043925116</c:v>
                      </c:pt>
                      <c:pt idx="1789">
                        <c:v>-1.2167638535912326</c:v>
                      </c:pt>
                      <c:pt idx="1790">
                        <c:v>-0.71334694900473139</c:v>
                      </c:pt>
                      <c:pt idx="1791">
                        <c:v>-0.73533669345279851</c:v>
                      </c:pt>
                      <c:pt idx="1792">
                        <c:v>-0.521742631753635</c:v>
                      </c:pt>
                      <c:pt idx="1793">
                        <c:v>0.22941630611070288</c:v>
                      </c:pt>
                      <c:pt idx="1794">
                        <c:v>-0.60961862434129843</c:v>
                      </c:pt>
                      <c:pt idx="1795">
                        <c:v>0.3470312284481834</c:v>
                      </c:pt>
                      <c:pt idx="1796">
                        <c:v>0.84224632679141676</c:v>
                      </c:pt>
                      <c:pt idx="1797">
                        <c:v>2.5049480423420198</c:v>
                      </c:pt>
                      <c:pt idx="1798">
                        <c:v>2.1929273003064298E-2</c:v>
                      </c:pt>
                      <c:pt idx="1799">
                        <c:v>-0.32053492524219096</c:v>
                      </c:pt>
                      <c:pt idx="1800">
                        <c:v>0.17823889347336122</c:v>
                      </c:pt>
                      <c:pt idx="1801">
                        <c:v>-0.17823889347336133</c:v>
                      </c:pt>
                      <c:pt idx="1802">
                        <c:v>-0.72470530193078253</c:v>
                      </c:pt>
                      <c:pt idx="1803">
                        <c:v>-1.5251640076267059</c:v>
                      </c:pt>
                      <c:pt idx="1804">
                        <c:v>-0.35769729512729004</c:v>
                      </c:pt>
                      <c:pt idx="1805">
                        <c:v>0.30868571689286706</c:v>
                      </c:pt>
                      <c:pt idx="1806">
                        <c:v>0.50281232712775581</c:v>
                      </c:pt>
                      <c:pt idx="1807">
                        <c:v>0.1814224598183807</c:v>
                      </c:pt>
                      <c:pt idx="1808">
                        <c:v>-0.29949962215031173</c:v>
                      </c:pt>
                      <c:pt idx="1809">
                        <c:v>-2.2948004324894842</c:v>
                      </c:pt>
                      <c:pt idx="1810">
                        <c:v>2.0262486041254713</c:v>
                      </c:pt>
                      <c:pt idx="1811">
                        <c:v>0.99410868508788353</c:v>
                      </c:pt>
                      <c:pt idx="1812">
                        <c:v>0.64933638947492955</c:v>
                      </c:pt>
                      <c:pt idx="1813">
                        <c:v>-0.49926089353182407</c:v>
                      </c:pt>
                      <c:pt idx="1814">
                        <c:v>9.4743116111869488E-2</c:v>
                      </c:pt>
                      <c:pt idx="1815">
                        <c:v>1.1277247012375717E-2</c:v>
                      </c:pt>
                      <c:pt idx="1816">
                        <c:v>7.2738141524152505E-2</c:v>
                      </c:pt>
                      <c:pt idx="1817">
                        <c:v>-0.57379213312436028</c:v>
                      </c:pt>
                      <c:pt idx="1818">
                        <c:v>0.53073691728799011</c:v>
                      </c:pt>
                      <c:pt idx="1819">
                        <c:v>0.90557903363101555</c:v>
                      </c:pt>
                      <c:pt idx="1820">
                        <c:v>0.4501714047338648</c:v>
                      </c:pt>
                      <c:pt idx="1821">
                        <c:v>0.39739360482556546</c:v>
                      </c:pt>
                      <c:pt idx="1822">
                        <c:v>-0.66020432168153109</c:v>
                      </c:pt>
                      <c:pt idx="1823">
                        <c:v>-1.1014925861667009</c:v>
                      </c:pt>
                      <c:pt idx="1824">
                        <c:v>-0.32779821910849111</c:v>
                      </c:pt>
                      <c:pt idx="1825">
                        <c:v>1.3099804497808651</c:v>
                      </c:pt>
                      <c:pt idx="1826">
                        <c:v>-2.2948004324894842</c:v>
                      </c:pt>
                      <c:pt idx="1827">
                        <c:v>-0.54812787891643422</c:v>
                      </c:pt>
                      <c:pt idx="1828">
                        <c:v>0.2487565371804443</c:v>
                      </c:pt>
                      <c:pt idx="1829">
                        <c:v>0.5878829710738791</c:v>
                      </c:pt>
                      <c:pt idx="1830">
                        <c:v>0.76942746363986081</c:v>
                      </c:pt>
                      <c:pt idx="1831">
                        <c:v>0.86935344891835586</c:v>
                      </c:pt>
                      <c:pt idx="1832">
                        <c:v>0.60059019261636515</c:v>
                      </c:pt>
                      <c:pt idx="1833">
                        <c:v>-0.87393351536362307</c:v>
                      </c:pt>
                      <c:pt idx="1834">
                        <c:v>-1.0555426685914409</c:v>
                      </c:pt>
                      <c:pt idx="1835">
                        <c:v>1.218078346849262</c:v>
                      </c:pt>
                      <c:pt idx="1836">
                        <c:v>-1.6760593482589181</c:v>
                      </c:pt>
                      <c:pt idx="1837">
                        <c:v>8.1445958097482313E-3</c:v>
                      </c:pt>
                      <c:pt idx="1838">
                        <c:v>-1.3264103147362616</c:v>
                      </c:pt>
                      <c:pt idx="1839">
                        <c:v>1.3294362833305895</c:v>
                      </c:pt>
                      <c:pt idx="1840">
                        <c:v>-0.61793855026093591</c:v>
                      </c:pt>
                      <c:pt idx="1841">
                        <c:v>8.8451764204673919E-2</c:v>
                      </c:pt>
                      <c:pt idx="1842">
                        <c:v>0.69328937740209373</c:v>
                      </c:pt>
                      <c:pt idx="1843">
                        <c:v>1.1414406940857238</c:v>
                      </c:pt>
                      <c:pt idx="1844">
                        <c:v>0.25457646649653204</c:v>
                      </c:pt>
                      <c:pt idx="1845">
                        <c:v>6.0180348459048884E-2</c:v>
                      </c:pt>
                      <c:pt idx="1846">
                        <c:v>0.85662514056126082</c:v>
                      </c:pt>
                      <c:pt idx="1847">
                        <c:v>2.4638186776548783</c:v>
                      </c:pt>
                      <c:pt idx="1848">
                        <c:v>0.89430783193191954</c:v>
                      </c:pt>
                      <c:pt idx="1849">
                        <c:v>0.58713845539127341</c:v>
                      </c:pt>
                      <c:pt idx="1850">
                        <c:v>1.3619720743417378</c:v>
                      </c:pt>
                      <c:pt idx="1851">
                        <c:v>2.8590634593548008</c:v>
                      </c:pt>
                      <c:pt idx="1852">
                        <c:v>0.56128047702410211</c:v>
                      </c:pt>
                      <c:pt idx="1853">
                        <c:v>-0.11111882692256828</c:v>
                      </c:pt>
                      <c:pt idx="1854">
                        <c:v>1.0844158597634652</c:v>
                      </c:pt>
                      <c:pt idx="1855">
                        <c:v>0.13384313360354194</c:v>
                      </c:pt>
                      <c:pt idx="1856">
                        <c:v>6.206336414482283E-2</c:v>
                      </c:pt>
                      <c:pt idx="1857">
                        <c:v>0.38656910844055942</c:v>
                      </c:pt>
                      <c:pt idx="1858">
                        <c:v>1.8681973620525165</c:v>
                      </c:pt>
                      <c:pt idx="1859">
                        <c:v>0.75019591985203349</c:v>
                      </c:pt>
                      <c:pt idx="1860">
                        <c:v>-0.58230700188674955</c:v>
                      </c:pt>
                      <c:pt idx="1861">
                        <c:v>-0.38927093972171839</c:v>
                      </c:pt>
                      <c:pt idx="1862">
                        <c:v>-0.48935010821883262</c:v>
                      </c:pt>
                      <c:pt idx="1863">
                        <c:v>6.7085833574857798E-2</c:v>
                      </c:pt>
                      <c:pt idx="1864">
                        <c:v>-0.99410868508788353</c:v>
                      </c:pt>
                      <c:pt idx="1865">
                        <c:v>2.5759157384667755</c:v>
                      </c:pt>
                      <c:pt idx="1866">
                        <c:v>-0.23843062975137436</c:v>
                      </c:pt>
                      <c:pt idx="1867">
                        <c:v>-1.7238838255488564</c:v>
                      </c:pt>
                      <c:pt idx="1868">
                        <c:v>-1.047918124656513</c:v>
                      </c:pt>
                      <c:pt idx="1869">
                        <c:v>0.56862950384414346</c:v>
                      </c:pt>
                      <c:pt idx="1870">
                        <c:v>-1.6223715403722276</c:v>
                      </c:pt>
                      <c:pt idx="1871">
                        <c:v>-1.0500903373065575</c:v>
                      </c:pt>
                      <c:pt idx="1872">
                        <c:v>0.37713473144713117</c:v>
                      </c:pt>
                      <c:pt idx="1873">
                        <c:v>-6.3946599917566446E-2</c:v>
                      </c:pt>
                      <c:pt idx="1874">
                        <c:v>1.1584306729920306</c:v>
                      </c:pt>
                      <c:pt idx="1875">
                        <c:v>2.1669005319847008</c:v>
                      </c:pt>
                      <c:pt idx="1876">
                        <c:v>0.39468316200731429</c:v>
                      </c:pt>
                      <c:pt idx="1877">
                        <c:v>-3.7598883508076865E-2</c:v>
                      </c:pt>
                      <c:pt idx="1878">
                        <c:v>0.3811738773032845</c:v>
                      </c:pt>
                      <c:pt idx="1879">
                        <c:v>0.76816459856656594</c:v>
                      </c:pt>
                      <c:pt idx="1880">
                        <c:v>-0.20120297540373866</c:v>
                      </c:pt>
                      <c:pt idx="1881">
                        <c:v>-0.77618359677389748</c:v>
                      </c:pt>
                      <c:pt idx="1882">
                        <c:v>-2.2948004324894842</c:v>
                      </c:pt>
                      <c:pt idx="1883">
                        <c:v>-0.57748910309447432</c:v>
                      </c:pt>
                      <c:pt idx="1884">
                        <c:v>1.0169594778287576</c:v>
                      </c:pt>
                      <c:pt idx="1885">
                        <c:v>0.31921615241328649</c:v>
                      </c:pt>
                      <c:pt idx="1886">
                        <c:v>5.2650352132227213E-2</c:v>
                      </c:pt>
                      <c:pt idx="1887">
                        <c:v>2.0512774005389334</c:v>
                      </c:pt>
                      <c:pt idx="1888">
                        <c:v>1.5905003380666487</c:v>
                      </c:pt>
                      <c:pt idx="1889">
                        <c:v>-0.64085084458061925</c:v>
                      </c:pt>
                      <c:pt idx="1890">
                        <c:v>-0.40146475716021196</c:v>
                      </c:pt>
                      <c:pt idx="1891">
                        <c:v>0.49784208388899065</c:v>
                      </c:pt>
                      <c:pt idx="1892">
                        <c:v>-2.2948004324894842</c:v>
                      </c:pt>
                      <c:pt idx="1893">
                        <c:v>-0.48230034553849471</c:v>
                      </c:pt>
                      <c:pt idx="1894">
                        <c:v>2.3036074578685608</c:v>
                      </c:pt>
                      <c:pt idx="1895">
                        <c:v>0.94499028855707345</c:v>
                      </c:pt>
                      <c:pt idx="1896">
                        <c:v>-0.41099018720660896</c:v>
                      </c:pt>
                      <c:pt idx="1897">
                        <c:v>2.882301076853656E-2</c:v>
                      </c:pt>
                      <c:pt idx="1898">
                        <c:v>-1.5971941138436097</c:v>
                      </c:pt>
                      <c:pt idx="1899">
                        <c:v>0.10166794690880608</c:v>
                      </c:pt>
                      <c:pt idx="1900">
                        <c:v>1.4862398285836365</c:v>
                      </c:pt>
                      <c:pt idx="1901">
                        <c:v>-0.72389090053052141</c:v>
                      </c:pt>
                      <c:pt idx="1902">
                        <c:v>0.5510424152019332</c:v>
                      </c:pt>
                      <c:pt idx="1903">
                        <c:v>0.93427421921382536</c:v>
                      </c:pt>
                      <c:pt idx="1904">
                        <c:v>-1.169531760699692</c:v>
                      </c:pt>
                      <c:pt idx="1905">
                        <c:v>-1.0934837620207627</c:v>
                      </c:pt>
                      <c:pt idx="1906">
                        <c:v>1.1118946386745947</c:v>
                      </c:pt>
                      <c:pt idx="1907">
                        <c:v>1.0810382936295007</c:v>
                      </c:pt>
                      <c:pt idx="1908">
                        <c:v>-0.15663677600667958</c:v>
                      </c:pt>
                      <c:pt idx="1909">
                        <c:v>0.22234671473920303</c:v>
                      </c:pt>
                      <c:pt idx="1910">
                        <c:v>-0.81138307856525149</c:v>
                      </c:pt>
                      <c:pt idx="1911">
                        <c:v>1.9329959978217595</c:v>
                      </c:pt>
                      <c:pt idx="1912">
                        <c:v>0.36037013472756063</c:v>
                      </c:pt>
                      <c:pt idx="1913">
                        <c:v>0.63777662884236497</c:v>
                      </c:pt>
                      <c:pt idx="1914">
                        <c:v>-0.2506955678426343</c:v>
                      </c:pt>
                      <c:pt idx="1915">
                        <c:v>1.3943590823659049</c:v>
                      </c:pt>
                      <c:pt idx="1916">
                        <c:v>-1.4787198822372936</c:v>
                      </c:pt>
                      <c:pt idx="1917">
                        <c:v>0.25263554153934609</c:v>
                      </c:pt>
                      <c:pt idx="1918">
                        <c:v>-0.14396435387239984</c:v>
                      </c:pt>
                      <c:pt idx="1919">
                        <c:v>-2.2948004324894842</c:v>
                      </c:pt>
                      <c:pt idx="1920">
                        <c:v>1.3651466949151108</c:v>
                      </c:pt>
                      <c:pt idx="1921">
                        <c:v>-0.50708243960672705</c:v>
                      </c:pt>
                      <c:pt idx="1922">
                        <c:v>2.0049357341694534E-2</c:v>
                      </c:pt>
                      <c:pt idx="1923">
                        <c:v>0.5170822764540477</c:v>
                      </c:pt>
                      <c:pt idx="1924">
                        <c:v>-1.0085891622977179</c:v>
                      </c:pt>
                      <c:pt idx="1925">
                        <c:v>-1.3844900657003276</c:v>
                      </c:pt>
                      <c:pt idx="1926">
                        <c:v>6.4574395246772331E-2</c:v>
                      </c:pt>
                      <c:pt idx="1927">
                        <c:v>-0.18460786596453654</c:v>
                      </c:pt>
                      <c:pt idx="1928">
                        <c:v>5.9552724309228956E-2</c:v>
                      </c:pt>
                      <c:pt idx="1929">
                        <c:v>1.5816846895078829</c:v>
                      </c:pt>
                      <c:pt idx="1930">
                        <c:v>2.312596869796919</c:v>
                      </c:pt>
                      <c:pt idx="1931">
                        <c:v>1.1732643155954989</c:v>
                      </c:pt>
                      <c:pt idx="1932">
                        <c:v>0.24100968126805536</c:v>
                      </c:pt>
                      <c:pt idx="1933">
                        <c:v>1.5949549090430761</c:v>
                      </c:pt>
                      <c:pt idx="1934">
                        <c:v>0.39603801972961283</c:v>
                      </c:pt>
                      <c:pt idx="1935">
                        <c:v>0.75852297298955917</c:v>
                      </c:pt>
                      <c:pt idx="1936">
                        <c:v>-0.38521925151255915</c:v>
                      </c:pt>
                      <c:pt idx="1937">
                        <c:v>-0.8404612177379791</c:v>
                      </c:pt>
                      <c:pt idx="1938">
                        <c:v>-0.62935339721275363</c:v>
                      </c:pt>
                      <c:pt idx="1939">
                        <c:v>0.72878454535071979</c:v>
                      </c:pt>
                      <c:pt idx="1940">
                        <c:v>1.1695317606996911</c:v>
                      </c:pt>
                      <c:pt idx="1941">
                        <c:v>-0.13700449364919545</c:v>
                      </c:pt>
                      <c:pt idx="1942">
                        <c:v>-1.1896310098707419</c:v>
                      </c:pt>
                      <c:pt idx="1943">
                        <c:v>-0.76270627012649028</c:v>
                      </c:pt>
                      <c:pt idx="1944">
                        <c:v>0.16996998510551564</c:v>
                      </c:pt>
                      <c:pt idx="1945">
                        <c:v>-0.6126391414911122</c:v>
                      </c:pt>
                      <c:pt idx="1946">
                        <c:v>-0.45920288658441288</c:v>
                      </c:pt>
                      <c:pt idx="1947">
                        <c:v>0.12626126266454984</c:v>
                      </c:pt>
                      <c:pt idx="1948">
                        <c:v>-0.44809244762228362</c:v>
                      </c:pt>
                      <c:pt idx="1949">
                        <c:v>0.53362414528821878</c:v>
                      </c:pt>
                      <c:pt idx="1950">
                        <c:v>-2.2948004324894842</c:v>
                      </c:pt>
                      <c:pt idx="1951">
                        <c:v>0.15853976093879713</c:v>
                      </c:pt>
                      <c:pt idx="1952">
                        <c:v>-1.5663151516529372E-2</c:v>
                      </c:pt>
                      <c:pt idx="1953">
                        <c:v>-2.2948004324894842</c:v>
                      </c:pt>
                      <c:pt idx="1954">
                        <c:v>-7.9649693502835212E-2</c:v>
                      </c:pt>
                      <c:pt idx="1955">
                        <c:v>2.0311533580116752</c:v>
                      </c:pt>
                      <c:pt idx="1956">
                        <c:v>-0.74522457978255752</c:v>
                      </c:pt>
                      <c:pt idx="1957">
                        <c:v>-2.2948004324894842</c:v>
                      </c:pt>
                      <c:pt idx="1958">
                        <c:v>-0.46129237775406101</c:v>
                      </c:pt>
                      <c:pt idx="1959">
                        <c:v>-0.25619463657105662</c:v>
                      </c:pt>
                      <c:pt idx="1960">
                        <c:v>-2.2948004324894842</c:v>
                      </c:pt>
                      <c:pt idx="1961">
                        <c:v>0.33706754379580023</c:v>
                      </c:pt>
                      <c:pt idx="1962">
                        <c:v>-0.64470215435884015</c:v>
                      </c:pt>
                      <c:pt idx="1963">
                        <c:v>0.50139099509111573</c:v>
                      </c:pt>
                      <c:pt idx="1964">
                        <c:v>-1.4060473244924232</c:v>
                      </c:pt>
                      <c:pt idx="1965">
                        <c:v>0.84941378146140345</c:v>
                      </c:pt>
                      <c:pt idx="1966">
                        <c:v>1.0544496943204085</c:v>
                      </c:pt>
                      <c:pt idx="1967">
                        <c:v>-0.40622286489124315</c:v>
                      </c:pt>
                      <c:pt idx="1968">
                        <c:v>0.19545247402385929</c:v>
                      </c:pt>
                      <c:pt idx="1969">
                        <c:v>-0.60886436437125335</c:v>
                      </c:pt>
                      <c:pt idx="1970">
                        <c:v>0.15600257406795362</c:v>
                      </c:pt>
                      <c:pt idx="1971">
                        <c:v>2.1055761094153542</c:v>
                      </c:pt>
                      <c:pt idx="1972">
                        <c:v>-0.60698022756665759</c:v>
                      </c:pt>
                      <c:pt idx="1973">
                        <c:v>-1.5231624398761072</c:v>
                      </c:pt>
                      <c:pt idx="1974">
                        <c:v>-0.89805221923117351</c:v>
                      </c:pt>
                      <c:pt idx="1975">
                        <c:v>2.6217556306377516</c:v>
                      </c:pt>
                      <c:pt idx="1976">
                        <c:v>0.58045237006093198</c:v>
                      </c:pt>
                      <c:pt idx="1977">
                        <c:v>-0.38252163912096893</c:v>
                      </c:pt>
                      <c:pt idx="1978">
                        <c:v>0.24359033686202969</c:v>
                      </c:pt>
                      <c:pt idx="1979">
                        <c:v>-0.85752969305609972</c:v>
                      </c:pt>
                      <c:pt idx="1980">
                        <c:v>-0.9046353801561875</c:v>
                      </c:pt>
                      <c:pt idx="1981">
                        <c:v>-1.2286709526312134</c:v>
                      </c:pt>
                      <c:pt idx="1982">
                        <c:v>0.36170751939487278</c:v>
                      </c:pt>
                      <c:pt idx="1983">
                        <c:v>-6.5830062509365558E-2</c:v>
                      </c:pt>
                      <c:pt idx="1984">
                        <c:v>-1.0243423919130428</c:v>
                      </c:pt>
                      <c:pt idx="1985">
                        <c:v>1.0159092956705917</c:v>
                      </c:pt>
                      <c:pt idx="1986">
                        <c:v>0.40010697024967479</c:v>
                      </c:pt>
                      <c:pt idx="1987">
                        <c:v>0.57600937065707136</c:v>
                      </c:pt>
                      <c:pt idx="1988">
                        <c:v>0.11742487988520048</c:v>
                      </c:pt>
                      <c:pt idx="1989">
                        <c:v>5.0454684406713544E-2</c:v>
                      </c:pt>
                      <c:pt idx="1990">
                        <c:v>1.7610470353245677</c:v>
                      </c:pt>
                      <c:pt idx="1991">
                        <c:v>1.3347612145516092</c:v>
                      </c:pt>
                      <c:pt idx="1992">
                        <c:v>0.14776356105277222</c:v>
                      </c:pt>
                      <c:pt idx="1993">
                        <c:v>-0.95581598936744272</c:v>
                      </c:pt>
                      <c:pt idx="1994">
                        <c:v>2.2693970907382268</c:v>
                      </c:pt>
                      <c:pt idx="1995">
                        <c:v>-1.3796057275915865</c:v>
                      </c:pt>
                      <c:pt idx="1996">
                        <c:v>0.17187714290651149</c:v>
                      </c:pt>
                      <c:pt idx="1997">
                        <c:v>-0.4260348123174833</c:v>
                      </c:pt>
                      <c:pt idx="1998">
                        <c:v>-0.32449460100610311</c:v>
                      </c:pt>
                      <c:pt idx="1999">
                        <c:v>0.60585077933098763</c:v>
                      </c:pt>
                      <c:pt idx="2000">
                        <c:v>2.380926616756595E-2</c:v>
                      </c:pt>
                      <c:pt idx="2001">
                        <c:v>-0.91887595149130319</c:v>
                      </c:pt>
                      <c:pt idx="2002">
                        <c:v>-0.46617571948410563</c:v>
                      </c:pt>
                      <c:pt idx="2003">
                        <c:v>-0.27208896842620012</c:v>
                      </c:pt>
                      <c:pt idx="2004">
                        <c:v>-3.3210627418298153E-2</c:v>
                      </c:pt>
                      <c:pt idx="2005">
                        <c:v>-0.46547742096091693</c:v>
                      </c:pt>
                      <c:pt idx="2006">
                        <c:v>0.82627548261823169</c:v>
                      </c:pt>
                      <c:pt idx="2007">
                        <c:v>0.53579248794654211</c:v>
                      </c:pt>
                      <c:pt idx="2008">
                        <c:v>-0.56274784661550548</c:v>
                      </c:pt>
                      <c:pt idx="2009">
                        <c:v>-1.843653240922621</c:v>
                      </c:pt>
                      <c:pt idx="2010">
                        <c:v>-1.0075478359321912</c:v>
                      </c:pt>
                      <c:pt idx="2011">
                        <c:v>-0.78894788905018343</c:v>
                      </c:pt>
                      <c:pt idx="2012">
                        <c:v>0.86661414319075092</c:v>
                      </c:pt>
                      <c:pt idx="2013">
                        <c:v>-0.77703060362917542</c:v>
                      </c:pt>
                      <c:pt idx="2014">
                        <c:v>0.12562977359342056</c:v>
                      </c:pt>
                      <c:pt idx="2015">
                        <c:v>0.57379213312436028</c:v>
                      </c:pt>
                      <c:pt idx="2016">
                        <c:v>-0.68059788036543478</c:v>
                      </c:pt>
                      <c:pt idx="2017">
                        <c:v>0.221704580618413</c:v>
                      </c:pt>
                      <c:pt idx="2018">
                        <c:v>-1.3159138807981803</c:v>
                      </c:pt>
                      <c:pt idx="2019">
                        <c:v>1.2260098954172018</c:v>
                      </c:pt>
                      <c:pt idx="2020">
                        <c:v>0.71011860100812174</c:v>
                      </c:pt>
                      <c:pt idx="2021">
                        <c:v>-1.3960171768691261</c:v>
                      </c:pt>
                      <c:pt idx="2022">
                        <c:v>1.7183731866542293</c:v>
                      </c:pt>
                      <c:pt idx="2023">
                        <c:v>-0.68534424464192945</c:v>
                      </c:pt>
                      <c:pt idx="2024">
                        <c:v>0.79494870808411067</c:v>
                      </c:pt>
                      <c:pt idx="2025">
                        <c:v>1.1832986004335899</c:v>
                      </c:pt>
                      <c:pt idx="2026">
                        <c:v>-1.2852632007379723</c:v>
                      </c:pt>
                      <c:pt idx="2027">
                        <c:v>1.631787217994972</c:v>
                      </c:pt>
                      <c:pt idx="2028">
                        <c:v>-0.21208337502127958</c:v>
                      </c:pt>
                      <c:pt idx="2029">
                        <c:v>-1.0511783038919646</c:v>
                      </c:pt>
                      <c:pt idx="2030">
                        <c:v>-0.51636629698487424</c:v>
                      </c:pt>
                      <c:pt idx="2031">
                        <c:v>-0.41235399195512279</c:v>
                      </c:pt>
                      <c:pt idx="2032">
                        <c:v>1.0866744605336978</c:v>
                      </c:pt>
                      <c:pt idx="2033">
                        <c:v>-0.11805573794275971</c:v>
                      </c:pt>
                      <c:pt idx="2034">
                        <c:v>-2.2948004324894842</c:v>
                      </c:pt>
                      <c:pt idx="2035">
                        <c:v>-0.38589409208368514</c:v>
                      </c:pt>
                      <c:pt idx="2036">
                        <c:v>0.20312127928785181</c:v>
                      </c:pt>
                      <c:pt idx="2037">
                        <c:v>0.28576745539088116</c:v>
                      </c:pt>
                      <c:pt idx="2038">
                        <c:v>0.20120297540373855</c:v>
                      </c:pt>
                      <c:pt idx="2039">
                        <c:v>-0.16552234100207142</c:v>
                      </c:pt>
                      <c:pt idx="2040">
                        <c:v>-1.8790699600018457</c:v>
                      </c:pt>
                      <c:pt idx="2041">
                        <c:v>-1.7790522739436687</c:v>
                      </c:pt>
                      <c:pt idx="2042">
                        <c:v>-1.0855444679405963</c:v>
                      </c:pt>
                      <c:pt idx="2043">
                        <c:v>1.036058275459925</c:v>
                      </c:pt>
                      <c:pt idx="2044">
                        <c:v>0.8485154672051326</c:v>
                      </c:pt>
                      <c:pt idx="2045">
                        <c:v>1.18456128394939</c:v>
                      </c:pt>
                      <c:pt idx="2046">
                        <c:v>1.0991971548701023</c:v>
                      </c:pt>
                      <c:pt idx="2047">
                        <c:v>9.3484553662707678E-2</c:v>
                      </c:pt>
                      <c:pt idx="2048">
                        <c:v>3.3837480021105745E-2</c:v>
                      </c:pt>
                      <c:pt idx="2049">
                        <c:v>-1.3099804497808651</c:v>
                      </c:pt>
                      <c:pt idx="2050">
                        <c:v>0.29229970332163668</c:v>
                      </c:pt>
                      <c:pt idx="2051">
                        <c:v>0.64701753498570425</c:v>
                      </c:pt>
                      <c:pt idx="2052">
                        <c:v>0.7214505709438489</c:v>
                      </c:pt>
                      <c:pt idx="2053">
                        <c:v>-0.1079674723753143</c:v>
                      </c:pt>
                      <c:pt idx="2054">
                        <c:v>-1.2997065207663026</c:v>
                      </c:pt>
                      <c:pt idx="2055">
                        <c:v>-1.0159092956705953</c:v>
                      </c:pt>
                      <c:pt idx="2056">
                        <c:v>0.24681844135299216</c:v>
                      </c:pt>
                      <c:pt idx="2057">
                        <c:v>-0.96675488342033256</c:v>
                      </c:pt>
                      <c:pt idx="2058">
                        <c:v>-0.60359419735029174</c:v>
                      </c:pt>
                      <c:pt idx="2059">
                        <c:v>0.70528990327064134</c:v>
                      </c:pt>
                      <c:pt idx="2060">
                        <c:v>-0.41713337420520141</c:v>
                      </c:pt>
                      <c:pt idx="2061">
                        <c:v>-0.15219867062227488</c:v>
                      </c:pt>
                      <c:pt idx="2062">
                        <c:v>0.64470215435884015</c:v>
                      </c:pt>
                      <c:pt idx="2063">
                        <c:v>0.86115494329580955</c:v>
                      </c:pt>
                      <c:pt idx="2064">
                        <c:v>-0.1281560330436454</c:v>
                      </c:pt>
                      <c:pt idx="2065">
                        <c:v>-1.0403540183481674</c:v>
                      </c:pt>
                      <c:pt idx="2066">
                        <c:v>-0.73780189550017927</c:v>
                      </c:pt>
                      <c:pt idx="2067">
                        <c:v>-1.9932101476605912</c:v>
                      </c:pt>
                      <c:pt idx="2068">
                        <c:v>-1.6968365416048343</c:v>
                      </c:pt>
                      <c:pt idx="2069">
                        <c:v>0.20760024285976469</c:v>
                      </c:pt>
                      <c:pt idx="2070">
                        <c:v>-0.62858986741317824</c:v>
                      </c:pt>
                      <c:pt idx="2071">
                        <c:v>1.0013226783831399</c:v>
                      </c:pt>
                      <c:pt idx="2072">
                        <c:v>-1.3619720743417372</c:v>
                      </c:pt>
                      <c:pt idx="2073">
                        <c:v>-0.43359322694244751</c:v>
                      </c:pt>
                      <c:pt idx="2074">
                        <c:v>0.22813008308522897</c:v>
                      </c:pt>
                      <c:pt idx="2075">
                        <c:v>-0.25619463657105662</c:v>
                      </c:pt>
                      <c:pt idx="2076">
                        <c:v>-0.40690334342531542</c:v>
                      </c:pt>
                      <c:pt idx="2077">
                        <c:v>-0.55981431497313749</c:v>
                      </c:pt>
                      <c:pt idx="2078">
                        <c:v>-0.58788297107387888</c:v>
                      </c:pt>
                      <c:pt idx="2079">
                        <c:v>-0.19481393168568559</c:v>
                      </c:pt>
                      <c:pt idx="2080">
                        <c:v>-0.18524517100238436</c:v>
                      </c:pt>
                      <c:pt idx="2081">
                        <c:v>-0.10607717619089981</c:v>
                      </c:pt>
                      <c:pt idx="2082">
                        <c:v>0.34304167489469645</c:v>
                      </c:pt>
                      <c:pt idx="2083">
                        <c:v>0.6209745841457065</c:v>
                      </c:pt>
                      <c:pt idx="2084">
                        <c:v>1.1658154289430371</c:v>
                      </c:pt>
                      <c:pt idx="2085">
                        <c:v>1.2881303994282403</c:v>
                      </c:pt>
                      <c:pt idx="2086">
                        <c:v>0.35569434212769779</c:v>
                      </c:pt>
                      <c:pt idx="2087">
                        <c:v>1.6735125227621122</c:v>
                      </c:pt>
                      <c:pt idx="2088">
                        <c:v>-0.88407479923481758</c:v>
                      </c:pt>
                      <c:pt idx="2089">
                        <c:v>-0.18588255128787809</c:v>
                      </c:pt>
                      <c:pt idx="2090">
                        <c:v>-1.5291855757552644</c:v>
                      </c:pt>
                      <c:pt idx="2091">
                        <c:v>-0.5249756764329726</c:v>
                      </c:pt>
                      <c:pt idx="2092">
                        <c:v>7.4622751788660777E-2</c:v>
                      </c:pt>
                      <c:pt idx="2093">
                        <c:v>-0.49146977222595217</c:v>
                      </c:pt>
                      <c:pt idx="2094">
                        <c:v>0.13005126363490382</c:v>
                      </c:pt>
                      <c:pt idx="2095">
                        <c:v>-0.56495117642481096</c:v>
                      </c:pt>
                      <c:pt idx="2096">
                        <c:v>-0.80357132566730549</c:v>
                      </c:pt>
                      <c:pt idx="2097">
                        <c:v>-2.2948004324894842</c:v>
                      </c:pt>
                      <c:pt idx="2098">
                        <c:v>-7.4622751788660638E-2</c:v>
                      </c:pt>
                      <c:pt idx="2099">
                        <c:v>1.4712826392451634</c:v>
                      </c:pt>
                      <c:pt idx="2100">
                        <c:v>-0.86570248547886952</c:v>
                      </c:pt>
                      <c:pt idx="2101">
                        <c:v>0.87853198811582189</c:v>
                      </c:pt>
                      <c:pt idx="2102">
                        <c:v>1.1960114856178001</c:v>
                      </c:pt>
                      <c:pt idx="2103">
                        <c:v>-7.9021218310549618E-2</c:v>
                      </c:pt>
                      <c:pt idx="2104">
                        <c:v>-1.0254016571915652</c:v>
                      </c:pt>
                      <c:pt idx="2105">
                        <c:v>-0.31328850228795707</c:v>
                      </c:pt>
                      <c:pt idx="2106">
                        <c:v>-2.2948004324894842</c:v>
                      </c:pt>
                      <c:pt idx="2107">
                        <c:v>1.5393491938675243</c:v>
                      </c:pt>
                      <c:pt idx="2108">
                        <c:v>0.93233735312394805</c:v>
                      </c:pt>
                      <c:pt idx="2109">
                        <c:v>-1.1295038919659977</c:v>
                      </c:pt>
                      <c:pt idx="2110">
                        <c:v>-0.85301391601707188</c:v>
                      </c:pt>
                      <c:pt idx="2111">
                        <c:v>0.72307697896785106</c:v>
                      </c:pt>
                      <c:pt idx="2112">
                        <c:v>-1.0328489729970141</c:v>
                      </c:pt>
                      <c:pt idx="2113">
                        <c:v>0.66176323847929419</c:v>
                      </c:pt>
                      <c:pt idx="2114">
                        <c:v>-1.0544496943204089</c:v>
                      </c:pt>
                      <c:pt idx="2115">
                        <c:v>0.18970842871609597</c:v>
                      </c:pt>
                      <c:pt idx="2116">
                        <c:v>-0.15346639103946533</c:v>
                      </c:pt>
                      <c:pt idx="2117">
                        <c:v>1.6016967042448709</c:v>
                      </c:pt>
                      <c:pt idx="2118">
                        <c:v>-1.3144261823768495</c:v>
                      </c:pt>
                      <c:pt idx="2119">
                        <c:v>-1.2682776229175861</c:v>
                      </c:pt>
                      <c:pt idx="2120">
                        <c:v>0.1237356059083479</c:v>
                      </c:pt>
                      <c:pt idx="2121">
                        <c:v>0.76019469518974392</c:v>
                      </c:pt>
                      <c:pt idx="2122">
                        <c:v>0.13573978708573239</c:v>
                      </c:pt>
                      <c:pt idx="2123">
                        <c:v>-1.7183731866542293</c:v>
                      </c:pt>
                      <c:pt idx="2124">
                        <c:v>-0.13637211310185701</c:v>
                      </c:pt>
                      <c:pt idx="2125">
                        <c:v>0.38859521622217236</c:v>
                      </c:pt>
                      <c:pt idx="2126">
                        <c:v>1.1101526175014012</c:v>
                      </c:pt>
                      <c:pt idx="2127">
                        <c:v>1.2273393376408832</c:v>
                      </c:pt>
                      <c:pt idx="2128">
                        <c:v>0.12310431565765934</c:v>
                      </c:pt>
                      <c:pt idx="2129">
                        <c:v>-1.0222273020201915</c:v>
                      </c:pt>
                      <c:pt idx="2130">
                        <c:v>0.31592164215654878</c:v>
                      </c:pt>
                      <c:pt idx="2131">
                        <c:v>1.2300047498708833</c:v>
                      </c:pt>
                      <c:pt idx="2132">
                        <c:v>-1.8610698276921409</c:v>
                      </c:pt>
                      <c:pt idx="2133">
                        <c:v>-1.076553964196427</c:v>
                      </c:pt>
                      <c:pt idx="2134">
                        <c:v>-0.16488723252810686</c:v>
                      </c:pt>
                      <c:pt idx="2135">
                        <c:v>-0.1973685803784585</c:v>
                      </c:pt>
                      <c:pt idx="2136">
                        <c:v>0.48935010821883279</c:v>
                      </c:pt>
                      <c:pt idx="2137">
                        <c:v>0.20824043281162113</c:v>
                      </c:pt>
                      <c:pt idx="2138">
                        <c:v>-1.85055261860763</c:v>
                      </c:pt>
                      <c:pt idx="2139">
                        <c:v>-5.766999161006503E-2</c:v>
                      </c:pt>
                      <c:pt idx="2140">
                        <c:v>-0.40418255591520363</c:v>
                      </c:pt>
                      <c:pt idx="2141">
                        <c:v>1.0698677743994118</c:v>
                      </c:pt>
                      <c:pt idx="2142">
                        <c:v>1.7684796289870857</c:v>
                      </c:pt>
                      <c:pt idx="2143">
                        <c:v>-0.55469218328405345</c:v>
                      </c:pt>
                      <c:pt idx="2144">
                        <c:v>5.0120245322975571E-3</c:v>
                      </c:pt>
                      <c:pt idx="2145">
                        <c:v>1.053357978237814</c:v>
                      </c:pt>
                      <c:pt idx="2146">
                        <c:v>-0.45781100601896807</c:v>
                      </c:pt>
                      <c:pt idx="2147">
                        <c:v>0.27729368084956768</c:v>
                      </c:pt>
                      <c:pt idx="2148">
                        <c:v>0.23005955984568371</c:v>
                      </c:pt>
                      <c:pt idx="2149">
                        <c:v>0.61037323128791732</c:v>
                      </c:pt>
                      <c:pt idx="2150">
                        <c:v>1.0243423919130428</c:v>
                      </c:pt>
                      <c:pt idx="2151">
                        <c:v>-0.2929536100203094</c:v>
                      </c:pt>
                      <c:pt idx="2152">
                        <c:v>-0.33309147577597192</c:v>
                      </c:pt>
                      <c:pt idx="2153">
                        <c:v>-1.0889386183808283</c:v>
                      </c:pt>
                      <c:pt idx="2154">
                        <c:v>-0.19034634349713891</c:v>
                      </c:pt>
                      <c:pt idx="2155">
                        <c:v>-5.5787463310694334E-2</c:v>
                      </c:pt>
                      <c:pt idx="2156">
                        <c:v>1.4248123647252735</c:v>
                      </c:pt>
                      <c:pt idx="2157">
                        <c:v>-0.32317414676456957</c:v>
                      </c:pt>
                      <c:pt idx="2158">
                        <c:v>-0.30540201802393707</c:v>
                      </c:pt>
                      <c:pt idx="2159">
                        <c:v>0.21913695526885044</c:v>
                      </c:pt>
                      <c:pt idx="2160">
                        <c:v>0.64393112884559778</c:v>
                      </c:pt>
                      <c:pt idx="2161">
                        <c:v>-1.3993449292218527</c:v>
                      </c:pt>
                      <c:pt idx="2162">
                        <c:v>-0.39062292048965225</c:v>
                      </c:pt>
                      <c:pt idx="2163">
                        <c:v>-0.90275048562161486</c:v>
                      </c:pt>
                      <c:pt idx="2164">
                        <c:v>1.4530371246679585</c:v>
                      </c:pt>
                      <c:pt idx="2165">
                        <c:v>-1.7156373231261495</c:v>
                      </c:pt>
                      <c:pt idx="2166">
                        <c:v>-2.2948004324894842</c:v>
                      </c:pt>
                      <c:pt idx="2167">
                        <c:v>-1.6811858644355366</c:v>
                      </c:pt>
                      <c:pt idx="2168">
                        <c:v>-0.53904973585914906</c:v>
                      </c:pt>
                      <c:pt idx="2169">
                        <c:v>0.90936174074675336</c:v>
                      </c:pt>
                      <c:pt idx="2170">
                        <c:v>-0.66801507615960987</c:v>
                      </c:pt>
                      <c:pt idx="2171">
                        <c:v>0.39197561563608824</c:v>
                      </c:pt>
                      <c:pt idx="2172">
                        <c:v>7.8392774328602102E-2</c:v>
                      </c:pt>
                      <c:pt idx="2173">
                        <c:v>-0.29818940161557578</c:v>
                      </c:pt>
                      <c:pt idx="2174">
                        <c:v>0.82012129566846381</c:v>
                      </c:pt>
                      <c:pt idx="2175">
                        <c:v>1.7851842109615517</c:v>
                      </c:pt>
                      <c:pt idx="2176">
                        <c:v>-0.83689900863340838</c:v>
                      </c:pt>
                      <c:pt idx="2177">
                        <c:v>0.16869889037057512</c:v>
                      </c:pt>
                      <c:pt idx="2178">
                        <c:v>2.7344510829303763</c:v>
                      </c:pt>
                      <c:pt idx="2179">
                        <c:v>-1.0371304170337869</c:v>
                      </c:pt>
                      <c:pt idx="2180">
                        <c:v>1.3011658271793578</c:v>
                      </c:pt>
                      <c:pt idx="2181">
                        <c:v>0.30934285513665005</c:v>
                      </c:pt>
                      <c:pt idx="2182">
                        <c:v>0.48582220875167687</c:v>
                      </c:pt>
                      <c:pt idx="2183">
                        <c:v>-1.1903789549652927E-2</c:v>
                      </c:pt>
                      <c:pt idx="2184">
                        <c:v>-0.28968532287523252</c:v>
                      </c:pt>
                      <c:pt idx="2185">
                        <c:v>0.3805002561039264</c:v>
                      </c:pt>
                      <c:pt idx="2186">
                        <c:v>0.59759159788807525</c:v>
                      </c:pt>
                      <c:pt idx="2187">
                        <c:v>0.66254330014299001</c:v>
                      </c:pt>
                      <c:pt idx="2188">
                        <c:v>-0.76690295739711789</c:v>
                      </c:pt>
                      <c:pt idx="2189">
                        <c:v>2.5349235086766142</c:v>
                      </c:pt>
                      <c:pt idx="2190">
                        <c:v>1.5559496318187107</c:v>
                      </c:pt>
                      <c:pt idx="2191">
                        <c:v>-0.1801488144309788</c:v>
                      </c:pt>
                      <c:pt idx="2192">
                        <c:v>7.3994519248177529E-2</c:v>
                      </c:pt>
                      <c:pt idx="2193">
                        <c:v>1.1188967164680819</c:v>
                      </c:pt>
                      <c:pt idx="2194">
                        <c:v>2.6852209171075967</c:v>
                      </c:pt>
                      <c:pt idx="2195">
                        <c:v>0.93040397835081967</c:v>
                      </c:pt>
                      <c:pt idx="2196">
                        <c:v>1.0878058423897694</c:v>
                      </c:pt>
                      <c:pt idx="2197">
                        <c:v>-1.7976534529164647</c:v>
                      </c:pt>
                      <c:pt idx="2198">
                        <c:v>-4.7004836706973314E-2</c:v>
                      </c:pt>
                      <c:pt idx="2199">
                        <c:v>-1.707505868405464</c:v>
                      </c:pt>
                      <c:pt idx="2200">
                        <c:v>-0.1249983346167681</c:v>
                      </c:pt>
                      <c:pt idx="2201">
                        <c:v>0.4467075519253832</c:v>
                      </c:pt>
                      <c:pt idx="2202">
                        <c:v>-9.2226139273795166E-2</c:v>
                      </c:pt>
                      <c:pt idx="2203">
                        <c:v>-0.69010609882388141</c:v>
                      </c:pt>
                      <c:pt idx="2204">
                        <c:v>0.54739997274318974</c:v>
                      </c:pt>
                      <c:pt idx="2205">
                        <c:v>1.7760112237013754</c:v>
                      </c:pt>
                      <c:pt idx="2206">
                        <c:v>0.15283250012844055</c:v>
                      </c:pt>
                      <c:pt idx="2207">
                        <c:v>-0.21849527526388529</c:v>
                      </c:pt>
                      <c:pt idx="2208">
                        <c:v>-0.33441624366805789</c:v>
                      </c:pt>
                      <c:pt idx="2209">
                        <c:v>-0.23714169954201661</c:v>
                      </c:pt>
                      <c:pt idx="2210">
                        <c:v>-0.21592945188823839</c:v>
                      </c:pt>
                      <c:pt idx="2211">
                        <c:v>-1.1670524155023467</c:v>
                      </c:pt>
                      <c:pt idx="2212">
                        <c:v>-0.88871464027746727</c:v>
                      </c:pt>
                      <c:pt idx="2213">
                        <c:v>-0.39332902839413653</c:v>
                      </c:pt>
                      <c:pt idx="2214">
                        <c:v>-0.48159669158961327</c:v>
                      </c:pt>
                      <c:pt idx="2215">
                        <c:v>-2.2948004324894842</c:v>
                      </c:pt>
                      <c:pt idx="2216">
                        <c:v>0.70127851736153268</c:v>
                      </c:pt>
                      <c:pt idx="2217">
                        <c:v>0.4260348123174833</c:v>
                      </c:pt>
                      <c:pt idx="2218">
                        <c:v>-2.5060043971604769E-3</c:v>
                      </c:pt>
                      <c:pt idx="2219">
                        <c:v>0.96376011311327048</c:v>
                      </c:pt>
                      <c:pt idx="2220">
                        <c:v>-0.12373560590834806</c:v>
                      </c:pt>
                      <c:pt idx="2221">
                        <c:v>-1.4768529056122306</c:v>
                      </c:pt>
                      <c:pt idx="2222">
                        <c:v>1.1037938359553348</c:v>
                      </c:pt>
                      <c:pt idx="2223">
                        <c:v>-0.65709128940738759</c:v>
                      </c:pt>
                      <c:pt idx="2224">
                        <c:v>-1.5414011052967491</c:v>
                      </c:pt>
                      <c:pt idx="2225">
                        <c:v>-0.28185396945880214</c:v>
                      </c:pt>
                      <c:pt idx="2226">
                        <c:v>-1.3470166875130711E-2</c:v>
                      </c:pt>
                      <c:pt idx="2227">
                        <c:v>1.8334658900824461</c:v>
                      </c:pt>
                      <c:pt idx="2228">
                        <c:v>-4.7632038931598286E-2</c:v>
                      </c:pt>
                      <c:pt idx="2229">
                        <c:v>-1.0211714700863885</c:v>
                      </c:pt>
                      <c:pt idx="2230">
                        <c:v>0.24294502153238129</c:v>
                      </c:pt>
                      <c:pt idx="2231">
                        <c:v>5.704245979753534E-2</c:v>
                      </c:pt>
                      <c:pt idx="2232">
                        <c:v>-9.0338790869338534E-2</c:v>
                      </c:pt>
                      <c:pt idx="2233">
                        <c:v>0.68931137189821112</c:v>
                      </c:pt>
                      <c:pt idx="2234">
                        <c:v>-0.92270499948726015</c:v>
                      </c:pt>
                      <c:pt idx="2235">
                        <c:v>-1.6837657786305495</c:v>
                      </c:pt>
                      <c:pt idx="2236">
                        <c:v>0.27469039449929761</c:v>
                      </c:pt>
                      <c:pt idx="2237">
                        <c:v>-1.1130578631794927</c:v>
                      </c:pt>
                      <c:pt idx="2238">
                        <c:v>-1.5601674312047886</c:v>
                      </c:pt>
                      <c:pt idx="2239">
                        <c:v>6.8969689174032511E-2</c:v>
                      </c:pt>
                      <c:pt idx="2240">
                        <c:v>6.3318829790431283E-2</c:v>
                      </c:pt>
                      <c:pt idx="2241">
                        <c:v>-0.37713473144713117</c:v>
                      </c:pt>
                      <c:pt idx="2242">
                        <c:v>0.62401635269128974</c:v>
                      </c:pt>
                      <c:pt idx="2243">
                        <c:v>0.94108103377097185</c:v>
                      </c:pt>
                      <c:pt idx="2244">
                        <c:v>-1.7945099178089186</c:v>
                      </c:pt>
                      <c:pt idx="2245">
                        <c:v>-0.22298894055470042</c:v>
                      </c:pt>
                      <c:pt idx="2246">
                        <c:v>0.50993432182093523</c:v>
                      </c:pt>
                      <c:pt idx="2247">
                        <c:v>2.2009005607859171</c:v>
                      </c:pt>
                      <c:pt idx="2248">
                        <c:v>0.79323127482239186</c:v>
                      </c:pt>
                      <c:pt idx="2249">
                        <c:v>0.24036476875509213</c:v>
                      </c:pt>
                      <c:pt idx="2250">
                        <c:v>0.54231271298446915</c:v>
                      </c:pt>
                      <c:pt idx="2251">
                        <c:v>1.3324744741019554</c:v>
                      </c:pt>
                      <c:pt idx="2252">
                        <c:v>0.11174922927486634</c:v>
                      </c:pt>
                      <c:pt idx="2253">
                        <c:v>-0.23971995619727263</c:v>
                      </c:pt>
                      <c:pt idx="2254">
                        <c:v>1.2530012149647386E-3</c:v>
                      </c:pt>
                      <c:pt idx="2255">
                        <c:v>0.51493513130059454</c:v>
                      </c:pt>
                      <c:pt idx="2256">
                        <c:v>-0.43634787175657153</c:v>
                      </c:pt>
                      <c:pt idx="2257">
                        <c:v>0.19417546877035521</c:v>
                      </c:pt>
                      <c:pt idx="2258">
                        <c:v>0.44809244762228362</c:v>
                      </c:pt>
                      <c:pt idx="2259">
                        <c:v>0.62325537020699651</c:v>
                      </c:pt>
                      <c:pt idx="2260">
                        <c:v>-0.63547491772390041</c:v>
                      </c:pt>
                      <c:pt idx="2261">
                        <c:v>-0.8192446616578386</c:v>
                      </c:pt>
                      <c:pt idx="2262">
                        <c:v>0.96575566428208837</c:v>
                      </c:pt>
                      <c:pt idx="2263">
                        <c:v>-8.845176420467378E-2</c:v>
                      </c:pt>
                      <c:pt idx="2264">
                        <c:v>-1.5729902764221371</c:v>
                      </c:pt>
                      <c:pt idx="2265">
                        <c:v>-0.71739287117728689</c:v>
                      </c:pt>
                      <c:pt idx="2266">
                        <c:v>0.89805221923117351</c:v>
                      </c:pt>
                      <c:pt idx="2267">
                        <c:v>1.1782666285099144</c:v>
                      </c:pt>
                      <c:pt idx="2268">
                        <c:v>1.1547618761448257</c:v>
                      </c:pt>
                      <c:pt idx="2269">
                        <c:v>0.83246112425593999</c:v>
                      </c:pt>
                      <c:pt idx="2270">
                        <c:v>0.76816459856656594</c:v>
                      </c:pt>
                      <c:pt idx="2271">
                        <c:v>1.1903789549653066E-2</c:v>
                      </c:pt>
                      <c:pt idx="2272">
                        <c:v>-0.57674907901895034</c:v>
                      </c:pt>
                      <c:pt idx="2273">
                        <c:v>-0.29099226448235982</c:v>
                      </c:pt>
                      <c:pt idx="2274">
                        <c:v>0.35036007828733157</c:v>
                      </c:pt>
                      <c:pt idx="2275">
                        <c:v>-0.59086430088865227</c:v>
                      </c:pt>
                      <c:pt idx="2276">
                        <c:v>0.51421994396292758</c:v>
                      </c:pt>
                      <c:pt idx="2277">
                        <c:v>0.28315798223647032</c:v>
                      </c:pt>
                      <c:pt idx="2278">
                        <c:v>1.9289540584249807</c:v>
                      </c:pt>
                      <c:pt idx="2279">
                        <c:v>1.9536948504297496</c:v>
                      </c:pt>
                      <c:pt idx="2280">
                        <c:v>-1.3339981925401527</c:v>
                      </c:pt>
                      <c:pt idx="2281">
                        <c:v>0.25910903714905176</c:v>
                      </c:pt>
                      <c:pt idx="2282">
                        <c:v>0.30212160891671075</c:v>
                      </c:pt>
                      <c:pt idx="2283">
                        <c:v>0.24165469403546636</c:v>
                      </c:pt>
                      <c:pt idx="2284">
                        <c:v>0.28381016909205475</c:v>
                      </c:pt>
                      <c:pt idx="2285">
                        <c:v>-0.50779502270247889</c:v>
                      </c:pt>
                      <c:pt idx="2286">
                        <c:v>-0.47037030298958854</c:v>
                      </c:pt>
                      <c:pt idx="2287">
                        <c:v>0.8757706820016643</c:v>
                      </c:pt>
                      <c:pt idx="2288">
                        <c:v>1.1130578631794927</c:v>
                      </c:pt>
                      <c:pt idx="2289">
                        <c:v>-0.87209929368440298</c:v>
                      </c:pt>
                      <c:pt idx="2290">
                        <c:v>0.16361721481744895</c:v>
                      </c:pt>
                      <c:pt idx="2291">
                        <c:v>0.38927093972171856</c:v>
                      </c:pt>
                      <c:pt idx="2292">
                        <c:v>-1.1645802236717879</c:v>
                      </c:pt>
                      <c:pt idx="2293">
                        <c:v>0.70368399039117946</c:v>
                      </c:pt>
                      <c:pt idx="2294">
                        <c:v>-0.27664268375080131</c:v>
                      </c:pt>
                      <c:pt idx="2295">
                        <c:v>0.47317129224792859</c:v>
                      </c:pt>
                      <c:pt idx="2296">
                        <c:v>-0.99513608478897475</c:v>
                      </c:pt>
                      <c:pt idx="2297">
                        <c:v>0.82099856038539087</c:v>
                      </c:pt>
                      <c:pt idx="2298">
                        <c:v>0.21016151595256338</c:v>
                      </c:pt>
                      <c:pt idx="2299">
                        <c:v>0.30081035703147752</c:v>
                      </c:pt>
                      <c:pt idx="2300">
                        <c:v>0.70850720025593905</c:v>
                      </c:pt>
                      <c:pt idx="2301">
                        <c:v>0.56531866456434765</c:v>
                      </c:pt>
                      <c:pt idx="2302">
                        <c:v>1.7976534529164647</c:v>
                      </c:pt>
                      <c:pt idx="2303">
                        <c:v>1.6413498254176657</c:v>
                      </c:pt>
                      <c:pt idx="2304">
                        <c:v>1.6062320025485783</c:v>
                      </c:pt>
                      <c:pt idx="2305">
                        <c:v>-0.30868571689286689</c:v>
                      </c:pt>
                      <c:pt idx="2306">
                        <c:v>1.843653240922621</c:v>
                      </c:pt>
                      <c:pt idx="2307">
                        <c:v>0.78894788905018343</c:v>
                      </c:pt>
                      <c:pt idx="2308">
                        <c:v>9.096787091793114E-2</c:v>
                      </c:pt>
                      <c:pt idx="2309">
                        <c:v>-0.40554257440712999</c:v>
                      </c:pt>
                      <c:pt idx="2310">
                        <c:v>-0.79023138200663967</c:v>
                      </c:pt>
                      <c:pt idx="2311">
                        <c:v>3.13301469204827E-2</c:v>
                      </c:pt>
                      <c:pt idx="2312">
                        <c:v>-1.036058275459925</c:v>
                      </c:pt>
                      <c:pt idx="2313">
                        <c:v>1.8267785867067918</c:v>
                      </c:pt>
                      <c:pt idx="2314">
                        <c:v>-0.81836865677456172</c:v>
                      </c:pt>
                      <c:pt idx="2315">
                        <c:v>-0.69647969682297062</c:v>
                      </c:pt>
                      <c:pt idx="2316">
                        <c:v>1.1450536033803185</c:v>
                      </c:pt>
                      <c:pt idx="2317">
                        <c:v>0.51851503146160394</c:v>
                      </c:pt>
                      <c:pt idx="2318">
                        <c:v>0.34869517037053682</c:v>
                      </c:pt>
                      <c:pt idx="2319">
                        <c:v>2.1539742741010679</c:v>
                      </c:pt>
                      <c:pt idx="2320">
                        <c:v>-1.4566475438634383</c:v>
                      </c:pt>
                      <c:pt idx="2321">
                        <c:v>-0.63317656835940161</c:v>
                      </c:pt>
                      <c:pt idx="2322">
                        <c:v>-0.31723903281196308</c:v>
                      </c:pt>
                      <c:pt idx="2323">
                        <c:v>-0.30081035703147752</c:v>
                      </c:pt>
                      <c:pt idx="2324">
                        <c:v>-1.6786170918529368</c:v>
                      </c:pt>
                      <c:pt idx="2325">
                        <c:v>-9.096787091793114E-2</c:v>
                      </c:pt>
                      <c:pt idx="2326">
                        <c:v>-0.91125798160601013</c:v>
                      </c:pt>
                      <c:pt idx="2327">
                        <c:v>-0.35169270399511243</c:v>
                      </c:pt>
                      <c:pt idx="2328">
                        <c:v>-0.16076063638894983</c:v>
                      </c:pt>
                      <c:pt idx="2329">
                        <c:v>-0.65553715984507499</c:v>
                      </c:pt>
                      <c:pt idx="2330">
                        <c:v>9.8519712117807981E-2</c:v>
                      </c:pt>
                      <c:pt idx="2331">
                        <c:v>2.2080155500405265</c:v>
                      </c:pt>
                      <c:pt idx="2332">
                        <c:v>0.16615751624861294</c:v>
                      </c:pt>
                      <c:pt idx="2333">
                        <c:v>0.2975344833994289</c:v>
                      </c:pt>
                      <c:pt idx="2334">
                        <c:v>0.91315750477787205</c:v>
                      </c:pt>
                      <c:pt idx="2335">
                        <c:v>-2.0675987694535207E-2</c:v>
                      </c:pt>
                      <c:pt idx="2336">
                        <c:v>-0.89524275187296631</c:v>
                      </c:pt>
                      <c:pt idx="2337">
                        <c:v>0.1471302132067954</c:v>
                      </c:pt>
                      <c:pt idx="2338">
                        <c:v>0.4274072477736488</c:v>
                      </c:pt>
                      <c:pt idx="2339">
                        <c:v>0.53506942762343512</c:v>
                      </c:pt>
                      <c:pt idx="2340">
                        <c:v>-0.76858541738507458</c:v>
                      </c:pt>
                      <c:pt idx="2341">
                        <c:v>-1.9411759371483117</c:v>
                      </c:pt>
                      <c:pt idx="2342">
                        <c:v>-0.95978047986829729</c:v>
                      </c:pt>
                      <c:pt idx="2343">
                        <c:v>-1.0317815667809669</c:v>
                      </c:pt>
                      <c:pt idx="2344">
                        <c:v>1.1200690721924362</c:v>
                      </c:pt>
                      <c:pt idx="2345">
                        <c:v>-1.4128134844754727</c:v>
                      </c:pt>
                      <c:pt idx="2346">
                        <c:v>4.0106778110533398E-2</c:v>
                      </c:pt>
                      <c:pt idx="2347">
                        <c:v>0.66958211417159674</c:v>
                      </c:pt>
                      <c:pt idx="2348">
                        <c:v>3.2583787865143113E-2</c:v>
                      </c:pt>
                      <c:pt idx="2349">
                        <c:v>2.0831155772224941</c:v>
                      </c:pt>
                      <c:pt idx="2350">
                        <c:v>-1.259920409121051</c:v>
                      </c:pt>
                      <c:pt idx="2351">
                        <c:v>-1.2953451230658553</c:v>
                      </c:pt>
                      <c:pt idx="2352">
                        <c:v>-0.23263352980330704</c:v>
                      </c:pt>
                      <c:pt idx="2353">
                        <c:v>-0.4766777599050192</c:v>
                      </c:pt>
                      <c:pt idx="2354">
                        <c:v>1.0588291827597529</c:v>
                      </c:pt>
                      <c:pt idx="2355">
                        <c:v>0.27599180387133826</c:v>
                      </c:pt>
                      <c:pt idx="2356">
                        <c:v>0.18333348052579654</c:v>
                      </c:pt>
                      <c:pt idx="2357">
                        <c:v>0.10670723247121949</c:v>
                      </c:pt>
                      <c:pt idx="2358">
                        <c:v>0.76522266546401829</c:v>
                      </c:pt>
                      <c:pt idx="2359">
                        <c:v>-1.1084139587402597</c:v>
                      </c:pt>
                      <c:pt idx="2360">
                        <c:v>-0.92462460507122746</c:v>
                      </c:pt>
                      <c:pt idx="2361">
                        <c:v>-1.8575412267791465</c:v>
                      </c:pt>
                      <c:pt idx="2362">
                        <c:v>1.6130975357227086</c:v>
                      </c:pt>
                      <c:pt idx="2363">
                        <c:v>1.0254016571915652</c:v>
                      </c:pt>
                      <c:pt idx="2364">
                        <c:v>-1.4938447732767224</c:v>
                      </c:pt>
                      <c:pt idx="2365">
                        <c:v>0.18843283044504941</c:v>
                      </c:pt>
                      <c:pt idx="2366">
                        <c:v>0.94989726065772817</c:v>
                      </c:pt>
                      <c:pt idx="2367">
                        <c:v>-2.0049357341694669E-2</c:v>
                      </c:pt>
                      <c:pt idx="2368">
                        <c:v>-1.4162209555047722</c:v>
                      </c:pt>
                      <c:pt idx="2369">
                        <c:v>0.15029754786900015</c:v>
                      </c:pt>
                      <c:pt idx="2370">
                        <c:v>-0.4935916467001602</c:v>
                      </c:pt>
                      <c:pt idx="2371">
                        <c:v>1.0285863786317457</c:v>
                      </c:pt>
                      <c:pt idx="2372">
                        <c:v>-1.0654367573921606</c:v>
                      </c:pt>
                      <c:pt idx="2373">
                        <c:v>-0.55177178027405094</c:v>
                      </c:pt>
                      <c:pt idx="2374">
                        <c:v>-2.2948004324894842</c:v>
                      </c:pt>
                      <c:pt idx="2375">
                        <c:v>-0.24294502153238118</c:v>
                      </c:pt>
                      <c:pt idx="2376">
                        <c:v>1.8505526186076295</c:v>
                      </c:pt>
                      <c:pt idx="2377">
                        <c:v>6.2691084615962026E-2</c:v>
                      </c:pt>
                      <c:pt idx="2378">
                        <c:v>-0.15473435814289691</c:v>
                      </c:pt>
                      <c:pt idx="2379">
                        <c:v>-0.59235693587621219</c:v>
                      </c:pt>
                      <c:pt idx="2380">
                        <c:v>1.3844900657003301</c:v>
                      </c:pt>
                      <c:pt idx="2381">
                        <c:v>0.80270638102957803</c:v>
                      </c:pt>
                      <c:pt idx="2382">
                        <c:v>-0.62325537020699684</c:v>
                      </c:pt>
                      <c:pt idx="2383">
                        <c:v>-1.210222695441318</c:v>
                      </c:pt>
                      <c:pt idx="2384">
                        <c:v>-0.26364693727571498</c:v>
                      </c:pt>
                      <c:pt idx="2385">
                        <c:v>0.62630147250427581</c:v>
                      </c:pt>
                      <c:pt idx="2386">
                        <c:v>-0.22877314728854165</c:v>
                      </c:pt>
                      <c:pt idx="2387">
                        <c:v>-1.3070309525938169</c:v>
                      </c:pt>
                      <c:pt idx="2388">
                        <c:v>1.0799151751405205</c:v>
                      </c:pt>
                      <c:pt idx="2389">
                        <c:v>-0.35702948506527021</c:v>
                      </c:pt>
                      <c:pt idx="2390">
                        <c:v>-0.58119398286432422</c:v>
                      </c:pt>
                      <c:pt idx="2391">
                        <c:v>0.66020432168153109</c:v>
                      </c:pt>
                      <c:pt idx="2392">
                        <c:v>0.68059788036543456</c:v>
                      </c:pt>
                      <c:pt idx="2393">
                        <c:v>0.77957497652902341</c:v>
                      </c:pt>
                      <c:pt idx="2394">
                        <c:v>6.1435668127746305E-2</c:v>
                      </c:pt>
                      <c:pt idx="2395">
                        <c:v>0.52138374159225864</c:v>
                      </c:pt>
                      <c:pt idx="2396">
                        <c:v>-1.4976798639667932</c:v>
                      </c:pt>
                      <c:pt idx="2397">
                        <c:v>1.6811858644355366</c:v>
                      </c:pt>
                      <c:pt idx="2398">
                        <c:v>2.4385501252323571</c:v>
                      </c:pt>
                      <c:pt idx="2399">
                        <c:v>-0.44255798738753566</c:v>
                      </c:pt>
                      <c:pt idx="2400">
                        <c:v>-6.9597695106899671E-2</c:v>
                      </c:pt>
                      <c:pt idx="2401">
                        <c:v>0.3152631525225576</c:v>
                      </c:pt>
                      <c:pt idx="2402">
                        <c:v>1.2367068060914888</c:v>
                      </c:pt>
                      <c:pt idx="2403">
                        <c:v>0.8850012429050762</c:v>
                      </c:pt>
                      <c:pt idx="2404">
                        <c:v>0.51636629698487424</c:v>
                      </c:pt>
                      <c:pt idx="2405">
                        <c:v>-0.65243363893186812</c:v>
                      </c:pt>
                      <c:pt idx="2406">
                        <c:v>0.79408969867463008</c:v>
                      </c:pt>
                      <c:pt idx="2407">
                        <c:v>-0.478081987250078</c:v>
                      </c:pt>
                      <c:pt idx="2408">
                        <c:v>1.360389898597095</c:v>
                      </c:pt>
                      <c:pt idx="2409">
                        <c:v>-0.82275498828074589</c:v>
                      </c:pt>
                      <c:pt idx="2410">
                        <c:v>-0.64547356332551231</c:v>
                      </c:pt>
                      <c:pt idx="2411">
                        <c:v>-1.4317619960152554</c:v>
                      </c:pt>
                      <c:pt idx="2412">
                        <c:v>-0.34171303926131097</c:v>
                      </c:pt>
                      <c:pt idx="2413">
                        <c:v>0.7829753463313085</c:v>
                      </c:pt>
                      <c:pt idx="2414">
                        <c:v>-1.0866744605336978</c:v>
                      </c:pt>
                      <c:pt idx="2415">
                        <c:v>1.5622867802176339</c:v>
                      </c:pt>
                      <c:pt idx="2416">
                        <c:v>6.8341710441045908E-2</c:v>
                      </c:pt>
                      <c:pt idx="2417">
                        <c:v>-0.13257896580215203</c:v>
                      </c:pt>
                      <c:pt idx="2418">
                        <c:v>-0.92847407512956515</c:v>
                      </c:pt>
                      <c:pt idx="2419">
                        <c:v>-0.82012129566846381</c:v>
                      </c:pt>
                      <c:pt idx="2420">
                        <c:v>-0.47597599872541224</c:v>
                      </c:pt>
                      <c:pt idx="2421">
                        <c:v>2.0436336483805024</c:v>
                      </c:pt>
                      <c:pt idx="2422">
                        <c:v>1.2448233234437638</c:v>
                      </c:pt>
                      <c:pt idx="2423">
                        <c:v>-0.59459836684876044</c:v>
                      </c:pt>
                      <c:pt idx="2424">
                        <c:v>1.8717970155796233</c:v>
                      </c:pt>
                      <c:pt idx="2425">
                        <c:v>-0.63854461674951268</c:v>
                      </c:pt>
                      <c:pt idx="2426">
                        <c:v>-1.7699779303788272</c:v>
                      </c:pt>
                      <c:pt idx="2427">
                        <c:v>7.650762713247912E-2</c:v>
                      </c:pt>
                      <c:pt idx="2428">
                        <c:v>-2.2948004324894842</c:v>
                      </c:pt>
                      <c:pt idx="2429">
                        <c:v>0.28707292092875969</c:v>
                      </c:pt>
                      <c:pt idx="2430">
                        <c:v>-0.40962714645694354</c:v>
                      </c:pt>
                      <c:pt idx="2431">
                        <c:v>-1.4370199607182526</c:v>
                      </c:pt>
                      <c:pt idx="2432">
                        <c:v>0.42055305542738358</c:v>
                      </c:pt>
                      <c:pt idx="2433">
                        <c:v>-1.0382037521037264</c:v>
                      </c:pt>
                      <c:pt idx="2434">
                        <c:v>0.1407999367908421</c:v>
                      </c:pt>
                      <c:pt idx="2435">
                        <c:v>-0.72226353613910965</c:v>
                      </c:pt>
                      <c:pt idx="2436">
                        <c:v>-1.9665276589390837</c:v>
                      </c:pt>
                      <c:pt idx="2437">
                        <c:v>0.73533669345279851</c:v>
                      </c:pt>
                      <c:pt idx="2438">
                        <c:v>0.23585316318568883</c:v>
                      </c:pt>
                      <c:pt idx="2439">
                        <c:v>0.81312575139605037</c:v>
                      </c:pt>
                      <c:pt idx="2440">
                        <c:v>-0.19992451779588616</c:v>
                      </c:pt>
                      <c:pt idx="2441">
                        <c:v>0.52713409002231626</c:v>
                      </c:pt>
                      <c:pt idx="2442">
                        <c:v>-0.81487089712184824</c:v>
                      </c:pt>
                      <c:pt idx="2443">
                        <c:v>-6.2691084615962026E-2</c:v>
                      </c:pt>
                      <c:pt idx="2444">
                        <c:v>-0.62553940305353029</c:v>
                      </c:pt>
                      <c:pt idx="2445">
                        <c:v>1.7129142411102998</c:v>
                      </c:pt>
                      <c:pt idx="2446">
                        <c:v>0.54013675561405339</c:v>
                      </c:pt>
                      <c:pt idx="2447">
                        <c:v>-0.4467075519253832</c:v>
                      </c:pt>
                      <c:pt idx="2448">
                        <c:v>-0.21336504928846559</c:v>
                      </c:pt>
                      <c:pt idx="2449">
                        <c:v>1.2115267821906384</c:v>
                      </c:pt>
                      <c:pt idx="2450">
                        <c:v>1.2154514594143933</c:v>
                      </c:pt>
                      <c:pt idx="2451">
                        <c:v>0.31263055729386524</c:v>
                      </c:pt>
                      <c:pt idx="2452">
                        <c:v>0.23456501830368076</c:v>
                      </c:pt>
                      <c:pt idx="2453">
                        <c:v>-0.95088140190105686</c:v>
                      </c:pt>
                      <c:pt idx="2454">
                        <c:v>1.1608852257707223</c:v>
                      </c:pt>
                      <c:pt idx="2455">
                        <c:v>0.41303618188988184</c:v>
                      </c:pt>
                      <c:pt idx="2456">
                        <c:v>0.41371856409890384</c:v>
                      </c:pt>
                      <c:pt idx="2457">
                        <c:v>0.13257896580215189</c:v>
                      </c:pt>
                      <c:pt idx="2458">
                        <c:v>2.641748075010609</c:v>
                      </c:pt>
                      <c:pt idx="2459">
                        <c:v>-3.0703345035410459E-2</c:v>
                      </c:pt>
                      <c:pt idx="2460">
                        <c:v>9.9149279965187326E-2</c:v>
                      </c:pt>
                      <c:pt idx="2461">
                        <c:v>1.5601674312047886</c:v>
                      </c:pt>
                      <c:pt idx="2462">
                        <c:v>-1.0232842747453292</c:v>
                      </c:pt>
                      <c:pt idx="2463">
                        <c:v>0.58639426501947356</c:v>
                      </c:pt>
                      <c:pt idx="2464">
                        <c:v>-1.1153888417547984</c:v>
                      </c:pt>
                      <c:pt idx="2465">
                        <c:v>-1.0799151751405205</c:v>
                      </c:pt>
                      <c:pt idx="2466">
                        <c:v>-1.0687580527145573</c:v>
                      </c:pt>
                      <c:pt idx="2467">
                        <c:v>1.354878922809639</c:v>
                      </c:pt>
                      <c:pt idx="2468">
                        <c:v>2.2555928451340967E-2</c:v>
                      </c:pt>
                      <c:pt idx="2469">
                        <c:v>-0.19226055376308712</c:v>
                      </c:pt>
                      <c:pt idx="2470">
                        <c:v>-0.83069055587701601</c:v>
                      </c:pt>
                      <c:pt idx="2471">
                        <c:v>-2.0118197592648559</c:v>
                      </c:pt>
                      <c:pt idx="2472">
                        <c:v>1.0190632140721829</c:v>
                      </c:pt>
                      <c:pt idx="2473">
                        <c:v>-0.56862950384414346</c:v>
                      </c:pt>
                      <c:pt idx="2474">
                        <c:v>-1.3731440374394015</c:v>
                      </c:pt>
                      <c:pt idx="2475">
                        <c:v>-0.48441274272269136</c:v>
                      </c:pt>
                      <c:pt idx="2476">
                        <c:v>2.0118197592648568</c:v>
                      </c:pt>
                      <c:pt idx="2477">
                        <c:v>0.66098357928832108</c:v>
                      </c:pt>
                      <c:pt idx="2478">
                        <c:v>1.3993449292218527</c:v>
                      </c:pt>
                      <c:pt idx="2479">
                        <c:v>-8.4049914863717476E-2</c:v>
                      </c:pt>
                      <c:pt idx="2480">
                        <c:v>0.55323139198201376</c:v>
                      </c:pt>
                      <c:pt idx="2481">
                        <c:v>0.91220733176492419</c:v>
                      </c:pt>
                      <c:pt idx="2482">
                        <c:v>-0.93330534851277069</c:v>
                      </c:pt>
                      <c:pt idx="2483">
                        <c:v>-2.5062641285836944E-2</c:v>
                      </c:pt>
                      <c:pt idx="2484">
                        <c:v>-1.2982499769386124</c:v>
                      </c:pt>
                      <c:pt idx="2485">
                        <c:v>0.87761080929113799</c:v>
                      </c:pt>
                      <c:pt idx="2486">
                        <c:v>1.2313407389048223</c:v>
                      </c:pt>
                      <c:pt idx="2487">
                        <c:v>-0.49500746472345919</c:v>
                      </c:pt>
                      <c:pt idx="2488">
                        <c:v>0.30605849327399692</c:v>
                      </c:pt>
                      <c:pt idx="2489">
                        <c:v>-1.3910543451746964</c:v>
                      </c:pt>
                      <c:pt idx="2490">
                        <c:v>0.24229980735693554</c:v>
                      </c:pt>
                      <c:pt idx="2491">
                        <c:v>1.7407376950852416</c:v>
                      </c:pt>
                      <c:pt idx="2492">
                        <c:v>-0.3510263132181432</c:v>
                      </c:pt>
                      <c:pt idx="2493">
                        <c:v>1.6584548493818632</c:v>
                      </c:pt>
                      <c:pt idx="2494">
                        <c:v>-0.3550270085060111</c:v>
                      </c:pt>
                      <c:pt idx="2495">
                        <c:v>0.13700449364919537</c:v>
                      </c:pt>
                      <c:pt idx="2496">
                        <c:v>-0.26429564996462712</c:v>
                      </c:pt>
                      <c:pt idx="2497">
                        <c:v>0.18907059112476993</c:v>
                      </c:pt>
                      <c:pt idx="2498">
                        <c:v>0.4999706752361513</c:v>
                      </c:pt>
                      <c:pt idx="2499">
                        <c:v>-1.253022686214875</c:v>
                      </c:pt>
                      <c:pt idx="2500">
                        <c:v>-1.3877647306362093</c:v>
                      </c:pt>
                      <c:pt idx="2501">
                        <c:v>-0.83157551420189735</c:v>
                      </c:pt>
                      <c:pt idx="2502">
                        <c:v>0.58267816852128229</c:v>
                      </c:pt>
                      <c:pt idx="2503">
                        <c:v>-0.10103822033052863</c:v>
                      </c:pt>
                      <c:pt idx="2504">
                        <c:v>-0.63777662884236497</c:v>
                      </c:pt>
                      <c:pt idx="2505">
                        <c:v>-0.43084186834481136</c:v>
                      </c:pt>
                      <c:pt idx="2506">
                        <c:v>-0.84403412380307308</c:v>
                      </c:pt>
                      <c:pt idx="2507">
                        <c:v>2.3708847482325521</c:v>
                      </c:pt>
                      <c:pt idx="2508">
                        <c:v>-1.6735125227621119</c:v>
                      </c:pt>
                      <c:pt idx="2509">
                        <c:v>-0.9687562231075334</c:v>
                      </c:pt>
                      <c:pt idx="2510">
                        <c:v>-0.73123792079655192</c:v>
                      </c:pt>
                      <c:pt idx="2511">
                        <c:v>-6.0180348459049023E-2</c:v>
                      </c:pt>
                      <c:pt idx="2512">
                        <c:v>-1.5475961036304597</c:v>
                      </c:pt>
                      <c:pt idx="2513">
                        <c:v>-1.1396398143158977</c:v>
                      </c:pt>
                      <c:pt idx="2514">
                        <c:v>-0.45572484591645851</c:v>
                      </c:pt>
                      <c:pt idx="2515">
                        <c:v>-0.93913179010220249</c:v>
                      </c:pt>
                      <c:pt idx="2516">
                        <c:v>-1.5927236729659362</c:v>
                      </c:pt>
                      <c:pt idx="2517">
                        <c:v>0.19672979808970886</c:v>
                      </c:pt>
                      <c:pt idx="2518">
                        <c:v>0.64547356332551253</c:v>
                      </c:pt>
                      <c:pt idx="2519">
                        <c:v>-2.2948004324894842</c:v>
                      </c:pt>
                      <c:pt idx="2520">
                        <c:v>-0.80443687189849689</c:v>
                      </c:pt>
                      <c:pt idx="2521">
                        <c:v>6.7713758657956993E-2</c:v>
                      </c:pt>
                      <c:pt idx="2522">
                        <c:v>1.4414321450573899</c:v>
                      </c:pt>
                      <c:pt idx="2523">
                        <c:v>-0.70689763712572518</c:v>
                      </c:pt>
                      <c:pt idx="2524">
                        <c:v>3.0703345035410459E-2</c:v>
                      </c:pt>
                      <c:pt idx="2525">
                        <c:v>-0.66723217210863628</c:v>
                      </c:pt>
                      <c:pt idx="2526">
                        <c:v>-0.75768790643851014</c:v>
                      </c:pt>
                      <c:pt idx="2527">
                        <c:v>1.273898683154201</c:v>
                      </c:pt>
                      <c:pt idx="2528">
                        <c:v>0.65786894951602493</c:v>
                      </c:pt>
                      <c:pt idx="2529">
                        <c:v>2.4509888054339317</c:v>
                      </c:pt>
                      <c:pt idx="2530">
                        <c:v>-2.3182592757390298E-2</c:v>
                      </c:pt>
                      <c:pt idx="2531">
                        <c:v>0.44601542539410277</c:v>
                      </c:pt>
                      <c:pt idx="2532">
                        <c:v>-1.0650708902013299E-2</c:v>
                      </c:pt>
                      <c:pt idx="2533">
                        <c:v>0.52281970580859738</c:v>
                      </c:pt>
                      <c:pt idx="2534">
                        <c:v>-0.28055043578364502</c:v>
                      </c:pt>
                      <c:pt idx="2535">
                        <c:v>0.27013910750112252</c:v>
                      </c:pt>
                      <c:pt idx="2536">
                        <c:v>-0.48370837059329358</c:v>
                      </c:pt>
                      <c:pt idx="2537">
                        <c:v>1.2502802219373588</c:v>
                      </c:pt>
                      <c:pt idx="2538">
                        <c:v>-0.79752926402066904</c:v>
                      </c:pt>
                      <c:pt idx="2539">
                        <c:v>2.0776613108820494</c:v>
                      </c:pt>
                      <c:pt idx="2540">
                        <c:v>1.476852905612231</c:v>
                      </c:pt>
                      <c:pt idx="2541">
                        <c:v>-0.94401162246485071</c:v>
                      </c:pt>
                      <c:pt idx="2542">
                        <c:v>0.13068311065017821</c:v>
                      </c:pt>
                      <c:pt idx="2543">
                        <c:v>-1.1061009460575768</c:v>
                      </c:pt>
                      <c:pt idx="2544">
                        <c:v>-0.58045237006093198</c:v>
                      </c:pt>
                      <c:pt idx="2545">
                        <c:v>-0.20632011788797647</c:v>
                      </c:pt>
                      <c:pt idx="2546">
                        <c:v>-1.1212429693847061</c:v>
                      </c:pt>
                      <c:pt idx="2547">
                        <c:v>1.1486815213508323</c:v>
                      </c:pt>
                      <c:pt idx="2548">
                        <c:v>2.5759157384667755</c:v>
                      </c:pt>
                      <c:pt idx="2549">
                        <c:v>-1.1909032281870979</c:v>
                      </c:pt>
                      <c:pt idx="2550">
                        <c:v>0.2506955678426343</c:v>
                      </c:pt>
                      <c:pt idx="2551">
                        <c:v>0.80443687189849755</c:v>
                      </c:pt>
                      <c:pt idx="2552">
                        <c:v>-1.2367068060914883</c:v>
                      </c:pt>
                      <c:pt idx="2553">
                        <c:v>-0.69807751676879659</c:v>
                      </c:pt>
                      <c:pt idx="2554">
                        <c:v>1.1909032281870979</c:v>
                      </c:pt>
                      <c:pt idx="2555">
                        <c:v>1.2902877679753835</c:v>
                      </c:pt>
                      <c:pt idx="2556">
                        <c:v>0.34171303926131114</c:v>
                      </c:pt>
                      <c:pt idx="2557">
                        <c:v>-0.413036181889882</c:v>
                      </c:pt>
                      <c:pt idx="2558">
                        <c:v>-0.37982680751824222</c:v>
                      </c:pt>
                      <c:pt idx="2559">
                        <c:v>1.3861255401660182</c:v>
                      </c:pt>
                      <c:pt idx="2560">
                        <c:v>-0.7468796415178095</c:v>
                      </c:pt>
                      <c:pt idx="2561">
                        <c:v>-0.12626126266454984</c:v>
                      </c:pt>
                      <c:pt idx="2562">
                        <c:v>1.4843519646907257</c:v>
                      </c:pt>
                      <c:pt idx="2563">
                        <c:v>-1.1426433401339098</c:v>
                      </c:pt>
                      <c:pt idx="2564">
                        <c:v>-0.82980624763073829</c:v>
                      </c:pt>
                      <c:pt idx="2565">
                        <c:v>-0.11553258505816663</c:v>
                      </c:pt>
                      <c:pt idx="2566">
                        <c:v>-0.11048846872659522</c:v>
                      </c:pt>
                      <c:pt idx="2567">
                        <c:v>0.82275498828074434</c:v>
                      </c:pt>
                      <c:pt idx="2568">
                        <c:v>-2.3809266167566092E-2</c:v>
                      </c:pt>
                      <c:pt idx="2569">
                        <c:v>-0.18333348052579643</c:v>
                      </c:pt>
                      <c:pt idx="2570">
                        <c:v>-1.389407658460363</c:v>
                      </c:pt>
                      <c:pt idx="2571">
                        <c:v>0.96475740846256686</c:v>
                      </c:pt>
                      <c:pt idx="2572">
                        <c:v>1.6389451001914352</c:v>
                      </c:pt>
                      <c:pt idx="2573">
                        <c:v>-0.61718043202339756</c:v>
                      </c:pt>
                      <c:pt idx="2574">
                        <c:v>-2.2948004324894842</c:v>
                      </c:pt>
                      <c:pt idx="2575">
                        <c:v>-1.1720183161106899</c:v>
                      </c:pt>
                      <c:pt idx="2576">
                        <c:v>0.16107796879271655</c:v>
                      </c:pt>
                      <c:pt idx="2577">
                        <c:v>0.14143270641104605</c:v>
                      </c:pt>
                      <c:pt idx="2578">
                        <c:v>-1.6889594912365855</c:v>
                      </c:pt>
                      <c:pt idx="2579">
                        <c:v>0.29295361002030917</c:v>
                      </c:pt>
                      <c:pt idx="2580">
                        <c:v>1.2193949481924971</c:v>
                      </c:pt>
                      <c:pt idx="2581">
                        <c:v>-0.75518586997294268</c:v>
                      </c:pt>
                      <c:pt idx="2582">
                        <c:v>0.88871464027746805</c:v>
                      </c:pt>
                      <c:pt idx="2583">
                        <c:v>0.43015453880961624</c:v>
                      </c:pt>
                      <c:pt idx="2584">
                        <c:v>-0.81051266564610991</c:v>
                      </c:pt>
                      <c:pt idx="2585">
                        <c:v>-0.10229771380665859</c:v>
                      </c:pt>
                      <c:pt idx="2586">
                        <c:v>-1.0709788151740647</c:v>
                      </c:pt>
                      <c:pt idx="2587">
                        <c:v>-0.19417546877035521</c:v>
                      </c:pt>
                      <c:pt idx="2588">
                        <c:v>0.53687760404794482</c:v>
                      </c:pt>
                      <c:pt idx="2589">
                        <c:v>0.77153497049438824</c:v>
                      </c:pt>
                      <c:pt idx="2590">
                        <c:v>0.20888070812078574</c:v>
                      </c:pt>
                      <c:pt idx="2591">
                        <c:v>-0.578970101088913</c:v>
                      </c:pt>
                      <c:pt idx="2592">
                        <c:v>0.88778514342109416</c:v>
                      </c:pt>
                      <c:pt idx="2593">
                        <c:v>-0.49784208388899087</c:v>
                      </c:pt>
                      <c:pt idx="2594">
                        <c:v>-1.8334658900824461</c:v>
                      </c:pt>
                      <c:pt idx="2595">
                        <c:v>-1.419644949893355</c:v>
                      </c:pt>
                      <c:pt idx="2596">
                        <c:v>-0.13953456639987746</c:v>
                      </c:pt>
                      <c:pt idx="2597">
                        <c:v>3.8225834372961134E-2</c:v>
                      </c:pt>
                      <c:pt idx="2598">
                        <c:v>-0.45225230933935312</c:v>
                      </c:pt>
                      <c:pt idx="2599">
                        <c:v>-0.24229980735693571</c:v>
                      </c:pt>
                      <c:pt idx="2600">
                        <c:v>0.38319578052981557</c:v>
                      </c:pt>
                      <c:pt idx="2601">
                        <c:v>-0.82099856038539087</c:v>
                      </c:pt>
                      <c:pt idx="2602">
                        <c:v>1.1177258965615975</c:v>
                      </c:pt>
                      <c:pt idx="2603">
                        <c:v>0.32185425576918175</c:v>
                      </c:pt>
                      <c:pt idx="2604">
                        <c:v>-0.31855697427191654</c:v>
                      </c:pt>
                      <c:pt idx="2605">
                        <c:v>-0.33574159872438036</c:v>
                      </c:pt>
                      <c:pt idx="2606">
                        <c:v>-2.2948004324894842</c:v>
                      </c:pt>
                      <c:pt idx="2607">
                        <c:v>-0.80184203650343522</c:v>
                      </c:pt>
                      <c:pt idx="2608">
                        <c:v>1.4976798639667939</c:v>
                      </c:pt>
                      <c:pt idx="2609">
                        <c:v>2.506264128583708E-2</c:v>
                      </c:pt>
                      <c:pt idx="2610">
                        <c:v>-0.80616977509331089</c:v>
                      </c:pt>
                      <c:pt idx="2611">
                        <c:v>0.56201401055557709</c:v>
                      </c:pt>
                      <c:pt idx="2612">
                        <c:v>-0.97882170552598069</c:v>
                      </c:pt>
                      <c:pt idx="2613">
                        <c:v>2.1735018815404925</c:v>
                      </c:pt>
                      <c:pt idx="2614">
                        <c:v>-1.066542548669253</c:v>
                      </c:pt>
                      <c:pt idx="2615">
                        <c:v>0.83069055587701601</c:v>
                      </c:pt>
                      <c:pt idx="2616">
                        <c:v>0.37848042661364689</c:v>
                      </c:pt>
                      <c:pt idx="2617">
                        <c:v>0.58193591545621803</c:v>
                      </c:pt>
                      <c:pt idx="2618">
                        <c:v>-0.10418725896788868</c:v>
                      </c:pt>
                      <c:pt idx="2619">
                        <c:v>-0.694883653034436</c:v>
                      </c:pt>
                      <c:pt idx="2620">
                        <c:v>-0.26948938239355136</c:v>
                      </c:pt>
                      <c:pt idx="2621">
                        <c:v>2.6027592011102891</c:v>
                      </c:pt>
                      <c:pt idx="2622">
                        <c:v>-1.2475471290489484</c:v>
                      </c:pt>
                      <c:pt idx="2623">
                        <c:v>-1.9209634469566348</c:v>
                      </c:pt>
                      <c:pt idx="2624">
                        <c:v>1.1061009460575768</c:v>
                      </c:pt>
                      <c:pt idx="2625">
                        <c:v>0.47878445442327178</c:v>
                      </c:pt>
                      <c:pt idx="2626">
                        <c:v>1.5414011052967502</c:v>
                      </c:pt>
                      <c:pt idx="2627">
                        <c:v>-0.54376477842628035</c:v>
                      </c:pt>
                      <c:pt idx="2628">
                        <c:v>0.99719404191005789</c:v>
                      </c:pt>
                      <c:pt idx="2629">
                        <c:v>0.11931759527869103</c:v>
                      </c:pt>
                      <c:pt idx="2630">
                        <c:v>-0.57010298893696176</c:v>
                      </c:pt>
                      <c:pt idx="2631">
                        <c:v>0.46547742096091693</c:v>
                      </c:pt>
                      <c:pt idx="2632">
                        <c:v>0.59086430088865205</c:v>
                      </c:pt>
                      <c:pt idx="2633">
                        <c:v>-0.47317129224792825</c:v>
                      </c:pt>
                      <c:pt idx="2634">
                        <c:v>0.76270627012649028</c:v>
                      </c:pt>
                      <c:pt idx="2635">
                        <c:v>-0.12689280208996931</c:v>
                      </c:pt>
                      <c:pt idx="2636">
                        <c:v>-0.78467892974278064</c:v>
                      </c:pt>
                      <c:pt idx="2637">
                        <c:v>0.41850065914524714</c:v>
                      </c:pt>
                      <c:pt idx="2638">
                        <c:v>0.8929069158074544</c:v>
                      </c:pt>
                      <c:pt idx="2639">
                        <c:v>1.7021469847769921</c:v>
                      </c:pt>
                      <c:pt idx="2640">
                        <c:v>-0.3663934827956794</c:v>
                      </c:pt>
                      <c:pt idx="2641">
                        <c:v>-0.3811738773032845</c:v>
                      </c:pt>
                      <c:pt idx="2642">
                        <c:v>0.55469218328405312</c:v>
                      </c:pt>
                      <c:pt idx="2643">
                        <c:v>1.2795602846985428</c:v>
                      </c:pt>
                      <c:pt idx="2644">
                        <c:v>1.3432062492296819</c:v>
                      </c:pt>
                      <c:pt idx="2645">
                        <c:v>0.98796618830859051</c:v>
                      </c:pt>
                      <c:pt idx="2646">
                        <c:v>0.19864638687206909</c:v>
                      </c:pt>
                      <c:pt idx="2647">
                        <c:v>-0.8766903745796617</c:v>
                      </c:pt>
                      <c:pt idx="2648">
                        <c:v>4.3855171623879106E-3</c:v>
                      </c:pt>
                      <c:pt idx="2649">
                        <c:v>-0.70207989023477391</c:v>
                      </c:pt>
                      <c:pt idx="2650">
                        <c:v>-0.38454458632848132</c:v>
                      </c:pt>
                      <c:pt idx="2651">
                        <c:v>-1.5882848376706755</c:v>
                      </c:pt>
                      <c:pt idx="2652">
                        <c:v>-2.2948004324894842</c:v>
                      </c:pt>
                      <c:pt idx="2653">
                        <c:v>0.23134635323142733</c:v>
                      </c:pt>
                      <c:pt idx="2654">
                        <c:v>6.9597695106899532E-2</c:v>
                      </c:pt>
                      <c:pt idx="2655">
                        <c:v>1.1523246213656295</c:v>
                      </c:pt>
                      <c:pt idx="2656">
                        <c:v>-0.93137023056181645</c:v>
                      </c:pt>
                      <c:pt idx="2657">
                        <c:v>-2.2948004324894842</c:v>
                      </c:pt>
                      <c:pt idx="2658">
                        <c:v>-0.89899028466877795</c:v>
                      </c:pt>
                      <c:pt idx="2659">
                        <c:v>0.63088155883766373</c:v>
                      </c:pt>
                      <c:pt idx="2660">
                        <c:v>1.4919354393506108</c:v>
                      </c:pt>
                      <c:pt idx="2661">
                        <c:v>-4.8259259894401683E-2</c:v>
                      </c:pt>
                      <c:pt idx="2662">
                        <c:v>-0.91220733176492419</c:v>
                      </c:pt>
                      <c:pt idx="2663">
                        <c:v>0.60284268642910899</c:v>
                      </c:pt>
                      <c:pt idx="2664">
                        <c:v>-0.65942546477273245</c:v>
                      </c:pt>
                      <c:pt idx="2665">
                        <c:v>-1.6915735238927301</c:v>
                      </c:pt>
                      <c:pt idx="2666">
                        <c:v>-0.62021503999055716</c:v>
                      </c:pt>
                      <c:pt idx="2667">
                        <c:v>-7.5180761440797102E-3</c:v>
                      </c:pt>
                      <c:pt idx="2668">
                        <c:v>0.36773380402393574</c:v>
                      </c:pt>
                      <c:pt idx="2669">
                        <c:v>-0.52641434642309171</c:v>
                      </c:pt>
                      <c:pt idx="2670">
                        <c:v>0.77618359677389748</c:v>
                      </c:pt>
                      <c:pt idx="2671">
                        <c:v>1.1745121392581983</c:v>
                      </c:pt>
                      <c:pt idx="2672">
                        <c:v>1.266878603898109</c:v>
                      </c:pt>
                      <c:pt idx="2673">
                        <c:v>0.79065950233758742</c:v>
                      </c:pt>
                      <c:pt idx="2674">
                        <c:v>-3.6971947421740578E-2</c:v>
                      </c:pt>
                      <c:pt idx="2675">
                        <c:v>-1.1770132883520088</c:v>
                      </c:pt>
                      <c:pt idx="2676">
                        <c:v>-1.1707741335492767</c:v>
                      </c:pt>
                      <c:pt idx="2677">
                        <c:v>-0.68455211386519565</c:v>
                      </c:pt>
                      <c:pt idx="2678">
                        <c:v>-0.58490685742613158</c:v>
                      </c:pt>
                      <c:pt idx="2679">
                        <c:v>-0.67036624995521688</c:v>
                      </c:pt>
                      <c:pt idx="2680">
                        <c:v>1.4370199607182526</c:v>
                      </c:pt>
                      <c:pt idx="2681">
                        <c:v>1.6559814838565035</c:v>
                      </c:pt>
                      <c:pt idx="2682">
                        <c:v>-3.5718118596345334E-2</c:v>
                      </c:pt>
                      <c:pt idx="2683">
                        <c:v>1.3509675631344866</c:v>
                      </c:pt>
                      <c:pt idx="2684">
                        <c:v>0.15980873616975069</c:v>
                      </c:pt>
                      <c:pt idx="2685">
                        <c:v>-0.37780749350914505</c:v>
                      </c:pt>
                      <c:pt idx="2686">
                        <c:v>-1.9886638793416265</c:v>
                      </c:pt>
                      <c:pt idx="2687">
                        <c:v>-7.3994519248177681E-2</c:v>
                      </c:pt>
                      <c:pt idx="2688">
                        <c:v>-0.33044369012055358</c:v>
                      </c:pt>
                      <c:pt idx="2689">
                        <c:v>1.6968365416048343</c:v>
                      </c:pt>
                      <c:pt idx="2690">
                        <c:v>-0.25910903714905176</c:v>
                      </c:pt>
                      <c:pt idx="2691">
                        <c:v>0.77406851133262677</c:v>
                      </c:pt>
                      <c:pt idx="2692">
                        <c:v>0.61793855026093614</c:v>
                      </c:pt>
                      <c:pt idx="2693">
                        <c:v>-8.9709746569545223E-2</c:v>
                      </c:pt>
                      <c:pt idx="2694">
                        <c:v>1.5475961036304597</c:v>
                      </c:pt>
                      <c:pt idx="2695">
                        <c:v>-0.66958211417159674</c:v>
                      </c:pt>
                      <c:pt idx="2696">
                        <c:v>-0.41781691903828871</c:v>
                      </c:pt>
                      <c:pt idx="2697">
                        <c:v>-2.2948004324894842</c:v>
                      </c:pt>
                      <c:pt idx="2698">
                        <c:v>0.58342074274578015</c:v>
                      </c:pt>
                      <c:pt idx="2699">
                        <c:v>0.98694605939755864</c:v>
                      </c:pt>
                      <c:pt idx="2700">
                        <c:v>-0.11174922927486634</c:v>
                      </c:pt>
                      <c:pt idx="2701">
                        <c:v>-0.47737975591211274</c:v>
                      </c:pt>
                      <c:pt idx="2702">
                        <c:v>0.1623474609576373</c:v>
                      </c:pt>
                      <c:pt idx="2703">
                        <c:v>-1.2115267821906384</c:v>
                      </c:pt>
                      <c:pt idx="2704">
                        <c:v>0.13194696147275276</c:v>
                      </c:pt>
                      <c:pt idx="2705">
                        <c:v>-0.39265223211118561</c:v>
                      </c:pt>
                      <c:pt idx="2706">
                        <c:v>1.688959491236586</c:v>
                      </c:pt>
                      <c:pt idx="2707">
                        <c:v>-7.2738141524152505E-2</c:v>
                      </c:pt>
                      <c:pt idx="2708">
                        <c:v>1.1572060098281793</c:v>
                      </c:pt>
                      <c:pt idx="2709">
                        <c:v>0.56715725230319169</c:v>
                      </c:pt>
                      <c:pt idx="2710">
                        <c:v>0.9920570272537268</c:v>
                      </c:pt>
                      <c:pt idx="2711">
                        <c:v>0.50922096325973021</c:v>
                      </c:pt>
                      <c:pt idx="2712">
                        <c:v>-0.80790510256742909</c:v>
                      </c:pt>
                      <c:pt idx="2713">
                        <c:v>-0.15980873616975086</c:v>
                      </c:pt>
                      <c:pt idx="2714">
                        <c:v>1.9053405622416963</c:v>
                      </c:pt>
                      <c:pt idx="2715">
                        <c:v>0.14586369428823359</c:v>
                      </c:pt>
                      <c:pt idx="2716">
                        <c:v>1.3763676990097202</c:v>
                      </c:pt>
                      <c:pt idx="2717">
                        <c:v>0.4453235124557573</c:v>
                      </c:pt>
                      <c:pt idx="2718">
                        <c:v>-1.0180107827733469</c:v>
                      </c:pt>
                      <c:pt idx="2719">
                        <c:v>1.0687580527145568</c:v>
                      </c:pt>
                      <c:pt idx="2720">
                        <c:v>-1.3763676990097202</c:v>
                      </c:pt>
                      <c:pt idx="2721">
                        <c:v>1.7322492551025068</c:v>
                      </c:pt>
                      <c:pt idx="2722">
                        <c:v>-0.52857439732797207</c:v>
                      </c:pt>
                      <c:pt idx="2723">
                        <c:v>-2.2948004324894842</c:v>
                      </c:pt>
                      <c:pt idx="2724">
                        <c:v>1.409422338909853</c:v>
                      </c:pt>
                      <c:pt idx="2725">
                        <c:v>-1.7581010484879249</c:v>
                      </c:pt>
                      <c:pt idx="2726">
                        <c:v>1.3812301803053979</c:v>
                      </c:pt>
                      <c:pt idx="2727">
                        <c:v>0.86297181841061765</c:v>
                      </c:pt>
                      <c:pt idx="2728">
                        <c:v>-1.2011511442750709</c:v>
                      </c:pt>
                      <c:pt idx="2729">
                        <c:v>0.28185396945880214</c:v>
                      </c:pt>
                      <c:pt idx="2730">
                        <c:v>-0.1553684348691492</c:v>
                      </c:pt>
                      <c:pt idx="2731">
                        <c:v>0.83689900863340838</c:v>
                      </c:pt>
                      <c:pt idx="2732">
                        <c:v>-1.2938967862821054</c:v>
                      </c:pt>
                      <c:pt idx="2733">
                        <c:v>0.47597599872541224</c:v>
                      </c:pt>
                      <c:pt idx="2734">
                        <c:v>1.6085120957329362</c:v>
                      </c:pt>
                      <c:pt idx="2735">
                        <c:v>-0.65088423371523274</c:v>
                      </c:pt>
                      <c:pt idx="2736">
                        <c:v>-0.63700901691523915</c:v>
                      </c:pt>
                      <c:pt idx="2737">
                        <c:v>-1.4639258977221374</c:v>
                      </c:pt>
                      <c:pt idx="2738">
                        <c:v>0.15346639103946533</c:v>
                      </c:pt>
                      <c:pt idx="2739">
                        <c:v>0.9074687640813045</c:v>
                      </c:pt>
                      <c:pt idx="2740">
                        <c:v>-1.7882755215444524</c:v>
                      </c:pt>
                      <c:pt idx="2741">
                        <c:v>-6.7085833574857798E-2</c:v>
                      </c:pt>
                      <c:pt idx="2742">
                        <c:v>-0.2262014552529574</c:v>
                      </c:pt>
                      <c:pt idx="2743">
                        <c:v>-1.3011658271793578</c:v>
                      </c:pt>
                      <c:pt idx="2744">
                        <c:v>0.9401059654389865</c:v>
                      </c:pt>
                      <c:pt idx="2745">
                        <c:v>1.033744143004761E-2</c:v>
                      </c:pt>
                      <c:pt idx="2746">
                        <c:v>1.4675943399206524</c:v>
                      </c:pt>
                      <c:pt idx="2747">
                        <c:v>-1.3861255401660182</c:v>
                      </c:pt>
                      <c:pt idx="2748">
                        <c:v>-0.1699699851055155</c:v>
                      </c:pt>
                      <c:pt idx="2749">
                        <c:v>1.1084139587402597</c:v>
                      </c:pt>
                      <c:pt idx="2750">
                        <c:v>-0.61566525844550934</c:v>
                      </c:pt>
                      <c:pt idx="2751">
                        <c:v>-0.80964286635371885</c:v>
                      </c:pt>
                      <c:pt idx="2752">
                        <c:v>0.97478366184612186</c:v>
                      </c:pt>
                      <c:pt idx="2753">
                        <c:v>0.25975697983289076</c:v>
                      </c:pt>
                      <c:pt idx="2754">
                        <c:v>-1.4179308747683985</c:v>
                      </c:pt>
                      <c:pt idx="2755">
                        <c:v>0.30802871192202491</c:v>
                      </c:pt>
                      <c:pt idx="2756">
                        <c:v>-0.8971149433847182</c:v>
                      </c:pt>
                      <c:pt idx="2757">
                        <c:v>-0.10985815443032287</c:v>
                      </c:pt>
                      <c:pt idx="2758">
                        <c:v>-0.23070290878774294</c:v>
                      </c:pt>
                      <c:pt idx="2759">
                        <c:v>9.6631241837157433E-2</c:v>
                      </c:pt>
                      <c:pt idx="2760">
                        <c:v>1.5882848376706757</c:v>
                      </c:pt>
                      <c:pt idx="2761">
                        <c:v>0.72960184913505244</c:v>
                      </c:pt>
                      <c:pt idx="2762">
                        <c:v>-5.0120245322975571E-3</c:v>
                      </c:pt>
                      <c:pt idx="2763">
                        <c:v>0.9046353801561875</c:v>
                      </c:pt>
                      <c:pt idx="2764">
                        <c:v>0.28120214289388107</c:v>
                      </c:pt>
                      <c:pt idx="2765">
                        <c:v>-0.66098357928832108</c:v>
                      </c:pt>
                      <c:pt idx="2766">
                        <c:v>0.80790510256742909</c:v>
                      </c:pt>
                      <c:pt idx="2767">
                        <c:v>-0.30802871192202486</c:v>
                      </c:pt>
                      <c:pt idx="2768">
                        <c:v>0.83423430618226246</c:v>
                      </c:pt>
                      <c:pt idx="2769">
                        <c:v>-1.7542912193997735E-2</c:v>
                      </c:pt>
                      <c:pt idx="2770">
                        <c:v>-1.0720911795529153</c:v>
                      </c:pt>
                      <c:pt idx="2771">
                        <c:v>1.1330679873860561</c:v>
                      </c:pt>
                      <c:pt idx="2772">
                        <c:v>0.53434664693516243</c:v>
                      </c:pt>
                      <c:pt idx="2773">
                        <c:v>4.4182651937220499E-2</c:v>
                      </c:pt>
                      <c:pt idx="2774">
                        <c:v>-1.1354520695709298</c:v>
                      </c:pt>
                      <c:pt idx="2775">
                        <c:v>-1.5751527321039993</c:v>
                      </c:pt>
                      <c:pt idx="2776">
                        <c:v>0.24746436993004076</c:v>
                      </c:pt>
                      <c:pt idx="2777">
                        <c:v>-0.93621459654503203</c:v>
                      </c:pt>
                      <c:pt idx="2778">
                        <c:v>-0.17314892841209578</c:v>
                      </c:pt>
                      <c:pt idx="2779">
                        <c:v>-0.74357155687532228</c:v>
                      </c:pt>
                      <c:pt idx="2780">
                        <c:v>1.2640879800568181</c:v>
                      </c:pt>
                      <c:pt idx="2781">
                        <c:v>1.5093193359702219</c:v>
                      </c:pt>
                      <c:pt idx="2782">
                        <c:v>-1.1621151290264071</c:v>
                      </c:pt>
                      <c:pt idx="2783">
                        <c:v>-1.2613071658284354</c:v>
                      </c:pt>
                      <c:pt idx="2784">
                        <c:v>-0.82451395808302663</c:v>
                      </c:pt>
                      <c:pt idx="2785">
                        <c:v>-0.45850683526671149</c:v>
                      </c:pt>
                      <c:pt idx="2786">
                        <c:v>0.95186646496827798</c:v>
                      </c:pt>
                      <c:pt idx="2787">
                        <c:v>0.2387529241224616</c:v>
                      </c:pt>
                      <c:pt idx="2788">
                        <c:v>0.63355939406361628</c:v>
                      </c:pt>
                      <c:pt idx="2789">
                        <c:v>0.54086179010670732</c:v>
                      </c:pt>
                      <c:pt idx="2790">
                        <c:v>-0.54885607562977268</c:v>
                      </c:pt>
                      <c:pt idx="2791">
                        <c:v>-0.41850065914524698</c:v>
                      </c:pt>
                      <c:pt idx="2792">
                        <c:v>0.5983407419226332</c:v>
                      </c:pt>
                      <c:pt idx="2793">
                        <c:v>0.48511735527073863</c:v>
                      </c:pt>
                      <c:pt idx="2794">
                        <c:v>1.4300181077751766</c:v>
                      </c:pt>
                      <c:pt idx="2795">
                        <c:v>-1.2076206780184402</c:v>
                      </c:pt>
                      <c:pt idx="2796">
                        <c:v>-0.64239022482583652</c:v>
                      </c:pt>
                      <c:pt idx="2797">
                        <c:v>0.99513608478897475</c:v>
                      </c:pt>
                      <c:pt idx="2798">
                        <c:v>-0.53145830867933563</c:v>
                      </c:pt>
                      <c:pt idx="2799">
                        <c:v>-0.11427128538415131</c:v>
                      </c:pt>
                      <c:pt idx="2800">
                        <c:v>-4.6377652972691356E-2</c:v>
                      </c:pt>
                      <c:pt idx="2801">
                        <c:v>-0.17696597438016676</c:v>
                      </c:pt>
                      <c:pt idx="2802">
                        <c:v>-1.2207136666829748</c:v>
                      </c:pt>
                      <c:pt idx="2803">
                        <c:v>0.30474567436348809</c:v>
                      </c:pt>
                      <c:pt idx="2804">
                        <c:v>0.11048846872659536</c:v>
                      </c:pt>
                      <c:pt idx="2805">
                        <c:v>1.077673015112578</c:v>
                      </c:pt>
                      <c:pt idx="2806">
                        <c:v>1.2050268111941438</c:v>
                      </c:pt>
                      <c:pt idx="2807">
                        <c:v>0.77533714640300067</c:v>
                      </c:pt>
                      <c:pt idx="2808">
                        <c:v>1.6154030317209946</c:v>
                      </c:pt>
                      <c:pt idx="2809">
                        <c:v>-0.96077396158194994</c:v>
                      </c:pt>
                      <c:pt idx="2810">
                        <c:v>0.4689711923839231</c:v>
                      </c:pt>
                      <c:pt idx="2811">
                        <c:v>-1.6200399563516295</c:v>
                      </c:pt>
                      <c:pt idx="2812">
                        <c:v>-1.2753102529655571</c:v>
                      </c:pt>
                      <c:pt idx="2813">
                        <c:v>2.0213921159174477</c:v>
                      </c:pt>
                      <c:pt idx="2814">
                        <c:v>-1.8470919392836462</c:v>
                      </c:pt>
                      <c:pt idx="2815">
                        <c:v>1.354878922809639</c:v>
                      </c:pt>
                      <c:pt idx="2816">
                        <c:v>-0.22234671473920303</c:v>
                      </c:pt>
                      <c:pt idx="2817">
                        <c:v>0.88083820373106747</c:v>
                      </c:pt>
                      <c:pt idx="2818">
                        <c:v>-0.78809294868402924</c:v>
                      </c:pt>
                      <c:pt idx="2819">
                        <c:v>-0.75977656560993145</c:v>
                      </c:pt>
                      <c:pt idx="2820">
                        <c:v>-1.4010146322797337</c:v>
                      </c:pt>
                      <c:pt idx="2821">
                        <c:v>0.3697455260969077</c:v>
                      </c:pt>
                      <c:pt idx="2822">
                        <c:v>4.2614924991760006E-2</c:v>
                      </c:pt>
                      <c:pt idx="2823">
                        <c:v>2.944977720612027E-2</c:v>
                      </c:pt>
                      <c:pt idx="2824">
                        <c:v>9.2226139273795318E-2</c:v>
                      </c:pt>
                      <c:pt idx="2825">
                        <c:v>-0.73697966392569281</c:v>
                      </c:pt>
                      <c:pt idx="2826">
                        <c:v>-1.3976791183198047</c:v>
                      </c:pt>
                      <c:pt idx="2827">
                        <c:v>0.43772643549063783</c:v>
                      </c:pt>
                      <c:pt idx="2828">
                        <c:v>1.7378942863853328</c:v>
                      </c:pt>
                      <c:pt idx="2829">
                        <c:v>1.0425091056125861</c:v>
                      </c:pt>
                      <c:pt idx="2830">
                        <c:v>0.11805573794275971</c:v>
                      </c:pt>
                      <c:pt idx="2831">
                        <c:v>1.8977003525696639</c:v>
                      </c:pt>
                      <c:pt idx="2832">
                        <c:v>0.11111882692256841</c:v>
                      </c:pt>
                      <c:pt idx="2833">
                        <c:v>-0.3650538194562527</c:v>
                      </c:pt>
                      <c:pt idx="2834">
                        <c:v>7.2109995839479496E-2</c:v>
                      </c:pt>
                      <c:pt idx="2835">
                        <c:v>1.2489125093528521</c:v>
                      </c:pt>
                      <c:pt idx="2836">
                        <c:v>0.72389090053052141</c:v>
                      </c:pt>
                      <c:pt idx="2837">
                        <c:v>1.0522675161520663</c:v>
                      </c:pt>
                      <c:pt idx="2838">
                        <c:v>0.12941946853581918</c:v>
                      </c:pt>
                      <c:pt idx="2839">
                        <c:v>-0.44739989251327228</c:v>
                      </c:pt>
                      <c:pt idx="2840">
                        <c:v>-0.23778611526621019</c:v>
                      </c:pt>
                      <c:pt idx="2841">
                        <c:v>-0.24488127218639175</c:v>
                      </c:pt>
                      <c:pt idx="2842">
                        <c:v>-0.86115494329580966</c:v>
                      </c:pt>
                      <c:pt idx="2843">
                        <c:v>-4.0733790561451155E-2</c:v>
                      </c:pt>
                      <c:pt idx="2844">
                        <c:v>-1.5580550668219619</c:v>
                      </c:pt>
                      <c:pt idx="2845">
                        <c:v>0.65553715984507499</c:v>
                      </c:pt>
                      <c:pt idx="2846">
                        <c:v>8.2163911403891052E-2</c:v>
                      </c:pt>
                      <c:pt idx="2847">
                        <c:v>0.2584612032286393</c:v>
                      </c:pt>
                      <c:pt idx="2848">
                        <c:v>-1.3385880338227336</c:v>
                      </c:pt>
                      <c:pt idx="2849">
                        <c:v>-0.99308233364809129</c:v>
                      </c:pt>
                      <c:pt idx="2850">
                        <c:v>-1.3463010460234803</c:v>
                      </c:pt>
                      <c:pt idx="2851">
                        <c:v>-0.70528990327064134</c:v>
                      </c:pt>
                      <c:pt idx="2852">
                        <c:v>0.89057594142670415</c:v>
                      </c:pt>
                      <c:pt idx="2853">
                        <c:v>1.6510649237039035</c:v>
                      </c:pt>
                      <c:pt idx="2854">
                        <c:v>0.59909022190669825</c:v>
                      </c:pt>
                      <c:pt idx="2855">
                        <c:v>-2.2948004324894842</c:v>
                      </c:pt>
                      <c:pt idx="2856">
                        <c:v>-1.445872570131717</c:v>
                      </c:pt>
                      <c:pt idx="2857">
                        <c:v>0.10292752127905182</c:v>
                      </c:pt>
                      <c:pt idx="2858">
                        <c:v>-0.44913168353110688</c:v>
                      </c:pt>
                      <c:pt idx="2859">
                        <c:v>0.27924737864573485</c:v>
                      </c:pt>
                      <c:pt idx="2860">
                        <c:v>8.5307416202341391E-2</c:v>
                      </c:pt>
                      <c:pt idx="2861">
                        <c:v>1.7542912193997735E-2</c:v>
                      </c:pt>
                      <c:pt idx="2862">
                        <c:v>1.694199166729947</c:v>
                      </c:pt>
                      <c:pt idx="2863">
                        <c:v>-0.29622502941582046</c:v>
                      </c:pt>
                      <c:pt idx="2864">
                        <c:v>0.39671572115143566</c:v>
                      </c:pt>
                      <c:pt idx="2865">
                        <c:v>8.9709746569545223E-2</c:v>
                      </c:pt>
                      <c:pt idx="2866">
                        <c:v>0.40962714645694376</c:v>
                      </c:pt>
                      <c:pt idx="2867">
                        <c:v>-0.90746876408130428</c:v>
                      </c:pt>
                      <c:pt idx="2868">
                        <c:v>1.4566475438634388</c:v>
                      </c:pt>
                      <c:pt idx="2869">
                        <c:v>0.31658026880539902</c:v>
                      </c:pt>
                      <c:pt idx="2870">
                        <c:v>-0.72715139624220593</c:v>
                      </c:pt>
                      <c:pt idx="2871">
                        <c:v>-0.71901453020237938</c:v>
                      </c:pt>
                      <c:pt idx="2872">
                        <c:v>1.2710831328432695</c:v>
                      </c:pt>
                      <c:pt idx="2873">
                        <c:v>0.44048606371627952</c:v>
                      </c:pt>
                      <c:pt idx="2874">
                        <c:v>9.9778887113403561E-2</c:v>
                      </c:pt>
                      <c:pt idx="2875">
                        <c:v>0.219778725516864</c:v>
                      </c:pt>
                      <c:pt idx="2876">
                        <c:v>-2.7569511614319156E-2</c:v>
                      </c:pt>
                      <c:pt idx="2877">
                        <c:v>-0.32978210625173526</c:v>
                      </c:pt>
                      <c:pt idx="2878">
                        <c:v>-1.1396398143158977</c:v>
                      </c:pt>
                      <c:pt idx="2879">
                        <c:v>1.9977979899881064</c:v>
                      </c:pt>
                      <c:pt idx="2880">
                        <c:v>-0.77111319518706267</c:v>
                      </c:pt>
                      <c:pt idx="2881">
                        <c:v>0.55615415921055711</c:v>
                      </c:pt>
                      <c:pt idx="2882">
                        <c:v>0.18078560046649578</c:v>
                      </c:pt>
                      <c:pt idx="2883">
                        <c:v>-0.53217997675064499</c:v>
                      </c:pt>
                      <c:pt idx="2884">
                        <c:v>-0.27794479548585627</c:v>
                      </c:pt>
                      <c:pt idx="2885">
                        <c:v>-2.8823010768536699E-2</c:v>
                      </c:pt>
                      <c:pt idx="2886">
                        <c:v>-0.41645002421528549</c:v>
                      </c:pt>
                      <c:pt idx="2887">
                        <c:v>0.64239022482583708</c:v>
                      </c:pt>
                      <c:pt idx="2888">
                        <c:v>-0.29557049298809113</c:v>
                      </c:pt>
                      <c:pt idx="2889">
                        <c:v>-1.1960114856178004</c:v>
                      </c:pt>
                      <c:pt idx="2890">
                        <c:v>-0.50210153431718896</c:v>
                      </c:pt>
                      <c:pt idx="2891">
                        <c:v>0.87209929368440298</c:v>
                      </c:pt>
                      <c:pt idx="2892">
                        <c:v>0.77027005580476149</c:v>
                      </c:pt>
                      <c:pt idx="2893">
                        <c:v>0.22877314728854148</c:v>
                      </c:pt>
                      <c:pt idx="2894">
                        <c:v>0.9707614505554375</c:v>
                      </c:pt>
                      <c:pt idx="2895">
                        <c:v>-0.91030945202303404</c:v>
                      </c:pt>
                      <c:pt idx="2896">
                        <c:v>0.69169686196937552</c:v>
                      </c:pt>
                      <c:pt idx="2897">
                        <c:v>0.38791967010951833</c:v>
                      </c:pt>
                      <c:pt idx="2898">
                        <c:v>1.1896310098707423</c:v>
                      </c:pt>
                      <c:pt idx="2899">
                        <c:v>0.46198932215285965</c:v>
                      </c:pt>
                      <c:pt idx="2900">
                        <c:v>-1.6085120957329362</c:v>
                      </c:pt>
                      <c:pt idx="2901">
                        <c:v>-1.2530012149648778E-3</c:v>
                      </c:pt>
                      <c:pt idx="2902">
                        <c:v>0.60886436437125335</c:v>
                      </c:pt>
                      <c:pt idx="2903">
                        <c:v>8.0906738523951693E-2</c:v>
                      </c:pt>
                      <c:pt idx="2904">
                        <c:v>-0.18078560046649578</c:v>
                      </c:pt>
                      <c:pt idx="2905">
                        <c:v>-0.21144266864070119</c:v>
                      </c:pt>
                      <c:pt idx="2906">
                        <c:v>0.71901453020237938</c:v>
                      </c:pt>
                      <c:pt idx="2907">
                        <c:v>-0.37108750544054542</c:v>
                      </c:pt>
                      <c:pt idx="2908">
                        <c:v>1.3026279097966689</c:v>
                      </c:pt>
                      <c:pt idx="2909">
                        <c:v>-0.65320892905451211</c:v>
                      </c:pt>
                      <c:pt idx="2910">
                        <c:v>6.5202216027523907E-2</c:v>
                      </c:pt>
                      <c:pt idx="2911">
                        <c:v>-0.89150774988351333</c:v>
                      </c:pt>
                      <c:pt idx="2912">
                        <c:v>-0.75977656560993145</c:v>
                      </c:pt>
                      <c:pt idx="2913">
                        <c:v>-0.16679275853808692</c:v>
                      </c:pt>
                      <c:pt idx="2914">
                        <c:v>-0.46477934934049026</c:v>
                      </c:pt>
                      <c:pt idx="2915">
                        <c:v>1.0670959336608596</c:v>
                      </c:pt>
                      <c:pt idx="2916">
                        <c:v>1.3667391774866602</c:v>
                      </c:pt>
                      <c:pt idx="2917">
                        <c:v>0.8053030212099328</c:v>
                      </c:pt>
                      <c:pt idx="2918">
                        <c:v>-0.55761732481429294</c:v>
                      </c:pt>
                      <c:pt idx="2919">
                        <c:v>-5.3277731928881814E-2</c:v>
                      </c:pt>
                      <c:pt idx="2920">
                        <c:v>-0.44117649441687296</c:v>
                      </c:pt>
                      <c:pt idx="2921">
                        <c:v>0.61490820157467363</c:v>
                      </c:pt>
                      <c:pt idx="2922">
                        <c:v>1.2246826165391682</c:v>
                      </c:pt>
                      <c:pt idx="2923">
                        <c:v>-0.61490820157467341</c:v>
                      </c:pt>
                      <c:pt idx="2924">
                        <c:v>0.69647969682297062</c:v>
                      </c:pt>
                      <c:pt idx="2925">
                        <c:v>0.36304555132485</c:v>
                      </c:pt>
                      <c:pt idx="2926">
                        <c:v>-1.5352647043145313</c:v>
                      </c:pt>
                      <c:pt idx="2927">
                        <c:v>-1.1972934360967498</c:v>
                      </c:pt>
                      <c:pt idx="2928">
                        <c:v>-0.58862781276487353</c:v>
                      </c:pt>
                      <c:pt idx="2929">
                        <c:v>1.0511783038919646</c:v>
                      </c:pt>
                      <c:pt idx="2930">
                        <c:v>-0.5525014389923022</c:v>
                      </c:pt>
                      <c:pt idx="2931">
                        <c:v>1.8368405235832559</c:v>
                      </c:pt>
                      <c:pt idx="2932">
                        <c:v>-0.2487565371804443</c:v>
                      </c:pt>
                      <c:pt idx="2933">
                        <c:v>0.35636183418985334</c:v>
                      </c:pt>
                      <c:pt idx="2934">
                        <c:v>0.17632962247457287</c:v>
                      </c:pt>
                      <c:pt idx="2935">
                        <c:v>-2.2948004324894842</c:v>
                      </c:pt>
                      <c:pt idx="2936">
                        <c:v>-1.5073652115858327</c:v>
                      </c:pt>
                      <c:pt idx="2937">
                        <c:v>0.789803406465868</c:v>
                      </c:pt>
                      <c:pt idx="2938">
                        <c:v>0.11301016747555509</c:v>
                      </c:pt>
                      <c:pt idx="2939">
                        <c:v>1.4282785576164869</c:v>
                      </c:pt>
                      <c:pt idx="2940">
                        <c:v>0.17314892841209562</c:v>
                      </c:pt>
                      <c:pt idx="2941">
                        <c:v>-0.3152631525225576</c:v>
                      </c:pt>
                      <c:pt idx="2942">
                        <c:v>-0.14713021320679526</c:v>
                      </c:pt>
                      <c:pt idx="2943">
                        <c:v>1.503657725089127E-2</c:v>
                      </c:pt>
                      <c:pt idx="2944">
                        <c:v>-1.957936701554609</c:v>
                      </c:pt>
                      <c:pt idx="2945">
                        <c:v>5.8297546133641007E-2</c:v>
                      </c:pt>
                      <c:pt idx="2946">
                        <c:v>0.95482721203092591</c:v>
                      </c:pt>
                      <c:pt idx="2947">
                        <c:v>-0.42397766178776847</c:v>
                      </c:pt>
                      <c:pt idx="2948">
                        <c:v>0.4494782032659515</c:v>
                      </c:pt>
                      <c:pt idx="2949">
                        <c:v>-0.38050025610392624</c:v>
                      </c:pt>
                      <c:pt idx="2950">
                        <c:v>-0.11364070383781789</c:v>
                      </c:pt>
                      <c:pt idx="2951">
                        <c:v>0.694883653034436</c:v>
                      </c:pt>
                      <c:pt idx="2952">
                        <c:v>-1.0522675161520663</c:v>
                      </c:pt>
                      <c:pt idx="2953">
                        <c:v>1.6341638833303651</c:v>
                      </c:pt>
                      <c:pt idx="2954">
                        <c:v>-2.6942778404508701E-2</c:v>
                      </c:pt>
                      <c:pt idx="2955">
                        <c:v>0.49146977222595217</c:v>
                      </c:pt>
                      <c:pt idx="2956">
                        <c:v>1.0307153348386686</c:v>
                      </c:pt>
                      <c:pt idx="2957">
                        <c:v>0.2688397710290561</c:v>
                      </c:pt>
                      <c:pt idx="2958">
                        <c:v>-6.2650048453069399E-4</c:v>
                      </c:pt>
                      <c:pt idx="2959">
                        <c:v>-1.0577324085679354</c:v>
                      </c:pt>
                      <c:pt idx="2960">
                        <c:v>0.53145830867933563</c:v>
                      </c:pt>
                      <c:pt idx="2961">
                        <c:v>0.20632011788797658</c:v>
                      </c:pt>
                      <c:pt idx="2962">
                        <c:v>0.39129917856373131</c:v>
                      </c:pt>
                      <c:pt idx="2963">
                        <c:v>1.882744023728574</c:v>
                      </c:pt>
                      <c:pt idx="2964">
                        <c:v>-0.42055305542738358</c:v>
                      </c:pt>
                      <c:pt idx="2965">
                        <c:v>1.0732048720730774</c:v>
                      </c:pt>
                      <c:pt idx="2966">
                        <c:v>9.2855328087458874E-2</c:v>
                      </c:pt>
                      <c:pt idx="2967">
                        <c:v>1.7581010484879249</c:v>
                      </c:pt>
                      <c:pt idx="2968">
                        <c:v>-1.4675943399206524</c:v>
                      </c:pt>
                      <c:pt idx="2969">
                        <c:v>-0.78382685368457705</c:v>
                      </c:pt>
                      <c:pt idx="2970">
                        <c:v>0.99103276270312723</c:v>
                      </c:pt>
                      <c:pt idx="2971">
                        <c:v>0.3040894619572756</c:v>
                      </c:pt>
                      <c:pt idx="2972">
                        <c:v>0.95581598936744272</c:v>
                      </c:pt>
                      <c:pt idx="2973">
                        <c:v>-1.1026424811460256</c:v>
                      </c:pt>
                      <c:pt idx="2974">
                        <c:v>1.2838335553747735</c:v>
                      </c:pt>
                      <c:pt idx="2975">
                        <c:v>-0.72633554867486982</c:v>
                      </c:pt>
                      <c:pt idx="2976">
                        <c:v>-0.30343338047035195</c:v>
                      </c:pt>
                      <c:pt idx="2977">
                        <c:v>0.20504033092794643</c:v>
                      </c:pt>
                      <c:pt idx="2978">
                        <c:v>-0.82539440020397259</c:v>
                      </c:pt>
                      <c:pt idx="2979">
                        <c:v>0.11427128538415118</c:v>
                      </c:pt>
                      <c:pt idx="2980">
                        <c:v>0.40146475716021196</c:v>
                      </c:pt>
                      <c:pt idx="2981">
                        <c:v>-2.2948004324894842</c:v>
                      </c:pt>
                      <c:pt idx="2982">
                        <c:v>1.5112792409034881</c:v>
                      </c:pt>
                      <c:pt idx="2983">
                        <c:v>-0.13510751533863477</c:v>
                      </c:pt>
                      <c:pt idx="2984">
                        <c:v>-1.2738986831542021</c:v>
                      </c:pt>
                      <c:pt idx="2985">
                        <c:v>-0.8503127816914382</c:v>
                      </c:pt>
                      <c:pt idx="2986">
                        <c:v>-0.33375378650435472</c:v>
                      </c:pt>
                      <c:pt idx="2987">
                        <c:v>0.16298230504100567</c:v>
                      </c:pt>
                      <c:pt idx="2988">
                        <c:v>-2.2948004324894842</c:v>
                      </c:pt>
                      <c:pt idx="2989">
                        <c:v>1.9622140778371051</c:v>
                      </c:pt>
                      <c:pt idx="2990">
                        <c:v>-1.5994413557994955</c:v>
                      </c:pt>
                      <c:pt idx="2991">
                        <c:v>1.0371304170337852</c:v>
                      </c:pt>
                      <c:pt idx="2992">
                        <c:v>-0.21016151595256349</c:v>
                      </c:pt>
                      <c:pt idx="2993">
                        <c:v>-0.36907478619770584</c:v>
                      </c:pt>
                      <c:pt idx="2994">
                        <c:v>1.1596570760393454</c:v>
                      </c:pt>
                      <c:pt idx="2995">
                        <c:v>1.1820378007196304</c:v>
                      </c:pt>
                      <c:pt idx="2996">
                        <c:v>-0.9587879445615396</c:v>
                      </c:pt>
                      <c:pt idx="2997">
                        <c:v>-1.5332320286322403</c:v>
                      </c:pt>
                      <c:pt idx="2998">
                        <c:v>-0.56568622906464183</c:v>
                      </c:pt>
                      <c:pt idx="2999">
                        <c:v>-0.68851708009703227</c:v>
                      </c:pt>
                      <c:pt idx="3000">
                        <c:v>-2.2948004324894842</c:v>
                      </c:pt>
                      <c:pt idx="3001">
                        <c:v>-0.82627548261823169</c:v>
                      </c:pt>
                      <c:pt idx="3002">
                        <c:v>-2.2948004324894842</c:v>
                      </c:pt>
                      <c:pt idx="3003">
                        <c:v>-6.3318829790431283E-2</c:v>
                      </c:pt>
                      <c:pt idx="3004">
                        <c:v>-1.5559496318187103</c:v>
                      </c:pt>
                      <c:pt idx="3005">
                        <c:v>-0.73451595224393151</c:v>
                      </c:pt>
                      <c:pt idx="3006">
                        <c:v>3.7590115138395556E-3</c:v>
                      </c:pt>
                      <c:pt idx="3007">
                        <c:v>0.80877367916637455</c:v>
                      </c:pt>
                      <c:pt idx="3008">
                        <c:v>1.3347612145516092</c:v>
                      </c:pt>
                      <c:pt idx="3009">
                        <c:v>1.047918124656513</c:v>
                      </c:pt>
                      <c:pt idx="3010">
                        <c:v>-1.4530371246679581</c:v>
                      </c:pt>
                      <c:pt idx="3011">
                        <c:v>-8.7193921800937602E-2</c:v>
                      </c:pt>
                      <c:pt idx="3012">
                        <c:v>-0.34503576519897194</c:v>
                      </c:pt>
                      <c:pt idx="3013">
                        <c:v>-2.2948004324894842</c:v>
                      </c:pt>
                      <c:pt idx="3014">
                        <c:v>0.13890196510269778</c:v>
                      </c:pt>
                      <c:pt idx="3015">
                        <c:v>-1.4043658066981823</c:v>
                      </c:pt>
                      <c:pt idx="3016">
                        <c:v>0.29099226448235982</c:v>
                      </c:pt>
                      <c:pt idx="3017">
                        <c:v>0.13131500984246949</c:v>
                      </c:pt>
                      <c:pt idx="3018">
                        <c:v>0.30540201802393707</c:v>
                      </c:pt>
                      <c:pt idx="3019">
                        <c:v>0.36706356098287796</c:v>
                      </c:pt>
                      <c:pt idx="3020">
                        <c:v>-0.24359033686202955</c:v>
                      </c:pt>
                      <c:pt idx="3021">
                        <c:v>0.51350501954846806</c:v>
                      </c:pt>
                      <c:pt idx="3022">
                        <c:v>0.55688559298609441</c:v>
                      </c:pt>
                      <c:pt idx="3023">
                        <c:v>-1.15232462136563</c:v>
                      </c:pt>
                      <c:pt idx="3024">
                        <c:v>0.40554257440712999</c:v>
                      </c:pt>
                      <c:pt idx="3025">
                        <c:v>-0.59609431478481856</c:v>
                      </c:pt>
                      <c:pt idx="3026">
                        <c:v>1.6609384023848279</c:v>
                      </c:pt>
                      <c:pt idx="3027">
                        <c:v>-0.15029754786900032</c:v>
                      </c:pt>
                      <c:pt idx="3028">
                        <c:v>0.27143890020269784</c:v>
                      </c:pt>
                      <c:pt idx="3029">
                        <c:v>0.18779514639904893</c:v>
                      </c:pt>
                      <c:pt idx="3030">
                        <c:v>-0.38859521622217263</c:v>
                      </c:pt>
                      <c:pt idx="3031">
                        <c:v>-0.8271572069427614</c:v>
                      </c:pt>
                      <c:pt idx="3032">
                        <c:v>0.38454458632848137</c:v>
                      </c:pt>
                      <c:pt idx="3033">
                        <c:v>0.4766777599050192</c:v>
                      </c:pt>
                      <c:pt idx="3034">
                        <c:v>-1.4248123647252735</c:v>
                      </c:pt>
                      <c:pt idx="3035">
                        <c:v>0.11868664298786867</c:v>
                      </c:pt>
                      <c:pt idx="3036">
                        <c:v>1.668451190943508</c:v>
                      </c:pt>
                      <c:pt idx="3037">
                        <c:v>0.35769729512729004</c:v>
                      </c:pt>
                      <c:pt idx="3038">
                        <c:v>0.88083820373106747</c:v>
                      </c:pt>
                      <c:pt idx="3039">
                        <c:v>1.0889386183808283</c:v>
                      </c:pt>
                      <c:pt idx="3040">
                        <c:v>-8.7822825634001289E-2</c:v>
                      </c:pt>
                      <c:pt idx="3041">
                        <c:v>-0.68217829351852555</c:v>
                      </c:pt>
                      <c:pt idx="3042">
                        <c:v>1.8136439019339128</c:v>
                      </c:pt>
                      <c:pt idx="3043">
                        <c:v>-1.5036577250891407E-2</c:v>
                      </c:pt>
                      <c:pt idx="3044">
                        <c:v>-0.24746436993004062</c:v>
                      </c:pt>
                      <c:pt idx="3045">
                        <c:v>1.8168982688052671</c:v>
                      </c:pt>
                      <c:pt idx="3046">
                        <c:v>-4.8886499843270745E-2</c:v>
                      </c:pt>
                      <c:pt idx="3047">
                        <c:v>0.97781069990342073</c:v>
                      </c:pt>
                      <c:pt idx="3048">
                        <c:v>0.99616453598152011</c:v>
                      </c:pt>
                      <c:pt idx="3049">
                        <c:v>0.48652730368075431</c:v>
                      </c:pt>
                      <c:pt idx="3050">
                        <c:v>0.24811040177161284</c:v>
                      </c:pt>
                      <c:pt idx="3051">
                        <c:v>4.7004836706973176E-2</c:v>
                      </c:pt>
                      <c:pt idx="3052">
                        <c:v>1.417930874768399</c:v>
                      </c:pt>
                      <c:pt idx="3053">
                        <c:v>-1.9494878641430027</c:v>
                      </c:pt>
                      <c:pt idx="3054">
                        <c:v>1.2967961821780147</c:v>
                      </c:pt>
                      <c:pt idx="3055">
                        <c:v>-0.18779514639904876</c:v>
                      </c:pt>
                      <c:pt idx="3056">
                        <c:v>-0.59310374835904256</c:v>
                      </c:pt>
                      <c:pt idx="3057">
                        <c:v>-1.5794998772788253</c:v>
                      </c:pt>
                      <c:pt idx="3058">
                        <c:v>-1.772986509832341</c:v>
                      </c:pt>
                      <c:pt idx="3059">
                        <c:v>0.7543529080669229</c:v>
                      </c:pt>
                      <c:pt idx="3060">
                        <c:v>-2.2948004324894842</c:v>
                      </c:pt>
                      <c:pt idx="3061">
                        <c:v>1.2207136666829748</c:v>
                      </c:pt>
                      <c:pt idx="3062">
                        <c:v>0.23520904195887771</c:v>
                      </c:pt>
                      <c:pt idx="3063">
                        <c:v>0.60735688237209562</c:v>
                      </c:pt>
                      <c:pt idx="3064">
                        <c:v>1.1998632572088233</c:v>
                      </c:pt>
                      <c:pt idx="3065">
                        <c:v>1.0765539641964259</c:v>
                      </c:pt>
                      <c:pt idx="3066">
                        <c:v>0.59235693587621252</c:v>
                      </c:pt>
                      <c:pt idx="3067">
                        <c:v>-0.66644967681666334</c:v>
                      </c:pt>
                      <c:pt idx="3068">
                        <c:v>-0.87945391304078002</c:v>
                      </c:pt>
                      <c:pt idx="3069">
                        <c:v>1.4136638140521431</c:v>
                      </c:pt>
                      <c:pt idx="3070">
                        <c:v>-0.11237967604023752</c:v>
                      </c:pt>
                      <c:pt idx="3071">
                        <c:v>1.3218940045830005</c:v>
                      </c:pt>
                      <c:pt idx="3072">
                        <c:v>-0.18205939276188149</c:v>
                      </c:pt>
                      <c:pt idx="3073">
                        <c:v>-5.4532554683894077E-2</c:v>
                      </c:pt>
                      <c:pt idx="3074">
                        <c:v>0.16425219055655615</c:v>
                      </c:pt>
                      <c:pt idx="3075">
                        <c:v>1.830112008097698</c:v>
                      </c:pt>
                      <c:pt idx="3076">
                        <c:v>-0.42329234389600107</c:v>
                      </c:pt>
                      <c:pt idx="3077">
                        <c:v>1.7102038017302046</c:v>
                      </c:pt>
                      <c:pt idx="3078">
                        <c:v>-0.48793821994937142</c:v>
                      </c:pt>
                      <c:pt idx="3079">
                        <c:v>1.3910543451746964</c:v>
                      </c:pt>
                      <c:pt idx="3080">
                        <c:v>1.1972934360967498</c:v>
                      </c:pt>
                      <c:pt idx="3081">
                        <c:v>1.3070309525938184</c:v>
                      </c:pt>
                      <c:pt idx="3082">
                        <c:v>-0.32185425576918192</c:v>
                      </c:pt>
                      <c:pt idx="3083">
                        <c:v>-0.64779009936794441</c:v>
                      </c:pt>
                      <c:pt idx="3084">
                        <c:v>2.3311573578406861</c:v>
                      </c:pt>
                      <c:pt idx="3085">
                        <c:v>-0.79151617807639763</c:v>
                      </c:pt>
                      <c:pt idx="3086">
                        <c:v>-0.94793173295349265</c:v>
                      </c:pt>
                      <c:pt idx="3087">
                        <c:v>0.19353708499791808</c:v>
                      </c:pt>
                      <c:pt idx="3088">
                        <c:v>0.88685641294728035</c:v>
                      </c:pt>
                      <c:pt idx="3089">
                        <c:v>-1.665936471184271</c:v>
                      </c:pt>
                      <c:pt idx="3090">
                        <c:v>0.84313988843983267</c:v>
                      </c:pt>
                      <c:pt idx="3091">
                        <c:v>0.65709128940738715</c:v>
                      </c:pt>
                      <c:pt idx="3092">
                        <c:v>-5.1395654458992301E-2</c:v>
                      </c:pt>
                      <c:pt idx="3093">
                        <c:v>-0.1960910960650607</c:v>
                      </c:pt>
                      <c:pt idx="3094">
                        <c:v>1.5971941138436092</c:v>
                      </c:pt>
                      <c:pt idx="3095">
                        <c:v>0.62021503999055738</c:v>
                      </c:pt>
                      <c:pt idx="3096">
                        <c:v>0.85934090644590322</c:v>
                      </c:pt>
                      <c:pt idx="3097">
                        <c:v>-0.87531111339605094</c:v>
                      </c:pt>
                      <c:pt idx="3098">
                        <c:v>1.6461879531057813</c:v>
                      </c:pt>
                      <c:pt idx="3099">
                        <c:v>-0.43979584292917973</c:v>
                      </c:pt>
                      <c:pt idx="3100">
                        <c:v>-0.24100968126805536</c:v>
                      </c:pt>
                      <c:pt idx="3101">
                        <c:v>-1.8136439019339126</c:v>
                      </c:pt>
                      <c:pt idx="3102">
                        <c:v>0.59609431478481856</c:v>
                      </c:pt>
                      <c:pt idx="3103">
                        <c:v>0.41508390704582465</c:v>
                      </c:pt>
                      <c:pt idx="3104">
                        <c:v>0.94205699766557427</c:v>
                      </c:pt>
                      <c:pt idx="3105">
                        <c:v>2.4147488336838792</c:v>
                      </c:pt>
                      <c:pt idx="3106">
                        <c:v>-7.7764361305719135E-2</c:v>
                      </c:pt>
                      <c:pt idx="3107">
                        <c:v>0.22748711320708004</c:v>
                      </c:pt>
                      <c:pt idx="3108">
                        <c:v>-0.56715725230319169</c:v>
                      </c:pt>
                      <c:pt idx="3109">
                        <c:v>-0.40282328460930183</c:v>
                      </c:pt>
                      <c:pt idx="3110">
                        <c:v>0.23263352980330684</c:v>
                      </c:pt>
                      <c:pt idx="3111">
                        <c:v>-0.20440056349172933</c:v>
                      </c:pt>
                      <c:pt idx="3112">
                        <c:v>-0.18652000709778865</c:v>
                      </c:pt>
                      <c:pt idx="3113">
                        <c:v>-1.3635576668501341</c:v>
                      </c:pt>
                      <c:pt idx="3114">
                        <c:v>-2.2948004324894842</c:v>
                      </c:pt>
                      <c:pt idx="3115">
                        <c:v>1.1858258589239747</c:v>
                      </c:pt>
                      <c:pt idx="3116">
                        <c:v>-0.89430783193192032</c:v>
                      </c:pt>
                      <c:pt idx="3117">
                        <c:v>-0.23327726252204684</c:v>
                      </c:pt>
                      <c:pt idx="3118">
                        <c:v>2.34074728942565</c:v>
                      </c:pt>
                      <c:pt idx="3119">
                        <c:v>-0.59011847697056496</c:v>
                      </c:pt>
                      <c:pt idx="3120">
                        <c:v>-0.42672092957522867</c:v>
                      </c:pt>
                      <c:pt idx="3121">
                        <c:v>-1.4843519646907251</c:v>
                      </c:pt>
                      <c:pt idx="3122">
                        <c:v>1.0720911795529153</c:v>
                      </c:pt>
                      <c:pt idx="3123">
                        <c:v>-0.2988444477554818</c:v>
                      </c:pt>
                      <c:pt idx="3124">
                        <c:v>0.22555876659103546</c:v>
                      </c:pt>
                      <c:pt idx="3125">
                        <c:v>-0.1149019123718074</c:v>
                      </c:pt>
                      <c:pt idx="3126">
                        <c:v>-9.4743116111869488E-2</c:v>
                      </c:pt>
                      <c:pt idx="3127">
                        <c:v>-0.90652349419749589</c:v>
                      </c:pt>
                      <c:pt idx="3128">
                        <c:v>-0.42192230391416041</c:v>
                      </c:pt>
                      <c:pt idx="3129">
                        <c:v>-1.5838770779553735</c:v>
                      </c:pt>
                      <c:pt idx="3130">
                        <c:v>-2.6316055777496197E-2</c:v>
                      </c:pt>
                      <c:pt idx="3131">
                        <c:v>-0.25392938530633502</c:v>
                      </c:pt>
                      <c:pt idx="3132">
                        <c:v>-1.3085042782653247</c:v>
                      </c:pt>
                      <c:pt idx="3133">
                        <c:v>-0.14269841581814863</c:v>
                      </c:pt>
                      <c:pt idx="3134">
                        <c:v>-0.96276377539775226</c:v>
                      </c:pt>
                      <c:pt idx="3135">
                        <c:v>-0.93040397835081967</c:v>
                      </c:pt>
                      <c:pt idx="3136">
                        <c:v>-5.0141037691016278E-2</c:v>
                      </c:pt>
                      <c:pt idx="3137">
                        <c:v>-0.24165469403546647</c:v>
                      </c:pt>
                      <c:pt idx="3138">
                        <c:v>-1.3470166875130711E-2</c:v>
                      </c:pt>
                      <c:pt idx="3139">
                        <c:v>1.4043658066981823</c:v>
                      </c:pt>
                      <c:pt idx="3140">
                        <c:v>1.6039602294321647</c:v>
                      </c:pt>
                      <c:pt idx="3141">
                        <c:v>0.25651835096658993</c:v>
                      </c:pt>
                      <c:pt idx="3142">
                        <c:v>-0.92943859402532303</c:v>
                      </c:pt>
                      <c:pt idx="3143">
                        <c:v>-1.0754362598002467</c:v>
                      </c:pt>
                      <c:pt idx="3144">
                        <c:v>-1.2407548474854082</c:v>
                      </c:pt>
                      <c:pt idx="3145">
                        <c:v>1.8610698276921398</c:v>
                      </c:pt>
                      <c:pt idx="3146">
                        <c:v>-0.17378492607336382</c:v>
                      </c:pt>
                      <c:pt idx="3147">
                        <c:v>-0.53290192209036968</c:v>
                      </c:pt>
                      <c:pt idx="3148">
                        <c:v>0.98490887659395954</c:v>
                      </c:pt>
                      <c:pt idx="3149">
                        <c:v>1.800814853146993</c:v>
                      </c:pt>
                      <c:pt idx="3150">
                        <c:v>-1.1820378007196304</c:v>
                      </c:pt>
                      <c:pt idx="3151">
                        <c:v>-0.70931267040574786</c:v>
                      </c:pt>
                      <c:pt idx="3152">
                        <c:v>-6.1435668127746167E-2</c:v>
                      </c:pt>
                      <c:pt idx="3153">
                        <c:v>1.4657576531489225</c:v>
                      </c:pt>
                      <c:pt idx="3154">
                        <c:v>-0.93233735312394805</c:v>
                      </c:pt>
                      <c:pt idx="3155">
                        <c:v>1.3731440374394019</c:v>
                      </c:pt>
                      <c:pt idx="3156">
                        <c:v>0.65942546477273245</c:v>
                      </c:pt>
                      <c:pt idx="3157">
                        <c:v>-1.4712826392451626</c:v>
                      </c:pt>
                      <c:pt idx="3158">
                        <c:v>0.3737734731010956</c:v>
                      </c:pt>
                      <c:pt idx="3159">
                        <c:v>-0.74109582450161682</c:v>
                      </c:pt>
                      <c:pt idx="3160">
                        <c:v>1.5794998772788249</c:v>
                      </c:pt>
                      <c:pt idx="3161">
                        <c:v>-0.60811045063013103</c:v>
                      </c:pt>
                      <c:pt idx="3162">
                        <c:v>0.41713337420520141</c:v>
                      </c:pt>
                      <c:pt idx="3163">
                        <c:v>-0.43428157894118746</c:v>
                      </c:pt>
                      <c:pt idx="3164">
                        <c:v>1.0468338703900448</c:v>
                      </c:pt>
                      <c:pt idx="3165">
                        <c:v>-0.83512188138424526</c:v>
                      </c:pt>
                      <c:pt idx="3166">
                        <c:v>-1.3432062492296819</c:v>
                      </c:pt>
                      <c:pt idx="3167">
                        <c:v>0.10040853381697443</c:v>
                      </c:pt>
                      <c:pt idx="3168">
                        <c:v>0.34038500657113935</c:v>
                      </c:pt>
                      <c:pt idx="3169">
                        <c:v>-0.56789322420833466</c:v>
                      </c:pt>
                      <c:pt idx="3170">
                        <c:v>-0.35636183418985329</c:v>
                      </c:pt>
                      <c:pt idx="3171">
                        <c:v>-0.73369570551885932</c:v>
                      </c:pt>
                      <c:pt idx="3172">
                        <c:v>0.8952427518729652</c:v>
                      </c:pt>
                      <c:pt idx="3173">
                        <c:v>-0.4384160292713663</c:v>
                      </c:pt>
                      <c:pt idx="3174">
                        <c:v>-1.7435952476671905</c:v>
                      </c:pt>
                      <c:pt idx="3175">
                        <c:v>2.8196255653470777E-2</c:v>
                      </c:pt>
                      <c:pt idx="3176">
                        <c:v>0.75935856882145947</c:v>
                      </c:pt>
                      <c:pt idx="3177">
                        <c:v>1.7493534473730219</c:v>
                      </c:pt>
                      <c:pt idx="3178">
                        <c:v>-0.43152940147945401</c:v>
                      </c:pt>
                      <c:pt idx="3179">
                        <c:v>0.27664268375080131</c:v>
                      </c:pt>
                      <c:pt idx="3180">
                        <c:v>4.5750487480967862E-2</c:v>
                      </c:pt>
                      <c:pt idx="3181">
                        <c:v>-8.3421214156015638E-2</c:v>
                      </c:pt>
                      <c:pt idx="3182">
                        <c:v>-0.66332376517030434</c:v>
                      </c:pt>
                      <c:pt idx="3183">
                        <c:v>-0.84672088954069158</c:v>
                      </c:pt>
                      <c:pt idx="3184">
                        <c:v>2.3605991831389894</c:v>
                      </c:pt>
                      <c:pt idx="3185">
                        <c:v>-0.7214505709438489</c:v>
                      </c:pt>
                      <c:pt idx="3186">
                        <c:v>-1.1165566068535313</c:v>
                      </c:pt>
                      <c:pt idx="3187">
                        <c:v>1.0392782845691804</c:v>
                      </c:pt>
                      <c:pt idx="3188">
                        <c:v>-1.0923453602630564</c:v>
                      </c:pt>
                      <c:pt idx="3189">
                        <c:v>-0.91648962339811357</c:v>
                      </c:pt>
                      <c:pt idx="3190">
                        <c:v>-0.9798337126252763</c:v>
                      </c:pt>
                      <c:pt idx="3191">
                        <c:v>-2.2948004324894842</c:v>
                      </c:pt>
                      <c:pt idx="3192">
                        <c:v>1.0457508453943665</c:v>
                      </c:pt>
                      <c:pt idx="3193">
                        <c:v>1.879069960001845</c:v>
                      </c:pt>
                      <c:pt idx="3194">
                        <c:v>0.20056370562329306</c:v>
                      </c:pt>
                      <c:pt idx="3195">
                        <c:v>2.426477671853803</c:v>
                      </c:pt>
                      <c:pt idx="3196">
                        <c:v>-1.4584598959057955</c:v>
                      </c:pt>
                      <c:pt idx="3197">
                        <c:v>-1.0275236468396851</c:v>
                      </c:pt>
                      <c:pt idx="3198">
                        <c:v>-1.2881303994282403</c:v>
                      </c:pt>
                      <c:pt idx="3199">
                        <c:v>0.48723264057422883</c:v>
                      </c:pt>
                      <c:pt idx="3200">
                        <c:v>-0.46268649102672843</c:v>
                      </c:pt>
                      <c:pt idx="3201">
                        <c:v>2.0886325275736795</c:v>
                      </c:pt>
                      <c:pt idx="3202">
                        <c:v>0.56531866456434765</c:v>
                      </c:pt>
                      <c:pt idx="3203">
                        <c:v>0.26689161625726149</c:v>
                      </c:pt>
                      <c:pt idx="3204">
                        <c:v>0.26624245673007868</c:v>
                      </c:pt>
                      <c:pt idx="3205">
                        <c:v>-0.79666848931597767</c:v>
                      </c:pt>
                      <c:pt idx="3206">
                        <c:v>0.98186074336546725</c:v>
                      </c:pt>
                      <c:pt idx="3207">
                        <c:v>-1.2571541408040883</c:v>
                      </c:pt>
                      <c:pt idx="3208">
                        <c:v>0.65243363893186801</c:v>
                      </c:pt>
                      <c:pt idx="3209">
                        <c:v>0.68534424464192978</c:v>
                      </c:pt>
                      <c:pt idx="3210">
                        <c:v>-4.3855171623879106E-3</c:v>
                      </c:pt>
                      <c:pt idx="3211">
                        <c:v>0.13447529759853111</c:v>
                      </c:pt>
                      <c:pt idx="3212">
                        <c:v>-1.4213632061906976</c:v>
                      </c:pt>
                      <c:pt idx="3213">
                        <c:v>0.29818940161557567</c:v>
                      </c:pt>
                      <c:pt idx="3214">
                        <c:v>1.0923453602630564</c:v>
                      </c:pt>
                      <c:pt idx="3215">
                        <c:v>0.63011729408781125</c:v>
                      </c:pt>
                      <c:pt idx="3216">
                        <c:v>-1.2050268111941442</c:v>
                      </c:pt>
                      <c:pt idx="3217">
                        <c:v>-0.76606254106973737</c:v>
                      </c:pt>
                      <c:pt idx="3218">
                        <c:v>-1.2024410267223586</c:v>
                      </c:pt>
                      <c:pt idx="3219">
                        <c:v>-0.63931298145858462</c:v>
                      </c:pt>
                      <c:pt idx="3220">
                        <c:v>0.321194520620455</c:v>
                      </c:pt>
                      <c:pt idx="3221">
                        <c:v>-0.86661414319075092</c:v>
                      </c:pt>
                      <c:pt idx="3222">
                        <c:v>-0.5841636388175736</c:v>
                      </c:pt>
                      <c:pt idx="3223">
                        <c:v>8.7711186724061165E-3</c:v>
                      </c:pt>
                      <c:pt idx="3224">
                        <c:v>0.28446247668800223</c:v>
                      </c:pt>
                      <c:pt idx="3225">
                        <c:v>1.6270613483725709</c:v>
                      </c:pt>
                      <c:pt idx="3226">
                        <c:v>-1.1738879989495197</c:v>
                      </c:pt>
                      <c:pt idx="3227">
                        <c:v>0.54521799129954607</c:v>
                      </c:pt>
                      <c:pt idx="3228">
                        <c:v>-0.33839408174113844</c:v>
                      </c:pt>
                      <c:pt idx="3229">
                        <c:v>-1.3279217791464411</c:v>
                      </c:pt>
                      <c:pt idx="3230">
                        <c:v>0.74522457978255752</c:v>
                      </c:pt>
                      <c:pt idx="3231">
                        <c:v>-0.72796772809417853</c:v>
                      </c:pt>
                      <c:pt idx="3232">
                        <c:v>0.50708243960672705</c:v>
                      </c:pt>
                      <c:pt idx="3233">
                        <c:v>0.83512188138424515</c:v>
                      </c:pt>
                      <c:pt idx="3234">
                        <c:v>0.17887546120912634</c:v>
                      </c:pt>
                      <c:pt idx="3235">
                        <c:v>-1.7021469847769923</c:v>
                      </c:pt>
                      <c:pt idx="3236">
                        <c:v>-1.0900727934040841</c:v>
                      </c:pt>
                      <c:pt idx="3237">
                        <c:v>-1.1224184137257547</c:v>
                      </c:pt>
                      <c:pt idx="3238">
                        <c:v>-1.1633467926866032</c:v>
                      </c:pt>
                      <c:pt idx="3239">
                        <c:v>1.3129413874296596</c:v>
                      </c:pt>
                      <c:pt idx="3240">
                        <c:v>-0.63241119516909272</c:v>
                      </c:pt>
                      <c:pt idx="3241">
                        <c:v>-5.9552724309228956E-2</c:v>
                      </c:pt>
                      <c:pt idx="3242">
                        <c:v>-1.2654820600969312</c:v>
                      </c:pt>
                      <c:pt idx="3243">
                        <c:v>1.975266255623733</c:v>
                      </c:pt>
                      <c:pt idx="3244">
                        <c:v>-1.4805920273676032</c:v>
                      </c:pt>
                      <c:pt idx="3245">
                        <c:v>1.0500903373065575</c:v>
                      </c:pt>
                      <c:pt idx="3246">
                        <c:v>-1.0127654504812829</c:v>
                      </c:pt>
                      <c:pt idx="3247">
                        <c:v>1.1670524155023467</c:v>
                      </c:pt>
                      <c:pt idx="3248">
                        <c:v>3.8852800263535679E-2</c:v>
                      </c:pt>
                      <c:pt idx="3249">
                        <c:v>-0.62706390585324923</c:v>
                      </c:pt>
                      <c:pt idx="3250">
                        <c:v>-2.2948004324894842</c:v>
                      </c:pt>
                      <c:pt idx="3251">
                        <c:v>0.41645002421528549</c:v>
                      </c:pt>
                      <c:pt idx="3252">
                        <c:v>-1.6247119775769208</c:v>
                      </c:pt>
                      <c:pt idx="3253">
                        <c:v>1.4548399637635729</c:v>
                      </c:pt>
                      <c:pt idx="3254">
                        <c:v>0.38994684101003724</c:v>
                      </c:pt>
                      <c:pt idx="3255">
                        <c:v>-1.0946235826550079</c:v>
                      </c:pt>
                      <c:pt idx="3256">
                        <c:v>-0.53723944987765238</c:v>
                      </c:pt>
                      <c:pt idx="3257">
                        <c:v>0.37915353115251615</c:v>
                      </c:pt>
                      <c:pt idx="3258">
                        <c:v>0.34636592087527918</c:v>
                      </c:pt>
                      <c:pt idx="3259">
                        <c:v>0.47808198725007811</c:v>
                      </c:pt>
                      <c:pt idx="3260">
                        <c:v>0.1680634453282259</c:v>
                      </c:pt>
                      <c:pt idx="3261">
                        <c:v>-0.32119452062045512</c:v>
                      </c:pt>
                      <c:pt idx="3262">
                        <c:v>-1.1511085569760491</c:v>
                      </c:pt>
                      <c:pt idx="3263">
                        <c:v>-0.60698022756665759</c:v>
                      </c:pt>
                      <c:pt idx="3264">
                        <c:v>0.82936433677282406</c:v>
                      </c:pt>
                      <c:pt idx="3265">
                        <c:v>-0.59984003856309154</c:v>
                      </c:pt>
                      <c:pt idx="3266">
                        <c:v>-0.17060563534097192</c:v>
                      </c:pt>
                      <c:pt idx="3267">
                        <c:v>0.34237728152933994</c:v>
                      </c:pt>
                      <c:pt idx="3268">
                        <c:v>0.21849527526388507</c:v>
                      </c:pt>
                      <c:pt idx="3269">
                        <c:v>-1.2128329325753131</c:v>
                      </c:pt>
                      <c:pt idx="3270">
                        <c:v>0.71577309654538923</c:v>
                      </c:pt>
                      <c:pt idx="3271">
                        <c:v>0.82539440020397259</c:v>
                      </c:pt>
                      <c:pt idx="3272">
                        <c:v>0.14966396131921231</c:v>
                      </c:pt>
                      <c:pt idx="3273">
                        <c:v>0.95779635288435216</c:v>
                      </c:pt>
                      <c:pt idx="3274">
                        <c:v>-0.70127851736153268</c:v>
                      </c:pt>
                      <c:pt idx="3275">
                        <c:v>-1.3174044973768033</c:v>
                      </c:pt>
                      <c:pt idx="3276">
                        <c:v>0.11237967604023752</c:v>
                      </c:pt>
                      <c:pt idx="3277">
                        <c:v>0.3357415987243802</c:v>
                      </c:pt>
                      <c:pt idx="3278">
                        <c:v>-1.1188967164680816</c:v>
                      </c:pt>
                      <c:pt idx="3279">
                        <c:v>-1.726658890627319</c:v>
                      </c:pt>
                      <c:pt idx="3280">
                        <c:v>-0.1186866429878688</c:v>
                      </c:pt>
                      <c:pt idx="3281">
                        <c:v>-1.175761794396567</c:v>
                      </c:pt>
                      <c:pt idx="3282">
                        <c:v>0.57822944355886741</c:v>
                      </c:pt>
                      <c:pt idx="3283">
                        <c:v>4.4182651937220499E-2</c:v>
                      </c:pt>
                      <c:pt idx="3284">
                        <c:v>5.0454684406713544E-2</c:v>
                      </c:pt>
                      <c:pt idx="3285">
                        <c:v>0.57231554102805615</c:v>
                      </c:pt>
                      <c:pt idx="3286">
                        <c:v>0.80616977509331089</c:v>
                      </c:pt>
                      <c:pt idx="3287">
                        <c:v>-0.9489140385632171</c:v>
                      </c:pt>
                      <c:pt idx="3288">
                        <c:v>-0.86024757101554106</c:v>
                      </c:pt>
                      <c:pt idx="3289">
                        <c:v>0.48230034553849449</c:v>
                      </c:pt>
                      <c:pt idx="3290">
                        <c:v>-0.2844624766880024</c:v>
                      </c:pt>
                      <c:pt idx="3291">
                        <c:v>3.6971947421740578E-2</c:v>
                      </c:pt>
                      <c:pt idx="3292">
                        <c:v>-0.56421642890278645</c:v>
                      </c:pt>
                      <c:pt idx="3293">
                        <c:v>-0.2210625379014507</c:v>
                      </c:pt>
                      <c:pt idx="3294">
                        <c:v>-0.89244033305085979</c:v>
                      </c:pt>
                      <c:pt idx="3295">
                        <c:v>0.72226353613910965</c:v>
                      </c:pt>
                      <c:pt idx="3296">
                        <c:v>-2.2948004324894842</c:v>
                      </c:pt>
                      <c:pt idx="3297">
                        <c:v>-0.11931759527869117</c:v>
                      </c:pt>
                      <c:pt idx="3298">
                        <c:v>-0.67901916532026574</c:v>
                      </c:pt>
                      <c:pt idx="3299">
                        <c:v>-0.32845937109766254</c:v>
                      </c:pt>
                      <c:pt idx="3300">
                        <c:v>-0.99205702725372924</c:v>
                      </c:pt>
                      <c:pt idx="3301">
                        <c:v>0.58862781276487353</c:v>
                      </c:pt>
                      <c:pt idx="3302">
                        <c:v>-2.2948004324894842</c:v>
                      </c:pt>
                      <c:pt idx="3303">
                        <c:v>-1.0787934172017155</c:v>
                      </c:pt>
                      <c:pt idx="3304">
                        <c:v>-0.8053030212099328</c:v>
                      </c:pt>
                      <c:pt idx="3305">
                        <c:v>0.85572128842764228</c:v>
                      </c:pt>
                      <c:pt idx="3306">
                        <c:v>0.33972121542722633</c:v>
                      </c:pt>
                      <c:pt idx="3307">
                        <c:v>-1.0599272321129911</c:v>
                      </c:pt>
                      <c:pt idx="3308">
                        <c:v>-0.39874992057031355</c:v>
                      </c:pt>
                      <c:pt idx="3309">
                        <c:v>-0.13131500984246949</c:v>
                      </c:pt>
                      <c:pt idx="3310">
                        <c:v>-1.9622140778371058</c:v>
                      </c:pt>
                      <c:pt idx="3311">
                        <c:v>-1.6863569488309631</c:v>
                      </c:pt>
                      <c:pt idx="3312">
                        <c:v>0.53217997675064499</c:v>
                      </c:pt>
                      <c:pt idx="3313">
                        <c:v>1.4010146322797337</c:v>
                      </c:pt>
                      <c:pt idx="3314">
                        <c:v>1.0275236468396851</c:v>
                      </c:pt>
                      <c:pt idx="3315">
                        <c:v>0.24940277645958905</c:v>
                      </c:pt>
                      <c:pt idx="3316">
                        <c:v>1.033744143004761E-2</c:v>
                      </c:pt>
                      <c:pt idx="3317">
                        <c:v>0.34570076658046145</c:v>
                      </c:pt>
                      <c:pt idx="3318">
                        <c:v>-0.45468250971496632</c:v>
                      </c:pt>
                      <c:pt idx="3319">
                        <c:v>-2.2948004324894842</c:v>
                      </c:pt>
                      <c:pt idx="3320">
                        <c:v>1.0490036122650197</c:v>
                      </c:pt>
                      <c:pt idx="3321">
                        <c:v>-0.51994885166196347</c:v>
                      </c:pt>
                      <c:pt idx="3322">
                        <c:v>-1.791384016329429</c:v>
                      </c:pt>
                      <c:pt idx="3323">
                        <c:v>-0.3470312284481834</c:v>
                      </c:pt>
                      <c:pt idx="3324">
                        <c:v>-1.2326789293407563</c:v>
                      </c:pt>
                      <c:pt idx="3325">
                        <c:v>-1.3249018744829997</c:v>
                      </c:pt>
                      <c:pt idx="3326">
                        <c:v>0.51279035749882984</c:v>
                      </c:pt>
                      <c:pt idx="3327">
                        <c:v>1.1318783578671132</c:v>
                      </c:pt>
                      <c:pt idx="3328">
                        <c:v>-1.4494455472542969</c:v>
                      </c:pt>
                      <c:pt idx="3329">
                        <c:v>0.41781691903828849</c:v>
                      </c:pt>
                      <c:pt idx="3330">
                        <c:v>-0.60434604931731795</c:v>
                      </c:pt>
                      <c:pt idx="3331">
                        <c:v>-0.51064793997220659</c:v>
                      </c:pt>
                      <c:pt idx="3332">
                        <c:v>-0.26754088827423261</c:v>
                      </c:pt>
                      <c:pt idx="3333">
                        <c:v>0.21785368521245235</c:v>
                      </c:pt>
                      <c:pt idx="3334">
                        <c:v>0.93913179010220249</c:v>
                      </c:pt>
                      <c:pt idx="3335">
                        <c:v>-0.88592844679353411</c:v>
                      </c:pt>
                      <c:pt idx="3336">
                        <c:v>1.1306903280500231</c:v>
                      </c:pt>
                      <c:pt idx="3337">
                        <c:v>-3.0076555212855845E-2</c:v>
                      </c:pt>
                      <c:pt idx="3338">
                        <c:v>-0.61415149696538662</c:v>
                      </c:pt>
                      <c:pt idx="3339">
                        <c:v>-0.28903203771824237</c:v>
                      </c:pt>
                      <c:pt idx="3340">
                        <c:v>0.55761732481429294</c:v>
                      </c:pt>
                      <c:pt idx="3341">
                        <c:v>-0.20184232741955538</c:v>
                      </c:pt>
                      <c:pt idx="3342">
                        <c:v>-1.2063227300669832</c:v>
                      </c:pt>
                      <c:pt idx="3343">
                        <c:v>0.60209151582046339</c:v>
                      </c:pt>
                      <c:pt idx="3344">
                        <c:v>-0.77957497652902319</c:v>
                      </c:pt>
                      <c:pt idx="3345">
                        <c:v>-1.0980516082072591</c:v>
                      </c:pt>
                      <c:pt idx="3346">
                        <c:v>0.66332376517030456</c:v>
                      </c:pt>
                      <c:pt idx="3347">
                        <c:v>1.1934534641114356</c:v>
                      </c:pt>
                      <c:pt idx="3348">
                        <c:v>5.3905132696642932E-2</c:v>
                      </c:pt>
                      <c:pt idx="3349">
                        <c:v>-0.36438423354215987</c:v>
                      </c:pt>
                      <c:pt idx="3350">
                        <c:v>1.0085891622977179</c:v>
                      </c:pt>
                      <c:pt idx="3351">
                        <c:v>0.55908168517056567</c:v>
                      </c:pt>
                      <c:pt idx="3352">
                        <c:v>1.1259540869173053</c:v>
                      </c:pt>
                      <c:pt idx="3353">
                        <c:v>2.1383064794123294</c:v>
                      </c:pt>
                      <c:pt idx="3354">
                        <c:v>-1.1559830797865251</c:v>
                      </c:pt>
                      <c:pt idx="3355">
                        <c:v>0.22363125835606074</c:v>
                      </c:pt>
                      <c:pt idx="3356">
                        <c:v>-0.72878454535071979</c:v>
                      </c:pt>
                      <c:pt idx="3357">
                        <c:v>0.64779009936794429</c:v>
                      </c:pt>
                      <c:pt idx="3358">
                        <c:v>0.44117649441687296</c:v>
                      </c:pt>
                      <c:pt idx="3359">
                        <c:v>1.2461840705482012</c:v>
                      </c:pt>
                      <c:pt idx="3360">
                        <c:v>-0.29360764200819384</c:v>
                      </c:pt>
                      <c:pt idx="3361">
                        <c:v>-0.27599180387133804</c:v>
                      </c:pt>
                      <c:pt idx="3362">
                        <c:v>1.1645802236717879</c:v>
                      </c:pt>
                      <c:pt idx="3363">
                        <c:v>-0.18269639957246048</c:v>
                      </c:pt>
                      <c:pt idx="3364">
                        <c:v>0.46757299919281142</c:v>
                      </c:pt>
                      <c:pt idx="3365">
                        <c:v>1.3715375441356026</c:v>
                      </c:pt>
                      <c:pt idx="3366">
                        <c:v>-1.0533579782378142</c:v>
                      </c:pt>
                      <c:pt idx="3367">
                        <c:v>0.72633554867486971</c:v>
                      </c:pt>
                      <c:pt idx="3368">
                        <c:v>-1.8977003525696634</c:v>
                      </c:pt>
                      <c:pt idx="3369">
                        <c:v>-1.5455245096589589</c:v>
                      </c:pt>
                      <c:pt idx="3370">
                        <c:v>-1.0054684539939571</c:v>
                      </c:pt>
                      <c:pt idx="3371">
                        <c:v>-1.0190632140721829</c:v>
                      </c:pt>
                      <c:pt idx="3372">
                        <c:v>-0.22813008308522914</c:v>
                      </c:pt>
                      <c:pt idx="3373">
                        <c:v>-0.72552018427552234</c:v>
                      </c:pt>
                      <c:pt idx="3374">
                        <c:v>-1.6341638833303656</c:v>
                      </c:pt>
                      <c:pt idx="3375">
                        <c:v>-1.9053405622416966</c:v>
                      </c:pt>
                      <c:pt idx="3376">
                        <c:v>1.3114594813848397</c:v>
                      </c:pt>
                      <c:pt idx="3377">
                        <c:v>-1.2313407389048223</c:v>
                      </c:pt>
                      <c:pt idx="3378">
                        <c:v>-0.58565039926253293</c:v>
                      </c:pt>
                      <c:pt idx="3379">
                        <c:v>0.47387211913214522</c:v>
                      </c:pt>
                      <c:pt idx="3380">
                        <c:v>-0.10166794690880594</c:v>
                      </c:pt>
                      <c:pt idx="3381">
                        <c:v>0.93137023056181645</c:v>
                      </c:pt>
                      <c:pt idx="3382">
                        <c:v>1.2233574916469312</c:v>
                      </c:pt>
                      <c:pt idx="3383">
                        <c:v>-0.83778856404504176</c:v>
                      </c:pt>
                      <c:pt idx="3384">
                        <c:v>2.1938952735865831</c:v>
                      </c:pt>
                      <c:pt idx="3385">
                        <c:v>-2.2948004324894842</c:v>
                      </c:pt>
                      <c:pt idx="3386">
                        <c:v>0.10607717619089993</c:v>
                      </c:pt>
                      <c:pt idx="3387">
                        <c:v>0.26754088827423261</c:v>
                      </c:pt>
                      <c:pt idx="3388">
                        <c:v>0.76606254106973737</c:v>
                      </c:pt>
                      <c:pt idx="3389">
                        <c:v>1.1883607141105117</c:v>
                      </c:pt>
                      <c:pt idx="3390">
                        <c:v>-0.61112818596058383</c:v>
                      </c:pt>
                      <c:pt idx="3391">
                        <c:v>-1.8071921985142967</c:v>
                      </c:pt>
                      <c:pt idx="3392">
                        <c:v>2.0942137913839014</c:v>
                      </c:pt>
                      <c:pt idx="3393">
                        <c:v>0.7728011208535599</c:v>
                      </c:pt>
                      <c:pt idx="3394">
                        <c:v>-0.13321102309194041</c:v>
                      </c:pt>
                      <c:pt idx="3395">
                        <c:v>1.0787934172017155</c:v>
                      </c:pt>
                      <c:pt idx="3396">
                        <c:v>1.2543974592216642</c:v>
                      </c:pt>
                      <c:pt idx="3397">
                        <c:v>0.90086879295904432</c:v>
                      </c:pt>
                      <c:pt idx="3398">
                        <c:v>0.12121073820907916</c:v>
                      </c:pt>
                      <c:pt idx="3399">
                        <c:v>0.37578971888609208</c:v>
                      </c:pt>
                      <c:pt idx="3400">
                        <c:v>0.49005641815279033</c:v>
                      </c:pt>
                      <c:pt idx="3401">
                        <c:v>-1.5816846895078833</c:v>
                      </c:pt>
                      <c:pt idx="3402">
                        <c:v>0.80184203650343522</c:v>
                      </c:pt>
                      <c:pt idx="3403">
                        <c:v>-0.79023138200663967</c:v>
                      </c:pt>
                      <c:pt idx="3404">
                        <c:v>1.4639258977221379</c:v>
                      </c:pt>
                      <c:pt idx="3405">
                        <c:v>-0.88222418439867278</c:v>
                      </c:pt>
                      <c:pt idx="3406">
                        <c:v>0.69887709531330156</c:v>
                      </c:pt>
                      <c:pt idx="3407">
                        <c:v>0.46129237775406101</c:v>
                      </c:pt>
                      <c:pt idx="3408">
                        <c:v>0.57526997733516949</c:v>
                      </c:pt>
                      <c:pt idx="3409">
                        <c:v>2.2300584296892767</c:v>
                      </c:pt>
                      <c:pt idx="3410">
                        <c:v>-1.4282785576164869</c:v>
                      </c:pt>
                      <c:pt idx="3411">
                        <c:v>-1.2795602846985428</c:v>
                      </c:pt>
                      <c:pt idx="3412">
                        <c:v>-0.85934090644590322</c:v>
                      </c:pt>
                      <c:pt idx="3413">
                        <c:v>-0.29229970332163668</c:v>
                      </c:pt>
                      <c:pt idx="3414">
                        <c:v>-1.3324744741019554</c:v>
                      </c:pt>
                      <c:pt idx="3415">
                        <c:v>1.7238838255488558</c:v>
                      </c:pt>
                      <c:pt idx="3416">
                        <c:v>1.8864436793525061</c:v>
                      </c:pt>
                      <c:pt idx="3417">
                        <c:v>0.3410489477289575</c:v>
                      </c:pt>
                      <c:pt idx="3418">
                        <c:v>1.2141411553722472</c:v>
                      </c:pt>
                      <c:pt idx="3419">
                        <c:v>-0.16869889037057526</c:v>
                      </c:pt>
                      <c:pt idx="3420">
                        <c:v>0.83157551420189735</c:v>
                      </c:pt>
                      <c:pt idx="3421">
                        <c:v>0.49076297264770058</c:v>
                      </c:pt>
                      <c:pt idx="3422">
                        <c:v>-1.6510649237039039</c:v>
                      </c:pt>
                      <c:pt idx="3423">
                        <c:v>0.89150774988351333</c:v>
                      </c:pt>
                      <c:pt idx="3424">
                        <c:v>-0.52281970580859749</c:v>
                      </c:pt>
                      <c:pt idx="3425">
                        <c:v>1.4957595686838785</c:v>
                      </c:pt>
                      <c:pt idx="3426">
                        <c:v>0.74770793993754692</c:v>
                      </c:pt>
                      <c:pt idx="3427">
                        <c:v>0.45642001182085945</c:v>
                      </c:pt>
                      <c:pt idx="3428">
                        <c:v>-0.56936609186754517</c:v>
                      </c:pt>
                      <c:pt idx="3429">
                        <c:v>0.17505713257654709</c:v>
                      </c:pt>
                      <c:pt idx="3430">
                        <c:v>0.10481718969483392</c:v>
                      </c:pt>
                      <c:pt idx="3431">
                        <c:v>0.58119398286432378</c:v>
                      </c:pt>
                      <c:pt idx="3432">
                        <c:v>1.5132449682595845</c:v>
                      </c:pt>
                      <c:pt idx="3433">
                        <c:v>1.2626963524002022</c:v>
                      </c:pt>
                      <c:pt idx="3434">
                        <c:v>-0.45989916045130591</c:v>
                      </c:pt>
                      <c:pt idx="3435">
                        <c:v>0.52641434642309171</c:v>
                      </c:pt>
                      <c:pt idx="3436">
                        <c:v>-0.57822944355886741</c:v>
                      </c:pt>
                      <c:pt idx="3437">
                        <c:v>1.0670959336608596</c:v>
                      </c:pt>
                      <c:pt idx="3438">
                        <c:v>-0.3637148109581928</c:v>
                      </c:pt>
                      <c:pt idx="3439">
                        <c:v>-9.9149279965187326E-2</c:v>
                      </c:pt>
                      <c:pt idx="3440">
                        <c:v>-0.6020915158204635</c:v>
                      </c:pt>
                      <c:pt idx="3441">
                        <c:v>0.32251413103489179</c:v>
                      </c:pt>
                      <c:pt idx="3442">
                        <c:v>0.62173448671474818</c:v>
                      </c:pt>
                      <c:pt idx="3443">
                        <c:v>-1.2421087221455869</c:v>
                      </c:pt>
                      <c:pt idx="3444">
                        <c:v>-0.22684423736069473</c:v>
                      </c:pt>
                      <c:pt idx="3445">
                        <c:v>-0.31065753279534553</c:v>
                      </c:pt>
                      <c:pt idx="3446">
                        <c:v>-2.2948004324894842</c:v>
                      </c:pt>
                      <c:pt idx="3447">
                        <c:v>0.40894591152341231</c:v>
                      </c:pt>
                      <c:pt idx="3448">
                        <c:v>0.43979584292917973</c:v>
                      </c:pt>
                      <c:pt idx="3449">
                        <c:v>-1.1095726918809914</c:v>
                      </c:pt>
                      <c:pt idx="3450">
                        <c:v>-1.0285863786317457</c:v>
                      </c:pt>
                      <c:pt idx="3451">
                        <c:v>0.91125798160601013</c:v>
                      </c:pt>
                      <c:pt idx="3452">
                        <c:v>-0.81661852810086255</c:v>
                      </c:pt>
                      <c:pt idx="3453">
                        <c:v>-0.77449125118007511</c:v>
                      </c:pt>
                      <c:pt idx="3454">
                        <c:v>0.29164592158468389</c:v>
                      </c:pt>
                      <c:pt idx="3455">
                        <c:v>-0.13194696147275289</c:v>
                      </c:pt>
                      <c:pt idx="3456">
                        <c:v>-0.51851503146160416</c:v>
                      </c:pt>
                      <c:pt idx="3457">
                        <c:v>0.89617845497929571</c:v>
                      </c:pt>
                      <c:pt idx="3458">
                        <c:v>1.1985773572300746</c:v>
                      </c:pt>
                      <c:pt idx="3459">
                        <c:v>0.40078577134458959</c:v>
                      </c:pt>
                      <c:pt idx="3460">
                        <c:v>0.21592945188823856</c:v>
                      </c:pt>
                      <c:pt idx="3461">
                        <c:v>2.3922416342317265</c:v>
                      </c:pt>
                      <c:pt idx="3462">
                        <c:v>0.44739989251327211</c:v>
                      </c:pt>
                      <c:pt idx="3463">
                        <c:v>0.85301391601707188</c:v>
                      </c:pt>
                      <c:pt idx="3464">
                        <c:v>-0.25328241042248745</c:v>
                      </c:pt>
                      <c:pt idx="3465">
                        <c:v>-0.26559340938024534</c:v>
                      </c:pt>
                      <c:pt idx="3466">
                        <c:v>0.91410850293185075</c:v>
                      </c:pt>
                      <c:pt idx="3467">
                        <c:v>-1.465757653148922</c:v>
                      </c:pt>
                      <c:pt idx="3468">
                        <c:v>-0.69967712091790202</c:v>
                      </c:pt>
                      <c:pt idx="3469">
                        <c:v>0.3637148109581928</c:v>
                      </c:pt>
                      <c:pt idx="3470">
                        <c:v>0.56936609186754517</c:v>
                      </c:pt>
                      <c:pt idx="3471">
                        <c:v>-1.7551702413717991</c:v>
                      </c:pt>
                      <c:pt idx="3472">
                        <c:v>-0.44048606371627952</c:v>
                      </c:pt>
                      <c:pt idx="3473">
                        <c:v>0.37646214003633494</c:v>
                      </c:pt>
                      <c:pt idx="3474">
                        <c:v>-2.2948004324894842</c:v>
                      </c:pt>
                      <c:pt idx="3475">
                        <c:v>-2.2948004324894842</c:v>
                      </c:pt>
                      <c:pt idx="3476">
                        <c:v>-0.41986872690725358</c:v>
                      </c:pt>
                      <c:pt idx="3477">
                        <c:v>1.5538510716092158</c:v>
                      </c:pt>
                      <c:pt idx="3478">
                        <c:v>1.5191775106129857</c:v>
                      </c:pt>
                      <c:pt idx="3479">
                        <c:v>1.140239696706512</c:v>
                      </c:pt>
                      <c:pt idx="3480">
                        <c:v>-1.5152165603769063</c:v>
                      </c:pt>
                      <c:pt idx="3481">
                        <c:v>-0.60059019261636515</c:v>
                      </c:pt>
                      <c:pt idx="3482">
                        <c:v>-9.5372453492995751E-2</c:v>
                      </c:pt>
                      <c:pt idx="3483">
                        <c:v>-0.4508648225894204</c:v>
                      </c:pt>
                      <c:pt idx="3484">
                        <c:v>0.14839696817662509</c:v>
                      </c:pt>
                      <c:pt idx="3485">
                        <c:v>-0.61339514385709604</c:v>
                      </c:pt>
                      <c:pt idx="3486">
                        <c:v>1.1283190436792063</c:v>
                      </c:pt>
                      <c:pt idx="3487">
                        <c:v>1.5455245096589589</c:v>
                      </c:pt>
                      <c:pt idx="3488">
                        <c:v>0.71658274885174256</c:v>
                      </c:pt>
                      <c:pt idx="3489">
                        <c:v>0.48370837059329375</c:v>
                      </c:pt>
                      <c:pt idx="3490">
                        <c:v>0.2262014552529574</c:v>
                      </c:pt>
                      <c:pt idx="3491">
                        <c:v>-1.442317956489604</c:v>
                      </c:pt>
                      <c:pt idx="3492">
                        <c:v>0.40350282707233287</c:v>
                      </c:pt>
                      <c:pt idx="3493">
                        <c:v>0.66801507615960987</c:v>
                      </c:pt>
                      <c:pt idx="3494">
                        <c:v>0.31197274760710375</c:v>
                      </c:pt>
                      <c:pt idx="3495">
                        <c:v>-0.41918459495751148</c:v>
                      </c:pt>
                      <c:pt idx="3496">
                        <c:v>0.45225230933935306</c:v>
                      </c:pt>
                      <c:pt idx="3497">
                        <c:v>7.525101378234593E-2</c:v>
                      </c:pt>
                      <c:pt idx="3498">
                        <c:v>0.19992451779588616</c:v>
                      </c:pt>
                      <c:pt idx="3499">
                        <c:v>2.3814274259283601</c:v>
                      </c:pt>
                      <c:pt idx="3500">
                        <c:v>1.7913840163294297</c:v>
                      </c:pt>
                      <c:pt idx="3501">
                        <c:v>1.9391187647718795</c:v>
                      </c:pt>
                      <c:pt idx="3502">
                        <c:v>1.3779849073089372</c:v>
                      </c:pt>
                      <c:pt idx="3503">
                        <c:v>0.17378492607336368</c:v>
                      </c:pt>
                      <c:pt idx="3504">
                        <c:v>0.59011847697056496</c:v>
                      </c:pt>
                      <c:pt idx="3505">
                        <c:v>0.4232923438960009</c:v>
                      </c:pt>
                      <c:pt idx="3506">
                        <c:v>2.0361074669659289</c:v>
                      </c:pt>
                      <c:pt idx="3507">
                        <c:v>0.46059565734751534</c:v>
                      </c:pt>
                      <c:pt idx="3508">
                        <c:v>0.25392938530633502</c:v>
                      </c:pt>
                      <c:pt idx="3509">
                        <c:v>1.3960171768691274</c:v>
                      </c:pt>
                      <c:pt idx="3510">
                        <c:v>1.5580550668219622</c:v>
                      </c:pt>
                      <c:pt idx="3511">
                        <c:v>0.78553157588554656</c:v>
                      </c:pt>
                      <c:pt idx="3512">
                        <c:v>1.0317815667809669</c:v>
                      </c:pt>
                      <c:pt idx="3513">
                        <c:v>1.0555426685914409</c:v>
                      </c:pt>
                      <c:pt idx="3514">
                        <c:v>-0.44324905057415281</c:v>
                      </c:pt>
                      <c:pt idx="3515">
                        <c:v>-0.16615751624861294</c:v>
                      </c:pt>
                      <c:pt idx="3516">
                        <c:v>1.4602770511373406</c:v>
                      </c:pt>
                      <c:pt idx="3517">
                        <c:v>-1.8267785867067918</c:v>
                      </c:pt>
                      <c:pt idx="3518">
                        <c:v>0.64316048594685471</c:v>
                      </c:pt>
                      <c:pt idx="3519">
                        <c:v>0.59385089177960126</c:v>
                      </c:pt>
                      <c:pt idx="3520">
                        <c:v>-1.2502802219373588</c:v>
                      </c:pt>
                      <c:pt idx="3521">
                        <c:v>1.4900315289179595</c:v>
                      </c:pt>
                      <c:pt idx="3522">
                        <c:v>-1.5434595271531135</c:v>
                      </c:pt>
                      <c:pt idx="3523">
                        <c:v>-0.18970842871609597</c:v>
                      </c:pt>
                      <c:pt idx="3524">
                        <c:v>-0.68376041239246199</c:v>
                      </c:pt>
                      <c:pt idx="3525">
                        <c:v>-0.84851546720513393</c:v>
                      </c:pt>
                      <c:pt idx="3526">
                        <c:v>-0.81749327944501005</c:v>
                      </c:pt>
                      <c:pt idx="3527">
                        <c:v>-0.78553157588554678</c:v>
                      </c:pt>
                      <c:pt idx="3528">
                        <c:v>-0.19098433574623683</c:v>
                      </c:pt>
                      <c:pt idx="3529">
                        <c:v>-0.50139099509111573</c:v>
                      </c:pt>
                      <c:pt idx="3530">
                        <c:v>-1.4476567485655307</c:v>
                      </c:pt>
                      <c:pt idx="3531">
                        <c:v>0.54958456350168206</c:v>
                      </c:pt>
                      <c:pt idx="3532">
                        <c:v>0.62249474847532038</c:v>
                      </c:pt>
                      <c:pt idx="3533">
                        <c:v>-1.218078346849262</c:v>
                      </c:pt>
                      <c:pt idx="3534">
                        <c:v>1.2407548474854082</c:v>
                      </c:pt>
                      <c:pt idx="3535">
                        <c:v>-2.2948004324894842</c:v>
                      </c:pt>
                      <c:pt idx="3536">
                        <c:v>-0.26234984438047332</c:v>
                      </c:pt>
                      <c:pt idx="3537">
                        <c:v>-0.90086879295904454</c:v>
                      </c:pt>
                      <c:pt idx="3538">
                        <c:v>1.2997065207663026</c:v>
                      </c:pt>
                      <c:pt idx="3539">
                        <c:v>1.5517593322615466</c:v>
                      </c:pt>
                      <c:pt idx="3540">
                        <c:v>7.5180761440798482E-3</c:v>
                      </c:pt>
                      <c:pt idx="3541">
                        <c:v>-2.0165828403787818</c:v>
                      </c:pt>
                      <c:pt idx="3542">
                        <c:v>-0.85211284718365854</c:v>
                      </c:pt>
                      <c:pt idx="3543">
                        <c:v>-0.83423430618226246</c:v>
                      </c:pt>
                      <c:pt idx="3544">
                        <c:v>1.8646217541667696</c:v>
                      </c:pt>
                      <c:pt idx="3545">
                        <c:v>-0.77787816830947787</c:v>
                      </c:pt>
                      <c:pt idx="3546">
                        <c:v>0.68296913926295266</c:v>
                      </c:pt>
                      <c:pt idx="3547">
                        <c:v>0.52857439732797207</c:v>
                      </c:pt>
                      <c:pt idx="3548">
                        <c:v>0.65359672137170133</c:v>
                      </c:pt>
                      <c:pt idx="3549">
                        <c:v>-1.1072567119171171</c:v>
                      </c:pt>
                      <c:pt idx="3550">
                        <c:v>1.529185575755265</c:v>
                      </c:pt>
                      <c:pt idx="3551">
                        <c:v>1.4485505685258115</c:v>
                      </c:pt>
                      <c:pt idx="3552">
                        <c:v>-1.0957648271916609</c:v>
                      </c:pt>
                      <c:pt idx="3553">
                        <c:v>8.7822825634001414E-2</c:v>
                      </c:pt>
                      <c:pt idx="3554">
                        <c:v>0.29491608316358314</c:v>
                      </c:pt>
                      <c:pt idx="3555">
                        <c:v>-1.6916318741950799E-2</c:v>
                      </c:pt>
                      <c:pt idx="3556">
                        <c:v>-0.34969399883421787</c:v>
                      </c:pt>
                      <c:pt idx="3557">
                        <c:v>-0.58937298116347914</c:v>
                      </c:pt>
                      <c:pt idx="3558">
                        <c:v>-1.1366465343414729</c:v>
                      </c:pt>
                      <c:pt idx="3559">
                        <c:v>0.81051266564610969</c:v>
                      </c:pt>
                      <c:pt idx="3560">
                        <c:v>-0.49713305488151405</c:v>
                      </c:pt>
                      <c:pt idx="3561">
                        <c:v>-0.99822460583359973</c:v>
                      </c:pt>
                      <c:pt idx="3562">
                        <c:v>0.88964490558665188</c:v>
                      </c:pt>
                      <c:pt idx="3563">
                        <c:v>0.10985815443032272</c:v>
                      </c:pt>
                      <c:pt idx="3564">
                        <c:v>0.74853675166146305</c:v>
                      </c:pt>
                      <c:pt idx="3565">
                        <c:v>0.83334738769540306</c:v>
                      </c:pt>
                      <c:pt idx="3566">
                        <c:v>0.69408629469706629</c:v>
                      </c:pt>
                      <c:pt idx="3567">
                        <c:v>0.73123792079655192</c:v>
                      </c:pt>
                      <c:pt idx="3568">
                        <c:v>-0.74192056327335099</c:v>
                      </c:pt>
                      <c:pt idx="3569">
                        <c:v>-1.1858258589239747</c:v>
                      </c:pt>
                      <c:pt idx="3570">
                        <c:v>7.0225728489705347E-2</c:v>
                      </c:pt>
                      <c:pt idx="3571">
                        <c:v>0.32779821910849127</c:v>
                      </c:pt>
                      <c:pt idx="3572">
                        <c:v>1.8575412267791462</c:v>
                      </c:pt>
                      <c:pt idx="3573">
                        <c:v>1.2902877679753835</c:v>
                      </c:pt>
                      <c:pt idx="3574">
                        <c:v>-1.7522544334274794</c:v>
                      </c:pt>
                      <c:pt idx="3575">
                        <c:v>0.9828757730949752</c:v>
                      </c:pt>
                      <c:pt idx="3576">
                        <c:v>-0.41030857154375105</c:v>
                      </c:pt>
                      <c:pt idx="3577">
                        <c:v>1.5663151516529229E-2</c:v>
                      </c:pt>
                      <c:pt idx="3578">
                        <c:v>0.52353809220303749</c:v>
                      </c:pt>
                      <c:pt idx="3579">
                        <c:v>1.2809821097853265</c:v>
                      </c:pt>
                      <c:pt idx="3580">
                        <c:v>2.4033430637954893</c:v>
                      </c:pt>
                      <c:pt idx="3581">
                        <c:v>6.3946599917566446E-2</c:v>
                      </c:pt>
                      <c:pt idx="3582">
                        <c:v>0.31822743711863166</c:v>
                      </c:pt>
                      <c:pt idx="3583">
                        <c:v>-0.9889873463970914</c:v>
                      </c:pt>
                      <c:pt idx="3584">
                        <c:v>-0.48723264057422899</c:v>
                      </c:pt>
                      <c:pt idx="3585">
                        <c:v>0.67507975734268932</c:v>
                      </c:pt>
                      <c:pt idx="3586">
                        <c:v>-1.6486215368853683</c:v>
                      </c:pt>
                      <c:pt idx="3587">
                        <c:v>0.48300423836930739</c:v>
                      </c:pt>
                      <c:pt idx="3588">
                        <c:v>-0.24552689278311182</c:v>
                      </c:pt>
                      <c:pt idx="3589">
                        <c:v>-0.69249290015633802</c:v>
                      </c:pt>
                      <c:pt idx="3590">
                        <c:v>0.78809294868402924</c:v>
                      </c:pt>
                      <c:pt idx="3591">
                        <c:v>-0.62401635269128963</c:v>
                      </c:pt>
                      <c:pt idx="3592">
                        <c:v>-0.3324293111277869</c:v>
                      </c:pt>
                      <c:pt idx="3593">
                        <c:v>1.4485505685258115</c:v>
                      </c:pt>
                      <c:pt idx="3594">
                        <c:v>-0.48511735527073863</c:v>
                      </c:pt>
                      <c:pt idx="3595">
                        <c:v>-3.885280026353554E-2</c:v>
                      </c:pt>
                      <c:pt idx="3596">
                        <c:v>-0.49855136326111121</c:v>
                      </c:pt>
                      <c:pt idx="3597">
                        <c:v>-6.8341710441045908E-2</c:v>
                      </c:pt>
                      <c:pt idx="3598">
                        <c:v>-0.45642001182085945</c:v>
                      </c:pt>
                      <c:pt idx="3599">
                        <c:v>0.35836526474980573</c:v>
                      </c:pt>
                      <c:pt idx="3600">
                        <c:v>0.78723858396543311</c:v>
                      </c:pt>
                      <c:pt idx="3601">
                        <c:v>-0.21400601774905792</c:v>
                      </c:pt>
                      <c:pt idx="3602">
                        <c:v>-0.17505713257654709</c:v>
                      </c:pt>
                      <c:pt idx="3603">
                        <c:v>-0.65165874077242847</c:v>
                      </c:pt>
                      <c:pt idx="3604">
                        <c:v>1.6916318741950799E-2</c:v>
                      </c:pt>
                      <c:pt idx="3605">
                        <c:v>-1.3447520376615356</c:v>
                      </c:pt>
                      <c:pt idx="3606">
                        <c:v>-0.2339210919235033</c:v>
                      </c:pt>
                      <c:pt idx="3607">
                        <c:v>0.25198877835159539</c:v>
                      </c:pt>
                      <c:pt idx="3608">
                        <c:v>0.21689146816552607</c:v>
                      </c:pt>
                      <c:pt idx="3609">
                        <c:v>-1.3675367201776809</c:v>
                      </c:pt>
                      <c:pt idx="3610">
                        <c:v>-0.74770793993754692</c:v>
                      </c:pt>
                      <c:pt idx="3611">
                        <c:v>5.6414950447306329E-2</c:v>
                      </c:pt>
                      <c:pt idx="3612">
                        <c:v>0.43565890089806408</c:v>
                      </c:pt>
                      <c:pt idx="3613">
                        <c:v>-1.1486815213508323</c:v>
                      </c:pt>
                      <c:pt idx="3614">
                        <c:v>1.6634322425803927</c:v>
                      </c:pt>
                      <c:pt idx="3615">
                        <c:v>-0.36304555132485</c:v>
                      </c:pt>
                      <c:pt idx="3616">
                        <c:v>0.26170146355309759</c:v>
                      </c:pt>
                      <c:pt idx="3617">
                        <c:v>-0.39536050015103802</c:v>
                      </c:pt>
                      <c:pt idx="3618">
                        <c:v>-1.5496743604871333</c:v>
                      </c:pt>
                      <c:pt idx="3619">
                        <c:v>-0.42123758095155389</c:v>
                      </c:pt>
                      <c:pt idx="3620">
                        <c:v>-6.2650454198953437E-3</c:v>
                      </c:pt>
                      <c:pt idx="3621">
                        <c:v>1.2516502773511646</c:v>
                      </c:pt>
                      <c:pt idx="3622">
                        <c:v>0.70047759459542136</c:v>
                      </c:pt>
                      <c:pt idx="3623">
                        <c:v>0.54885607562977257</c:v>
                      </c:pt>
                      <c:pt idx="3624">
                        <c:v>-0.33706754379580006</c:v>
                      </c:pt>
                      <c:pt idx="3625">
                        <c:v>-0.38319578052981562</c:v>
                      </c:pt>
                      <c:pt idx="3626">
                        <c:v>-0.67350692631873466</c:v>
                      </c:pt>
                      <c:pt idx="3627">
                        <c:v>0.15727104095287783</c:v>
                      </c:pt>
                      <c:pt idx="3628">
                        <c:v>-3.3837480021105606E-2</c:v>
                      </c:pt>
                      <c:pt idx="3629">
                        <c:v>-1.7211219729194214</c:v>
                      </c:pt>
                      <c:pt idx="3630">
                        <c:v>0.44463181264751162</c:v>
                      </c:pt>
                      <c:pt idx="3631">
                        <c:v>-0.50281232712775581</c:v>
                      </c:pt>
                      <c:pt idx="3632">
                        <c:v>-1.3651466949151108</c:v>
                      </c:pt>
                      <c:pt idx="3633">
                        <c:v>-0.69090126185353462</c:v>
                      </c:pt>
                      <c:pt idx="3634">
                        <c:v>0.50565804504011258</c:v>
                      </c:pt>
                      <c:pt idx="3635">
                        <c:v>0.68455211386519565</c:v>
                      </c:pt>
                      <c:pt idx="3636">
                        <c:v>0.33110541865397558</c:v>
                      </c:pt>
                      <c:pt idx="3637">
                        <c:v>0.76103135335382344</c:v>
                      </c:pt>
                      <c:pt idx="3638">
                        <c:v>0.51064793997220659</c:v>
                      </c:pt>
                      <c:pt idx="3639">
                        <c:v>0.2500491199124209</c:v>
                      </c:pt>
                      <c:pt idx="3640">
                        <c:v>1.0180107827733469</c:v>
                      </c:pt>
                      <c:pt idx="3641">
                        <c:v>0.42534889555997873</c:v>
                      </c:pt>
                      <c:pt idx="3642">
                        <c:v>0.58490685742613158</c:v>
                      </c:pt>
                      <c:pt idx="3643">
                        <c:v>-0.14206553266561114</c:v>
                      </c:pt>
                      <c:pt idx="3644">
                        <c:v>0.52497567643297283</c:v>
                      </c:pt>
                      <c:pt idx="3645">
                        <c:v>-0.4089459115234122</c:v>
                      </c:pt>
                      <c:pt idx="3646">
                        <c:v>1.1390403417546668</c:v>
                      </c:pt>
                      <c:pt idx="3647">
                        <c:v>8.2792546420038832E-2</c:v>
                      </c:pt>
                      <c:pt idx="3648">
                        <c:v>-0.368404212301227</c:v>
                      </c:pt>
                      <c:pt idx="3649">
                        <c:v>1.2852632007379723</c:v>
                      </c:pt>
                      <c:pt idx="3650">
                        <c:v>0.47037030298958854</c:v>
                      </c:pt>
                      <c:pt idx="3651">
                        <c:v>-0.61188348911060231</c:v>
                      </c:pt>
                      <c:pt idx="3652">
                        <c:v>0.49571574583003297</c:v>
                      </c:pt>
                      <c:pt idx="3653">
                        <c:v>-0.25198877835159522</c:v>
                      </c:pt>
                      <c:pt idx="3654">
                        <c:v>-6.896968917403265E-2</c:v>
                      </c:pt>
                      <c:pt idx="3655">
                        <c:v>-0.16933440353922721</c:v>
                      </c:pt>
                      <c:pt idx="3656">
                        <c:v>-2.2948004324894842</c:v>
                      </c:pt>
                      <c:pt idx="3657">
                        <c:v>0.85752969305609972</c:v>
                      </c:pt>
                      <c:pt idx="3658">
                        <c:v>2.1383064794123294</c:v>
                      </c:pt>
                      <c:pt idx="3659">
                        <c:v>-0.39671572115143566</c:v>
                      </c:pt>
                      <c:pt idx="3660">
                        <c:v>1.13545206957093</c:v>
                      </c:pt>
                      <c:pt idx="3661">
                        <c:v>1.1049466558360885</c:v>
                      </c:pt>
                      <c:pt idx="3662">
                        <c:v>-0.83334738769540306</c:v>
                      </c:pt>
                      <c:pt idx="3663">
                        <c:v>0.40282328460930161</c:v>
                      </c:pt>
                      <c:pt idx="3664">
                        <c:v>-0.1623474609576373</c:v>
                      </c:pt>
                      <c:pt idx="3665">
                        <c:v>0.1079674723753143</c:v>
                      </c:pt>
                      <c:pt idx="3666">
                        <c:v>-1.2543974592216645</c:v>
                      </c:pt>
                      <c:pt idx="3667">
                        <c:v>-0.14586369428823373</c:v>
                      </c:pt>
                      <c:pt idx="3668">
                        <c:v>-1.43878147407585</c:v>
                      </c:pt>
                      <c:pt idx="3669">
                        <c:v>1.4136638140521431</c:v>
                      </c:pt>
                      <c:pt idx="3670">
                        <c:v>0.51565058212101023</c:v>
                      </c:pt>
                      <c:pt idx="3671">
                        <c:v>7.1481878605745425E-2</c:v>
                      </c:pt>
                      <c:pt idx="3672">
                        <c:v>-0.20376087970621759</c:v>
                      </c:pt>
                      <c:pt idx="3673">
                        <c:v>-0.34237728152933994</c:v>
                      </c:pt>
                      <c:pt idx="3674">
                        <c:v>-0.97781069990342429</c:v>
                      </c:pt>
                      <c:pt idx="3675">
                        <c:v>0.4942994318563822</c:v>
                      </c:pt>
                      <c:pt idx="3676">
                        <c:v>0.45572484591645851</c:v>
                      </c:pt>
                      <c:pt idx="3677">
                        <c:v>-0.17951210143679577</c:v>
                      </c:pt>
                      <c:pt idx="3678">
                        <c:v>0.8192446616578386</c:v>
                      </c:pt>
                      <c:pt idx="3679">
                        <c:v>0.52210158912917093</c:v>
                      </c:pt>
                      <c:pt idx="3680">
                        <c:v>-0.71577309654538923</c:v>
                      </c:pt>
                      <c:pt idx="3681">
                        <c:v>0.16520477843540685</c:v>
                      </c:pt>
                      <c:pt idx="3682">
                        <c:v>-0.47457317883994843</c:v>
                      </c:pt>
                      <c:pt idx="3683">
                        <c:v>-0.43910583159934619</c:v>
                      </c:pt>
                      <c:pt idx="3684">
                        <c:v>0.62782670389177875</c:v>
                      </c:pt>
                      <c:pt idx="3685">
                        <c:v>1.6365498153179585</c:v>
                      </c:pt>
                      <c:pt idx="3686">
                        <c:v>-0.63470842882631395</c:v>
                      </c:pt>
                      <c:pt idx="3687">
                        <c:v>0.1801488144309788</c:v>
                      </c:pt>
                      <c:pt idx="3688">
                        <c:v>-0.61869702382100822</c:v>
                      </c:pt>
                      <c:pt idx="3689">
                        <c:v>0.28837887589150385</c:v>
                      </c:pt>
                      <c:pt idx="3690">
                        <c:v>-0.41508390704582465</c:v>
                      </c:pt>
                      <c:pt idx="3691">
                        <c:v>0.77703060362917542</c:v>
                      </c:pt>
                      <c:pt idx="3692">
                        <c:v>0.20248176195331974</c:v>
                      </c:pt>
                      <c:pt idx="3693">
                        <c:v>-0.47107020355575535</c:v>
                      </c:pt>
                      <c:pt idx="3694">
                        <c:v>1.0211714700863885</c:v>
                      </c:pt>
                      <c:pt idx="3695">
                        <c:v>-0.37915353115251638</c:v>
                      </c:pt>
                      <c:pt idx="3696">
                        <c:v>-2.2948004324894842</c:v>
                      </c:pt>
                      <c:pt idx="3697">
                        <c:v>0.57157771285503345</c:v>
                      </c:pt>
                      <c:pt idx="3698">
                        <c:v>-0.92558568661007701</c:v>
                      </c:pt>
                      <c:pt idx="3699">
                        <c:v>-0.37444538580762915</c:v>
                      </c:pt>
                      <c:pt idx="3700">
                        <c:v>-0.79237343509792502</c:v>
                      </c:pt>
                      <c:pt idx="3701">
                        <c:v>0.44186713548800394</c:v>
                      </c:pt>
                      <c:pt idx="3702">
                        <c:v>-1.0776730151125775</c:v>
                      </c:pt>
                      <c:pt idx="3703">
                        <c:v>-0.4453235124557573</c:v>
                      </c:pt>
                      <c:pt idx="3704">
                        <c:v>-1.409422338909853</c:v>
                      </c:pt>
                      <c:pt idx="3705">
                        <c:v>-0.4830042383693075</c:v>
                      </c:pt>
                      <c:pt idx="3706">
                        <c:v>0.68692979796371345</c:v>
                      </c:pt>
                      <c:pt idx="3707">
                        <c:v>0.82936433677282406</c:v>
                      </c:pt>
                      <c:pt idx="3708">
                        <c:v>0.92943859402532147</c:v>
                      </c:pt>
                      <c:pt idx="3709">
                        <c:v>-9.4113816252993018E-2</c:v>
                      </c:pt>
                      <c:pt idx="3710">
                        <c:v>0.40758401042861025</c:v>
                      </c:pt>
                      <c:pt idx="3711">
                        <c:v>-0.15790536917427922</c:v>
                      </c:pt>
                      <c:pt idx="3712">
                        <c:v>6.2650454198952049E-3</c:v>
                      </c:pt>
                      <c:pt idx="3713">
                        <c:v>0.46477934934049026</c:v>
                      </c:pt>
                      <c:pt idx="3714">
                        <c:v>-0.78127403224311298</c:v>
                      </c:pt>
                      <c:pt idx="3715">
                        <c:v>1.7684796289870857</c:v>
                      </c:pt>
                      <c:pt idx="3716">
                        <c:v>1.2380538994882693</c:v>
                      </c:pt>
                      <c:pt idx="3717">
                        <c:v>-0.6209745841457065</c:v>
                      </c:pt>
                      <c:pt idx="3718">
                        <c:v>1.7464671091140873</c:v>
                      </c:pt>
                      <c:pt idx="3719">
                        <c:v>-1.0632290742034525</c:v>
                      </c:pt>
                      <c:pt idx="3720">
                        <c:v>-1.266878603898109</c:v>
                      </c:pt>
                      <c:pt idx="3721">
                        <c:v>-0.15283250012844055</c:v>
                      </c:pt>
                      <c:pt idx="3722">
                        <c:v>0.89899028466877795</c:v>
                      </c:pt>
                      <c:pt idx="3723">
                        <c:v>0.84403412380307308</c:v>
                      </c:pt>
                      <c:pt idx="3724">
                        <c:v>0.28903203771824221</c:v>
                      </c:pt>
                      <c:pt idx="3725">
                        <c:v>1.0446690456177978</c:v>
                      </c:pt>
                      <c:pt idx="3726">
                        <c:v>0.8271572069427614</c:v>
                      </c:pt>
                      <c:pt idx="3727">
                        <c:v>-0.67272113540368561</c:v>
                      </c:pt>
                      <c:pt idx="3728">
                        <c:v>-0.23520904195887771</c:v>
                      </c:pt>
                      <c:pt idx="3729">
                        <c:v>-0.87072555067898383</c:v>
                      </c:pt>
                      <c:pt idx="3730">
                        <c:v>-0.18843283044504927</c:v>
                      </c:pt>
                      <c:pt idx="3731">
                        <c:v>-1.6535182075646315</c:v>
                      </c:pt>
                      <c:pt idx="3732">
                        <c:v>-0.33773073848024093</c:v>
                      </c:pt>
                      <c:pt idx="3733">
                        <c:v>8.1535308855766972E-2</c:v>
                      </c:pt>
                      <c:pt idx="3734">
                        <c:v>-0.82892258781816897</c:v>
                      </c:pt>
                      <c:pt idx="3735">
                        <c:v>-0.68138787420365732</c:v>
                      </c:pt>
                      <c:pt idx="3736">
                        <c:v>-6.7713758657956993E-2</c:v>
                      </c:pt>
                      <c:pt idx="3737">
                        <c:v>-0.66254330014299001</c:v>
                      </c:pt>
                      <c:pt idx="3738">
                        <c:v>-1.8540356037013652</c:v>
                      </c:pt>
                      <c:pt idx="3739">
                        <c:v>-1.4694359908902439</c:v>
                      </c:pt>
                      <c:pt idx="3740">
                        <c:v>1.0117197241163884</c:v>
                      </c:pt>
                      <c:pt idx="3741">
                        <c:v>-0.2005637056232932</c:v>
                      </c:pt>
                      <c:pt idx="3742">
                        <c:v>0.35970168417466236</c:v>
                      </c:pt>
                      <c:pt idx="3743">
                        <c:v>0.72715139624220593</c:v>
                      </c:pt>
                      <c:pt idx="3744">
                        <c:v>0.92510503902828523</c:v>
                      </c:pt>
                      <c:pt idx="3745">
                        <c:v>0.50423467566520863</c:v>
                      </c:pt>
                      <c:pt idx="3746">
                        <c:v>1.8234653411864326</c:v>
                      </c:pt>
                      <c:pt idx="3747">
                        <c:v>6.2650048453069399E-4</c:v>
                      </c:pt>
                      <c:pt idx="3748">
                        <c:v>0.32647634454968921</c:v>
                      </c:pt>
                      <c:pt idx="3749">
                        <c:v>1.2220345114412527</c:v>
                      </c:pt>
                      <c:pt idx="3750">
                        <c:v>1.6223715403722279</c:v>
                      </c:pt>
                      <c:pt idx="3751">
                        <c:v>0.32053492524219096</c:v>
                      </c:pt>
                      <c:pt idx="3752">
                        <c:v>-0.52713409002231626</c:v>
                      </c:pt>
                      <c:pt idx="3753">
                        <c:v>-1.8717970155796233</c:v>
                      </c:pt>
                      <c:pt idx="3754">
                        <c:v>-0.74027158951103245</c:v>
                      </c:pt>
                      <c:pt idx="3755">
                        <c:v>-1.5773225787288829</c:v>
                      </c:pt>
                      <c:pt idx="3756">
                        <c:v>0.7493660778961917</c:v>
                      </c:pt>
                      <c:pt idx="3757">
                        <c:v>-1.7048203068008809</c:v>
                      </c:pt>
                      <c:pt idx="3758">
                        <c:v>0.4048624715544083</c:v>
                      </c:pt>
                      <c:pt idx="3759">
                        <c:v>-5.2650352132227074E-2</c:v>
                      </c:pt>
                      <c:pt idx="3760">
                        <c:v>-0.73041964057371189</c:v>
                      </c:pt>
                      <c:pt idx="3761">
                        <c:v>0.67586679930884697</c:v>
                      </c:pt>
                      <c:pt idx="3762">
                        <c:v>-0.16076063638894983</c:v>
                      </c:pt>
                      <c:pt idx="3763">
                        <c:v>2.2152441037571267</c:v>
                      </c:pt>
                      <c:pt idx="3764">
                        <c:v>0.79839063004725519</c:v>
                      </c:pt>
                      <c:pt idx="3765">
                        <c:v>-0.10040853381697457</c:v>
                      </c:pt>
                      <c:pt idx="3766">
                        <c:v>0.56642158747327809</c:v>
                      </c:pt>
                      <c:pt idx="3767">
                        <c:v>1.2866954778703474</c:v>
                      </c:pt>
                      <c:pt idx="3768">
                        <c:v>-0.47177033495688731</c:v>
                      </c:pt>
                      <c:pt idx="3769">
                        <c:v>-0.96176839249151014</c:v>
                      </c:pt>
                      <c:pt idx="3770">
                        <c:v>-0.98186074336546725</c:v>
                      </c:pt>
                      <c:pt idx="3771">
                        <c:v>-1.5211669557941807</c:v>
                      </c:pt>
                      <c:pt idx="3772">
                        <c:v>0.13510751533863477</c:v>
                      </c:pt>
                      <c:pt idx="3773">
                        <c:v>-2.2948004324894842</c:v>
                      </c:pt>
                      <c:pt idx="3774">
                        <c:v>-0.85843494773963291</c:v>
                      </c:pt>
                      <c:pt idx="3775">
                        <c:v>-0.69169686196937541</c:v>
                      </c:pt>
                      <c:pt idx="3776">
                        <c:v>0.80011514188273547</c:v>
                      </c:pt>
                      <c:pt idx="3777">
                        <c:v>1.2286709526312134</c:v>
                      </c:pt>
                      <c:pt idx="3778">
                        <c:v>-0.85121246967137598</c:v>
                      </c:pt>
                      <c:pt idx="3779">
                        <c:v>5.4532554683894077E-2</c:v>
                      </c:pt>
                      <c:pt idx="3780">
                        <c:v>-0.43565890089806408</c:v>
                      </c:pt>
                      <c:pt idx="3781">
                        <c:v>1.1870923330608594</c:v>
                      </c:pt>
                      <c:pt idx="3782">
                        <c:v>0.9889873463970914</c:v>
                      </c:pt>
                      <c:pt idx="3783">
                        <c:v>0.19098433574623672</c:v>
                      </c:pt>
                      <c:pt idx="3784">
                        <c:v>1.3747540824203539</c:v>
                      </c:pt>
                      <c:pt idx="3785">
                        <c:v>-4.5750487480967862E-2</c:v>
                      </c:pt>
                      <c:pt idx="3786">
                        <c:v>1.8795024372061605E-3</c:v>
                      </c:pt>
                      <c:pt idx="3787">
                        <c:v>1.3401242641439228</c:v>
                      </c:pt>
                      <c:pt idx="3788">
                        <c:v>0.75601935617611793</c:v>
                      </c:pt>
                      <c:pt idx="3789">
                        <c:v>1.1014925861667006</c:v>
                      </c:pt>
                      <c:pt idx="3790">
                        <c:v>0.73246626008092863</c:v>
                      </c:pt>
                      <c:pt idx="3791">
                        <c:v>-0.84582462261150138</c:v>
                      </c:pt>
                      <c:pt idx="3792">
                        <c:v>1.575152732104</c:v>
                      </c:pt>
                      <c:pt idx="3793">
                        <c:v>-1.1107329167219424</c:v>
                      </c:pt>
                      <c:pt idx="3794">
                        <c:v>3.6345025866850671E-2</c:v>
                      </c:pt>
                      <c:pt idx="3795">
                        <c:v>1.5251640076267075</c:v>
                      </c:pt>
                      <c:pt idx="3796">
                        <c:v>-1.0044303916193511</c:v>
                      </c:pt>
                      <c:pt idx="3797">
                        <c:v>-1.6709765061678818</c:v>
                      </c:pt>
                      <c:pt idx="3798">
                        <c:v>0.71496391318300567</c:v>
                      </c:pt>
                      <c:pt idx="3799">
                        <c:v>0.46268649102672832</c:v>
                      </c:pt>
                      <c:pt idx="3800">
                        <c:v>0.20568018229867641</c:v>
                      </c:pt>
                      <c:pt idx="3801">
                        <c:v>1.389407658460363</c:v>
                      </c:pt>
                      <c:pt idx="3802">
                        <c:v>-3.947978142698446E-2</c:v>
                      </c:pt>
                      <c:pt idx="3803">
                        <c:v>0.70770218951087749</c:v>
                      </c:pt>
                      <c:pt idx="3804">
                        <c:v>-0.31592164215654878</c:v>
                      </c:pt>
                      <c:pt idx="3805">
                        <c:v>1.3447520376615356</c:v>
                      </c:pt>
                      <c:pt idx="3806">
                        <c:v>1.0002889207745687</c:v>
                      </c:pt>
                      <c:pt idx="3807">
                        <c:v>0.26105319272576089</c:v>
                      </c:pt>
                      <c:pt idx="3808">
                        <c:v>0.59684278908192878</c:v>
                      </c:pt>
                      <c:pt idx="3809">
                        <c:v>0.92174647065633042</c:v>
                      </c:pt>
                      <c:pt idx="3810">
                        <c:v>-1.2154514594143946</c:v>
                      </c:pt>
                      <c:pt idx="3811">
                        <c:v>-0.12878772509224415</c:v>
                      </c:pt>
                      <c:pt idx="3812">
                        <c:v>0.62706390585324923</c:v>
                      </c:pt>
                      <c:pt idx="3813">
                        <c:v>0.5085078637370497</c:v>
                      </c:pt>
                      <c:pt idx="3814">
                        <c:v>-1.2394032432874145</c:v>
                      </c:pt>
                      <c:pt idx="3815">
                        <c:v>-0.83246112425593999</c:v>
                      </c:pt>
                      <c:pt idx="3816">
                        <c:v>-0.10859765651099959</c:v>
                      </c:pt>
                      <c:pt idx="3817">
                        <c:v>1.5686872977419197</c:v>
                      </c:pt>
                      <c:pt idx="3818">
                        <c:v>1.7211219729194207</c:v>
                      </c:pt>
                      <c:pt idx="3819">
                        <c:v>-2.2948004324894842</c:v>
                      </c:pt>
                      <c:pt idx="3820">
                        <c:v>-1.1378426230236001</c:v>
                      </c:pt>
                      <c:pt idx="3821">
                        <c:v>6.0807996315532666E-2</c:v>
                      </c:pt>
                      <c:pt idx="3822">
                        <c:v>-0.19353708499791808</c:v>
                      </c:pt>
                      <c:pt idx="3823">
                        <c:v>1.6294197342879551</c:v>
                      </c:pt>
                      <c:pt idx="3824">
                        <c:v>-4.5123339984069047E-2</c:v>
                      </c:pt>
                      <c:pt idx="3825">
                        <c:v>-0.98084672422587538</c:v>
                      </c:pt>
                      <c:pt idx="3826">
                        <c:v>0.51779852109155855</c:v>
                      </c:pt>
                      <c:pt idx="3827">
                        <c:v>-0.39603801972961283</c:v>
                      </c:pt>
                      <c:pt idx="3828">
                        <c:v>1.5434595271531137</c:v>
                      </c:pt>
                      <c:pt idx="3829">
                        <c:v>1.8402362059044712</c:v>
                      </c:pt>
                      <c:pt idx="3830">
                        <c:v>1.7729865098323414</c:v>
                      </c:pt>
                      <c:pt idx="3831">
                        <c:v>0.10355736958106407</c:v>
                      </c:pt>
                      <c:pt idx="3832">
                        <c:v>1.2982499769386124</c:v>
                      </c:pt>
                      <c:pt idx="3833">
                        <c:v>-0.8850012429050762</c:v>
                      </c:pt>
                      <c:pt idx="3834">
                        <c:v>-1.816951253380792E-2</c:v>
                      </c:pt>
                      <c:pt idx="3835">
                        <c:v>-0.23134635323142733</c:v>
                      </c:pt>
                      <c:pt idx="3836">
                        <c:v>0.75185715578666901</c:v>
                      </c:pt>
                      <c:pt idx="3837">
                        <c:v>0.97176552944074868</c:v>
                      </c:pt>
                      <c:pt idx="3838">
                        <c:v>-0.82803957480005652</c:v>
                      </c:pt>
                      <c:pt idx="3839">
                        <c:v>1.2938967862821062</c:v>
                      </c:pt>
                      <c:pt idx="3840">
                        <c:v>1.7156373231261495</c:v>
                      </c:pt>
                      <c:pt idx="3841">
                        <c:v>-0.89992914185586881</c:v>
                      </c:pt>
                      <c:pt idx="3842">
                        <c:v>0.86024757101554106</c:v>
                      </c:pt>
                      <c:pt idx="3843">
                        <c:v>6.6457934941914265E-2</c:v>
                      </c:pt>
                      <c:pt idx="3844">
                        <c:v>5.5787463310694195E-2</c:v>
                      </c:pt>
                      <c:pt idx="3845">
                        <c:v>-0.32581562127901836</c:v>
                      </c:pt>
                      <c:pt idx="3846">
                        <c:v>-0.18397063589778415</c:v>
                      </c:pt>
                      <c:pt idx="3847">
                        <c:v>0.41235399195512257</c:v>
                      </c:pt>
                      <c:pt idx="3848">
                        <c:v>-0.78723858396543311</c:v>
                      </c:pt>
                      <c:pt idx="3849">
                        <c:v>-2.2948004324894842</c:v>
                      </c:pt>
                      <c:pt idx="3850">
                        <c:v>0.72063808228481985</c:v>
                      </c:pt>
                      <c:pt idx="3851">
                        <c:v>-0.57971107636296071</c:v>
                      </c:pt>
                      <c:pt idx="3852">
                        <c:v>0.1218418820670685</c:v>
                      </c:pt>
                      <c:pt idx="3853">
                        <c:v>-0.21272416847491371</c:v>
                      </c:pt>
                      <c:pt idx="3854">
                        <c:v>0.26234984438047343</c:v>
                      </c:pt>
                      <c:pt idx="3855">
                        <c:v>-1.0566369052630236</c:v>
                      </c:pt>
                      <c:pt idx="3856">
                        <c:v>1.3370549560941618</c:v>
                      </c:pt>
                      <c:pt idx="3857">
                        <c:v>-0.26624245673007851</c:v>
                      </c:pt>
                      <c:pt idx="3858">
                        <c:v>-8.1535308855766972E-2</c:v>
                      </c:pt>
                      <c:pt idx="3859">
                        <c:v>0.17060563534097192</c:v>
                      </c:pt>
                      <c:pt idx="3860">
                        <c:v>0.5525014389923022</c:v>
                      </c:pt>
                      <c:pt idx="3861">
                        <c:v>0.53868753750209153</c:v>
                      </c:pt>
                      <c:pt idx="3862">
                        <c:v>-0.15727104095287783</c:v>
                      </c:pt>
                      <c:pt idx="3863">
                        <c:v>-9.2855328087458722E-2</c:v>
                      </c:pt>
                      <c:pt idx="3864">
                        <c:v>0.45329349591200507</c:v>
                      </c:pt>
                      <c:pt idx="3865">
                        <c:v>-1.2233574916469312</c:v>
                      </c:pt>
                      <c:pt idx="3866">
                        <c:v>1.1212429693847061</c:v>
                      </c:pt>
                      <c:pt idx="3867">
                        <c:v>-0.1199485950735239</c:v>
                      </c:pt>
                      <c:pt idx="3868">
                        <c:v>0.59161045362192</c:v>
                      </c:pt>
                      <c:pt idx="3869">
                        <c:v>0.16742806814104313</c:v>
                      </c:pt>
                      <c:pt idx="3870">
                        <c:v>-1.1985773572300746</c:v>
                      </c:pt>
                      <c:pt idx="3871">
                        <c:v>-0.74853675166146305</c:v>
                      </c:pt>
                      <c:pt idx="3872">
                        <c:v>-0.89617845497929571</c:v>
                      </c:pt>
                      <c:pt idx="3873">
                        <c:v>-1.3203945443023761</c:v>
                      </c:pt>
                      <c:pt idx="3874">
                        <c:v>-0.40826486632108888</c:v>
                      </c:pt>
                      <c:pt idx="3875">
                        <c:v>0.15410034362200609</c:v>
                      </c:pt>
                      <c:pt idx="3876">
                        <c:v>-0.46059565734751534</c:v>
                      </c:pt>
                      <c:pt idx="3877">
                        <c:v>-1.0392782845691804</c:v>
                      </c:pt>
                      <c:pt idx="3878">
                        <c:v>1.1474705370891791</c:v>
                      </c:pt>
                      <c:pt idx="3879">
                        <c:v>0.63931298145858462</c:v>
                      </c:pt>
                      <c:pt idx="3880">
                        <c:v>0.67272113540368561</c:v>
                      </c:pt>
                      <c:pt idx="3881">
                        <c:v>0.74109582450161682</c:v>
                      </c:pt>
                      <c:pt idx="3882">
                        <c:v>-0.6877232224435631</c:v>
                      </c:pt>
                      <c:pt idx="3883">
                        <c:v>0.37511746760634262</c:v>
                      </c:pt>
                      <c:pt idx="3884">
                        <c:v>-1.1247739667331094</c:v>
                      </c:pt>
                      <c:pt idx="3885">
                        <c:v>0.543038602581152</c:v>
                      </c:pt>
                      <c:pt idx="3886">
                        <c:v>0.23649738228100539</c:v>
                      </c:pt>
                      <c:pt idx="3887">
                        <c:v>-1.0457508453943603</c:v>
                      </c:pt>
                      <c:pt idx="3888">
                        <c:v>1.1235954109274928</c:v>
                      </c:pt>
                      <c:pt idx="3889">
                        <c:v>-1.4145151670236324</c:v>
                      </c:pt>
                      <c:pt idx="3890">
                        <c:v>1.0201167753095728</c:v>
                      </c:pt>
                      <c:pt idx="3891">
                        <c:v>0.14649692437359316</c:v>
                      </c:pt>
                      <c:pt idx="3892">
                        <c:v>-0.25263554153934598</c:v>
                      </c:pt>
                      <c:pt idx="3893">
                        <c:v>-0.49076297264770058</c:v>
                      </c:pt>
                      <c:pt idx="3894">
                        <c:v>1.3188980469084044</c:v>
                      </c:pt>
                      <c:pt idx="3895">
                        <c:v>-1.810408630589091</c:v>
                      </c:pt>
                      <c:pt idx="3896">
                        <c:v>-1.0643322673712774</c:v>
                      </c:pt>
                      <c:pt idx="3897">
                        <c:v>-0.30474567436348809</c:v>
                      </c:pt>
                      <c:pt idx="3898">
                        <c:v>0.42809376735394405</c:v>
                      </c:pt>
                      <c:pt idx="3899">
                        <c:v>1.4230856692065887</c:v>
                      </c:pt>
                      <c:pt idx="3900">
                        <c:v>0.95680570207103399</c:v>
                      </c:pt>
                      <c:pt idx="3901">
                        <c:v>1.1426433401339098</c:v>
                      </c:pt>
                      <c:pt idx="3902">
                        <c:v>8.4049914863717615E-2</c:v>
                      </c:pt>
                      <c:pt idx="3903">
                        <c:v>0.6126391414911122</c:v>
                      </c:pt>
                      <c:pt idx="3904">
                        <c:v>1.3203945443023761</c:v>
                      </c:pt>
                      <c:pt idx="3905">
                        <c:v>-0.84135343713104727</c:v>
                      </c:pt>
                      <c:pt idx="3906">
                        <c:v>0.51207595725677635</c:v>
                      </c:pt>
                      <c:pt idx="3907">
                        <c:v>-0.556154159210557</c:v>
                      </c:pt>
                      <c:pt idx="3908">
                        <c:v>0.74439781407195538</c:v>
                      </c:pt>
                      <c:pt idx="3909">
                        <c:v>0.44394032550736601</c:v>
                      </c:pt>
                      <c:pt idx="3910">
                        <c:v>2.4435948928246642E-2</c:v>
                      </c:pt>
                      <c:pt idx="3911">
                        <c:v>-0.47527447187087346</c:v>
                      </c:pt>
                      <c:pt idx="3912">
                        <c:v>-1.9708781446354209</c:v>
                      </c:pt>
                      <c:pt idx="3913">
                        <c:v>-0.62782670389177875</c:v>
                      </c:pt>
                      <c:pt idx="3914">
                        <c:v>1.8939214179767938</c:v>
                      </c:pt>
                      <c:pt idx="3915">
                        <c:v>-1.18709233306086</c:v>
                      </c:pt>
                      <c:pt idx="3916">
                        <c:v>-4.1360819027049862E-2</c:v>
                      </c:pt>
                      <c:pt idx="3917">
                        <c:v>0.52569487541949456</c:v>
                      </c:pt>
                      <c:pt idx="3918">
                        <c:v>0.49288410872720295</c:v>
                      </c:pt>
                      <c:pt idx="3919">
                        <c:v>0.75352046922165761</c:v>
                      </c:pt>
                      <c:pt idx="3920">
                        <c:v>3.0551556290672681</c:v>
                      </c:pt>
                      <c:pt idx="3921">
                        <c:v>0.57305368089583919</c:v>
                      </c:pt>
                      <c:pt idx="3922">
                        <c:v>9.7260693308037577E-2</c:v>
                      </c:pt>
                      <c:pt idx="3923">
                        <c:v>0.83956966689747226</c:v>
                      </c:pt>
                      <c:pt idx="3924">
                        <c:v>-0.28511490534669015</c:v>
                      </c:pt>
                      <c:pt idx="3925">
                        <c:v>-0.27534104089332995</c:v>
                      </c:pt>
                      <c:pt idx="3926">
                        <c:v>-1.2626963524002024</c:v>
                      </c:pt>
                      <c:pt idx="3927">
                        <c:v>-2.2948004324894842</c:v>
                      </c:pt>
                      <c:pt idx="3928">
                        <c:v>0.77406851133262677</c:v>
                      </c:pt>
                      <c:pt idx="3929">
                        <c:v>0.91506032852280672</c:v>
                      </c:pt>
                      <c:pt idx="3930">
                        <c:v>-1.0201167753095728</c:v>
                      </c:pt>
                      <c:pt idx="3931">
                        <c:v>0.12878772509224429</c:v>
                      </c:pt>
                      <c:pt idx="3932">
                        <c:v>1.0632290742034525</c:v>
                      </c:pt>
                      <c:pt idx="3933">
                        <c:v>0.91935384522886543</c:v>
                      </c:pt>
                      <c:pt idx="3934">
                        <c:v>2.1603922820460619</c:v>
                      </c:pt>
                      <c:pt idx="3935">
                        <c:v>-1.426543318772086</c:v>
                      </c:pt>
                      <c:pt idx="3936">
                        <c:v>-0.33176729220516882</c:v>
                      </c:pt>
                      <c:pt idx="3937">
                        <c:v>-0.4529463791738238</c:v>
                      </c:pt>
                      <c:pt idx="3938">
                        <c:v>-0.42809376735394411</c:v>
                      </c:pt>
                      <c:pt idx="3939">
                        <c:v>0.19800744321220221</c:v>
                      </c:pt>
                      <c:pt idx="3940">
                        <c:v>4.1360819027049862E-2</c:v>
                      </c:pt>
                      <c:pt idx="3941">
                        <c:v>0.96276377539775226</c:v>
                      </c:pt>
                      <c:pt idx="3942">
                        <c:v>0.99925623102570238</c:v>
                      </c:pt>
                      <c:pt idx="3943">
                        <c:v>-1.0307153348386711</c:v>
                      </c:pt>
                      <c:pt idx="3944">
                        <c:v>-0.23907524329559807</c:v>
                      </c:pt>
                      <c:pt idx="3945">
                        <c:v>0.97277058899238733</c:v>
                      </c:pt>
                      <c:pt idx="3946">
                        <c:v>-1.4548399637635729</c:v>
                      </c:pt>
                      <c:pt idx="3947">
                        <c:v>0.34370621971954696</c:v>
                      </c:pt>
                      <c:pt idx="3948">
                        <c:v>-1.46027705113734</c:v>
                      </c:pt>
                      <c:pt idx="3949">
                        <c:v>-1.6289731931508115E-2</c:v>
                      </c:pt>
                      <c:pt idx="3950">
                        <c:v>0.25716586044520923</c:v>
                      </c:pt>
                      <c:pt idx="3951">
                        <c:v>0.13763692899009036</c:v>
                      </c:pt>
                      <c:pt idx="3952">
                        <c:v>-0.27859602797825744</c:v>
                      </c:pt>
                      <c:pt idx="3953">
                        <c:v>-1.2193949481924971</c:v>
                      </c:pt>
                      <c:pt idx="3954">
                        <c:v>-1.010675102942288</c:v>
                      </c:pt>
                      <c:pt idx="3955">
                        <c:v>0.95285245254556328</c:v>
                      </c:pt>
                      <c:pt idx="3956">
                        <c:v>-0.97377663214507304</c:v>
                      </c:pt>
                      <c:pt idx="3957">
                        <c:v>-0.77872629215970257</c:v>
                      </c:pt>
                      <c:pt idx="3958">
                        <c:v>-0.22491617108237827</c:v>
                      </c:pt>
                      <c:pt idx="3959">
                        <c:v>0.23327726252204667</c:v>
                      </c:pt>
                      <c:pt idx="3960">
                        <c:v>-0.38724430098251483</c:v>
                      </c:pt>
                      <c:pt idx="3961">
                        <c:v>-1.6016967042448702</c:v>
                      </c:pt>
                      <c:pt idx="3962">
                        <c:v>0.11679406855715976</c:v>
                      </c:pt>
                      <c:pt idx="3963">
                        <c:v>-0.50565804504011258</c:v>
                      </c:pt>
                      <c:pt idx="3964">
                        <c:v>-1.3218940045830005</c:v>
                      </c:pt>
                      <c:pt idx="3965">
                        <c:v>-2.2948004324894842</c:v>
                      </c:pt>
                      <c:pt idx="3966">
                        <c:v>-0.62477769671166183</c:v>
                      </c:pt>
                      <c:pt idx="3967">
                        <c:v>0.65631402647526793</c:v>
                      </c:pt>
                      <c:pt idx="3968">
                        <c:v>0.44324905057415298</c:v>
                      </c:pt>
                      <c:pt idx="3969">
                        <c:v>-1.5708351514603143</c:v>
                      </c:pt>
                      <c:pt idx="3970">
                        <c:v>-0.37848042661364706</c:v>
                      </c:pt>
                      <c:pt idx="3971">
                        <c:v>-1.6684511909435087</c:v>
                      </c:pt>
                      <c:pt idx="3972">
                        <c:v>0.72552018427552278</c:v>
                      </c:pt>
                      <c:pt idx="3973">
                        <c:v>0.42466317886304383</c:v>
                      </c:pt>
                      <c:pt idx="3974">
                        <c:v>0.34769668966445771</c:v>
                      </c:pt>
                      <c:pt idx="3975">
                        <c:v>0.16044332017293061</c:v>
                      </c:pt>
                      <c:pt idx="3976">
                        <c:v>0.87485172958471191</c:v>
                      </c:pt>
                      <c:pt idx="3977">
                        <c:v>0.77153497049438824</c:v>
                      </c:pt>
                      <c:pt idx="3978">
                        <c:v>0.45920288658441283</c:v>
                      </c:pt>
                      <c:pt idx="3979">
                        <c:v>0.36438423354215971</c:v>
                      </c:pt>
                      <c:pt idx="3980">
                        <c:v>0.31822743711863166</c:v>
                      </c:pt>
                      <c:pt idx="3981">
                        <c:v>-1.2434648773987482</c:v>
                      </c:pt>
                      <c:pt idx="3982">
                        <c:v>-0.33110541865397569</c:v>
                      </c:pt>
                      <c:pt idx="3983">
                        <c:v>0.18205939276188132</c:v>
                      </c:pt>
                      <c:pt idx="3984">
                        <c:v>8.5936217337517565E-2</c:v>
                      </c:pt>
                      <c:pt idx="3985">
                        <c:v>-0.11679406855715976</c:v>
                      </c:pt>
                      <c:pt idx="3986">
                        <c:v>-0.79925258884870121</c:v>
                      </c:pt>
                      <c:pt idx="3987">
                        <c:v>-0.42740724777364897</c:v>
                      </c:pt>
                      <c:pt idx="3988">
                        <c:v>-0.18907059112476993</c:v>
                      </c:pt>
                      <c:pt idx="3989">
                        <c:v>-0.53073691728799011</c:v>
                      </c:pt>
                      <c:pt idx="3990">
                        <c:v>-0.24940277645958905</c:v>
                      </c:pt>
                      <c:pt idx="3991">
                        <c:v>-0.29753448339942906</c:v>
                      </c:pt>
                      <c:pt idx="3992">
                        <c:v>-0.16742806814104313</c:v>
                      </c:pt>
                      <c:pt idx="3993">
                        <c:v>-0.84224632679141642</c:v>
                      </c:pt>
                      <c:pt idx="3994">
                        <c:v>1.4060473244924243</c:v>
                      </c:pt>
                      <c:pt idx="3995">
                        <c:v>1.2613071658284354</c:v>
                      </c:pt>
                      <c:pt idx="3996">
                        <c:v>0.43703704980336855</c:v>
                      </c:pt>
                      <c:pt idx="3997">
                        <c:v>-0.70609354205861619</c:v>
                      </c:pt>
                      <c:pt idx="3998">
                        <c:v>-7.1481878605745425E-2</c:v>
                      </c:pt>
                      <c:pt idx="3999">
                        <c:v>-0.69408629469706629</c:v>
                      </c:pt>
                      <c:pt idx="4000">
                        <c:v>0.66723217210863628</c:v>
                      </c:pt>
                    </c:numCache>
                  </c:numRef>
                </c:xVal>
                <c:yVal>
                  <c:numRef>
                    <c:extLst>
                      <c:ext uri="{02D57815-91ED-43cb-92C2-25804820EDAC}">
                        <c15:formulaRef>
                          <c15:sqref>'φυλλο qq plots'!$R$3:$R$4003</c15:sqref>
                        </c15:formulaRef>
                      </c:ext>
                    </c:extLst>
                    <c:numCache>
                      <c:formatCode>General</c:formatCode>
                      <c:ptCount val="4001"/>
                      <c:pt idx="0">
                        <c:v>1.4166648288786294</c:v>
                      </c:pt>
                      <c:pt idx="1">
                        <c:v>-0.95299952459983939</c:v>
                      </c:pt>
                      <c:pt idx="2">
                        <c:v>0.70363468848757138</c:v>
                      </c:pt>
                      <c:pt idx="3">
                        <c:v>0.41157378135692801</c:v>
                      </c:pt>
                      <c:pt idx="4">
                        <c:v>-0.92125482689005789</c:v>
                      </c:pt>
                      <c:pt idx="5">
                        <c:v>0.85594507369535644</c:v>
                      </c:pt>
                      <c:pt idx="6">
                        <c:v>0.92192903222084466</c:v>
                      </c:pt>
                      <c:pt idx="7">
                        <c:v>-0.74288418145531077</c:v>
                      </c:pt>
                      <c:pt idx="8">
                        <c:v>-0.94734728364120602</c:v>
                      </c:pt>
                      <c:pt idx="9">
                        <c:v>-1.1182068198935544</c:v>
                      </c:pt>
                      <c:pt idx="10">
                        <c:v>-1.3760087382704593</c:v>
                      </c:pt>
                      <c:pt idx="11">
                        <c:v>-0.35516318177520101</c:v>
                      </c:pt>
                      <c:pt idx="12">
                        <c:v>2.7876509946485069</c:v>
                      </c:pt>
                      <c:pt idx="13">
                        <c:v>-1.0633697571971954</c:v>
                      </c:pt>
                      <c:pt idx="14">
                        <c:v>-0.85263737420792385</c:v>
                      </c:pt>
                      <c:pt idx="15">
                        <c:v>-0.41559222516116318</c:v>
                      </c:pt>
                      <c:pt idx="16">
                        <c:v>0.12013217573583489</c:v>
                      </c:pt>
                      <c:pt idx="17">
                        <c:v>1.571196375206279</c:v>
                      </c:pt>
                      <c:pt idx="18">
                        <c:v>0.46329552998801932</c:v>
                      </c:pt>
                      <c:pt idx="19">
                        <c:v>-1.3760087382704593</c:v>
                      </c:pt>
                      <c:pt idx="20">
                        <c:v>-0.14984444427367818</c:v>
                      </c:pt>
                      <c:pt idx="21">
                        <c:v>-1.2093214110266868</c:v>
                      </c:pt>
                      <c:pt idx="22">
                        <c:v>-0.6842402005085787</c:v>
                      </c:pt>
                      <c:pt idx="23">
                        <c:v>1.76552953774164</c:v>
                      </c:pt>
                      <c:pt idx="24">
                        <c:v>1.191162633773575</c:v>
                      </c:pt>
                      <c:pt idx="25">
                        <c:v>-0.13898209064682587</c:v>
                      </c:pt>
                      <c:pt idx="26">
                        <c:v>1.1560676925622551</c:v>
                      </c:pt>
                      <c:pt idx="27">
                        <c:v>-0.74314977041257257</c:v>
                      </c:pt>
                      <c:pt idx="28">
                        <c:v>-0.41213838308630812</c:v>
                      </c:pt>
                      <c:pt idx="29">
                        <c:v>-0.17795085200842009</c:v>
                      </c:pt>
                      <c:pt idx="30">
                        <c:v>1.6500917265013599</c:v>
                      </c:pt>
                      <c:pt idx="31">
                        <c:v>-0.1814374952520354</c:v>
                      </c:pt>
                      <c:pt idx="32">
                        <c:v>0.62409028908708009</c:v>
                      </c:pt>
                      <c:pt idx="33">
                        <c:v>-1.2784844356454759</c:v>
                      </c:pt>
                      <c:pt idx="34">
                        <c:v>0.358676401477108</c:v>
                      </c:pt>
                      <c:pt idx="35">
                        <c:v>-1.1240707512043935</c:v>
                      </c:pt>
                      <c:pt idx="36">
                        <c:v>-0.98742418567417989</c:v>
                      </c:pt>
                      <c:pt idx="37">
                        <c:v>-0.24212701505415682</c:v>
                      </c:pt>
                      <c:pt idx="38">
                        <c:v>-0.92217272284483742</c:v>
                      </c:pt>
                      <c:pt idx="39">
                        <c:v>2.6413849073676374</c:v>
                      </c:pt>
                      <c:pt idx="40">
                        <c:v>0.82392097577967083</c:v>
                      </c:pt>
                      <c:pt idx="41">
                        <c:v>-0.33616758781525607</c:v>
                      </c:pt>
                      <c:pt idx="42">
                        <c:v>2.2564483759996796</c:v>
                      </c:pt>
                      <c:pt idx="43">
                        <c:v>-0.3879750386445846</c:v>
                      </c:pt>
                      <c:pt idx="44">
                        <c:v>-1.0328222724024287</c:v>
                      </c:pt>
                      <c:pt idx="45">
                        <c:v>0.16351700322991874</c:v>
                      </c:pt>
                      <c:pt idx="46">
                        <c:v>-1.0383172849382813</c:v>
                      </c:pt>
                      <c:pt idx="47">
                        <c:v>-0.97672548755375588</c:v>
                      </c:pt>
                      <c:pt idx="48">
                        <c:v>-0.9256576557897801</c:v>
                      </c:pt>
                      <c:pt idx="49">
                        <c:v>1.6632367060383493</c:v>
                      </c:pt>
                      <c:pt idx="50">
                        <c:v>0.78340626942231983</c:v>
                      </c:pt>
                      <c:pt idx="51">
                        <c:v>1.7198033470531522</c:v>
                      </c:pt>
                      <c:pt idx="52">
                        <c:v>5.9932901370500793E-2</c:v>
                      </c:pt>
                      <c:pt idx="53">
                        <c:v>-0.31900584796729164</c:v>
                      </c:pt>
                      <c:pt idx="54">
                        <c:v>-0.74900525554448416</c:v>
                      </c:pt>
                      <c:pt idx="55">
                        <c:v>1.9164120841721437</c:v>
                      </c:pt>
                      <c:pt idx="56">
                        <c:v>-0.34690961739607723</c:v>
                      </c:pt>
                      <c:pt idx="57">
                        <c:v>-0.71690048500810133</c:v>
                      </c:pt>
                      <c:pt idx="58">
                        <c:v>-0.71543312805059578</c:v>
                      </c:pt>
                      <c:pt idx="59">
                        <c:v>2.4203866469762092</c:v>
                      </c:pt>
                      <c:pt idx="60">
                        <c:v>1.5892819088081924</c:v>
                      </c:pt>
                      <c:pt idx="61">
                        <c:v>1.3888559637353954</c:v>
                      </c:pt>
                      <c:pt idx="62">
                        <c:v>1.818273692611986</c:v>
                      </c:pt>
                      <c:pt idx="63">
                        <c:v>-0.92354620288131206</c:v>
                      </c:pt>
                      <c:pt idx="64">
                        <c:v>-1.1488318906748665</c:v>
                      </c:pt>
                      <c:pt idx="65">
                        <c:v>0.50621540622256789</c:v>
                      </c:pt>
                      <c:pt idx="66">
                        <c:v>-0.10375545186080272</c:v>
                      </c:pt>
                      <c:pt idx="67">
                        <c:v>-0.52029774015534858</c:v>
                      </c:pt>
                      <c:pt idx="68">
                        <c:v>0.93927794816834687</c:v>
                      </c:pt>
                      <c:pt idx="69">
                        <c:v>-0.32829772027253534</c:v>
                      </c:pt>
                      <c:pt idx="70">
                        <c:v>1.2270842699734485</c:v>
                      </c:pt>
                      <c:pt idx="71">
                        <c:v>0.96745836842313992</c:v>
                      </c:pt>
                      <c:pt idx="72">
                        <c:v>0.24719994557832634</c:v>
                      </c:pt>
                      <c:pt idx="73">
                        <c:v>-1.0107324358594689</c:v>
                      </c:pt>
                      <c:pt idx="74">
                        <c:v>0.30403961293564086</c:v>
                      </c:pt>
                      <c:pt idx="75">
                        <c:v>-0.71580043948054461</c:v>
                      </c:pt>
                      <c:pt idx="76">
                        <c:v>-1.3760087382704593</c:v>
                      </c:pt>
                      <c:pt idx="77">
                        <c:v>-1.126031860534545</c:v>
                      </c:pt>
                      <c:pt idx="78">
                        <c:v>-1.0336398535886584</c:v>
                      </c:pt>
                      <c:pt idx="79">
                        <c:v>-0.62551854262318174</c:v>
                      </c:pt>
                      <c:pt idx="80">
                        <c:v>-1.3154497001075096</c:v>
                      </c:pt>
                      <c:pt idx="81">
                        <c:v>-0.29433312564280023</c:v>
                      </c:pt>
                      <c:pt idx="82">
                        <c:v>0.12171558191343627</c:v>
                      </c:pt>
                      <c:pt idx="83">
                        <c:v>-1.243500026990159</c:v>
                      </c:pt>
                      <c:pt idx="84">
                        <c:v>2.1204522346116206</c:v>
                      </c:pt>
                      <c:pt idx="85">
                        <c:v>0.8174440781071044</c:v>
                      </c:pt>
                      <c:pt idx="86">
                        <c:v>0.48035313364645182</c:v>
                      </c:pt>
                      <c:pt idx="87">
                        <c:v>-1.5690416758185388E-2</c:v>
                      </c:pt>
                      <c:pt idx="88">
                        <c:v>0.62751677349526458</c:v>
                      </c:pt>
                      <c:pt idx="89">
                        <c:v>-1.246851514812281</c:v>
                      </c:pt>
                      <c:pt idx="90">
                        <c:v>-1.3760087382704593</c:v>
                      </c:pt>
                      <c:pt idx="91">
                        <c:v>1.1418592927230242</c:v>
                      </c:pt>
                      <c:pt idx="92">
                        <c:v>-0.58613753809494618</c:v>
                      </c:pt>
                      <c:pt idx="93">
                        <c:v>2.4528697845845979</c:v>
                      </c:pt>
                      <c:pt idx="94">
                        <c:v>1.5328666327380704</c:v>
                      </c:pt>
                      <c:pt idx="95">
                        <c:v>-1.1488318906748665</c:v>
                      </c:pt>
                      <c:pt idx="96">
                        <c:v>-0.82957113096867408</c:v>
                      </c:pt>
                      <c:pt idx="97">
                        <c:v>0.79767318488495242</c:v>
                      </c:pt>
                      <c:pt idx="98">
                        <c:v>-0.48738945833820679</c:v>
                      </c:pt>
                      <c:pt idx="99">
                        <c:v>0.20224108207976429</c:v>
                      </c:pt>
                      <c:pt idx="100">
                        <c:v>-1.0166814244229554</c:v>
                      </c:pt>
                      <c:pt idx="101">
                        <c:v>-0.57181739414221922</c:v>
                      </c:pt>
                      <c:pt idx="102">
                        <c:v>-0.75120969421644346</c:v>
                      </c:pt>
                      <c:pt idx="103">
                        <c:v>2.2894871032269419</c:v>
                      </c:pt>
                      <c:pt idx="104">
                        <c:v>-1.0181183401973322</c:v>
                      </c:pt>
                      <c:pt idx="105">
                        <c:v>-0.73201815108461765</c:v>
                      </c:pt>
                      <c:pt idx="106">
                        <c:v>-0.39718518388661339</c:v>
                      </c:pt>
                      <c:pt idx="107">
                        <c:v>-1.2979344401693709</c:v>
                      </c:pt>
                      <c:pt idx="108">
                        <c:v>1.0764106066943955</c:v>
                      </c:pt>
                      <c:pt idx="109">
                        <c:v>0.90882521602422328</c:v>
                      </c:pt>
                      <c:pt idx="110">
                        <c:v>-0.61093235134061741</c:v>
                      </c:pt>
                      <c:pt idx="111">
                        <c:v>0.56589659735710907</c:v>
                      </c:pt>
                      <c:pt idx="112">
                        <c:v>-0.51282342544055604</c:v>
                      </c:pt>
                      <c:pt idx="113">
                        <c:v>0.53570964507478969</c:v>
                      </c:pt>
                      <c:pt idx="114">
                        <c:v>1.1278837488810938</c:v>
                      </c:pt>
                      <c:pt idx="115">
                        <c:v>-1.076838307707807</c:v>
                      </c:pt>
                      <c:pt idx="116">
                        <c:v>1.0475169805004556</c:v>
                      </c:pt>
                      <c:pt idx="117">
                        <c:v>-1.3760087382704593</c:v>
                      </c:pt>
                      <c:pt idx="118">
                        <c:v>-0.65337416829603812</c:v>
                      </c:pt>
                      <c:pt idx="119">
                        <c:v>-1.1132257867688218</c:v>
                      </c:pt>
                      <c:pt idx="120">
                        <c:v>0.69098252561527085</c:v>
                      </c:pt>
                      <c:pt idx="121">
                        <c:v>1.3241452538338478</c:v>
                      </c:pt>
                      <c:pt idx="122">
                        <c:v>-1.3445259285266846</c:v>
                      </c:pt>
                      <c:pt idx="123">
                        <c:v>0.45945568672896708</c:v>
                      </c:pt>
                      <c:pt idx="124">
                        <c:v>1.6111256165076608</c:v>
                      </c:pt>
                      <c:pt idx="125">
                        <c:v>-0.15971369960384044</c:v>
                      </c:pt>
                      <c:pt idx="126">
                        <c:v>0.56932918163769775</c:v>
                      </c:pt>
                      <c:pt idx="127">
                        <c:v>-0.72120201764832059</c:v>
                      </c:pt>
                      <c:pt idx="128">
                        <c:v>0.10611155862841834</c:v>
                      </c:pt>
                      <c:pt idx="129">
                        <c:v>-0.40257523736044087</c:v>
                      </c:pt>
                      <c:pt idx="130">
                        <c:v>2.6492466579718426</c:v>
                      </c:pt>
                      <c:pt idx="131">
                        <c:v>1.1665975916389117</c:v>
                      </c:pt>
                      <c:pt idx="132">
                        <c:v>0.69014232790567465</c:v>
                      </c:pt>
                      <c:pt idx="133">
                        <c:v>-0.44888110077079413</c:v>
                      </c:pt>
                      <c:pt idx="134">
                        <c:v>0.28402552180293233</c:v>
                      </c:pt>
                      <c:pt idx="135">
                        <c:v>-1.1235206488992604</c:v>
                      </c:pt>
                      <c:pt idx="136">
                        <c:v>0.93162970991346639</c:v>
                      </c:pt>
                      <c:pt idx="137">
                        <c:v>0.24837241196811838</c:v>
                      </c:pt>
                      <c:pt idx="138">
                        <c:v>0.31863029381154889</c:v>
                      </c:pt>
                      <c:pt idx="139">
                        <c:v>-0.4527016381936923</c:v>
                      </c:pt>
                      <c:pt idx="140">
                        <c:v>1.5788510630325392</c:v>
                      </c:pt>
                      <c:pt idx="141">
                        <c:v>1.3573637706529882</c:v>
                      </c:pt>
                      <c:pt idx="142">
                        <c:v>-7.2571538689938236E-2</c:v>
                      </c:pt>
                      <c:pt idx="143">
                        <c:v>0.20958374435866142</c:v>
                      </c:pt>
                      <c:pt idx="144">
                        <c:v>0.24716860903611762</c:v>
                      </c:pt>
                      <c:pt idx="145">
                        <c:v>2.2695751926273116</c:v>
                      </c:pt>
                      <c:pt idx="146">
                        <c:v>0.31367592017787194</c:v>
                      </c:pt>
                      <c:pt idx="147">
                        <c:v>1.1315452411463285</c:v>
                      </c:pt>
                      <c:pt idx="148">
                        <c:v>-0.83652600954291556</c:v>
                      </c:pt>
                      <c:pt idx="149">
                        <c:v>0.15159531000661708</c:v>
                      </c:pt>
                      <c:pt idx="150">
                        <c:v>1.3920941509059199</c:v>
                      </c:pt>
                      <c:pt idx="151">
                        <c:v>-0.66584611449059317</c:v>
                      </c:pt>
                      <c:pt idx="152">
                        <c:v>1.3432461368324113</c:v>
                      </c:pt>
                      <c:pt idx="153">
                        <c:v>1.1373664425516699</c:v>
                      </c:pt>
                      <c:pt idx="154">
                        <c:v>-0.32700899307005404</c:v>
                      </c:pt>
                      <c:pt idx="155">
                        <c:v>0.7234283129775072</c:v>
                      </c:pt>
                      <c:pt idx="156">
                        <c:v>0.73796308149245737</c:v>
                      </c:pt>
                      <c:pt idx="157">
                        <c:v>-1.1830101625714746</c:v>
                      </c:pt>
                      <c:pt idx="158">
                        <c:v>-1.0409810444769718</c:v>
                      </c:pt>
                      <c:pt idx="159">
                        <c:v>-0.17864343276298145</c:v>
                      </c:pt>
                      <c:pt idx="160">
                        <c:v>-0.15323922166887596</c:v>
                      </c:pt>
                      <c:pt idx="161">
                        <c:v>-0.82825751575397111</c:v>
                      </c:pt>
                      <c:pt idx="162">
                        <c:v>-0.14250763246673259</c:v>
                      </c:pt>
                      <c:pt idx="163">
                        <c:v>0.49414210247548462</c:v>
                      </c:pt>
                      <c:pt idx="164">
                        <c:v>2.5504076866837533</c:v>
                      </c:pt>
                      <c:pt idx="165">
                        <c:v>-0.32857267260386258</c:v>
                      </c:pt>
                      <c:pt idx="166">
                        <c:v>0.66731793995084765</c:v>
                      </c:pt>
                      <c:pt idx="167">
                        <c:v>0.15184055789581694</c:v>
                      </c:pt>
                      <c:pt idx="168">
                        <c:v>-0.81485838791744547</c:v>
                      </c:pt>
                      <c:pt idx="169">
                        <c:v>-1.0307473768458475</c:v>
                      </c:pt>
                      <c:pt idx="170">
                        <c:v>-0.73602781122270311</c:v>
                      </c:pt>
                      <c:pt idx="171">
                        <c:v>1.062314243622734</c:v>
                      </c:pt>
                      <c:pt idx="172">
                        <c:v>-0.20561353358131312</c:v>
                      </c:pt>
                      <c:pt idx="173">
                        <c:v>-0.36544579958124401</c:v>
                      </c:pt>
                      <c:pt idx="174">
                        <c:v>-0.18538378262931618</c:v>
                      </c:pt>
                      <c:pt idx="175">
                        <c:v>2.6163676484127488E-2</c:v>
                      </c:pt>
                      <c:pt idx="176">
                        <c:v>1.504740449365676</c:v>
                      </c:pt>
                      <c:pt idx="177">
                        <c:v>-0.59815398097833539</c:v>
                      </c:pt>
                      <c:pt idx="178">
                        <c:v>-1.3758077126409014</c:v>
                      </c:pt>
                      <c:pt idx="179">
                        <c:v>-0.32198198709495995</c:v>
                      </c:pt>
                      <c:pt idx="180">
                        <c:v>0.97591859240829204</c:v>
                      </c:pt>
                      <c:pt idx="181">
                        <c:v>0.74374033432222952</c:v>
                      </c:pt>
                      <c:pt idx="182">
                        <c:v>-0.72605734193527327</c:v>
                      </c:pt>
                      <c:pt idx="183">
                        <c:v>2.4255790561159389</c:v>
                      </c:pt>
                      <c:pt idx="184">
                        <c:v>0.57236978241249592</c:v>
                      </c:pt>
                      <c:pt idx="185">
                        <c:v>-1.2313567481092866</c:v>
                      </c:pt>
                      <c:pt idx="186">
                        <c:v>1.5631181042468796</c:v>
                      </c:pt>
                      <c:pt idx="187">
                        <c:v>-0.2729794018304369</c:v>
                      </c:pt>
                      <c:pt idx="188">
                        <c:v>-0.85093267404365314</c:v>
                      </c:pt>
                      <c:pt idx="189">
                        <c:v>-1.2381617899162063</c:v>
                      </c:pt>
                      <c:pt idx="190">
                        <c:v>1.0992942247651241</c:v>
                      </c:pt>
                      <c:pt idx="191">
                        <c:v>-1.204247504893063</c:v>
                      </c:pt>
                      <c:pt idx="192">
                        <c:v>0.44971624896591605</c:v>
                      </c:pt>
                      <c:pt idx="193">
                        <c:v>0.44610250139842234</c:v>
                      </c:pt>
                      <c:pt idx="194">
                        <c:v>-0.3169421868933317</c:v>
                      </c:pt>
                      <c:pt idx="195">
                        <c:v>-1.3758455550013577</c:v>
                      </c:pt>
                      <c:pt idx="196">
                        <c:v>0.18393424184669488</c:v>
                      </c:pt>
                      <c:pt idx="197">
                        <c:v>2.5541935122035238</c:v>
                      </c:pt>
                      <c:pt idx="198">
                        <c:v>-1.0942134729828423</c:v>
                      </c:pt>
                      <c:pt idx="199">
                        <c:v>-0.19124294355453425</c:v>
                      </c:pt>
                      <c:pt idx="200">
                        <c:v>-0.84297563686454957</c:v>
                      </c:pt>
                      <c:pt idx="201">
                        <c:v>0.7331578782297844</c:v>
                      </c:pt>
                      <c:pt idx="202">
                        <c:v>-0.25545600644480226</c:v>
                      </c:pt>
                      <c:pt idx="203">
                        <c:v>-1.1566795735365349</c:v>
                      </c:pt>
                      <c:pt idx="204">
                        <c:v>-0.99176075224433369</c:v>
                      </c:pt>
                      <c:pt idx="205">
                        <c:v>-0.89806359684027326</c:v>
                      </c:pt>
                      <c:pt idx="206">
                        <c:v>4.8282380151326887</c:v>
                      </c:pt>
                      <c:pt idx="207">
                        <c:v>1.5216198145456092</c:v>
                      </c:pt>
                      <c:pt idx="208">
                        <c:v>1.2471023608483256</c:v>
                      </c:pt>
                      <c:pt idx="209">
                        <c:v>-0.95223386945299571</c:v>
                      </c:pt>
                      <c:pt idx="210">
                        <c:v>-0.76698427495926913</c:v>
                      </c:pt>
                      <c:pt idx="211">
                        <c:v>-0.73417529080516553</c:v>
                      </c:pt>
                      <c:pt idx="212">
                        <c:v>1.2417174898724015</c:v>
                      </c:pt>
                      <c:pt idx="213">
                        <c:v>-4.6920470570520026E-2</c:v>
                      </c:pt>
                      <c:pt idx="214">
                        <c:v>-0.92559140315600674</c:v>
                      </c:pt>
                      <c:pt idx="215">
                        <c:v>-1.1024879299871879</c:v>
                      </c:pt>
                      <c:pt idx="216">
                        <c:v>1.3364857668435197</c:v>
                      </c:pt>
                      <c:pt idx="217">
                        <c:v>-1.160682861854454</c:v>
                      </c:pt>
                      <c:pt idx="218">
                        <c:v>-1.289482999416584</c:v>
                      </c:pt>
                      <c:pt idx="219">
                        <c:v>1.2260170930737622</c:v>
                      </c:pt>
                      <c:pt idx="220">
                        <c:v>1.1662658147275056</c:v>
                      </c:pt>
                      <c:pt idx="221">
                        <c:v>-0.19615986213124556</c:v>
                      </c:pt>
                      <c:pt idx="222">
                        <c:v>-0.77066267147132295</c:v>
                      </c:pt>
                      <c:pt idx="223">
                        <c:v>-0.77518823556635197</c:v>
                      </c:pt>
                      <c:pt idx="224">
                        <c:v>1.4111078554343326</c:v>
                      </c:pt>
                      <c:pt idx="225">
                        <c:v>-0.91353815440699204</c:v>
                      </c:pt>
                      <c:pt idx="226">
                        <c:v>-0.51748885414669066</c:v>
                      </c:pt>
                      <c:pt idx="227">
                        <c:v>-0.51364229518693216</c:v>
                      </c:pt>
                      <c:pt idx="228">
                        <c:v>0.10355809800849751</c:v>
                      </c:pt>
                      <c:pt idx="229">
                        <c:v>0.71908932173655082</c:v>
                      </c:pt>
                      <c:pt idx="230">
                        <c:v>-1.3760087382704593</c:v>
                      </c:pt>
                      <c:pt idx="231">
                        <c:v>-1.3435185074183271</c:v>
                      </c:pt>
                      <c:pt idx="232">
                        <c:v>-0.74045232581608234</c:v>
                      </c:pt>
                      <c:pt idx="233">
                        <c:v>0.85728444211246413</c:v>
                      </c:pt>
                      <c:pt idx="234">
                        <c:v>-0.97829835425447265</c:v>
                      </c:pt>
                      <c:pt idx="235">
                        <c:v>0.98264477181376342</c:v>
                      </c:pt>
                      <c:pt idx="236">
                        <c:v>-0.41900004396641122</c:v>
                      </c:pt>
                      <c:pt idx="237">
                        <c:v>-0.60793699004856616</c:v>
                      </c:pt>
                      <c:pt idx="238">
                        <c:v>2.2627787042510499</c:v>
                      </c:pt>
                      <c:pt idx="239">
                        <c:v>2.8700930259231615E-2</c:v>
                      </c:pt>
                      <c:pt idx="240">
                        <c:v>-1.3042701394170118</c:v>
                      </c:pt>
                      <c:pt idx="241">
                        <c:v>-0.958300176368583</c:v>
                      </c:pt>
                      <c:pt idx="242">
                        <c:v>2.8061328620755455</c:v>
                      </c:pt>
                      <c:pt idx="243">
                        <c:v>-0.23736810537900216</c:v>
                      </c:pt>
                      <c:pt idx="244">
                        <c:v>-0.55689175462371987</c:v>
                      </c:pt>
                      <c:pt idx="245">
                        <c:v>-0.29777412874001058</c:v>
                      </c:pt>
                      <c:pt idx="246">
                        <c:v>-1.3758692044390575</c:v>
                      </c:pt>
                      <c:pt idx="247">
                        <c:v>0.49469423904504795</c:v>
                      </c:pt>
                      <c:pt idx="248">
                        <c:v>-0.99365006618406782</c:v>
                      </c:pt>
                      <c:pt idx="249">
                        <c:v>-0.41512042197103838</c:v>
                      </c:pt>
                      <c:pt idx="250">
                        <c:v>-0.24046339716032397</c:v>
                      </c:pt>
                      <c:pt idx="251">
                        <c:v>-0.91905463807728105</c:v>
                      </c:pt>
                      <c:pt idx="252">
                        <c:v>1.6351322997181303</c:v>
                      </c:pt>
                      <c:pt idx="253">
                        <c:v>-1.3168523215042132</c:v>
                      </c:pt>
                      <c:pt idx="254">
                        <c:v>0.40741661066380719</c:v>
                      </c:pt>
                      <c:pt idx="255">
                        <c:v>0.254734917219545</c:v>
                      </c:pt>
                      <c:pt idx="256">
                        <c:v>-1.2222600817120537</c:v>
                      </c:pt>
                      <c:pt idx="257">
                        <c:v>-1.2029881515797936</c:v>
                      </c:pt>
                      <c:pt idx="258">
                        <c:v>-1.3760087382704593</c:v>
                      </c:pt>
                      <c:pt idx="259">
                        <c:v>1.0938743851695756</c:v>
                      </c:pt>
                      <c:pt idx="260">
                        <c:v>-0.57389610432955029</c:v>
                      </c:pt>
                      <c:pt idx="261">
                        <c:v>0.74960087640607198</c:v>
                      </c:pt>
                      <c:pt idx="262">
                        <c:v>-0.56880832169276263</c:v>
                      </c:pt>
                      <c:pt idx="263">
                        <c:v>-0.75055262878989071</c:v>
                      </c:pt>
                      <c:pt idx="264">
                        <c:v>-0.27178683800479847</c:v>
                      </c:pt>
                      <c:pt idx="265">
                        <c:v>-1.3757991860924126</c:v>
                      </c:pt>
                      <c:pt idx="266">
                        <c:v>-0.44693727796284255</c:v>
                      </c:pt>
                      <c:pt idx="267">
                        <c:v>1.0456690789341552</c:v>
                      </c:pt>
                      <c:pt idx="268">
                        <c:v>0.16269423797824967</c:v>
                      </c:pt>
                      <c:pt idx="269">
                        <c:v>-0.72203868201862542</c:v>
                      </c:pt>
                      <c:pt idx="270">
                        <c:v>0.819677516707224</c:v>
                      </c:pt>
                      <c:pt idx="271">
                        <c:v>-0.16594835748202572</c:v>
                      </c:pt>
                      <c:pt idx="272">
                        <c:v>-0.69433498345362932</c:v>
                      </c:pt>
                      <c:pt idx="273">
                        <c:v>-4.3697487064201339E-2</c:v>
                      </c:pt>
                      <c:pt idx="274">
                        <c:v>0.10667672067582504</c:v>
                      </c:pt>
                      <c:pt idx="275">
                        <c:v>0.58511024631212838</c:v>
                      </c:pt>
                      <c:pt idx="276">
                        <c:v>0.1935846836998753</c:v>
                      </c:pt>
                      <c:pt idx="277">
                        <c:v>-0.62530846108290628</c:v>
                      </c:pt>
                      <c:pt idx="278">
                        <c:v>0.30591188650278622</c:v>
                      </c:pt>
                      <c:pt idx="279">
                        <c:v>1.2131073939382333</c:v>
                      </c:pt>
                      <c:pt idx="280">
                        <c:v>1.4796963803385219</c:v>
                      </c:pt>
                      <c:pt idx="281">
                        <c:v>1.3509741740487495</c:v>
                      </c:pt>
                      <c:pt idx="282">
                        <c:v>1.4398526713649253</c:v>
                      </c:pt>
                      <c:pt idx="283">
                        <c:v>2.5765734442900796</c:v>
                      </c:pt>
                      <c:pt idx="284">
                        <c:v>-0.5408116703802075</c:v>
                      </c:pt>
                      <c:pt idx="285">
                        <c:v>-0.2336696018071813</c:v>
                      </c:pt>
                      <c:pt idx="286">
                        <c:v>1.0796185598340347</c:v>
                      </c:pt>
                      <c:pt idx="287">
                        <c:v>-0.74271620312253939</c:v>
                      </c:pt>
                      <c:pt idx="288">
                        <c:v>1.3272431522095012</c:v>
                      </c:pt>
                      <c:pt idx="289">
                        <c:v>-0.88936098399496955</c:v>
                      </c:pt>
                      <c:pt idx="290">
                        <c:v>7.3946975756965507E-3</c:v>
                      </c:pt>
                      <c:pt idx="291">
                        <c:v>0.32182418928935758</c:v>
                      </c:pt>
                      <c:pt idx="292">
                        <c:v>-0.34280896686569301</c:v>
                      </c:pt>
                      <c:pt idx="293">
                        <c:v>2.3431707374624574E-2</c:v>
                      </c:pt>
                      <c:pt idx="294">
                        <c:v>-1.0722162412403304</c:v>
                      </c:pt>
                      <c:pt idx="295">
                        <c:v>-1.2174615813031509</c:v>
                      </c:pt>
                      <c:pt idx="296">
                        <c:v>0.95869971898248807</c:v>
                      </c:pt>
                      <c:pt idx="297">
                        <c:v>0.38868234924658207</c:v>
                      </c:pt>
                      <c:pt idx="298">
                        <c:v>0.89241526053124343</c:v>
                      </c:pt>
                      <c:pt idx="299">
                        <c:v>2.4471801654450061</c:v>
                      </c:pt>
                      <c:pt idx="300">
                        <c:v>-0.75453593499328042</c:v>
                      </c:pt>
                      <c:pt idx="301">
                        <c:v>-1.2904786349039372</c:v>
                      </c:pt>
                      <c:pt idx="302">
                        <c:v>0.66290135936798167</c:v>
                      </c:pt>
                      <c:pt idx="303">
                        <c:v>-0.67560540585805562</c:v>
                      </c:pt>
                      <c:pt idx="304">
                        <c:v>6.1084995492046025E-2</c:v>
                      </c:pt>
                      <c:pt idx="305">
                        <c:v>1.1628327717402536</c:v>
                      </c:pt>
                      <c:pt idx="306">
                        <c:v>0.2505291708809243</c:v>
                      </c:pt>
                      <c:pt idx="307">
                        <c:v>1.2645954327067765</c:v>
                      </c:pt>
                      <c:pt idx="308">
                        <c:v>-1.3760087382704593</c:v>
                      </c:pt>
                      <c:pt idx="309">
                        <c:v>-1.2301033504202041</c:v>
                      </c:pt>
                      <c:pt idx="310">
                        <c:v>-0.12892141646762478</c:v>
                      </c:pt>
                      <c:pt idx="311">
                        <c:v>-0.39228120306317771</c:v>
                      </c:pt>
                      <c:pt idx="312">
                        <c:v>0.32684355914033097</c:v>
                      </c:pt>
                      <c:pt idx="313">
                        <c:v>0.81685349262379636</c:v>
                      </c:pt>
                      <c:pt idx="314">
                        <c:v>-1.3760087382704593</c:v>
                      </c:pt>
                      <c:pt idx="315">
                        <c:v>0.91075894809627223</c:v>
                      </c:pt>
                      <c:pt idx="316">
                        <c:v>0.26348330937754566</c:v>
                      </c:pt>
                      <c:pt idx="317">
                        <c:v>-0.87051086192483751</c:v>
                      </c:pt>
                      <c:pt idx="318">
                        <c:v>-0.76176514124913286</c:v>
                      </c:pt>
                      <c:pt idx="319">
                        <c:v>0.23252906657561626</c:v>
                      </c:pt>
                      <c:pt idx="320">
                        <c:v>0.74678999105688371</c:v>
                      </c:pt>
                      <c:pt idx="321">
                        <c:v>0.79579456027862372</c:v>
                      </c:pt>
                      <c:pt idx="322">
                        <c:v>-1.12031926955634</c:v>
                      </c:pt>
                      <c:pt idx="323">
                        <c:v>0.46829318896196548</c:v>
                      </c:pt>
                      <c:pt idx="324">
                        <c:v>-1.021482084403653</c:v>
                      </c:pt>
                      <c:pt idx="325">
                        <c:v>-1.1262237939090611</c:v>
                      </c:pt>
                      <c:pt idx="326">
                        <c:v>-1.375815387382852</c:v>
                      </c:pt>
                      <c:pt idx="327">
                        <c:v>0.69721540393201553</c:v>
                      </c:pt>
                      <c:pt idx="328">
                        <c:v>-1.3552902684619141</c:v>
                      </c:pt>
                      <c:pt idx="329">
                        <c:v>0.56434630254930229</c:v>
                      </c:pt>
                      <c:pt idx="330">
                        <c:v>-0.12513968004388351</c:v>
                      </c:pt>
                      <c:pt idx="331">
                        <c:v>-0.27746829758921659</c:v>
                      </c:pt>
                      <c:pt idx="332">
                        <c:v>1.2599023980326309</c:v>
                      </c:pt>
                      <c:pt idx="333">
                        <c:v>2.2379558891878353</c:v>
                      </c:pt>
                      <c:pt idx="334">
                        <c:v>0.74999438466367851</c:v>
                      </c:pt>
                      <c:pt idx="335">
                        <c:v>-1.118625452407717</c:v>
                      </c:pt>
                      <c:pt idx="336">
                        <c:v>0.64470033898856616</c:v>
                      </c:pt>
                      <c:pt idx="337">
                        <c:v>1.7008388615349539</c:v>
                      </c:pt>
                      <c:pt idx="338">
                        <c:v>-1.2984750323399645</c:v>
                      </c:pt>
                      <c:pt idx="339">
                        <c:v>-1.0247773835715768</c:v>
                      </c:pt>
                      <c:pt idx="340">
                        <c:v>1.6627872410279119</c:v>
                      </c:pt>
                      <c:pt idx="341">
                        <c:v>0.28848468935676841</c:v>
                      </c:pt>
                      <c:pt idx="342">
                        <c:v>-0.58485215715987615</c:v>
                      </c:pt>
                      <c:pt idx="343">
                        <c:v>-0.23789841464060782</c:v>
                      </c:pt>
                      <c:pt idx="344">
                        <c:v>-0.28526105591400047</c:v>
                      </c:pt>
                      <c:pt idx="345">
                        <c:v>-0.60269518423166912</c:v>
                      </c:pt>
                      <c:pt idx="346">
                        <c:v>0.71521684158131493</c:v>
                      </c:pt>
                      <c:pt idx="347">
                        <c:v>-1.1535364185911845</c:v>
                      </c:pt>
                      <c:pt idx="348">
                        <c:v>0.22901597331917645</c:v>
                      </c:pt>
                      <c:pt idx="349">
                        <c:v>-0.55827232682784689</c:v>
                      </c:pt>
                      <c:pt idx="350">
                        <c:v>-1.3149628232158752</c:v>
                      </c:pt>
                      <c:pt idx="351">
                        <c:v>0.56233494446346965</c:v>
                      </c:pt>
                      <c:pt idx="352">
                        <c:v>1.0553555646594455</c:v>
                      </c:pt>
                      <c:pt idx="353">
                        <c:v>0.95916169872035517</c:v>
                      </c:pt>
                      <c:pt idx="354">
                        <c:v>1.5868670874571147</c:v>
                      </c:pt>
                      <c:pt idx="355">
                        <c:v>2.3640807775339874</c:v>
                      </c:pt>
                      <c:pt idx="356">
                        <c:v>0.13249142800896474</c:v>
                      </c:pt>
                      <c:pt idx="357">
                        <c:v>1.6018584926409944</c:v>
                      </c:pt>
                      <c:pt idx="358">
                        <c:v>-0.74680460071675236</c:v>
                      </c:pt>
                      <c:pt idx="359">
                        <c:v>0.40735771408683824</c:v>
                      </c:pt>
                      <c:pt idx="360">
                        <c:v>1.6267265964652238</c:v>
                      </c:pt>
                      <c:pt idx="361">
                        <c:v>-0.72705218651366199</c:v>
                      </c:pt>
                      <c:pt idx="362">
                        <c:v>-1.2501157789199031</c:v>
                      </c:pt>
                      <c:pt idx="363">
                        <c:v>0.39440561986350164</c:v>
                      </c:pt>
                      <c:pt idx="364">
                        <c:v>0.85763362984143199</c:v>
                      </c:pt>
                      <c:pt idx="365">
                        <c:v>-0.28538793061835804</c:v>
                      </c:pt>
                      <c:pt idx="366">
                        <c:v>-1.250832933009834</c:v>
                      </c:pt>
                      <c:pt idx="367">
                        <c:v>0.40022636199623163</c:v>
                      </c:pt>
                      <c:pt idx="368">
                        <c:v>-1.2081839401354524</c:v>
                      </c:pt>
                      <c:pt idx="369">
                        <c:v>-1.3760087382704593</c:v>
                      </c:pt>
                      <c:pt idx="370">
                        <c:v>0.17487228264140256</c:v>
                      </c:pt>
                      <c:pt idx="371">
                        <c:v>-0.11031242365567488</c:v>
                      </c:pt>
                      <c:pt idx="372">
                        <c:v>-0.31299938256726895</c:v>
                      </c:pt>
                      <c:pt idx="373">
                        <c:v>-0.83178350512887766</c:v>
                      </c:pt>
                      <c:pt idx="374">
                        <c:v>0.91574199691423308</c:v>
                      </c:pt>
                      <c:pt idx="375">
                        <c:v>-0.70984042326343266</c:v>
                      </c:pt>
                      <c:pt idx="376">
                        <c:v>-1.2373799753558103</c:v>
                      </c:pt>
                      <c:pt idx="377">
                        <c:v>-0.56885030547412685</c:v>
                      </c:pt>
                      <c:pt idx="378">
                        <c:v>1.3680523796072013</c:v>
                      </c:pt>
                      <c:pt idx="379">
                        <c:v>1.3293928805736618E-2</c:v>
                      </c:pt>
                      <c:pt idx="380">
                        <c:v>-0.75265746935851652</c:v>
                      </c:pt>
                      <c:pt idx="381">
                        <c:v>1.5796134171795504</c:v>
                      </c:pt>
                      <c:pt idx="382">
                        <c:v>-0.8505556265840778</c:v>
                      </c:pt>
                      <c:pt idx="383">
                        <c:v>2.2282801576275739</c:v>
                      </c:pt>
                      <c:pt idx="384">
                        <c:v>1.1851527775383166</c:v>
                      </c:pt>
                      <c:pt idx="385">
                        <c:v>0.14037497724040524</c:v>
                      </c:pt>
                      <c:pt idx="386">
                        <c:v>1.8633333228561164</c:v>
                      </c:pt>
                      <c:pt idx="387">
                        <c:v>-1.241340842008569</c:v>
                      </c:pt>
                      <c:pt idx="388">
                        <c:v>-0.13592318155637695</c:v>
                      </c:pt>
                      <c:pt idx="389">
                        <c:v>0.22317096002619621</c:v>
                      </c:pt>
                      <c:pt idx="390">
                        <c:v>-0.56173693242002021</c:v>
                      </c:pt>
                      <c:pt idx="391">
                        <c:v>-1.3760087382704593</c:v>
                      </c:pt>
                      <c:pt idx="392">
                        <c:v>0.32152857962390757</c:v>
                      </c:pt>
                      <c:pt idx="393">
                        <c:v>1.1694307854373258</c:v>
                      </c:pt>
                      <c:pt idx="394">
                        <c:v>6.1863603280053178E-2</c:v>
                      </c:pt>
                      <c:pt idx="395">
                        <c:v>-0.67180890715264696</c:v>
                      </c:pt>
                      <c:pt idx="396">
                        <c:v>-0.62950595489082695</c:v>
                      </c:pt>
                      <c:pt idx="397">
                        <c:v>2.211007338198915</c:v>
                      </c:pt>
                      <c:pt idx="398">
                        <c:v>-0.78507979530675265</c:v>
                      </c:pt>
                      <c:pt idx="399">
                        <c:v>-1.202964769246323</c:v>
                      </c:pt>
                      <c:pt idx="400">
                        <c:v>-0.31478860884092952</c:v>
                      </c:pt>
                      <c:pt idx="401">
                        <c:v>0.10453998948895575</c:v>
                      </c:pt>
                      <c:pt idx="402">
                        <c:v>1.4478677023291007</c:v>
                      </c:pt>
                      <c:pt idx="403">
                        <c:v>0.60013577054133638</c:v>
                      </c:pt>
                      <c:pt idx="404">
                        <c:v>-0.87114052020119315</c:v>
                      </c:pt>
                      <c:pt idx="405">
                        <c:v>0.34550067621965236</c:v>
                      </c:pt>
                      <c:pt idx="406">
                        <c:v>0.82080521678391205</c:v>
                      </c:pt>
                      <c:pt idx="407">
                        <c:v>0.69727611659993305</c:v>
                      </c:pt>
                      <c:pt idx="408">
                        <c:v>-0.47303998695123317</c:v>
                      </c:pt>
                      <c:pt idx="409">
                        <c:v>-1.0336655427495705</c:v>
                      </c:pt>
                      <c:pt idx="410">
                        <c:v>0.7731004445336549</c:v>
                      </c:pt>
                      <c:pt idx="411">
                        <c:v>-1.1636562821664111</c:v>
                      </c:pt>
                      <c:pt idx="412">
                        <c:v>-1.157795329891093</c:v>
                      </c:pt>
                      <c:pt idx="413">
                        <c:v>1.8808074861970507</c:v>
                      </c:pt>
                      <c:pt idx="414">
                        <c:v>0.59865969708725386</c:v>
                      </c:pt>
                      <c:pt idx="415">
                        <c:v>-1.3759270200962321</c:v>
                      </c:pt>
                      <c:pt idx="416">
                        <c:v>-0.31862987901336137</c:v>
                      </c:pt>
                      <c:pt idx="417">
                        <c:v>-1.0687678189411915</c:v>
                      </c:pt>
                      <c:pt idx="418">
                        <c:v>0.4852132042555935</c:v>
                      </c:pt>
                      <c:pt idx="419">
                        <c:v>-0.25624734091348234</c:v>
                      </c:pt>
                      <c:pt idx="420">
                        <c:v>0.20843866384744111</c:v>
                      </c:pt>
                      <c:pt idx="421">
                        <c:v>0.27613860398038892</c:v>
                      </c:pt>
                      <c:pt idx="422">
                        <c:v>1.2329653775335043</c:v>
                      </c:pt>
                      <c:pt idx="423">
                        <c:v>1.5508195075053883</c:v>
                      </c:pt>
                      <c:pt idx="424">
                        <c:v>1.0343873562501542</c:v>
                      </c:pt>
                      <c:pt idx="425">
                        <c:v>-0.24766933325338378</c:v>
                      </c:pt>
                      <c:pt idx="426">
                        <c:v>1.1067372596992053</c:v>
                      </c:pt>
                      <c:pt idx="427">
                        <c:v>-0.97814395321406145</c:v>
                      </c:pt>
                      <c:pt idx="428">
                        <c:v>-1.345690916710399</c:v>
                      </c:pt>
                      <c:pt idx="429">
                        <c:v>0.52434390761391536</c:v>
                      </c:pt>
                      <c:pt idx="430">
                        <c:v>-1.3433806226905756</c:v>
                      </c:pt>
                      <c:pt idx="431">
                        <c:v>0.10100059937127803</c:v>
                      </c:pt>
                      <c:pt idx="432">
                        <c:v>-1.0269331402792421</c:v>
                      </c:pt>
                      <c:pt idx="433">
                        <c:v>-1.3760087382704593</c:v>
                      </c:pt>
                      <c:pt idx="434">
                        <c:v>-0.41294228882131101</c:v>
                      </c:pt>
                      <c:pt idx="435">
                        <c:v>7.1576820175966116E-2</c:v>
                      </c:pt>
                      <c:pt idx="436">
                        <c:v>-1.078525056866195</c:v>
                      </c:pt>
                      <c:pt idx="437">
                        <c:v>0.2584686956722056</c:v>
                      </c:pt>
                      <c:pt idx="438">
                        <c:v>-0.16353259048459309</c:v>
                      </c:pt>
                      <c:pt idx="439">
                        <c:v>-0.56825884765215751</c:v>
                      </c:pt>
                      <c:pt idx="440">
                        <c:v>-0.48058718324630373</c:v>
                      </c:pt>
                      <c:pt idx="441">
                        <c:v>-0.16946479524707381</c:v>
                      </c:pt>
                      <c:pt idx="442">
                        <c:v>-0.58386172499676547</c:v>
                      </c:pt>
                      <c:pt idx="443">
                        <c:v>0.83547421249597953</c:v>
                      </c:pt>
                      <c:pt idx="444">
                        <c:v>0.75094388191525596</c:v>
                      </c:pt>
                      <c:pt idx="445">
                        <c:v>-1.3760087382704593</c:v>
                      </c:pt>
                      <c:pt idx="446">
                        <c:v>1.3205667166274648</c:v>
                      </c:pt>
                      <c:pt idx="447">
                        <c:v>-1.2078644003259629</c:v>
                      </c:pt>
                      <c:pt idx="448">
                        <c:v>-0.64452729591318392</c:v>
                      </c:pt>
                      <c:pt idx="449">
                        <c:v>-0.5697255285120143</c:v>
                      </c:pt>
                      <c:pt idx="450">
                        <c:v>-1.1786988286685742</c:v>
                      </c:pt>
                      <c:pt idx="451">
                        <c:v>-1.3760087382704591</c:v>
                      </c:pt>
                      <c:pt idx="452">
                        <c:v>-0.70571354832977262</c:v>
                      </c:pt>
                      <c:pt idx="453">
                        <c:v>1.1479754654998191</c:v>
                      </c:pt>
                      <c:pt idx="454">
                        <c:v>-1.1810876510944746</c:v>
                      </c:pt>
                      <c:pt idx="455">
                        <c:v>-0.9530621442285746</c:v>
                      </c:pt>
                      <c:pt idx="456">
                        <c:v>-0.94110859817080772</c:v>
                      </c:pt>
                      <c:pt idx="457">
                        <c:v>-0.48882656379457684</c:v>
                      </c:pt>
                      <c:pt idx="458">
                        <c:v>-1.154339459111136</c:v>
                      </c:pt>
                      <c:pt idx="459">
                        <c:v>0.74684931354668416</c:v>
                      </c:pt>
                      <c:pt idx="460">
                        <c:v>0.69351975499578056</c:v>
                      </c:pt>
                      <c:pt idx="461">
                        <c:v>-1.2827792720579689E-2</c:v>
                      </c:pt>
                      <c:pt idx="462">
                        <c:v>0.1751906925882262</c:v>
                      </c:pt>
                      <c:pt idx="463">
                        <c:v>7.193649588133795E-2</c:v>
                      </c:pt>
                      <c:pt idx="464">
                        <c:v>-0.1797060129400507</c:v>
                      </c:pt>
                      <c:pt idx="465">
                        <c:v>-0.48367779940251709</c:v>
                      </c:pt>
                      <c:pt idx="466">
                        <c:v>-1.1720063842089372</c:v>
                      </c:pt>
                      <c:pt idx="467">
                        <c:v>-0.58002839988983179</c:v>
                      </c:pt>
                      <c:pt idx="468">
                        <c:v>-0.29098375236618823</c:v>
                      </c:pt>
                      <c:pt idx="469">
                        <c:v>-1.3760087382704593</c:v>
                      </c:pt>
                      <c:pt idx="470">
                        <c:v>0.96465592532652711</c:v>
                      </c:pt>
                      <c:pt idx="471">
                        <c:v>4.3024282045906311E-2</c:v>
                      </c:pt>
                      <c:pt idx="472">
                        <c:v>-1.2246609785651612</c:v>
                      </c:pt>
                      <c:pt idx="473">
                        <c:v>0.26214920113466611</c:v>
                      </c:pt>
                      <c:pt idx="474">
                        <c:v>1.2051585290960898</c:v>
                      </c:pt>
                      <c:pt idx="475">
                        <c:v>-1.0252624088323044</c:v>
                      </c:pt>
                      <c:pt idx="476">
                        <c:v>1.114927019057592</c:v>
                      </c:pt>
                      <c:pt idx="477">
                        <c:v>0.67352453048721306</c:v>
                      </c:pt>
                      <c:pt idx="478">
                        <c:v>-0.88036264979800682</c:v>
                      </c:pt>
                      <c:pt idx="479">
                        <c:v>0.3414239287315205</c:v>
                      </c:pt>
                      <c:pt idx="480">
                        <c:v>-1.0687150571393431</c:v>
                      </c:pt>
                      <c:pt idx="481">
                        <c:v>7.8039261041256081E-2</c:v>
                      </c:pt>
                      <c:pt idx="482">
                        <c:v>5.5177252619760593E-2</c:v>
                      </c:pt>
                      <c:pt idx="483">
                        <c:v>-1.0490224922178646</c:v>
                      </c:pt>
                      <c:pt idx="484">
                        <c:v>0.49577630084642083</c:v>
                      </c:pt>
                      <c:pt idx="485">
                        <c:v>0.99477185382180267</c:v>
                      </c:pt>
                      <c:pt idx="486">
                        <c:v>0.82080521678391205</c:v>
                      </c:pt>
                      <c:pt idx="487">
                        <c:v>-1.0954475554324168</c:v>
                      </c:pt>
                      <c:pt idx="488">
                        <c:v>1.0060806746551649</c:v>
                      </c:pt>
                      <c:pt idx="489">
                        <c:v>1.1982530804138745</c:v>
                      </c:pt>
                      <c:pt idx="490">
                        <c:v>-0.65286232328172122</c:v>
                      </c:pt>
                      <c:pt idx="491">
                        <c:v>-1.3758529574915375</c:v>
                      </c:pt>
                      <c:pt idx="492">
                        <c:v>-0.49751606079809774</c:v>
                      </c:pt>
                      <c:pt idx="493">
                        <c:v>3.7666403595730327E-2</c:v>
                      </c:pt>
                      <c:pt idx="494">
                        <c:v>-1.2753152761471118</c:v>
                      </c:pt>
                      <c:pt idx="495">
                        <c:v>0.71461377806735715</c:v>
                      </c:pt>
                      <c:pt idx="496">
                        <c:v>1.8402322962724473</c:v>
                      </c:pt>
                      <c:pt idx="497">
                        <c:v>-0.24955157519626259</c:v>
                      </c:pt>
                      <c:pt idx="498">
                        <c:v>1.2412972053674713</c:v>
                      </c:pt>
                      <c:pt idx="499">
                        <c:v>-0.74308376949626209</c:v>
                      </c:pt>
                      <c:pt idx="500">
                        <c:v>0.87127425810425752</c:v>
                      </c:pt>
                      <c:pt idx="501">
                        <c:v>0.73632482812137778</c:v>
                      </c:pt>
                      <c:pt idx="502">
                        <c:v>-0.48163450772910749</c:v>
                      </c:pt>
                      <c:pt idx="503">
                        <c:v>-1.1656425624766829</c:v>
                      </c:pt>
                      <c:pt idx="504">
                        <c:v>-0.94775245953812748</c:v>
                      </c:pt>
                      <c:pt idx="505">
                        <c:v>0.9240481610600606</c:v>
                      </c:pt>
                      <c:pt idx="506">
                        <c:v>-1.3760087382704593</c:v>
                      </c:pt>
                      <c:pt idx="507">
                        <c:v>-0.31070607638982611</c:v>
                      </c:pt>
                      <c:pt idx="508">
                        <c:v>-0.37728258019652167</c:v>
                      </c:pt>
                      <c:pt idx="509">
                        <c:v>0.89237632474789985</c:v>
                      </c:pt>
                      <c:pt idx="510">
                        <c:v>-0.7350997344445267</c:v>
                      </c:pt>
                      <c:pt idx="511">
                        <c:v>2.2637440774214248</c:v>
                      </c:pt>
                      <c:pt idx="512">
                        <c:v>0.44238707002527577</c:v>
                      </c:pt>
                      <c:pt idx="513">
                        <c:v>-0.52215419895547377</c:v>
                      </c:pt>
                      <c:pt idx="514">
                        <c:v>-0.9918427015920469</c:v>
                      </c:pt>
                      <c:pt idx="515">
                        <c:v>1.2359824359476292</c:v>
                      </c:pt>
                      <c:pt idx="516">
                        <c:v>0.80133574166498878</c:v>
                      </c:pt>
                      <c:pt idx="517">
                        <c:v>0.98327346249488368</c:v>
                      </c:pt>
                      <c:pt idx="518">
                        <c:v>2.2198556677148225</c:v>
                      </c:pt>
                      <c:pt idx="519">
                        <c:v>-0.37179153630834666</c:v>
                      </c:pt>
                      <c:pt idx="520">
                        <c:v>3.7085847964643079E-2</c:v>
                      </c:pt>
                      <c:pt idx="521">
                        <c:v>1.0463954365223154</c:v>
                      </c:pt>
                      <c:pt idx="522">
                        <c:v>-1.1668967269217427</c:v>
                      </c:pt>
                      <c:pt idx="523">
                        <c:v>-0.4031373657574171</c:v>
                      </c:pt>
                      <c:pt idx="524">
                        <c:v>-1.0510103026581461</c:v>
                      </c:pt>
                      <c:pt idx="525">
                        <c:v>-0.24307008118138484</c:v>
                      </c:pt>
                      <c:pt idx="526">
                        <c:v>-1.2896674695306145</c:v>
                      </c:pt>
                      <c:pt idx="527">
                        <c:v>-0.96393456334538974</c:v>
                      </c:pt>
                      <c:pt idx="528">
                        <c:v>-1.2128017555998178</c:v>
                      </c:pt>
                      <c:pt idx="529">
                        <c:v>1.2153149870353646</c:v>
                      </c:pt>
                      <c:pt idx="530">
                        <c:v>1.0870917555880752</c:v>
                      </c:pt>
                      <c:pt idx="531">
                        <c:v>1.1855913449601478</c:v>
                      </c:pt>
                      <c:pt idx="532">
                        <c:v>-0.45679110890143809</c:v>
                      </c:pt>
                      <c:pt idx="533">
                        <c:v>-0.41055408756893158</c:v>
                      </c:pt>
                      <c:pt idx="534">
                        <c:v>1.337244470065722</c:v>
                      </c:pt>
                      <c:pt idx="535">
                        <c:v>1.3010131897282011</c:v>
                      </c:pt>
                      <c:pt idx="536">
                        <c:v>-0.6274270137771828</c:v>
                      </c:pt>
                      <c:pt idx="537">
                        <c:v>-0.21400492284127967</c:v>
                      </c:pt>
                      <c:pt idx="538">
                        <c:v>-0.46912577161968294</c:v>
                      </c:pt>
                      <c:pt idx="539">
                        <c:v>-0.85749815582187827</c:v>
                      </c:pt>
                      <c:pt idx="540">
                        <c:v>-1.3758140230116693</c:v>
                      </c:pt>
                      <c:pt idx="541">
                        <c:v>-0.44680650404132127</c:v>
                      </c:pt>
                      <c:pt idx="542">
                        <c:v>-0.12769949504651462</c:v>
                      </c:pt>
                      <c:pt idx="543">
                        <c:v>-0.99739080677207281</c:v>
                      </c:pt>
                      <c:pt idx="544">
                        <c:v>-1.24376059160762</c:v>
                      </c:pt>
                      <c:pt idx="545">
                        <c:v>0.6583378720533094</c:v>
                      </c:pt>
                      <c:pt idx="546">
                        <c:v>-1.2370082647146614</c:v>
                      </c:pt>
                      <c:pt idx="547">
                        <c:v>-0.44986337129304704</c:v>
                      </c:pt>
                      <c:pt idx="548">
                        <c:v>-1.1223134449014067</c:v>
                      </c:pt>
                      <c:pt idx="549">
                        <c:v>-0.68132246382738704</c:v>
                      </c:pt>
                      <c:pt idx="550">
                        <c:v>-1.1432462854621492</c:v>
                      </c:pt>
                      <c:pt idx="551">
                        <c:v>-0.54651982048214343</c:v>
                      </c:pt>
                      <c:pt idx="552">
                        <c:v>-1.0393768072511165</c:v>
                      </c:pt>
                      <c:pt idx="553">
                        <c:v>-1.207547346634235</c:v>
                      </c:pt>
                      <c:pt idx="554">
                        <c:v>-1.3488918853325209</c:v>
                      </c:pt>
                      <c:pt idx="555">
                        <c:v>-6.8714360869882377E-2</c:v>
                      </c:pt>
                      <c:pt idx="556">
                        <c:v>0.98473432319793885</c:v>
                      </c:pt>
                      <c:pt idx="557">
                        <c:v>1.2451914683067011</c:v>
                      </c:pt>
                      <c:pt idx="558">
                        <c:v>-1.0355945203812693</c:v>
                      </c:pt>
                      <c:pt idx="559">
                        <c:v>0.58319464279631439</c:v>
                      </c:pt>
                      <c:pt idx="560">
                        <c:v>1.168393773031178</c:v>
                      </c:pt>
                      <c:pt idx="561">
                        <c:v>-0.72239643222653116</c:v>
                      </c:pt>
                      <c:pt idx="562">
                        <c:v>0.14839493356834679</c:v>
                      </c:pt>
                      <c:pt idx="563">
                        <c:v>-0.31359075514467005</c:v>
                      </c:pt>
                      <c:pt idx="564">
                        <c:v>-0.91244268187058153</c:v>
                      </c:pt>
                      <c:pt idx="565">
                        <c:v>1.7485455542345321</c:v>
                      </c:pt>
                      <c:pt idx="566">
                        <c:v>1.4671799202352489</c:v>
                      </c:pt>
                      <c:pt idx="567">
                        <c:v>-0.45651656224467607</c:v>
                      </c:pt>
                      <c:pt idx="568">
                        <c:v>0.48451823297814989</c:v>
                      </c:pt>
                      <c:pt idx="569">
                        <c:v>-0.58611735975926493</c:v>
                      </c:pt>
                      <c:pt idx="570">
                        <c:v>-0.83528006193979254</c:v>
                      </c:pt>
                      <c:pt idx="571">
                        <c:v>0.16520029512458764</c:v>
                      </c:pt>
                      <c:pt idx="572">
                        <c:v>1.3054066782682401</c:v>
                      </c:pt>
                      <c:pt idx="573">
                        <c:v>-0.91305515998626241</c:v>
                      </c:pt>
                      <c:pt idx="574">
                        <c:v>-0.69982954108351358</c:v>
                      </c:pt>
                      <c:pt idx="575">
                        <c:v>-1.3492058429699314</c:v>
                      </c:pt>
                      <c:pt idx="576">
                        <c:v>1.0185469531736195</c:v>
                      </c:pt>
                      <c:pt idx="577">
                        <c:v>1.4336840393876396</c:v>
                      </c:pt>
                      <c:pt idx="578">
                        <c:v>0.64269581329275061</c:v>
                      </c:pt>
                      <c:pt idx="579">
                        <c:v>1.605428524669287</c:v>
                      </c:pt>
                      <c:pt idx="580">
                        <c:v>-1.352772570901623</c:v>
                      </c:pt>
                      <c:pt idx="581">
                        <c:v>-1.3515720046596946</c:v>
                      </c:pt>
                      <c:pt idx="582">
                        <c:v>-0.20257926855368077</c:v>
                      </c:pt>
                      <c:pt idx="583">
                        <c:v>0.34521393517866028</c:v>
                      </c:pt>
                      <c:pt idx="584">
                        <c:v>1.5842416237012595</c:v>
                      </c:pt>
                      <c:pt idx="585">
                        <c:v>-0.69305785941248998</c:v>
                      </c:pt>
                      <c:pt idx="586">
                        <c:v>-1.2217987037588103</c:v>
                      </c:pt>
                      <c:pt idx="587">
                        <c:v>0.18774285281966263</c:v>
                      </c:pt>
                      <c:pt idx="588">
                        <c:v>-0.11523488309178498</c:v>
                      </c:pt>
                      <c:pt idx="589">
                        <c:v>-0.90217829089515666</c:v>
                      </c:pt>
                      <c:pt idx="590">
                        <c:v>0.99092558054964486</c:v>
                      </c:pt>
                      <c:pt idx="591">
                        <c:v>0.18310474820699868</c:v>
                      </c:pt>
                      <c:pt idx="592">
                        <c:v>1.153640316490931</c:v>
                      </c:pt>
                      <c:pt idx="593">
                        <c:v>-1.0198498809246279</c:v>
                      </c:pt>
                      <c:pt idx="594">
                        <c:v>-1.2885989408610119</c:v>
                      </c:pt>
                      <c:pt idx="595">
                        <c:v>2.3665660594384255</c:v>
                      </c:pt>
                      <c:pt idx="596">
                        <c:v>0.91945065943486926</c:v>
                      </c:pt>
                      <c:pt idx="597">
                        <c:v>-0.58806533744899292</c:v>
                      </c:pt>
                      <c:pt idx="598">
                        <c:v>0.75954399267034722</c:v>
                      </c:pt>
                      <c:pt idx="599">
                        <c:v>0.26299088263419185</c:v>
                      </c:pt>
                      <c:pt idx="600">
                        <c:v>1.2782733536894657</c:v>
                      </c:pt>
                      <c:pt idx="601">
                        <c:v>-1.0262910248159074</c:v>
                      </c:pt>
                      <c:pt idx="602">
                        <c:v>1.3967768403170635</c:v>
                      </c:pt>
                      <c:pt idx="603">
                        <c:v>0.4917634371171451</c:v>
                      </c:pt>
                      <c:pt idx="604">
                        <c:v>-0.53760891112624276</c:v>
                      </c:pt>
                      <c:pt idx="605">
                        <c:v>0.43945332230838408</c:v>
                      </c:pt>
                      <c:pt idx="606">
                        <c:v>-0.46203235406307747</c:v>
                      </c:pt>
                      <c:pt idx="607">
                        <c:v>1.074762990761271</c:v>
                      </c:pt>
                      <c:pt idx="608">
                        <c:v>-6.7253051025691055E-2</c:v>
                      </c:pt>
                      <c:pt idx="609">
                        <c:v>0.5215570281847548</c:v>
                      </c:pt>
                      <c:pt idx="610">
                        <c:v>9.5791255398564909E-2</c:v>
                      </c:pt>
                      <c:pt idx="611">
                        <c:v>0.89750010911407685</c:v>
                      </c:pt>
                      <c:pt idx="612">
                        <c:v>0.54346512207343944</c:v>
                      </c:pt>
                      <c:pt idx="613">
                        <c:v>-1.2688953912622785</c:v>
                      </c:pt>
                      <c:pt idx="614">
                        <c:v>0.19445217967703332</c:v>
                      </c:pt>
                      <c:pt idx="615">
                        <c:v>0.94776803405771526</c:v>
                      </c:pt>
                      <c:pt idx="616">
                        <c:v>-1.0729759057379367</c:v>
                      </c:pt>
                      <c:pt idx="617">
                        <c:v>-0.33231485584264359</c:v>
                      </c:pt>
                      <c:pt idx="618">
                        <c:v>-1.1545588973663883</c:v>
                      </c:pt>
                      <c:pt idx="619">
                        <c:v>0.41917040511453352</c:v>
                      </c:pt>
                      <c:pt idx="620">
                        <c:v>-0.95115321302937472</c:v>
                      </c:pt>
                      <c:pt idx="621">
                        <c:v>1.8386353201945662</c:v>
                      </c:pt>
                      <c:pt idx="622">
                        <c:v>-0.14842512988137668</c:v>
                      </c:pt>
                      <c:pt idx="623">
                        <c:v>-0.57303747348793033</c:v>
                      </c:pt>
                      <c:pt idx="624">
                        <c:v>-1.1378327477546823</c:v>
                      </c:pt>
                      <c:pt idx="625">
                        <c:v>-1.2404130223955732</c:v>
                      </c:pt>
                      <c:pt idx="626">
                        <c:v>-1.3760087382704593</c:v>
                      </c:pt>
                      <c:pt idx="627">
                        <c:v>0.41920771710434862</c:v>
                      </c:pt>
                      <c:pt idx="628">
                        <c:v>-0.78129593157366861</c:v>
                      </c:pt>
                      <c:pt idx="629">
                        <c:v>-0.6538223274369197</c:v>
                      </c:pt>
                      <c:pt idx="630">
                        <c:v>-5.9297230100838434E-2</c:v>
                      </c:pt>
                      <c:pt idx="631">
                        <c:v>0.64993206347216004</c:v>
                      </c:pt>
                      <c:pt idx="632">
                        <c:v>-0.32211719164689256</c:v>
                      </c:pt>
                      <c:pt idx="633">
                        <c:v>1.3239315187913159</c:v>
                      </c:pt>
                      <c:pt idx="634">
                        <c:v>-5.1532554723873338E-2</c:v>
                      </c:pt>
                      <c:pt idx="635">
                        <c:v>-0.43343157711475494</c:v>
                      </c:pt>
                      <c:pt idx="636">
                        <c:v>8.0577829086275088E-2</c:v>
                      </c:pt>
                      <c:pt idx="637">
                        <c:v>0.25468960749889985</c:v>
                      </c:pt>
                      <c:pt idx="638">
                        <c:v>0.41176908358894865</c:v>
                      </c:pt>
                      <c:pt idx="639">
                        <c:v>-0.45993486346565904</c:v>
                      </c:pt>
                      <c:pt idx="640">
                        <c:v>-0.33792279789889562</c:v>
                      </c:pt>
                      <c:pt idx="641">
                        <c:v>-1.2345554899694609</c:v>
                      </c:pt>
                      <c:pt idx="642">
                        <c:v>-0.84393992216980862</c:v>
                      </c:pt>
                      <c:pt idx="643">
                        <c:v>2.1898976941826076</c:v>
                      </c:pt>
                      <c:pt idx="644">
                        <c:v>-0.16089391542424161</c:v>
                      </c:pt>
                      <c:pt idx="645">
                        <c:v>-1.2249580329025695</c:v>
                      </c:pt>
                      <c:pt idx="646">
                        <c:v>0.50508458257992161</c:v>
                      </c:pt>
                      <c:pt idx="647">
                        <c:v>1.2949528925601139</c:v>
                      </c:pt>
                      <c:pt idx="648">
                        <c:v>-0.31638552488283977</c:v>
                      </c:pt>
                      <c:pt idx="649">
                        <c:v>0.68976984692362331</c:v>
                      </c:pt>
                      <c:pt idx="650">
                        <c:v>0.34007584949510672</c:v>
                      </c:pt>
                      <c:pt idx="651">
                        <c:v>-1.1289290677842656</c:v>
                      </c:pt>
                      <c:pt idx="652">
                        <c:v>1.5539272627739993</c:v>
                      </c:pt>
                      <c:pt idx="653">
                        <c:v>-1.2956041108310397</c:v>
                      </c:pt>
                      <c:pt idx="654">
                        <c:v>1.1319363392125619</c:v>
                      </c:pt>
                      <c:pt idx="655">
                        <c:v>-1.0474861191977576</c:v>
                      </c:pt>
                      <c:pt idx="656">
                        <c:v>4.8211472640797434E-2</c:v>
                      </c:pt>
                      <c:pt idx="657">
                        <c:v>-0.31195678745767141</c:v>
                      </c:pt>
                      <c:pt idx="658">
                        <c:v>2.4312315000197269</c:v>
                      </c:pt>
                      <c:pt idx="659">
                        <c:v>1.8851787101682635</c:v>
                      </c:pt>
                      <c:pt idx="660">
                        <c:v>0.23754823548661355</c:v>
                      </c:pt>
                      <c:pt idx="661">
                        <c:v>-0.85791362763689816</c:v>
                      </c:pt>
                      <c:pt idx="662">
                        <c:v>0.24198846317903638</c:v>
                      </c:pt>
                      <c:pt idx="663">
                        <c:v>0.46168622654325048</c:v>
                      </c:pt>
                      <c:pt idx="664">
                        <c:v>-0.92789151043737661</c:v>
                      </c:pt>
                      <c:pt idx="665">
                        <c:v>-0.56209852634460045</c:v>
                      </c:pt>
                      <c:pt idx="666">
                        <c:v>0.74747399863112074</c:v>
                      </c:pt>
                      <c:pt idx="667">
                        <c:v>-0.64256276914516863</c:v>
                      </c:pt>
                      <c:pt idx="668">
                        <c:v>-0.40268264464198905</c:v>
                      </c:pt>
                      <c:pt idx="669">
                        <c:v>-0.42819488659014443</c:v>
                      </c:pt>
                      <c:pt idx="670">
                        <c:v>-1.3633788411054377</c:v>
                      </c:pt>
                      <c:pt idx="671">
                        <c:v>-1.1606645780668488</c:v>
                      </c:pt>
                      <c:pt idx="672">
                        <c:v>-1.2142064104693864</c:v>
                      </c:pt>
                      <c:pt idx="673">
                        <c:v>-0.12785522773612892</c:v>
                      </c:pt>
                      <c:pt idx="674">
                        <c:v>0.83517686283267034</c:v>
                      </c:pt>
                      <c:pt idx="675">
                        <c:v>-0.68471671179788496</c:v>
                      </c:pt>
                      <c:pt idx="676">
                        <c:v>0.11937658319211567</c:v>
                      </c:pt>
                      <c:pt idx="677">
                        <c:v>0.25838110770093276</c:v>
                      </c:pt>
                      <c:pt idx="678">
                        <c:v>1.098917128178744</c:v>
                      </c:pt>
                      <c:pt idx="679">
                        <c:v>0.62353100407962947</c:v>
                      </c:pt>
                      <c:pt idx="680">
                        <c:v>-0.32324895977523366</c:v>
                      </c:pt>
                      <c:pt idx="681">
                        <c:v>-0.53033796678961942</c:v>
                      </c:pt>
                      <c:pt idx="682">
                        <c:v>0.86827397631406555</c:v>
                      </c:pt>
                      <c:pt idx="683">
                        <c:v>1.807255321175395</c:v>
                      </c:pt>
                      <c:pt idx="684">
                        <c:v>0.84652227052705797</c:v>
                      </c:pt>
                      <c:pt idx="685">
                        <c:v>0.32310435990880676</c:v>
                      </c:pt>
                      <c:pt idx="686">
                        <c:v>0.60793266371306531</c:v>
                      </c:pt>
                      <c:pt idx="687">
                        <c:v>-1.0405128833159452</c:v>
                      </c:pt>
                      <c:pt idx="688">
                        <c:v>1.5882041076537208</c:v>
                      </c:pt>
                      <c:pt idx="689">
                        <c:v>-0.65992632146765107</c:v>
                      </c:pt>
                      <c:pt idx="690">
                        <c:v>0.64547759177421382</c:v>
                      </c:pt>
                      <c:pt idx="691">
                        <c:v>-0.73809150332746509</c:v>
                      </c:pt>
                      <c:pt idx="692">
                        <c:v>-0.47132412072849306</c:v>
                      </c:pt>
                      <c:pt idx="693">
                        <c:v>-1.3322768958558204</c:v>
                      </c:pt>
                      <c:pt idx="694">
                        <c:v>-0.1446933644368634</c:v>
                      </c:pt>
                      <c:pt idx="695">
                        <c:v>-0.18703721720174515</c:v>
                      </c:pt>
                      <c:pt idx="696">
                        <c:v>0.66630252661243061</c:v>
                      </c:pt>
                      <c:pt idx="697">
                        <c:v>-1.2565898356981504</c:v>
                      </c:pt>
                      <c:pt idx="698">
                        <c:v>-0.59615412490234676</c:v>
                      </c:pt>
                      <c:pt idx="699">
                        <c:v>0.75572029168439581</c:v>
                      </c:pt>
                      <c:pt idx="700">
                        <c:v>-1.2878216898123926</c:v>
                      </c:pt>
                      <c:pt idx="701">
                        <c:v>1.631730668306099</c:v>
                      </c:pt>
                      <c:pt idx="702">
                        <c:v>-1.2851396734430458</c:v>
                      </c:pt>
                      <c:pt idx="703">
                        <c:v>1.6247044424092882</c:v>
                      </c:pt>
                      <c:pt idx="704">
                        <c:v>-0.95686869288424503</c:v>
                      </c:pt>
                      <c:pt idx="705">
                        <c:v>0.5891794259371691</c:v>
                      </c:pt>
                      <c:pt idx="706">
                        <c:v>-0.90940598213776935</c:v>
                      </c:pt>
                      <c:pt idx="707">
                        <c:v>1.0656770070893247</c:v>
                      </c:pt>
                      <c:pt idx="708">
                        <c:v>-0.95965563634554618</c:v>
                      </c:pt>
                      <c:pt idx="709">
                        <c:v>-0.83925446140572957</c:v>
                      </c:pt>
                      <c:pt idx="710">
                        <c:v>-0.94542513682820073</c:v>
                      </c:pt>
                      <c:pt idx="711">
                        <c:v>-0.23196205706079348</c:v>
                      </c:pt>
                      <c:pt idx="712">
                        <c:v>-0.4323541262115021</c:v>
                      </c:pt>
                      <c:pt idx="713">
                        <c:v>-1.089711153057384</c:v>
                      </c:pt>
                      <c:pt idx="714">
                        <c:v>-0.98758105683073483</c:v>
                      </c:pt>
                      <c:pt idx="715">
                        <c:v>0.95396128954217752</c:v>
                      </c:pt>
                      <c:pt idx="716">
                        <c:v>-1.0965062700016273</c:v>
                      </c:pt>
                      <c:pt idx="717">
                        <c:v>-0.83105385603663329</c:v>
                      </c:pt>
                      <c:pt idx="718">
                        <c:v>-0.63662302350326916</c:v>
                      </c:pt>
                      <c:pt idx="719">
                        <c:v>-1.291585675887664</c:v>
                      </c:pt>
                      <c:pt idx="720">
                        <c:v>-1.343167045119227</c:v>
                      </c:pt>
                      <c:pt idx="721">
                        <c:v>2.401661997513</c:v>
                      </c:pt>
                      <c:pt idx="722">
                        <c:v>-0.84164494387886024</c:v>
                      </c:pt>
                      <c:pt idx="723">
                        <c:v>0.26070121852358352</c:v>
                      </c:pt>
                      <c:pt idx="724">
                        <c:v>-0.57426449360791199</c:v>
                      </c:pt>
                      <c:pt idx="725">
                        <c:v>1.1270391483602566</c:v>
                      </c:pt>
                      <c:pt idx="726">
                        <c:v>-9.7860488293829415E-2</c:v>
                      </c:pt>
                      <c:pt idx="727">
                        <c:v>0.56977688636817825</c:v>
                      </c:pt>
                      <c:pt idx="728">
                        <c:v>-0.72213429517595185</c:v>
                      </c:pt>
                      <c:pt idx="729">
                        <c:v>-1.2289292002567063</c:v>
                      </c:pt>
                      <c:pt idx="730">
                        <c:v>2.6340946866521855</c:v>
                      </c:pt>
                      <c:pt idx="731">
                        <c:v>-0.61313612606626711</c:v>
                      </c:pt>
                      <c:pt idx="732">
                        <c:v>2.2992551079951751</c:v>
                      </c:pt>
                      <c:pt idx="733">
                        <c:v>1.6135251232329439</c:v>
                      </c:pt>
                      <c:pt idx="734">
                        <c:v>0.42030439608918568</c:v>
                      </c:pt>
                      <c:pt idx="735">
                        <c:v>0.38102776887189133</c:v>
                      </c:pt>
                      <c:pt idx="736">
                        <c:v>-1.021316877039123</c:v>
                      </c:pt>
                      <c:pt idx="737">
                        <c:v>-0.29865020250911606</c:v>
                      </c:pt>
                      <c:pt idx="738">
                        <c:v>0.62291311223322621</c:v>
                      </c:pt>
                      <c:pt idx="739">
                        <c:v>1.2993428060406274</c:v>
                      </c:pt>
                      <c:pt idx="740">
                        <c:v>-0.7401139208779306</c:v>
                      </c:pt>
                      <c:pt idx="741">
                        <c:v>-1.1347757487257093</c:v>
                      </c:pt>
                      <c:pt idx="742">
                        <c:v>-0.32292844783695579</c:v>
                      </c:pt>
                      <c:pt idx="743">
                        <c:v>2.1898976941826076</c:v>
                      </c:pt>
                      <c:pt idx="744">
                        <c:v>0.18298106431698588</c:v>
                      </c:pt>
                      <c:pt idx="745">
                        <c:v>-0.27628545385447872</c:v>
                      </c:pt>
                      <c:pt idx="746">
                        <c:v>-0.58744548434998101</c:v>
                      </c:pt>
                      <c:pt idx="747">
                        <c:v>-1.1307434923276138</c:v>
                      </c:pt>
                      <c:pt idx="748">
                        <c:v>-0.71075544346058306</c:v>
                      </c:pt>
                      <c:pt idx="749">
                        <c:v>1.0880166723702656</c:v>
                      </c:pt>
                      <c:pt idx="750">
                        <c:v>1.7048155686088362</c:v>
                      </c:pt>
                      <c:pt idx="751">
                        <c:v>0.73139805883061404</c:v>
                      </c:pt>
                      <c:pt idx="752">
                        <c:v>4.7899750025190022E-2</c:v>
                      </c:pt>
                      <c:pt idx="753">
                        <c:v>-0.86869808589790587</c:v>
                      </c:pt>
                      <c:pt idx="754">
                        <c:v>-1.125603513538121</c:v>
                      </c:pt>
                      <c:pt idx="755">
                        <c:v>1.2369495682691625</c:v>
                      </c:pt>
                      <c:pt idx="756">
                        <c:v>-1.194967643363078</c:v>
                      </c:pt>
                      <c:pt idx="757">
                        <c:v>0.21928237500673825</c:v>
                      </c:pt>
                      <c:pt idx="758">
                        <c:v>0.55646115805201257</c:v>
                      </c:pt>
                      <c:pt idx="759">
                        <c:v>1.1947380669601368</c:v>
                      </c:pt>
                      <c:pt idx="760">
                        <c:v>-0.45360267093566414</c:v>
                      </c:pt>
                      <c:pt idx="761">
                        <c:v>-1.3759755633827691</c:v>
                      </c:pt>
                      <c:pt idx="762">
                        <c:v>-0.72570266511189208</c:v>
                      </c:pt>
                      <c:pt idx="763">
                        <c:v>-1.3760087382704593</c:v>
                      </c:pt>
                      <c:pt idx="764">
                        <c:v>0.26437228118778044</c:v>
                      </c:pt>
                      <c:pt idx="765">
                        <c:v>-0.28577162826366564</c:v>
                      </c:pt>
                      <c:pt idx="766">
                        <c:v>1.0815942936264933</c:v>
                      </c:pt>
                      <c:pt idx="767">
                        <c:v>-0.87086359306929062</c:v>
                      </c:pt>
                      <c:pt idx="768">
                        <c:v>-0.32314350467068997</c:v>
                      </c:pt>
                      <c:pt idx="769">
                        <c:v>-0.80733223678155375</c:v>
                      </c:pt>
                      <c:pt idx="770">
                        <c:v>-0.13676270837785276</c:v>
                      </c:pt>
                      <c:pt idx="771">
                        <c:v>-0.98638350543180642</c:v>
                      </c:pt>
                      <c:pt idx="772">
                        <c:v>1.0743347741492757</c:v>
                      </c:pt>
                      <c:pt idx="773">
                        <c:v>-5.9343954568885089E-2</c:v>
                      </c:pt>
                      <c:pt idx="774">
                        <c:v>1.3261061246531973</c:v>
                      </c:pt>
                      <c:pt idx="775">
                        <c:v>0.3229000459320045</c:v>
                      </c:pt>
                      <c:pt idx="776">
                        <c:v>-0.6053319001399291</c:v>
                      </c:pt>
                      <c:pt idx="777">
                        <c:v>0.82944784329169852</c:v>
                      </c:pt>
                      <c:pt idx="778">
                        <c:v>0.89992780508865367</c:v>
                      </c:pt>
                      <c:pt idx="779">
                        <c:v>0.33723052843669327</c:v>
                      </c:pt>
                      <c:pt idx="780">
                        <c:v>-0.52742393623992667</c:v>
                      </c:pt>
                      <c:pt idx="781">
                        <c:v>2.1362040455973492</c:v>
                      </c:pt>
                      <c:pt idx="782">
                        <c:v>-1.0804468333046831</c:v>
                      </c:pt>
                      <c:pt idx="783">
                        <c:v>-0.71994815945759794</c:v>
                      </c:pt>
                      <c:pt idx="784">
                        <c:v>0.26626544237050442</c:v>
                      </c:pt>
                      <c:pt idx="785">
                        <c:v>1.0425426661986117</c:v>
                      </c:pt>
                      <c:pt idx="786">
                        <c:v>-1.0668550550936144</c:v>
                      </c:pt>
                      <c:pt idx="787">
                        <c:v>0.82342180619469607</c:v>
                      </c:pt>
                      <c:pt idx="788">
                        <c:v>-0.50320985577004984</c:v>
                      </c:pt>
                      <c:pt idx="789">
                        <c:v>-0.47394360415033804</c:v>
                      </c:pt>
                      <c:pt idx="790">
                        <c:v>-0.87338678115206625</c:v>
                      </c:pt>
                      <c:pt idx="791">
                        <c:v>1.6181302823972088</c:v>
                      </c:pt>
                      <c:pt idx="792">
                        <c:v>-0.84387285263341894</c:v>
                      </c:pt>
                      <c:pt idx="793">
                        <c:v>-0.80479862121782952</c:v>
                      </c:pt>
                      <c:pt idx="794">
                        <c:v>0.16645281660690264</c:v>
                      </c:pt>
                      <c:pt idx="795">
                        <c:v>-1.0513957336970499</c:v>
                      </c:pt>
                      <c:pt idx="796">
                        <c:v>-0.8120024726518178</c:v>
                      </c:pt>
                      <c:pt idx="797">
                        <c:v>0.50280245368741139</c:v>
                      </c:pt>
                      <c:pt idx="798">
                        <c:v>-0.84554093312697043</c:v>
                      </c:pt>
                      <c:pt idx="799">
                        <c:v>-0.31727427885829368</c:v>
                      </c:pt>
                      <c:pt idx="800">
                        <c:v>0.68008472911702822</c:v>
                      </c:pt>
                      <c:pt idx="801">
                        <c:v>0.16403221374096125</c:v>
                      </c:pt>
                      <c:pt idx="802">
                        <c:v>-1.3758478751130583</c:v>
                      </c:pt>
                      <c:pt idx="803">
                        <c:v>6.1826133266336826E-2</c:v>
                      </c:pt>
                      <c:pt idx="804">
                        <c:v>8.5478449687638958E-2</c:v>
                      </c:pt>
                      <c:pt idx="805">
                        <c:v>-0.75143599424370566</c:v>
                      </c:pt>
                      <c:pt idx="806">
                        <c:v>-0.50388196241943628</c:v>
                      </c:pt>
                      <c:pt idx="807">
                        <c:v>0.12519138486640966</c:v>
                      </c:pt>
                      <c:pt idx="808">
                        <c:v>-0.13027383582717691</c:v>
                      </c:pt>
                      <c:pt idx="809">
                        <c:v>-0.67641203865992261</c:v>
                      </c:pt>
                      <c:pt idx="810">
                        <c:v>3.2936903626239987E-2</c:v>
                      </c:pt>
                      <c:pt idx="811">
                        <c:v>-5.0530483496308808E-2</c:v>
                      </c:pt>
                      <c:pt idx="812">
                        <c:v>0.84896827487663085</c:v>
                      </c:pt>
                      <c:pt idx="813">
                        <c:v>-1.1183842467468041</c:v>
                      </c:pt>
                      <c:pt idx="814">
                        <c:v>-0.39095622637107119</c:v>
                      </c:pt>
                      <c:pt idx="815">
                        <c:v>-0.73842368777850254</c:v>
                      </c:pt>
                      <c:pt idx="816">
                        <c:v>-1.2968110998836833</c:v>
                      </c:pt>
                      <c:pt idx="817">
                        <c:v>1.0713892861296666</c:v>
                      </c:pt>
                      <c:pt idx="818">
                        <c:v>1.1496652154238804</c:v>
                      </c:pt>
                      <c:pt idx="819">
                        <c:v>0.2862804683439959</c:v>
                      </c:pt>
                      <c:pt idx="820">
                        <c:v>0.26335380189340091</c:v>
                      </c:pt>
                      <c:pt idx="821">
                        <c:v>-0.50243192330864961</c:v>
                      </c:pt>
                      <c:pt idx="822">
                        <c:v>0.75662716117214679</c:v>
                      </c:pt>
                      <c:pt idx="823">
                        <c:v>0.51093442365222275</c:v>
                      </c:pt>
                      <c:pt idx="824">
                        <c:v>1.4145851288158742</c:v>
                      </c:pt>
                      <c:pt idx="825">
                        <c:v>-0.41794454421969157</c:v>
                      </c:pt>
                      <c:pt idx="826">
                        <c:v>-0.89517042302839656</c:v>
                      </c:pt>
                      <c:pt idx="827">
                        <c:v>1.7892459446241156</c:v>
                      </c:pt>
                      <c:pt idx="828">
                        <c:v>-0.76163003830213982</c:v>
                      </c:pt>
                      <c:pt idx="829">
                        <c:v>0.92255735703630415</c:v>
                      </c:pt>
                      <c:pt idx="830">
                        <c:v>0.78716764955485941</c:v>
                      </c:pt>
                      <c:pt idx="831">
                        <c:v>-0.83850373560295965</c:v>
                      </c:pt>
                      <c:pt idx="832">
                        <c:v>-1.3759359987257125</c:v>
                      </c:pt>
                      <c:pt idx="833">
                        <c:v>-0.83229483388751679</c:v>
                      </c:pt>
                      <c:pt idx="834">
                        <c:v>1.7239924457209819</c:v>
                      </c:pt>
                      <c:pt idx="835">
                        <c:v>-0.61746301187118635</c:v>
                      </c:pt>
                      <c:pt idx="836">
                        <c:v>0.29057995871649162</c:v>
                      </c:pt>
                      <c:pt idx="837">
                        <c:v>-0.43577945745977592</c:v>
                      </c:pt>
                      <c:pt idx="838">
                        <c:v>0.28849361920685601</c:v>
                      </c:pt>
                      <c:pt idx="839">
                        <c:v>-1.3760087382704593</c:v>
                      </c:pt>
                      <c:pt idx="840">
                        <c:v>-0.41780972982910497</c:v>
                      </c:pt>
                      <c:pt idx="841">
                        <c:v>-0.78095285328086872</c:v>
                      </c:pt>
                      <c:pt idx="842">
                        <c:v>1.3969073675887795</c:v>
                      </c:pt>
                      <c:pt idx="843">
                        <c:v>0.87054871808246881</c:v>
                      </c:pt>
                      <c:pt idx="844">
                        <c:v>-0.29674113512566191</c:v>
                      </c:pt>
                      <c:pt idx="845">
                        <c:v>-0.90518405804246882</c:v>
                      </c:pt>
                      <c:pt idx="846">
                        <c:v>-7.7139955888916104E-2</c:v>
                      </c:pt>
                      <c:pt idx="847">
                        <c:v>-1.1595243185660342</c:v>
                      </c:pt>
                      <c:pt idx="848">
                        <c:v>-1.1372514562758227</c:v>
                      </c:pt>
                      <c:pt idx="849">
                        <c:v>-0.11634482627440106</c:v>
                      </c:pt>
                      <c:pt idx="850">
                        <c:v>-1.1987722156865015</c:v>
                      </c:pt>
                      <c:pt idx="851">
                        <c:v>1.4097167443055607</c:v>
                      </c:pt>
                      <c:pt idx="852">
                        <c:v>1.4168252856392414</c:v>
                      </c:pt>
                      <c:pt idx="853">
                        <c:v>0.25104891722639944</c:v>
                      </c:pt>
                      <c:pt idx="854">
                        <c:v>1.5892920957145715</c:v>
                      </c:pt>
                      <c:pt idx="855">
                        <c:v>-0.3499219084134304</c:v>
                      </c:pt>
                      <c:pt idx="856">
                        <c:v>-1.0951776603260854</c:v>
                      </c:pt>
                      <c:pt idx="857">
                        <c:v>-1.3120507203556639</c:v>
                      </c:pt>
                      <c:pt idx="858">
                        <c:v>-1.2623267601826778</c:v>
                      </c:pt>
                      <c:pt idx="859">
                        <c:v>-2.1544057066897944E-2</c:v>
                      </c:pt>
                      <c:pt idx="860">
                        <c:v>0.51079069408946731</c:v>
                      </c:pt>
                      <c:pt idx="861">
                        <c:v>-1.2994919198054389</c:v>
                      </c:pt>
                      <c:pt idx="862">
                        <c:v>-0.21509034048028203</c:v>
                      </c:pt>
                      <c:pt idx="863">
                        <c:v>-3.998991341527109E-2</c:v>
                      </c:pt>
                      <c:pt idx="864">
                        <c:v>1.6084165358480966</c:v>
                      </c:pt>
                      <c:pt idx="865">
                        <c:v>0.13248634217642008</c:v>
                      </c:pt>
                      <c:pt idx="866">
                        <c:v>-0.19376421709462371</c:v>
                      </c:pt>
                      <c:pt idx="867">
                        <c:v>-0.36198431576170065</c:v>
                      </c:pt>
                      <c:pt idx="868">
                        <c:v>-0.45778795035385045</c:v>
                      </c:pt>
                      <c:pt idx="869">
                        <c:v>1.8441742640755772</c:v>
                      </c:pt>
                      <c:pt idx="870">
                        <c:v>-0.91252150260415965</c:v>
                      </c:pt>
                      <c:pt idx="871">
                        <c:v>-1.2153964146820054E-2</c:v>
                      </c:pt>
                      <c:pt idx="872">
                        <c:v>1.3428504552399168</c:v>
                      </c:pt>
                      <c:pt idx="873">
                        <c:v>-0.55226535138299271</c:v>
                      </c:pt>
                      <c:pt idx="874">
                        <c:v>0.17591160778994955</c:v>
                      </c:pt>
                      <c:pt idx="875">
                        <c:v>0.28775895906575577</c:v>
                      </c:pt>
                      <c:pt idx="876">
                        <c:v>-1.0876858573119625</c:v>
                      </c:pt>
                      <c:pt idx="877">
                        <c:v>-0.83112243690963483</c:v>
                      </c:pt>
                      <c:pt idx="878">
                        <c:v>0.23764875019964748</c:v>
                      </c:pt>
                      <c:pt idx="879">
                        <c:v>-1.097147773303055</c:v>
                      </c:pt>
                      <c:pt idx="880">
                        <c:v>-0.82138351320387082</c:v>
                      </c:pt>
                      <c:pt idx="881">
                        <c:v>-0.11834984907926276</c:v>
                      </c:pt>
                      <c:pt idx="882">
                        <c:v>-0.25506404960906653</c:v>
                      </c:pt>
                      <c:pt idx="883">
                        <c:v>2.0577490659691304</c:v>
                      </c:pt>
                      <c:pt idx="884">
                        <c:v>0.44424064367328164</c:v>
                      </c:pt>
                      <c:pt idx="885">
                        <c:v>-0.68330799005607434</c:v>
                      </c:pt>
                      <c:pt idx="886">
                        <c:v>-1.0442256825742513</c:v>
                      </c:pt>
                      <c:pt idx="887">
                        <c:v>8.0099953827789547E-2</c:v>
                      </c:pt>
                      <c:pt idx="888">
                        <c:v>-0.35373420219352691</c:v>
                      </c:pt>
                      <c:pt idx="889">
                        <c:v>-0.66237183158366153</c:v>
                      </c:pt>
                      <c:pt idx="890">
                        <c:v>-0.81945126709759442</c:v>
                      </c:pt>
                      <c:pt idx="891">
                        <c:v>-0.43178714819977754</c:v>
                      </c:pt>
                      <c:pt idx="892">
                        <c:v>1.7606283616456311</c:v>
                      </c:pt>
                      <c:pt idx="893">
                        <c:v>-0.98343216911870468</c:v>
                      </c:pt>
                      <c:pt idx="894">
                        <c:v>-1.2069762417963239</c:v>
                      </c:pt>
                      <c:pt idx="895">
                        <c:v>-0.92057470636667627</c:v>
                      </c:pt>
                      <c:pt idx="896">
                        <c:v>-0.85189595729090173</c:v>
                      </c:pt>
                      <c:pt idx="897">
                        <c:v>-1.2829541303825298</c:v>
                      </c:pt>
                      <c:pt idx="898">
                        <c:v>2.1686923457491534</c:v>
                      </c:pt>
                      <c:pt idx="899">
                        <c:v>-1.3398150908695532</c:v>
                      </c:pt>
                      <c:pt idx="900">
                        <c:v>0.65806976567160802</c:v>
                      </c:pt>
                      <c:pt idx="901">
                        <c:v>0.49196632421552894</c:v>
                      </c:pt>
                      <c:pt idx="902">
                        <c:v>-0.67570938096330124</c:v>
                      </c:pt>
                      <c:pt idx="903">
                        <c:v>-1.0082055504247782</c:v>
                      </c:pt>
                      <c:pt idx="904">
                        <c:v>0.3521881268273141</c:v>
                      </c:pt>
                      <c:pt idx="905">
                        <c:v>-1.3760087382704593</c:v>
                      </c:pt>
                      <c:pt idx="906">
                        <c:v>3.4932383379183599E-2</c:v>
                      </c:pt>
                      <c:pt idx="907">
                        <c:v>0.11752697002212452</c:v>
                      </c:pt>
                      <c:pt idx="908">
                        <c:v>-1.3760087382704593</c:v>
                      </c:pt>
                      <c:pt idx="909">
                        <c:v>0.50954512138951169</c:v>
                      </c:pt>
                      <c:pt idx="910">
                        <c:v>-0.63751487323958733</c:v>
                      </c:pt>
                      <c:pt idx="911">
                        <c:v>-0.93062701191211383</c:v>
                      </c:pt>
                      <c:pt idx="912">
                        <c:v>-0.39885465268302522</c:v>
                      </c:pt>
                      <c:pt idx="913">
                        <c:v>0.35393138095621146</c:v>
                      </c:pt>
                      <c:pt idx="914">
                        <c:v>0.44192857298570165</c:v>
                      </c:pt>
                      <c:pt idx="915">
                        <c:v>-0.92805901300636096</c:v>
                      </c:pt>
                      <c:pt idx="916">
                        <c:v>-1.1640061564891933</c:v>
                      </c:pt>
                      <c:pt idx="917">
                        <c:v>0.87300928085699037</c:v>
                      </c:pt>
                      <c:pt idx="918">
                        <c:v>1.0381639527732998</c:v>
                      </c:pt>
                      <c:pt idx="919">
                        <c:v>-0.14504011536272526</c:v>
                      </c:pt>
                      <c:pt idx="920">
                        <c:v>1.2495861234007715</c:v>
                      </c:pt>
                      <c:pt idx="921">
                        <c:v>1.792402121797587</c:v>
                      </c:pt>
                      <c:pt idx="922">
                        <c:v>-1.2960399971399561</c:v>
                      </c:pt>
                      <c:pt idx="923">
                        <c:v>1.683237678813351</c:v>
                      </c:pt>
                      <c:pt idx="924">
                        <c:v>-0.89815533582439522</c:v>
                      </c:pt>
                      <c:pt idx="925">
                        <c:v>-1.2660240802227944</c:v>
                      </c:pt>
                      <c:pt idx="926">
                        <c:v>1.5750692250996137</c:v>
                      </c:pt>
                      <c:pt idx="927">
                        <c:v>-0.50383504079033581</c:v>
                      </c:pt>
                      <c:pt idx="928">
                        <c:v>1.5263332868433646</c:v>
                      </c:pt>
                      <c:pt idx="929">
                        <c:v>-0.82960247119062092</c:v>
                      </c:pt>
                      <c:pt idx="930">
                        <c:v>-0.22399648460328922</c:v>
                      </c:pt>
                      <c:pt idx="931">
                        <c:v>-0.8883533138716192</c:v>
                      </c:pt>
                      <c:pt idx="932">
                        <c:v>2.1016569191206473</c:v>
                      </c:pt>
                      <c:pt idx="933">
                        <c:v>-0.11187019745491843</c:v>
                      </c:pt>
                      <c:pt idx="934">
                        <c:v>-0.73866579687679601</c:v>
                      </c:pt>
                      <c:pt idx="935">
                        <c:v>0.53514089159146572</c:v>
                      </c:pt>
                      <c:pt idx="936">
                        <c:v>-0.4618769227158957</c:v>
                      </c:pt>
                      <c:pt idx="937">
                        <c:v>-0.70037217902552118</c:v>
                      </c:pt>
                      <c:pt idx="938">
                        <c:v>-0.86990449168568251</c:v>
                      </c:pt>
                      <c:pt idx="939">
                        <c:v>1.9243083647297579</c:v>
                      </c:pt>
                      <c:pt idx="940">
                        <c:v>1.2184541287734765</c:v>
                      </c:pt>
                      <c:pt idx="941">
                        <c:v>0.40526518456647714</c:v>
                      </c:pt>
                      <c:pt idx="942">
                        <c:v>0.70510458494633732</c:v>
                      </c:pt>
                      <c:pt idx="943">
                        <c:v>-0.41585731871267512</c:v>
                      </c:pt>
                      <c:pt idx="944">
                        <c:v>2.740715854464074</c:v>
                      </c:pt>
                      <c:pt idx="945">
                        <c:v>-0.6565649225745982</c:v>
                      </c:pt>
                      <c:pt idx="946">
                        <c:v>-0.49773785487364841</c:v>
                      </c:pt>
                      <c:pt idx="947">
                        <c:v>1.038021502206236</c:v>
                      </c:pt>
                      <c:pt idx="948">
                        <c:v>0.45679489771214493</c:v>
                      </c:pt>
                      <c:pt idx="949">
                        <c:v>1.5707609678388179</c:v>
                      </c:pt>
                      <c:pt idx="950">
                        <c:v>-1.2104222713410315</c:v>
                      </c:pt>
                      <c:pt idx="951">
                        <c:v>-0.69071832715527015</c:v>
                      </c:pt>
                      <c:pt idx="952">
                        <c:v>-1.3760087382704593</c:v>
                      </c:pt>
                      <c:pt idx="953">
                        <c:v>-0.91555379825362959</c:v>
                      </c:pt>
                      <c:pt idx="954">
                        <c:v>-1.2613650030307721</c:v>
                      </c:pt>
                      <c:pt idx="955">
                        <c:v>1.3470927911590747</c:v>
                      </c:pt>
                      <c:pt idx="956">
                        <c:v>-0.96074688677753317</c:v>
                      </c:pt>
                      <c:pt idx="957">
                        <c:v>-0.43833111232238442</c:v>
                      </c:pt>
                      <c:pt idx="958">
                        <c:v>1.0047554278984694</c:v>
                      </c:pt>
                      <c:pt idx="959">
                        <c:v>-0.6130607593343318</c:v>
                      </c:pt>
                      <c:pt idx="960">
                        <c:v>-1.1694072876548234</c:v>
                      </c:pt>
                      <c:pt idx="961">
                        <c:v>-0.92029101860910034</c:v>
                      </c:pt>
                      <c:pt idx="962">
                        <c:v>0.15600220518323535</c:v>
                      </c:pt>
                      <c:pt idx="963">
                        <c:v>1.5676345449249782</c:v>
                      </c:pt>
                      <c:pt idx="964">
                        <c:v>0.69901861398827758</c:v>
                      </c:pt>
                      <c:pt idx="965">
                        <c:v>0.90453303277081909</c:v>
                      </c:pt>
                      <c:pt idx="966">
                        <c:v>1.1306807366150355</c:v>
                      </c:pt>
                      <c:pt idx="967">
                        <c:v>0.91968206209455372</c:v>
                      </c:pt>
                      <c:pt idx="968">
                        <c:v>-1.3204742399879075</c:v>
                      </c:pt>
                      <c:pt idx="969">
                        <c:v>-0.77935987232394954</c:v>
                      </c:pt>
                      <c:pt idx="970">
                        <c:v>-1.3411926984656097</c:v>
                      </c:pt>
                      <c:pt idx="971">
                        <c:v>0.44756813850500482</c:v>
                      </c:pt>
                      <c:pt idx="972">
                        <c:v>1.2290269381376417</c:v>
                      </c:pt>
                      <c:pt idx="973">
                        <c:v>-0.94011037005356546</c:v>
                      </c:pt>
                      <c:pt idx="974">
                        <c:v>-0.92085755668045555</c:v>
                      </c:pt>
                      <c:pt idx="975">
                        <c:v>-0.16599716460730485</c:v>
                      </c:pt>
                      <c:pt idx="976">
                        <c:v>-0.58929192530837193</c:v>
                      </c:pt>
                      <c:pt idx="977">
                        <c:v>0.6002972127551236</c:v>
                      </c:pt>
                      <c:pt idx="978">
                        <c:v>-0.47549846625254111</c:v>
                      </c:pt>
                      <c:pt idx="979">
                        <c:v>-1.3760087382704593</c:v>
                      </c:pt>
                      <c:pt idx="980">
                        <c:v>1.1372142807093986</c:v>
                      </c:pt>
                      <c:pt idx="981">
                        <c:v>-0.3976058574427786</c:v>
                      </c:pt>
                      <c:pt idx="982">
                        <c:v>2.4208026583067435</c:v>
                      </c:pt>
                      <c:pt idx="983">
                        <c:v>1.4055970574632513</c:v>
                      </c:pt>
                      <c:pt idx="984">
                        <c:v>-0.79108047212438548</c:v>
                      </c:pt>
                      <c:pt idx="985">
                        <c:v>-0.55719111847416125</c:v>
                      </c:pt>
                      <c:pt idx="986">
                        <c:v>-0.93885840591351744</c:v>
                      </c:pt>
                      <c:pt idx="987">
                        <c:v>0.79950304960377083</c:v>
                      </c:pt>
                      <c:pt idx="988">
                        <c:v>0.65779243351296457</c:v>
                      </c:pt>
                      <c:pt idx="989">
                        <c:v>-0.73067351287462501</c:v>
                      </c:pt>
                      <c:pt idx="990">
                        <c:v>-0.1080795558227834</c:v>
                      </c:pt>
                      <c:pt idx="991">
                        <c:v>-1.3600852165695911</c:v>
                      </c:pt>
                      <c:pt idx="992">
                        <c:v>-0.86385722873040838</c:v>
                      </c:pt>
                      <c:pt idx="993">
                        <c:v>0.15946169779496813</c:v>
                      </c:pt>
                      <c:pt idx="994">
                        <c:v>-0.56596076294030528</c:v>
                      </c:pt>
                      <c:pt idx="995">
                        <c:v>1.0431708600586815</c:v>
                      </c:pt>
                      <c:pt idx="996">
                        <c:v>-1.3372745259874563</c:v>
                      </c:pt>
                      <c:pt idx="997">
                        <c:v>-1.1184741049542883</c:v>
                      </c:pt>
                      <c:pt idx="998">
                        <c:v>1.1061772828163141</c:v>
                      </c:pt>
                      <c:pt idx="999">
                        <c:v>0.65919370037860259</c:v>
                      </c:pt>
                      <c:pt idx="1000">
                        <c:v>-4.4273410948632352E-2</c:v>
                      </c:pt>
                      <c:pt idx="1001">
                        <c:v>-0.51282342544055604</c:v>
                      </c:pt>
                      <c:pt idx="1002">
                        <c:v>-0.46062956180846787</c:v>
                      </c:pt>
                      <c:pt idx="1003">
                        <c:v>-1.1479747214123244</c:v>
                      </c:pt>
                      <c:pt idx="1004">
                        <c:v>-0.7358062490275038</c:v>
                      </c:pt>
                      <c:pt idx="1005">
                        <c:v>1.5406804900351583</c:v>
                      </c:pt>
                      <c:pt idx="1006">
                        <c:v>-0.74319724027663236</c:v>
                      </c:pt>
                      <c:pt idx="1007">
                        <c:v>-1.0377698055478495</c:v>
                      </c:pt>
                      <c:pt idx="1008">
                        <c:v>5.7073188089168378E-2</c:v>
                      </c:pt>
                      <c:pt idx="1009">
                        <c:v>-0.36197851524331598</c:v>
                      </c:pt>
                      <c:pt idx="1010">
                        <c:v>-3.7613708171098714E-2</c:v>
                      </c:pt>
                      <c:pt idx="1011">
                        <c:v>-0.55079900589924224</c:v>
                      </c:pt>
                      <c:pt idx="1012">
                        <c:v>-0.55603485056354418</c:v>
                      </c:pt>
                      <c:pt idx="1013">
                        <c:v>2.2588464997395019</c:v>
                      </c:pt>
                      <c:pt idx="1014">
                        <c:v>2.3226258053813464</c:v>
                      </c:pt>
                      <c:pt idx="1015">
                        <c:v>-1.3542487251489652</c:v>
                      </c:pt>
                      <c:pt idx="1016">
                        <c:v>-0.87150366633665899</c:v>
                      </c:pt>
                      <c:pt idx="1017">
                        <c:v>-0.53481096871813805</c:v>
                      </c:pt>
                      <c:pt idx="1018">
                        <c:v>-3.024898941908338E-2</c:v>
                      </c:pt>
                      <c:pt idx="1019">
                        <c:v>-0.52946703828533481</c:v>
                      </c:pt>
                      <c:pt idx="1020">
                        <c:v>-0.7571248029754587</c:v>
                      </c:pt>
                      <c:pt idx="1021">
                        <c:v>1.0553555646594455</c:v>
                      </c:pt>
                      <c:pt idx="1022">
                        <c:v>0.41580199107024285</c:v>
                      </c:pt>
                      <c:pt idx="1023">
                        <c:v>-1.3083718291531483</c:v>
                      </c:pt>
                      <c:pt idx="1024">
                        <c:v>-1.3624244842172182</c:v>
                      </c:pt>
                      <c:pt idx="1025">
                        <c:v>8.8219798613157291E-2</c:v>
                      </c:pt>
                      <c:pt idx="1026">
                        <c:v>-1.1781584713717763</c:v>
                      </c:pt>
                      <c:pt idx="1027">
                        <c:v>1.7672894098249838</c:v>
                      </c:pt>
                      <c:pt idx="1028">
                        <c:v>1.2050725719597837</c:v>
                      </c:pt>
                      <c:pt idx="1029">
                        <c:v>0.95751630387533182</c:v>
                      </c:pt>
                      <c:pt idx="1030">
                        <c:v>-1.3758661490651767</c:v>
                      </c:pt>
                      <c:pt idx="1031">
                        <c:v>-0.23432406759012772</c:v>
                      </c:pt>
                      <c:pt idx="1032">
                        <c:v>-1.0003915672945288E-2</c:v>
                      </c:pt>
                      <c:pt idx="1033">
                        <c:v>2.0663260413237246E-2</c:v>
                      </c:pt>
                      <c:pt idx="1034">
                        <c:v>2.7089356466749952</c:v>
                      </c:pt>
                      <c:pt idx="1035">
                        <c:v>-0.87203383089967201</c:v>
                      </c:pt>
                      <c:pt idx="1036">
                        <c:v>-0.62004854627790318</c:v>
                      </c:pt>
                      <c:pt idx="1037">
                        <c:v>-1.2894022247580468</c:v>
                      </c:pt>
                      <c:pt idx="1038">
                        <c:v>2.0639400635185687</c:v>
                      </c:pt>
                      <c:pt idx="1039">
                        <c:v>-0.83285214405266028</c:v>
                      </c:pt>
                      <c:pt idx="1040">
                        <c:v>-0.19941241226859729</c:v>
                      </c:pt>
                      <c:pt idx="1041">
                        <c:v>0.89252433902467621</c:v>
                      </c:pt>
                      <c:pt idx="1042">
                        <c:v>0.44233334659191803</c:v>
                      </c:pt>
                      <c:pt idx="1043">
                        <c:v>1.639027576561995</c:v>
                      </c:pt>
                      <c:pt idx="1044">
                        <c:v>-0.78425596788273433</c:v>
                      </c:pt>
                      <c:pt idx="1045">
                        <c:v>0.70495528116375883</c:v>
                      </c:pt>
                      <c:pt idx="1046">
                        <c:v>-0.11883712137267405</c:v>
                      </c:pt>
                      <c:pt idx="1047">
                        <c:v>1.1101521173980107</c:v>
                      </c:pt>
                      <c:pt idx="1048">
                        <c:v>-0.87529456147965168</c:v>
                      </c:pt>
                      <c:pt idx="1049">
                        <c:v>-0.56063646110070775</c:v>
                      </c:pt>
                      <c:pt idx="1050">
                        <c:v>0.72824850975273381</c:v>
                      </c:pt>
                      <c:pt idx="1051">
                        <c:v>0.47270163962915013</c:v>
                      </c:pt>
                      <c:pt idx="1052">
                        <c:v>1.0955622680272223</c:v>
                      </c:pt>
                      <c:pt idx="1053">
                        <c:v>-0.71793643418840614</c:v>
                      </c:pt>
                      <c:pt idx="1054">
                        <c:v>-6.0255196483500473E-2</c:v>
                      </c:pt>
                      <c:pt idx="1055">
                        <c:v>-0.75585697649444916</c:v>
                      </c:pt>
                      <c:pt idx="1056">
                        <c:v>0.21779754860759767</c:v>
                      </c:pt>
                      <c:pt idx="1057">
                        <c:v>0.29637495763990129</c:v>
                      </c:pt>
                      <c:pt idx="1058">
                        <c:v>0.83113567723543091</c:v>
                      </c:pt>
                      <c:pt idx="1059">
                        <c:v>0.25262869547112876</c:v>
                      </c:pt>
                      <c:pt idx="1060">
                        <c:v>-0.25949866906420588</c:v>
                      </c:pt>
                      <c:pt idx="1061">
                        <c:v>-0.17660059504658382</c:v>
                      </c:pt>
                      <c:pt idx="1062">
                        <c:v>0.61959727178755875</c:v>
                      </c:pt>
                      <c:pt idx="1063">
                        <c:v>0.71271420599268553</c:v>
                      </c:pt>
                      <c:pt idx="1064">
                        <c:v>-0.12774732866845737</c:v>
                      </c:pt>
                      <c:pt idx="1065">
                        <c:v>1.5158036309145624</c:v>
                      </c:pt>
                      <c:pt idx="1066">
                        <c:v>2.1968888406241012E-2</c:v>
                      </c:pt>
                      <c:pt idx="1067">
                        <c:v>-0.38229469409914701</c:v>
                      </c:pt>
                      <c:pt idx="1068">
                        <c:v>-0.95502657897792964</c:v>
                      </c:pt>
                      <c:pt idx="1069">
                        <c:v>-0.99810515146537826</c:v>
                      </c:pt>
                      <c:pt idx="1070">
                        <c:v>1.3484660681399647</c:v>
                      </c:pt>
                      <c:pt idx="1071">
                        <c:v>1.5134896056181639</c:v>
                      </c:pt>
                      <c:pt idx="1072">
                        <c:v>-0.67087481055198173</c:v>
                      </c:pt>
                      <c:pt idx="1073">
                        <c:v>-0.40366768717752921</c:v>
                      </c:pt>
                      <c:pt idx="1074">
                        <c:v>-0.86477429641120551</c:v>
                      </c:pt>
                      <c:pt idx="1075">
                        <c:v>2.297813493283174</c:v>
                      </c:pt>
                      <c:pt idx="1076">
                        <c:v>-1.0488218427089373</c:v>
                      </c:pt>
                      <c:pt idx="1077">
                        <c:v>0.28496582484098737</c:v>
                      </c:pt>
                      <c:pt idx="1078">
                        <c:v>-1.1794245248020192</c:v>
                      </c:pt>
                      <c:pt idx="1079">
                        <c:v>-1.2413493635027841</c:v>
                      </c:pt>
                      <c:pt idx="1080">
                        <c:v>-5.2018451742774328E-2</c:v>
                      </c:pt>
                      <c:pt idx="1081">
                        <c:v>1.6166380654879606</c:v>
                      </c:pt>
                      <c:pt idx="1082">
                        <c:v>-0.51474420742584126</c:v>
                      </c:pt>
                      <c:pt idx="1083">
                        <c:v>-0.67250477600623959</c:v>
                      </c:pt>
                      <c:pt idx="1084">
                        <c:v>-0.21240010345391819</c:v>
                      </c:pt>
                      <c:pt idx="1085">
                        <c:v>-1.3760087382704593</c:v>
                      </c:pt>
                      <c:pt idx="1086">
                        <c:v>-0.95812930423083986</c:v>
                      </c:pt>
                      <c:pt idx="1087">
                        <c:v>-6.276633522165509E-2</c:v>
                      </c:pt>
                      <c:pt idx="1088">
                        <c:v>-0.69553070451913057</c:v>
                      </c:pt>
                      <c:pt idx="1089">
                        <c:v>1.3525523982710603</c:v>
                      </c:pt>
                      <c:pt idx="1090">
                        <c:v>1.2022068653531139</c:v>
                      </c:pt>
                      <c:pt idx="1091">
                        <c:v>-0.67518177187877781</c:v>
                      </c:pt>
                      <c:pt idx="1092">
                        <c:v>2.2313762881661911E-2</c:v>
                      </c:pt>
                      <c:pt idx="1093">
                        <c:v>-1.189002086280265</c:v>
                      </c:pt>
                      <c:pt idx="1094">
                        <c:v>-0.25017514833243781</c:v>
                      </c:pt>
                      <c:pt idx="1095">
                        <c:v>-1.0541667053482642</c:v>
                      </c:pt>
                      <c:pt idx="1096">
                        <c:v>-0.10148115562094685</c:v>
                      </c:pt>
                      <c:pt idx="1097">
                        <c:v>0.99971213422549354</c:v>
                      </c:pt>
                      <c:pt idx="1098">
                        <c:v>0.86962098963093526</c:v>
                      </c:pt>
                      <c:pt idx="1099">
                        <c:v>0.92634851653832984</c:v>
                      </c:pt>
                      <c:pt idx="1100">
                        <c:v>-0.52475299120664576</c:v>
                      </c:pt>
                      <c:pt idx="1101">
                        <c:v>-1.0952376027155095</c:v>
                      </c:pt>
                      <c:pt idx="1102">
                        <c:v>1.5001249025949146</c:v>
                      </c:pt>
                      <c:pt idx="1103">
                        <c:v>2.6991320585746892</c:v>
                      </c:pt>
                      <c:pt idx="1104">
                        <c:v>-0.78235278688567422</c:v>
                      </c:pt>
                      <c:pt idx="1105">
                        <c:v>-0.34355327482511627</c:v>
                      </c:pt>
                      <c:pt idx="1106">
                        <c:v>0.16955829709757253</c:v>
                      </c:pt>
                      <c:pt idx="1107">
                        <c:v>-0.23229097016255909</c:v>
                      </c:pt>
                      <c:pt idx="1108">
                        <c:v>1.4092848852836775</c:v>
                      </c:pt>
                      <c:pt idx="1109">
                        <c:v>-1.0668866402072965</c:v>
                      </c:pt>
                      <c:pt idx="1110">
                        <c:v>0.42494291777007054</c:v>
                      </c:pt>
                      <c:pt idx="1111">
                        <c:v>-0.71956172926426998</c:v>
                      </c:pt>
                      <c:pt idx="1112">
                        <c:v>1.2283941989599365</c:v>
                      </c:pt>
                      <c:pt idx="1113">
                        <c:v>-0.25215103268618644</c:v>
                      </c:pt>
                      <c:pt idx="1114">
                        <c:v>1.4734668895154932</c:v>
                      </c:pt>
                      <c:pt idx="1115">
                        <c:v>1.4983264474000693</c:v>
                      </c:pt>
                      <c:pt idx="1116">
                        <c:v>-1.3760087382704593</c:v>
                      </c:pt>
                      <c:pt idx="1117">
                        <c:v>0.54835945309952316</c:v>
                      </c:pt>
                      <c:pt idx="1118">
                        <c:v>0.20788828592007391</c:v>
                      </c:pt>
                      <c:pt idx="1119">
                        <c:v>-0.55058964576137892</c:v>
                      </c:pt>
                      <c:pt idx="1120">
                        <c:v>-0.28103955631431432</c:v>
                      </c:pt>
                      <c:pt idx="1121">
                        <c:v>-0.87443064791810321</c:v>
                      </c:pt>
                      <c:pt idx="1122">
                        <c:v>-0.17907138836333233</c:v>
                      </c:pt>
                      <c:pt idx="1123">
                        <c:v>0.3138032490745935</c:v>
                      </c:pt>
                      <c:pt idx="1124">
                        <c:v>1.1220396229473817</c:v>
                      </c:pt>
                      <c:pt idx="1125">
                        <c:v>0.77964467463268117</c:v>
                      </c:pt>
                      <c:pt idx="1126">
                        <c:v>1.1319234741985071</c:v>
                      </c:pt>
                      <c:pt idx="1127">
                        <c:v>0.28477821903507167</c:v>
                      </c:pt>
                      <c:pt idx="1128">
                        <c:v>1.1292133962236881</c:v>
                      </c:pt>
                      <c:pt idx="1129">
                        <c:v>1.957547117189774</c:v>
                      </c:pt>
                      <c:pt idx="1130">
                        <c:v>-0.70582119079450001</c:v>
                      </c:pt>
                      <c:pt idx="1131">
                        <c:v>0.66697804918034354</c:v>
                      </c:pt>
                      <c:pt idx="1132">
                        <c:v>-0.58044860640094609</c:v>
                      </c:pt>
                      <c:pt idx="1133">
                        <c:v>-0.11470259166803323</c:v>
                      </c:pt>
                      <c:pt idx="1134">
                        <c:v>1.0321554378545794</c:v>
                      </c:pt>
                      <c:pt idx="1135">
                        <c:v>-0.9533836665661255</c:v>
                      </c:pt>
                      <c:pt idx="1136">
                        <c:v>7.0532208757721968E-2</c:v>
                      </c:pt>
                      <c:pt idx="1137">
                        <c:v>-0.84676815987936782</c:v>
                      </c:pt>
                      <c:pt idx="1138">
                        <c:v>1.4799513638329</c:v>
                      </c:pt>
                      <c:pt idx="1139">
                        <c:v>-1.0655604805999577</c:v>
                      </c:pt>
                      <c:pt idx="1140">
                        <c:v>9.9302530378652193E-2</c:v>
                      </c:pt>
                      <c:pt idx="1141">
                        <c:v>-0.28587599366251537</c:v>
                      </c:pt>
                      <c:pt idx="1142">
                        <c:v>-1.3169947005199765</c:v>
                      </c:pt>
                      <c:pt idx="1143">
                        <c:v>-0.13583419731758808</c:v>
                      </c:pt>
                      <c:pt idx="1144">
                        <c:v>1.0648391162178508</c:v>
                      </c:pt>
                      <c:pt idx="1145">
                        <c:v>1.5941407846346349</c:v>
                      </c:pt>
                      <c:pt idx="1146">
                        <c:v>-0.53595895399430926</c:v>
                      </c:pt>
                      <c:pt idx="1147">
                        <c:v>-0.75348150905048761</c:v>
                      </c:pt>
                      <c:pt idx="1148">
                        <c:v>0.52439990160915961</c:v>
                      </c:pt>
                      <c:pt idx="1149">
                        <c:v>-0.39635696238700235</c:v>
                      </c:pt>
                      <c:pt idx="1150">
                        <c:v>0.79205279570048626</c:v>
                      </c:pt>
                      <c:pt idx="1151">
                        <c:v>1.8980960340058362</c:v>
                      </c:pt>
                      <c:pt idx="1152">
                        <c:v>-1.3137268036332799</c:v>
                      </c:pt>
                      <c:pt idx="1153">
                        <c:v>-1.1776016864915386</c:v>
                      </c:pt>
                      <c:pt idx="1154">
                        <c:v>1.9958995539061033</c:v>
                      </c:pt>
                      <c:pt idx="1155">
                        <c:v>-1.3087158131339296</c:v>
                      </c:pt>
                      <c:pt idx="1156">
                        <c:v>2.4212681225567327</c:v>
                      </c:pt>
                      <c:pt idx="1157">
                        <c:v>-1.1843788853503527</c:v>
                      </c:pt>
                      <c:pt idx="1158">
                        <c:v>0.21295736965445056</c:v>
                      </c:pt>
                      <c:pt idx="1159">
                        <c:v>1.6527305490086004</c:v>
                      </c:pt>
                      <c:pt idx="1160">
                        <c:v>1.9110722074503825</c:v>
                      </c:pt>
                      <c:pt idx="1161">
                        <c:v>-0.28116739506665772</c:v>
                      </c:pt>
                      <c:pt idx="1162">
                        <c:v>0.34769068532916519</c:v>
                      </c:pt>
                      <c:pt idx="1163">
                        <c:v>-0.79565925793848769</c:v>
                      </c:pt>
                      <c:pt idx="1164">
                        <c:v>-1.0061434721035605</c:v>
                      </c:pt>
                      <c:pt idx="1165">
                        <c:v>0.8445131214801872</c:v>
                      </c:pt>
                      <c:pt idx="1166">
                        <c:v>1.2263524885277033</c:v>
                      </c:pt>
                      <c:pt idx="1167">
                        <c:v>-9.959424840757608E-2</c:v>
                      </c:pt>
                      <c:pt idx="1168">
                        <c:v>1.0948882634128441</c:v>
                      </c:pt>
                      <c:pt idx="1169">
                        <c:v>-0.69021934200463531</c:v>
                      </c:pt>
                      <c:pt idx="1170">
                        <c:v>0.82068757134000492</c:v>
                      </c:pt>
                      <c:pt idx="1171">
                        <c:v>-0.22319874244586152</c:v>
                      </c:pt>
                      <c:pt idx="1172">
                        <c:v>0.42208597686712934</c:v>
                      </c:pt>
                      <c:pt idx="1173">
                        <c:v>-0.5898788532806768</c:v>
                      </c:pt>
                      <c:pt idx="1174">
                        <c:v>-1.2056458029420802</c:v>
                      </c:pt>
                      <c:pt idx="1175">
                        <c:v>-1.103882643997486</c:v>
                      </c:pt>
                      <c:pt idx="1176">
                        <c:v>1.8201457983704272</c:v>
                      </c:pt>
                      <c:pt idx="1177">
                        <c:v>0.35930652179387623</c:v>
                      </c:pt>
                      <c:pt idx="1178">
                        <c:v>-0.32605293253730172</c:v>
                      </c:pt>
                      <c:pt idx="1179">
                        <c:v>-1.1121536868050865</c:v>
                      </c:pt>
                      <c:pt idx="1180">
                        <c:v>-1.294532424403867</c:v>
                      </c:pt>
                      <c:pt idx="1181">
                        <c:v>1.3114284567065209</c:v>
                      </c:pt>
                      <c:pt idx="1182">
                        <c:v>1.6608346343358174</c:v>
                      </c:pt>
                      <c:pt idx="1183">
                        <c:v>0.253301273404129</c:v>
                      </c:pt>
                      <c:pt idx="1184">
                        <c:v>-0.29203801886411607</c:v>
                      </c:pt>
                      <c:pt idx="1185">
                        <c:v>0.10611155862841834</c:v>
                      </c:pt>
                      <c:pt idx="1186">
                        <c:v>1.5578420285203338</c:v>
                      </c:pt>
                      <c:pt idx="1187">
                        <c:v>2.207737960955575</c:v>
                      </c:pt>
                      <c:pt idx="1188">
                        <c:v>-1.1855019933059312</c:v>
                      </c:pt>
                      <c:pt idx="1189">
                        <c:v>-0.77088402667793077</c:v>
                      </c:pt>
                      <c:pt idx="1190">
                        <c:v>-1.0123414818038219</c:v>
                      </c:pt>
                      <c:pt idx="1191">
                        <c:v>2.133212124136036</c:v>
                      </c:pt>
                      <c:pt idx="1192">
                        <c:v>-1.0021139507487322</c:v>
                      </c:pt>
                      <c:pt idx="1193">
                        <c:v>-6.3212398156305194E-2</c:v>
                      </c:pt>
                      <c:pt idx="1194">
                        <c:v>-1.0299984559062123</c:v>
                      </c:pt>
                      <c:pt idx="1195">
                        <c:v>-0.33797796769283184</c:v>
                      </c:pt>
                      <c:pt idx="1196">
                        <c:v>-1.0698925695053574</c:v>
                      </c:pt>
                      <c:pt idx="1197">
                        <c:v>0.12839268324816938</c:v>
                      </c:pt>
                      <c:pt idx="1198">
                        <c:v>2.6469992392607335</c:v>
                      </c:pt>
                      <c:pt idx="1199">
                        <c:v>-1.0517064548424406</c:v>
                      </c:pt>
                      <c:pt idx="1200">
                        <c:v>-0.49907697431502157</c:v>
                      </c:pt>
                      <c:pt idx="1201">
                        <c:v>-1.2021665077648489</c:v>
                      </c:pt>
                      <c:pt idx="1202">
                        <c:v>-0.26530148159293021</c:v>
                      </c:pt>
                      <c:pt idx="1203">
                        <c:v>-0.11098528406090004</c:v>
                      </c:pt>
                      <c:pt idx="1204">
                        <c:v>0.51299570966002628</c:v>
                      </c:pt>
                      <c:pt idx="1205">
                        <c:v>-0.87644307914889485</c:v>
                      </c:pt>
                      <c:pt idx="1206">
                        <c:v>-1.3026820384474407</c:v>
                      </c:pt>
                      <c:pt idx="1207">
                        <c:v>-0.84726325644498446</c:v>
                      </c:pt>
                      <c:pt idx="1208">
                        <c:v>-0.79018516422713703</c:v>
                      </c:pt>
                      <c:pt idx="1209">
                        <c:v>1.5600458309339547</c:v>
                      </c:pt>
                      <c:pt idx="1210">
                        <c:v>-1.2619838825837288</c:v>
                      </c:pt>
                      <c:pt idx="1211">
                        <c:v>1.6177949264575406</c:v>
                      </c:pt>
                      <c:pt idx="1212">
                        <c:v>-5.7004191855930766E-2</c:v>
                      </c:pt>
                      <c:pt idx="1213">
                        <c:v>-0.201954346250141</c:v>
                      </c:pt>
                      <c:pt idx="1214">
                        <c:v>8.1628251102819127E-2</c:v>
                      </c:pt>
                      <c:pt idx="1215">
                        <c:v>-0.37713162954128515</c:v>
                      </c:pt>
                      <c:pt idx="1216">
                        <c:v>0.86788956499866388</c:v>
                      </c:pt>
                      <c:pt idx="1217">
                        <c:v>-0.73937162621082153</c:v>
                      </c:pt>
                      <c:pt idx="1218">
                        <c:v>-2.1350408562066558E-2</c:v>
                      </c:pt>
                      <c:pt idx="1219">
                        <c:v>-0.61772606839590649</c:v>
                      </c:pt>
                      <c:pt idx="1220">
                        <c:v>-0.26876397630600907</c:v>
                      </c:pt>
                      <c:pt idx="1221">
                        <c:v>-0.52435929655167657</c:v>
                      </c:pt>
                      <c:pt idx="1222">
                        <c:v>-5.6061308163274266E-2</c:v>
                      </c:pt>
                      <c:pt idx="1223">
                        <c:v>2.1361274415719671</c:v>
                      </c:pt>
                      <c:pt idx="1224">
                        <c:v>-0.48492426661061538</c:v>
                      </c:pt>
                      <c:pt idx="1225">
                        <c:v>0.49749518474071691</c:v>
                      </c:pt>
                      <c:pt idx="1226">
                        <c:v>-0.36263838613573823</c:v>
                      </c:pt>
                      <c:pt idx="1227">
                        <c:v>-0.86348894937689424</c:v>
                      </c:pt>
                      <c:pt idx="1228">
                        <c:v>1.4341266314182453</c:v>
                      </c:pt>
                      <c:pt idx="1229">
                        <c:v>1.3180182661472661</c:v>
                      </c:pt>
                      <c:pt idx="1230">
                        <c:v>2.3133992277974622</c:v>
                      </c:pt>
                      <c:pt idx="1231">
                        <c:v>-1.3201761646049477</c:v>
                      </c:pt>
                      <c:pt idx="1232">
                        <c:v>-1.3137763730423628</c:v>
                      </c:pt>
                      <c:pt idx="1233">
                        <c:v>0.6594868326457235</c:v>
                      </c:pt>
                      <c:pt idx="1234">
                        <c:v>0.6085691204473167</c:v>
                      </c:pt>
                      <c:pt idx="1235">
                        <c:v>-1.2326606173013217</c:v>
                      </c:pt>
                      <c:pt idx="1236">
                        <c:v>-1.3179122604123488</c:v>
                      </c:pt>
                      <c:pt idx="1237">
                        <c:v>1.6501203953663302</c:v>
                      </c:pt>
                      <c:pt idx="1238">
                        <c:v>-0.44928689177180936</c:v>
                      </c:pt>
                      <c:pt idx="1239">
                        <c:v>1.5449148588373016</c:v>
                      </c:pt>
                      <c:pt idx="1240">
                        <c:v>-1.2823404002531686</c:v>
                      </c:pt>
                      <c:pt idx="1241">
                        <c:v>-1.1338186293767509</c:v>
                      </c:pt>
                      <c:pt idx="1242">
                        <c:v>0.39533219446355072</c:v>
                      </c:pt>
                      <c:pt idx="1243">
                        <c:v>4.0068739804107183E-2</c:v>
                      </c:pt>
                      <c:pt idx="1244">
                        <c:v>-0.77914179919392479</c:v>
                      </c:pt>
                      <c:pt idx="1245">
                        <c:v>-1.1555807029249481</c:v>
                      </c:pt>
                      <c:pt idx="1246">
                        <c:v>2.1262464742739171</c:v>
                      </c:pt>
                      <c:pt idx="1247">
                        <c:v>-0.56317810327886186</c:v>
                      </c:pt>
                      <c:pt idx="1248">
                        <c:v>-0.10497161783781099</c:v>
                      </c:pt>
                      <c:pt idx="1249">
                        <c:v>-0.44386082078187561</c:v>
                      </c:pt>
                      <c:pt idx="1250">
                        <c:v>-0.84840122982597399</c:v>
                      </c:pt>
                      <c:pt idx="1251">
                        <c:v>1.312701545661356</c:v>
                      </c:pt>
                      <c:pt idx="1252">
                        <c:v>-1.3759654500441636</c:v>
                      </c:pt>
                      <c:pt idx="1253">
                        <c:v>-3.1547405473720272E-2</c:v>
                      </c:pt>
                      <c:pt idx="1254">
                        <c:v>-1.3758239205565794</c:v>
                      </c:pt>
                      <c:pt idx="1255">
                        <c:v>0.63434233458491485</c:v>
                      </c:pt>
                      <c:pt idx="1256">
                        <c:v>0.23753013127705405</c:v>
                      </c:pt>
                      <c:pt idx="1257">
                        <c:v>-0.44087915854182991</c:v>
                      </c:pt>
                      <c:pt idx="1258">
                        <c:v>1.3894542423512224</c:v>
                      </c:pt>
                      <c:pt idx="1259">
                        <c:v>-1.1495501356238029</c:v>
                      </c:pt>
                      <c:pt idx="1260">
                        <c:v>0.11738285113282074</c:v>
                      </c:pt>
                      <c:pt idx="1261">
                        <c:v>-7.0659928272903301E-3</c:v>
                      </c:pt>
                      <c:pt idx="1262">
                        <c:v>1.3888768051006608</c:v>
                      </c:pt>
                      <c:pt idx="1263">
                        <c:v>-0.66358422907394798</c:v>
                      </c:pt>
                      <c:pt idx="1264">
                        <c:v>-1.14311388421293</c:v>
                      </c:pt>
                      <c:pt idx="1265">
                        <c:v>0.1634910621894638</c:v>
                      </c:pt>
                      <c:pt idx="1266">
                        <c:v>-1.1404136315712714</c:v>
                      </c:pt>
                      <c:pt idx="1267">
                        <c:v>-0.19863333088554708</c:v>
                      </c:pt>
                      <c:pt idx="1268">
                        <c:v>-1.3118472394530258</c:v>
                      </c:pt>
                      <c:pt idx="1269">
                        <c:v>0.18937193529835464</c:v>
                      </c:pt>
                      <c:pt idx="1270">
                        <c:v>-1.2410483074847698</c:v>
                      </c:pt>
                      <c:pt idx="1271">
                        <c:v>-1.1142509323264977</c:v>
                      </c:pt>
                      <c:pt idx="1272">
                        <c:v>2.473533226563398</c:v>
                      </c:pt>
                      <c:pt idx="1273">
                        <c:v>1.6715438475876206E-2</c:v>
                      </c:pt>
                      <c:pt idx="1274">
                        <c:v>1.6956693143180663</c:v>
                      </c:pt>
                      <c:pt idx="1275">
                        <c:v>-1.3760087382704593</c:v>
                      </c:pt>
                      <c:pt idx="1276">
                        <c:v>-1.3758505465761892</c:v>
                      </c:pt>
                      <c:pt idx="1277">
                        <c:v>-0.77662426245413363</c:v>
                      </c:pt>
                      <c:pt idx="1278">
                        <c:v>0.75839541300551649</c:v>
                      </c:pt>
                      <c:pt idx="1279">
                        <c:v>1.6427801926423373</c:v>
                      </c:pt>
                      <c:pt idx="1280">
                        <c:v>0.32070753196939922</c:v>
                      </c:pt>
                      <c:pt idx="1281">
                        <c:v>-0.32147267531836493</c:v>
                      </c:pt>
                      <c:pt idx="1282">
                        <c:v>-1.2148322032681054</c:v>
                      </c:pt>
                      <c:pt idx="1283">
                        <c:v>-1.2866830813914403</c:v>
                      </c:pt>
                      <c:pt idx="1284">
                        <c:v>2.1567755461236704</c:v>
                      </c:pt>
                      <c:pt idx="1285">
                        <c:v>-0.98113766472166852</c:v>
                      </c:pt>
                      <c:pt idx="1286">
                        <c:v>-4.276057351559364E-2</c:v>
                      </c:pt>
                      <c:pt idx="1287">
                        <c:v>-1.3104829293413276</c:v>
                      </c:pt>
                      <c:pt idx="1288">
                        <c:v>-0.56209852634460045</c:v>
                      </c:pt>
                      <c:pt idx="1289">
                        <c:v>-0.50953235485815496</c:v>
                      </c:pt>
                      <c:pt idx="1290">
                        <c:v>-0.76366681253337743</c:v>
                      </c:pt>
                      <c:pt idx="1291">
                        <c:v>-0.71046890837497512</c:v>
                      </c:pt>
                      <c:pt idx="1292">
                        <c:v>0.43154012438558448</c:v>
                      </c:pt>
                      <c:pt idx="1293">
                        <c:v>-1.3460026378878729</c:v>
                      </c:pt>
                      <c:pt idx="1294">
                        <c:v>-1.0035650764918072</c:v>
                      </c:pt>
                      <c:pt idx="1295">
                        <c:v>1.409022009652491</c:v>
                      </c:pt>
                      <c:pt idx="1296">
                        <c:v>-0.99852255405496915</c:v>
                      </c:pt>
                      <c:pt idx="1297">
                        <c:v>0.27605980179227713</c:v>
                      </c:pt>
                      <c:pt idx="1298">
                        <c:v>0.73965160400800134</c:v>
                      </c:pt>
                      <c:pt idx="1299">
                        <c:v>-1.2236726326239848</c:v>
                      </c:pt>
                      <c:pt idx="1300">
                        <c:v>-0.72133979211636934</c:v>
                      </c:pt>
                      <c:pt idx="1301">
                        <c:v>-1.3760087382704593</c:v>
                      </c:pt>
                      <c:pt idx="1302">
                        <c:v>1.4014366049299058</c:v>
                      </c:pt>
                      <c:pt idx="1303">
                        <c:v>-0.17312072162588751</c:v>
                      </c:pt>
                      <c:pt idx="1304">
                        <c:v>2.4572124320087383</c:v>
                      </c:pt>
                      <c:pt idx="1305">
                        <c:v>-0.5762278549609503</c:v>
                      </c:pt>
                      <c:pt idx="1306">
                        <c:v>-1.333402072872435</c:v>
                      </c:pt>
                      <c:pt idx="1307">
                        <c:v>0.17669499346726092</c:v>
                      </c:pt>
                      <c:pt idx="1308">
                        <c:v>-0.3248089571295516</c:v>
                      </c:pt>
                      <c:pt idx="1309">
                        <c:v>-8.2395943966339799E-2</c:v>
                      </c:pt>
                      <c:pt idx="1310">
                        <c:v>-0.6497827642027163</c:v>
                      </c:pt>
                      <c:pt idx="1311">
                        <c:v>-0.41101251262896354</c:v>
                      </c:pt>
                      <c:pt idx="1312">
                        <c:v>-0.8612805463620653</c:v>
                      </c:pt>
                      <c:pt idx="1313">
                        <c:v>-0.9048921581839745</c:v>
                      </c:pt>
                      <c:pt idx="1314">
                        <c:v>2.5751536185706136</c:v>
                      </c:pt>
                      <c:pt idx="1315">
                        <c:v>0.17370531972186942</c:v>
                      </c:pt>
                      <c:pt idx="1316">
                        <c:v>0.82164675134022791</c:v>
                      </c:pt>
                      <c:pt idx="1317">
                        <c:v>1.4326612258778488</c:v>
                      </c:pt>
                      <c:pt idx="1318">
                        <c:v>-0.67693570696926375</c:v>
                      </c:pt>
                      <c:pt idx="1319">
                        <c:v>-0.4907766979078988</c:v>
                      </c:pt>
                      <c:pt idx="1320">
                        <c:v>-6.2159536941387247E-2</c:v>
                      </c:pt>
                      <c:pt idx="1321">
                        <c:v>1.0072841511014188</c:v>
                      </c:pt>
                      <c:pt idx="1322">
                        <c:v>1.0551228521276448</c:v>
                      </c:pt>
                      <c:pt idx="1323">
                        <c:v>-0.73538461205298644</c:v>
                      </c:pt>
                      <c:pt idx="1324">
                        <c:v>1.8556109716040368</c:v>
                      </c:pt>
                      <c:pt idx="1325">
                        <c:v>-0.3537713217950994</c:v>
                      </c:pt>
                      <c:pt idx="1326">
                        <c:v>-1.0663878811884431</c:v>
                      </c:pt>
                      <c:pt idx="1327">
                        <c:v>-1.0657926538051292</c:v>
                      </c:pt>
                      <c:pt idx="1328">
                        <c:v>-0.32620106691666301</c:v>
                      </c:pt>
                      <c:pt idx="1329">
                        <c:v>-0.89201840677026467</c:v>
                      </c:pt>
                      <c:pt idx="1330">
                        <c:v>-1.3003817179981988E-2</c:v>
                      </c:pt>
                      <c:pt idx="1331">
                        <c:v>0.42373039990805622</c:v>
                      </c:pt>
                      <c:pt idx="1332">
                        <c:v>-0.61824731207377104</c:v>
                      </c:pt>
                      <c:pt idx="1333">
                        <c:v>-0.22265225038949521</c:v>
                      </c:pt>
                      <c:pt idx="1334">
                        <c:v>1.5811746011998036</c:v>
                      </c:pt>
                      <c:pt idx="1335">
                        <c:v>-0.17751569629651062</c:v>
                      </c:pt>
                      <c:pt idx="1336">
                        <c:v>2.0630813560425967E-2</c:v>
                      </c:pt>
                      <c:pt idx="1337">
                        <c:v>0.41500156731423482</c:v>
                      </c:pt>
                      <c:pt idx="1338">
                        <c:v>-1.0363016522860709</c:v>
                      </c:pt>
                      <c:pt idx="1339">
                        <c:v>0.44164675712204088</c:v>
                      </c:pt>
                      <c:pt idx="1340">
                        <c:v>-1.0330083083998476</c:v>
                      </c:pt>
                      <c:pt idx="1341">
                        <c:v>-0.2716468915555722</c:v>
                      </c:pt>
                      <c:pt idx="1342">
                        <c:v>-0.47177490777533193</c:v>
                      </c:pt>
                      <c:pt idx="1343">
                        <c:v>0.10446700937657344</c:v>
                      </c:pt>
                      <c:pt idx="1344">
                        <c:v>-0.17518094460973418</c:v>
                      </c:pt>
                      <c:pt idx="1345">
                        <c:v>0.20168533421687082</c:v>
                      </c:pt>
                      <c:pt idx="1346">
                        <c:v>0.22203721666658927</c:v>
                      </c:pt>
                      <c:pt idx="1347">
                        <c:v>1.4675217649403038</c:v>
                      </c:pt>
                      <c:pt idx="1348">
                        <c:v>1.0877296954225193</c:v>
                      </c:pt>
                      <c:pt idx="1349">
                        <c:v>1.3498620359662972</c:v>
                      </c:pt>
                      <c:pt idx="1350">
                        <c:v>1.1620461338116868</c:v>
                      </c:pt>
                      <c:pt idx="1351">
                        <c:v>-0.66625784698050883</c:v>
                      </c:pt>
                      <c:pt idx="1352">
                        <c:v>-6.8333747130174871E-2</c:v>
                      </c:pt>
                      <c:pt idx="1353">
                        <c:v>1.972409467232294</c:v>
                      </c:pt>
                      <c:pt idx="1354">
                        <c:v>-1.375926981766926</c:v>
                      </c:pt>
                      <c:pt idx="1355">
                        <c:v>1.7309809273908485</c:v>
                      </c:pt>
                      <c:pt idx="1356">
                        <c:v>0.8220458788019408</c:v>
                      </c:pt>
                      <c:pt idx="1357">
                        <c:v>6.9236076869456611E-2</c:v>
                      </c:pt>
                      <c:pt idx="1358">
                        <c:v>1.1053567438451564</c:v>
                      </c:pt>
                      <c:pt idx="1359">
                        <c:v>-1.0366119527901707</c:v>
                      </c:pt>
                      <c:pt idx="1360">
                        <c:v>0.10464915888823542</c:v>
                      </c:pt>
                      <c:pt idx="1361">
                        <c:v>-1.3446865506113337</c:v>
                      </c:pt>
                      <c:pt idx="1362">
                        <c:v>-0.72404323621750943</c:v>
                      </c:pt>
                      <c:pt idx="1363">
                        <c:v>2.785976745037963E-2</c:v>
                      </c:pt>
                      <c:pt idx="1364">
                        <c:v>-1.3758506893434173</c:v>
                      </c:pt>
                      <c:pt idx="1365">
                        <c:v>0.95998631306624438</c:v>
                      </c:pt>
                      <c:pt idx="1366">
                        <c:v>-0.86704356583638709</c:v>
                      </c:pt>
                      <c:pt idx="1367">
                        <c:v>-1.3758816011971982</c:v>
                      </c:pt>
                      <c:pt idx="1368">
                        <c:v>0.2584409536794896</c:v>
                      </c:pt>
                      <c:pt idx="1369">
                        <c:v>-0.86363784713490088</c:v>
                      </c:pt>
                      <c:pt idx="1370">
                        <c:v>0.62167765892335769</c:v>
                      </c:pt>
                      <c:pt idx="1371">
                        <c:v>0.41760119804037327</c:v>
                      </c:pt>
                      <c:pt idx="1372">
                        <c:v>-0.855890468104194</c:v>
                      </c:pt>
                      <c:pt idx="1373">
                        <c:v>0.96465592532652711</c:v>
                      </c:pt>
                      <c:pt idx="1374">
                        <c:v>0.38834829667455151</c:v>
                      </c:pt>
                      <c:pt idx="1375">
                        <c:v>0.40086040891873098</c:v>
                      </c:pt>
                      <c:pt idx="1376">
                        <c:v>0.48377393016107917</c:v>
                      </c:pt>
                      <c:pt idx="1377">
                        <c:v>-1.1516086985134968</c:v>
                      </c:pt>
                      <c:pt idx="1378">
                        <c:v>-1.0080589032374498</c:v>
                      </c:pt>
                      <c:pt idx="1379">
                        <c:v>0.86271284975519757</c:v>
                      </c:pt>
                      <c:pt idx="1380">
                        <c:v>1.8917064332804332</c:v>
                      </c:pt>
                      <c:pt idx="1381">
                        <c:v>-1.3540775300706587</c:v>
                      </c:pt>
                      <c:pt idx="1382">
                        <c:v>0.23227955900225708</c:v>
                      </c:pt>
                      <c:pt idx="1383">
                        <c:v>-0.71673059954530327</c:v>
                      </c:pt>
                      <c:pt idx="1384">
                        <c:v>-0.19083821257173153</c:v>
                      </c:pt>
                      <c:pt idx="1385">
                        <c:v>1.4797172974315422</c:v>
                      </c:pt>
                      <c:pt idx="1386">
                        <c:v>7.0140450749003408E-2</c:v>
                      </c:pt>
                      <c:pt idx="1387">
                        <c:v>-0.98033440270682903</c:v>
                      </c:pt>
                      <c:pt idx="1388">
                        <c:v>0.87563702286471945</c:v>
                      </c:pt>
                      <c:pt idx="1389">
                        <c:v>1.0563798203174402</c:v>
                      </c:pt>
                      <c:pt idx="1390">
                        <c:v>-1.3760087382704593</c:v>
                      </c:pt>
                      <c:pt idx="1391">
                        <c:v>0.47270163962915013</c:v>
                      </c:pt>
                      <c:pt idx="1392">
                        <c:v>-0.99678374299783612</c:v>
                      </c:pt>
                      <c:pt idx="1393">
                        <c:v>-1.2866842843533726</c:v>
                      </c:pt>
                      <c:pt idx="1394">
                        <c:v>-1.3760087382704593</c:v>
                      </c:pt>
                      <c:pt idx="1395">
                        <c:v>0.69713501427373004</c:v>
                      </c:pt>
                      <c:pt idx="1396">
                        <c:v>0.88062963347010592</c:v>
                      </c:pt>
                      <c:pt idx="1397">
                        <c:v>-1.3758043628178285</c:v>
                      </c:pt>
                      <c:pt idx="1398">
                        <c:v>2.6620053473786909</c:v>
                      </c:pt>
                      <c:pt idx="1399">
                        <c:v>0.28746903388069533</c:v>
                      </c:pt>
                      <c:pt idx="1400">
                        <c:v>-0.76227123526199192</c:v>
                      </c:pt>
                      <c:pt idx="1401">
                        <c:v>-0.96519990170647019</c:v>
                      </c:pt>
                      <c:pt idx="1402">
                        <c:v>-0.68144218987536109</c:v>
                      </c:pt>
                      <c:pt idx="1403">
                        <c:v>-1.3758431114597029</c:v>
                      </c:pt>
                      <c:pt idx="1404">
                        <c:v>1.0278143200848415</c:v>
                      </c:pt>
                      <c:pt idx="1405">
                        <c:v>-1.1901021170580433</c:v>
                      </c:pt>
                      <c:pt idx="1406">
                        <c:v>-0.6194058850376567</c:v>
                      </c:pt>
                      <c:pt idx="1407">
                        <c:v>-0.44344727595953426</c:v>
                      </c:pt>
                      <c:pt idx="1408">
                        <c:v>1.6625234725584339</c:v>
                      </c:pt>
                      <c:pt idx="1409">
                        <c:v>-1.3760087382704593</c:v>
                      </c:pt>
                      <c:pt idx="1410">
                        <c:v>2.210533280742081</c:v>
                      </c:pt>
                      <c:pt idx="1411">
                        <c:v>-0.19220263674267177</c:v>
                      </c:pt>
                      <c:pt idx="1412">
                        <c:v>0.10453890465287956</c:v>
                      </c:pt>
                      <c:pt idx="1413">
                        <c:v>-0.58034591681293901</c:v>
                      </c:pt>
                      <c:pt idx="1414">
                        <c:v>-0.32023142939021726</c:v>
                      </c:pt>
                      <c:pt idx="1415">
                        <c:v>-1.1530097781330684</c:v>
                      </c:pt>
                      <c:pt idx="1416">
                        <c:v>-0.47293704608382159</c:v>
                      </c:pt>
                      <c:pt idx="1417">
                        <c:v>1.5181168509608018</c:v>
                      </c:pt>
                      <c:pt idx="1418">
                        <c:v>0.73824437818544086</c:v>
                      </c:pt>
                      <c:pt idx="1419">
                        <c:v>1.0880545678559517</c:v>
                      </c:pt>
                      <c:pt idx="1420">
                        <c:v>-0.41347749351333452</c:v>
                      </c:pt>
                      <c:pt idx="1421">
                        <c:v>2.1088356754944686E-2</c:v>
                      </c:pt>
                      <c:pt idx="1422">
                        <c:v>-1.3160258558218947</c:v>
                      </c:pt>
                      <c:pt idx="1423">
                        <c:v>-0.4616437201336876</c:v>
                      </c:pt>
                      <c:pt idx="1424">
                        <c:v>0.96536188354609298</c:v>
                      </c:pt>
                      <c:pt idx="1425">
                        <c:v>0.92190576558559001</c:v>
                      </c:pt>
                      <c:pt idx="1426">
                        <c:v>-1.0005960517449057</c:v>
                      </c:pt>
                      <c:pt idx="1427">
                        <c:v>-1.1755729508453228</c:v>
                      </c:pt>
                      <c:pt idx="1428">
                        <c:v>2.1940605313653001</c:v>
                      </c:pt>
                      <c:pt idx="1429">
                        <c:v>0.73286063122862444</c:v>
                      </c:pt>
                      <c:pt idx="1430">
                        <c:v>-0.25700297445536441</c:v>
                      </c:pt>
                      <c:pt idx="1431">
                        <c:v>-0.73038010094108752</c:v>
                      </c:pt>
                      <c:pt idx="1432">
                        <c:v>0.95426103180517374</c:v>
                      </c:pt>
                      <c:pt idx="1433">
                        <c:v>-0.44208543824933366</c:v>
                      </c:pt>
                      <c:pt idx="1434">
                        <c:v>-0.66247204080499456</c:v>
                      </c:pt>
                      <c:pt idx="1435">
                        <c:v>0.81929433828225706</c:v>
                      </c:pt>
                      <c:pt idx="1436">
                        <c:v>-0.31695628986956742</c:v>
                      </c:pt>
                      <c:pt idx="1437">
                        <c:v>-0.71378214312590249</c:v>
                      </c:pt>
                      <c:pt idx="1438">
                        <c:v>-0.81478490380141255</c:v>
                      </c:pt>
                      <c:pt idx="1439">
                        <c:v>2.3143605910491081</c:v>
                      </c:pt>
                      <c:pt idx="1440">
                        <c:v>-0.13446303905810741</c:v>
                      </c:pt>
                      <c:pt idx="1441">
                        <c:v>1.2906809930445438</c:v>
                      </c:pt>
                      <c:pt idx="1442">
                        <c:v>-1.1998738517553451</c:v>
                      </c:pt>
                      <c:pt idx="1443">
                        <c:v>0.37795084647659832</c:v>
                      </c:pt>
                      <c:pt idx="1444">
                        <c:v>0.96936542609890242</c:v>
                      </c:pt>
                      <c:pt idx="1445">
                        <c:v>2.9630552309752083E-2</c:v>
                      </c:pt>
                      <c:pt idx="1446">
                        <c:v>-1.3760087382704593</c:v>
                      </c:pt>
                      <c:pt idx="1447">
                        <c:v>-1.0070324877130097</c:v>
                      </c:pt>
                      <c:pt idx="1448">
                        <c:v>0.79684748506763903</c:v>
                      </c:pt>
                      <c:pt idx="1449">
                        <c:v>-1.149977953980178</c:v>
                      </c:pt>
                      <c:pt idx="1450">
                        <c:v>-0.20327853299439322</c:v>
                      </c:pt>
                      <c:pt idx="1451">
                        <c:v>-0.87675656944320957</c:v>
                      </c:pt>
                      <c:pt idx="1452">
                        <c:v>1.4502579402229498</c:v>
                      </c:pt>
                      <c:pt idx="1453">
                        <c:v>0.84292563354681505</c:v>
                      </c:pt>
                      <c:pt idx="1454">
                        <c:v>-0.66603853879589858</c:v>
                      </c:pt>
                      <c:pt idx="1455">
                        <c:v>-1.1963633543340255</c:v>
                      </c:pt>
                      <c:pt idx="1456">
                        <c:v>-1.1427545786378872</c:v>
                      </c:pt>
                      <c:pt idx="1457">
                        <c:v>0.13989060541546991</c:v>
                      </c:pt>
                      <c:pt idx="1458">
                        <c:v>1.1303203602746696</c:v>
                      </c:pt>
                      <c:pt idx="1459">
                        <c:v>0.53421338318769518</c:v>
                      </c:pt>
                      <c:pt idx="1460">
                        <c:v>2.0179126599677391</c:v>
                      </c:pt>
                      <c:pt idx="1461">
                        <c:v>0.75674630034863466</c:v>
                      </c:pt>
                      <c:pt idx="1462">
                        <c:v>0.32198545698173131</c:v>
                      </c:pt>
                      <c:pt idx="1463">
                        <c:v>-5.8523513156115967E-2</c:v>
                      </c:pt>
                      <c:pt idx="1464">
                        <c:v>-1.2190456810304642</c:v>
                      </c:pt>
                      <c:pt idx="1465">
                        <c:v>-0.22806907101678175</c:v>
                      </c:pt>
                      <c:pt idx="1466">
                        <c:v>-1.2329899512259233</c:v>
                      </c:pt>
                      <c:pt idx="1467">
                        <c:v>0.52840870351250135</c:v>
                      </c:pt>
                      <c:pt idx="1468">
                        <c:v>-0.83766336759924209</c:v>
                      </c:pt>
                      <c:pt idx="1469">
                        <c:v>-1.3361258016769484</c:v>
                      </c:pt>
                      <c:pt idx="1470">
                        <c:v>0.8421152933650986</c:v>
                      </c:pt>
                      <c:pt idx="1471">
                        <c:v>-1.0539056748415208</c:v>
                      </c:pt>
                      <c:pt idx="1472">
                        <c:v>0.46980695878073625</c:v>
                      </c:pt>
                      <c:pt idx="1473">
                        <c:v>-0.6970622620294249</c:v>
                      </c:pt>
                      <c:pt idx="1474">
                        <c:v>0.69230935020758588</c:v>
                      </c:pt>
                      <c:pt idx="1475">
                        <c:v>1.9960478625101834</c:v>
                      </c:pt>
                      <c:pt idx="1476">
                        <c:v>-1.3211940174454013</c:v>
                      </c:pt>
                      <c:pt idx="1477">
                        <c:v>-0.42515845817022291</c:v>
                      </c:pt>
                      <c:pt idx="1478">
                        <c:v>0.65144279398345273</c:v>
                      </c:pt>
                      <c:pt idx="1479">
                        <c:v>2.0795354129540375</c:v>
                      </c:pt>
                      <c:pt idx="1480">
                        <c:v>0.28270562664464344</c:v>
                      </c:pt>
                      <c:pt idx="1481">
                        <c:v>-1.0043482012931757</c:v>
                      </c:pt>
                      <c:pt idx="1482">
                        <c:v>0.31983493578904448</c:v>
                      </c:pt>
                      <c:pt idx="1483">
                        <c:v>1.3195447881276359</c:v>
                      </c:pt>
                      <c:pt idx="1484">
                        <c:v>-0.76435527924646474</c:v>
                      </c:pt>
                      <c:pt idx="1485">
                        <c:v>-0.99403182560016945</c:v>
                      </c:pt>
                      <c:pt idx="1486">
                        <c:v>0.13257139066884563</c:v>
                      </c:pt>
                      <c:pt idx="1487">
                        <c:v>-0.63286039300934971</c:v>
                      </c:pt>
                      <c:pt idx="1488">
                        <c:v>-0.32895792557511783</c:v>
                      </c:pt>
                      <c:pt idx="1489">
                        <c:v>0.6734065626136797</c:v>
                      </c:pt>
                      <c:pt idx="1490">
                        <c:v>0.14923851429262389</c:v>
                      </c:pt>
                      <c:pt idx="1491">
                        <c:v>0.94895160411690194</c:v>
                      </c:pt>
                      <c:pt idx="1492">
                        <c:v>0.78285231802626221</c:v>
                      </c:pt>
                      <c:pt idx="1493">
                        <c:v>0.13971273983253846</c:v>
                      </c:pt>
                      <c:pt idx="1494">
                        <c:v>0.4122961698203757</c:v>
                      </c:pt>
                      <c:pt idx="1495">
                        <c:v>-0.82598772784661512</c:v>
                      </c:pt>
                      <c:pt idx="1496">
                        <c:v>7.1829922419393524E-2</c:v>
                      </c:pt>
                      <c:pt idx="1497">
                        <c:v>-1.2317476884855263</c:v>
                      </c:pt>
                      <c:pt idx="1498">
                        <c:v>-0.52087490229000299</c:v>
                      </c:pt>
                      <c:pt idx="1499">
                        <c:v>1.1883227757834189</c:v>
                      </c:pt>
                      <c:pt idx="1500">
                        <c:v>-0.4484430174137275</c:v>
                      </c:pt>
                      <c:pt idx="1501">
                        <c:v>1.2384187846791272</c:v>
                      </c:pt>
                      <c:pt idx="1502">
                        <c:v>-0.64894195716669067</c:v>
                      </c:pt>
                      <c:pt idx="1503">
                        <c:v>-0.57494198017263554</c:v>
                      </c:pt>
                      <c:pt idx="1504">
                        <c:v>0.25042946833580065</c:v>
                      </c:pt>
                      <c:pt idx="1505">
                        <c:v>-0.21144361844679244</c:v>
                      </c:pt>
                      <c:pt idx="1506">
                        <c:v>-0.55113505667536855</c:v>
                      </c:pt>
                      <c:pt idx="1507">
                        <c:v>-1.263422777766579</c:v>
                      </c:pt>
                      <c:pt idx="1508">
                        <c:v>1.979168988250227</c:v>
                      </c:pt>
                      <c:pt idx="1509">
                        <c:v>-0.6842355491241614</c:v>
                      </c:pt>
                      <c:pt idx="1510">
                        <c:v>2.8795919142481012</c:v>
                      </c:pt>
                      <c:pt idx="1511">
                        <c:v>1.5304528391055383</c:v>
                      </c:pt>
                      <c:pt idx="1512">
                        <c:v>-0.38487001117485647</c:v>
                      </c:pt>
                      <c:pt idx="1513">
                        <c:v>0.19208694981966146</c:v>
                      </c:pt>
                      <c:pt idx="1514">
                        <c:v>-4.1135531102798231E-2</c:v>
                      </c:pt>
                      <c:pt idx="1515">
                        <c:v>-0.58687324850927203</c:v>
                      </c:pt>
                      <c:pt idx="1516">
                        <c:v>-0.16442129470902006</c:v>
                      </c:pt>
                      <c:pt idx="1517">
                        <c:v>-0.14266578808123032</c:v>
                      </c:pt>
                      <c:pt idx="1518">
                        <c:v>-0.78287031922966788</c:v>
                      </c:pt>
                      <c:pt idx="1519">
                        <c:v>-1.1657898096244217</c:v>
                      </c:pt>
                      <c:pt idx="1520">
                        <c:v>0.34440954555641612</c:v>
                      </c:pt>
                      <c:pt idx="1521">
                        <c:v>-1.3757999283252138</c:v>
                      </c:pt>
                      <c:pt idx="1522">
                        <c:v>-0.15680155814431898</c:v>
                      </c:pt>
                      <c:pt idx="1523">
                        <c:v>-1.2257127479486285</c:v>
                      </c:pt>
                      <c:pt idx="1524">
                        <c:v>0.37401750589202865</c:v>
                      </c:pt>
                      <c:pt idx="1525">
                        <c:v>0.35613316483709195</c:v>
                      </c:pt>
                      <c:pt idx="1526">
                        <c:v>-0.40423794370493404</c:v>
                      </c:pt>
                      <c:pt idx="1527">
                        <c:v>0.73997741638767711</c:v>
                      </c:pt>
                      <c:pt idx="1528">
                        <c:v>-1.0327675194964445</c:v>
                      </c:pt>
                      <c:pt idx="1529">
                        <c:v>-0.65185022429110562</c:v>
                      </c:pt>
                      <c:pt idx="1530">
                        <c:v>-1.283060182377155</c:v>
                      </c:pt>
                      <c:pt idx="1531">
                        <c:v>-0.42482526887837824</c:v>
                      </c:pt>
                      <c:pt idx="1532">
                        <c:v>-1.2172882113200123</c:v>
                      </c:pt>
                      <c:pt idx="1533">
                        <c:v>-0.87274623278366881</c:v>
                      </c:pt>
                      <c:pt idx="1534">
                        <c:v>-0.57563728017371374</c:v>
                      </c:pt>
                      <c:pt idx="1535">
                        <c:v>-1.2329344401257496</c:v>
                      </c:pt>
                      <c:pt idx="1536">
                        <c:v>-0.29039683049549048</c:v>
                      </c:pt>
                      <c:pt idx="1537">
                        <c:v>-1.3760087382704593</c:v>
                      </c:pt>
                      <c:pt idx="1538">
                        <c:v>0.46888646639313541</c:v>
                      </c:pt>
                      <c:pt idx="1539">
                        <c:v>0.7622517305087334</c:v>
                      </c:pt>
                      <c:pt idx="1540">
                        <c:v>0.22379883132890502</c:v>
                      </c:pt>
                      <c:pt idx="1541">
                        <c:v>-0.52656574780322518</c:v>
                      </c:pt>
                      <c:pt idx="1542">
                        <c:v>-1.3760087382704593</c:v>
                      </c:pt>
                      <c:pt idx="1543">
                        <c:v>-0.81463071231084283</c:v>
                      </c:pt>
                      <c:pt idx="1544">
                        <c:v>-1.1656488124612225</c:v>
                      </c:pt>
                      <c:pt idx="1545">
                        <c:v>-0.53965723526072429</c:v>
                      </c:pt>
                      <c:pt idx="1546">
                        <c:v>-1.3760087382704593</c:v>
                      </c:pt>
                      <c:pt idx="1547">
                        <c:v>-0.98695709189094238</c:v>
                      </c:pt>
                      <c:pt idx="1548">
                        <c:v>0.60658187523722884</c:v>
                      </c:pt>
                      <c:pt idx="1549">
                        <c:v>-0.1372090355512082</c:v>
                      </c:pt>
                      <c:pt idx="1550">
                        <c:v>-0.23114420843737937</c:v>
                      </c:pt>
                      <c:pt idx="1551">
                        <c:v>1.1472752737589399E-2</c:v>
                      </c:pt>
                      <c:pt idx="1552">
                        <c:v>1.7001607472481597</c:v>
                      </c:pt>
                      <c:pt idx="1553">
                        <c:v>-0.36283410693378426</c:v>
                      </c:pt>
                      <c:pt idx="1554">
                        <c:v>-0.19530812147088947</c:v>
                      </c:pt>
                      <c:pt idx="1555">
                        <c:v>1.4180041441510014</c:v>
                      </c:pt>
                      <c:pt idx="1556">
                        <c:v>-0.11242677404855786</c:v>
                      </c:pt>
                      <c:pt idx="1557">
                        <c:v>-0.7010661698742825</c:v>
                      </c:pt>
                      <c:pt idx="1558">
                        <c:v>-1.1646930073529576</c:v>
                      </c:pt>
                      <c:pt idx="1559">
                        <c:v>0.49819697076588249</c:v>
                      </c:pt>
                      <c:pt idx="1560">
                        <c:v>-1.3493595641392946</c:v>
                      </c:pt>
                      <c:pt idx="1561">
                        <c:v>-0.74622844866006943</c:v>
                      </c:pt>
                      <c:pt idx="1562">
                        <c:v>0.58016757962749743</c:v>
                      </c:pt>
                      <c:pt idx="1563">
                        <c:v>-1.0398749913906193</c:v>
                      </c:pt>
                      <c:pt idx="1564">
                        <c:v>0.88668899081632502</c:v>
                      </c:pt>
                      <c:pt idx="1565">
                        <c:v>-0.31293285750025374</c:v>
                      </c:pt>
                      <c:pt idx="1566">
                        <c:v>0.71854101911363066</c:v>
                      </c:pt>
                      <c:pt idx="1567">
                        <c:v>-0.64872324827764816</c:v>
                      </c:pt>
                      <c:pt idx="1568">
                        <c:v>0.97328068785469801</c:v>
                      </c:pt>
                      <c:pt idx="1569">
                        <c:v>-0.90887842075152203</c:v>
                      </c:pt>
                      <c:pt idx="1570">
                        <c:v>1.9991271924730072</c:v>
                      </c:pt>
                      <c:pt idx="1571">
                        <c:v>6.2349323161850594E-2</c:v>
                      </c:pt>
                      <c:pt idx="1572">
                        <c:v>-0.44942539904397782</c:v>
                      </c:pt>
                      <c:pt idx="1573">
                        <c:v>0.70975627930456298</c:v>
                      </c:pt>
                      <c:pt idx="1574">
                        <c:v>9.9361147213895773E-2</c:v>
                      </c:pt>
                      <c:pt idx="1575">
                        <c:v>-0.44844031102240606</c:v>
                      </c:pt>
                      <c:pt idx="1576">
                        <c:v>-1.3760087382704593</c:v>
                      </c:pt>
                      <c:pt idx="1577">
                        <c:v>-1.0547196914601555</c:v>
                      </c:pt>
                      <c:pt idx="1578">
                        <c:v>-0.91181140829787144</c:v>
                      </c:pt>
                      <c:pt idx="1579">
                        <c:v>-0.30893156043884618</c:v>
                      </c:pt>
                      <c:pt idx="1580">
                        <c:v>-1.2651482592703958</c:v>
                      </c:pt>
                      <c:pt idx="1581">
                        <c:v>-0.86704356583638709</c:v>
                      </c:pt>
                      <c:pt idx="1582">
                        <c:v>7.1468323008945511E-2</c:v>
                      </c:pt>
                      <c:pt idx="1583">
                        <c:v>-1.0762424778455799</c:v>
                      </c:pt>
                      <c:pt idx="1584">
                        <c:v>-1.0221114441011157</c:v>
                      </c:pt>
                      <c:pt idx="1585">
                        <c:v>-1.0724527795678847</c:v>
                      </c:pt>
                      <c:pt idx="1586">
                        <c:v>0.23347761894948724</c:v>
                      </c:pt>
                      <c:pt idx="1587">
                        <c:v>-0.935587573816127</c:v>
                      </c:pt>
                      <c:pt idx="1588">
                        <c:v>0.35230190427730812</c:v>
                      </c:pt>
                      <c:pt idx="1589">
                        <c:v>-0.93085224889074103</c:v>
                      </c:pt>
                      <c:pt idx="1590">
                        <c:v>-1.1557416961345099</c:v>
                      </c:pt>
                      <c:pt idx="1591">
                        <c:v>-1.3178072150102851</c:v>
                      </c:pt>
                      <c:pt idx="1592">
                        <c:v>1.0519679137830193</c:v>
                      </c:pt>
                      <c:pt idx="1593">
                        <c:v>0.19088018233830242</c:v>
                      </c:pt>
                      <c:pt idx="1594">
                        <c:v>-0.85844731541789621</c:v>
                      </c:pt>
                      <c:pt idx="1595">
                        <c:v>0.71588530687037033</c:v>
                      </c:pt>
                      <c:pt idx="1596">
                        <c:v>1.2229791660507952</c:v>
                      </c:pt>
                      <c:pt idx="1597">
                        <c:v>0.77912429560871577</c:v>
                      </c:pt>
                      <c:pt idx="1598">
                        <c:v>1.4911614165521148</c:v>
                      </c:pt>
                      <c:pt idx="1599">
                        <c:v>0.59172122893050205</c:v>
                      </c:pt>
                      <c:pt idx="1600">
                        <c:v>-3.0977552717336546E-2</c:v>
                      </c:pt>
                      <c:pt idx="1601">
                        <c:v>-0.26537753547096632</c:v>
                      </c:pt>
                      <c:pt idx="1602">
                        <c:v>-0.46139509038995857</c:v>
                      </c:pt>
                      <c:pt idx="1603">
                        <c:v>0.11178194608754595</c:v>
                      </c:pt>
                      <c:pt idx="1604">
                        <c:v>-1.2082889122019047</c:v>
                      </c:pt>
                      <c:pt idx="1605">
                        <c:v>-1.0865882378771368</c:v>
                      </c:pt>
                      <c:pt idx="1606">
                        <c:v>-1.302223977141745</c:v>
                      </c:pt>
                      <c:pt idx="1607">
                        <c:v>1.1035235337510954</c:v>
                      </c:pt>
                      <c:pt idx="1608">
                        <c:v>1.1626963239929624</c:v>
                      </c:pt>
                      <c:pt idx="1609">
                        <c:v>-1.017632893613043</c:v>
                      </c:pt>
                      <c:pt idx="1610">
                        <c:v>-1.1043550236949926</c:v>
                      </c:pt>
                      <c:pt idx="1611">
                        <c:v>-1.0786541076738958</c:v>
                      </c:pt>
                      <c:pt idx="1612">
                        <c:v>0.47919119717158093</c:v>
                      </c:pt>
                      <c:pt idx="1613">
                        <c:v>-0.11549076740446365</c:v>
                      </c:pt>
                      <c:pt idx="1614">
                        <c:v>-5.9979664048667357E-2</c:v>
                      </c:pt>
                      <c:pt idx="1615">
                        <c:v>-0.42182795800904738</c:v>
                      </c:pt>
                      <c:pt idx="1616">
                        <c:v>-1.3458508483437019</c:v>
                      </c:pt>
                      <c:pt idx="1617">
                        <c:v>0.70070769258949228</c:v>
                      </c:pt>
                      <c:pt idx="1618">
                        <c:v>-0.54689874257911097</c:v>
                      </c:pt>
                      <c:pt idx="1619">
                        <c:v>-1.3760087382704593</c:v>
                      </c:pt>
                      <c:pt idx="1620">
                        <c:v>-1.375848572114664</c:v>
                      </c:pt>
                      <c:pt idx="1621">
                        <c:v>-1.1161656918510037</c:v>
                      </c:pt>
                      <c:pt idx="1622">
                        <c:v>0.35951232379862658</c:v>
                      </c:pt>
                      <c:pt idx="1623">
                        <c:v>-1.1895860408403101</c:v>
                      </c:pt>
                      <c:pt idx="1624">
                        <c:v>0.98358506096398346</c:v>
                      </c:pt>
                      <c:pt idx="1625">
                        <c:v>-1.3125844631921186</c:v>
                      </c:pt>
                      <c:pt idx="1626">
                        <c:v>-0.33516876236919085</c:v>
                      </c:pt>
                      <c:pt idx="1627">
                        <c:v>0.38775469013560449</c:v>
                      </c:pt>
                      <c:pt idx="1628">
                        <c:v>-0.61155777551507828</c:v>
                      </c:pt>
                      <c:pt idx="1629">
                        <c:v>-0.26817074210992348</c:v>
                      </c:pt>
                      <c:pt idx="1630">
                        <c:v>0.73829087828329731</c:v>
                      </c:pt>
                      <c:pt idx="1631">
                        <c:v>1.2546340204432656</c:v>
                      </c:pt>
                      <c:pt idx="1632">
                        <c:v>-0.77501906636259954</c:v>
                      </c:pt>
                      <c:pt idx="1633">
                        <c:v>-0.71866991354466547</c:v>
                      </c:pt>
                      <c:pt idx="1634">
                        <c:v>1.0659384416343634</c:v>
                      </c:pt>
                      <c:pt idx="1635">
                        <c:v>-0.74094398362356961</c:v>
                      </c:pt>
                      <c:pt idx="1636">
                        <c:v>0.6987450580000435</c:v>
                      </c:pt>
                      <c:pt idx="1637">
                        <c:v>1.1883359599513672</c:v>
                      </c:pt>
                      <c:pt idx="1638">
                        <c:v>1.5830484914680105</c:v>
                      </c:pt>
                      <c:pt idx="1639">
                        <c:v>-0.74522321150342075</c:v>
                      </c:pt>
                      <c:pt idx="1640">
                        <c:v>1.6969664833792579</c:v>
                      </c:pt>
                      <c:pt idx="1641">
                        <c:v>0.78251065193724234</c:v>
                      </c:pt>
                      <c:pt idx="1642">
                        <c:v>0.88730705733935988</c:v>
                      </c:pt>
                      <c:pt idx="1643">
                        <c:v>-0.33257528354286298</c:v>
                      </c:pt>
                      <c:pt idx="1644">
                        <c:v>0.99160144669094574</c:v>
                      </c:pt>
                      <c:pt idx="1645">
                        <c:v>-1.3760087382704593</c:v>
                      </c:pt>
                      <c:pt idx="1646">
                        <c:v>-3.8667203095032125E-2</c:v>
                      </c:pt>
                      <c:pt idx="1647">
                        <c:v>-1.0109145867387779</c:v>
                      </c:pt>
                      <c:pt idx="1648">
                        <c:v>0.18298106431698588</c:v>
                      </c:pt>
                      <c:pt idx="1649">
                        <c:v>-1.2208236941468638</c:v>
                      </c:pt>
                      <c:pt idx="1650">
                        <c:v>-0.76620784746648762</c:v>
                      </c:pt>
                      <c:pt idx="1651">
                        <c:v>0.12630185687755741</c:v>
                      </c:pt>
                      <c:pt idx="1652">
                        <c:v>0.34102604596942349</c:v>
                      </c:pt>
                      <c:pt idx="1653">
                        <c:v>0.1634910621894638</c:v>
                      </c:pt>
                      <c:pt idx="1654">
                        <c:v>1.520216530036024</c:v>
                      </c:pt>
                      <c:pt idx="1655">
                        <c:v>-0.75504684573386649</c:v>
                      </c:pt>
                      <c:pt idx="1656">
                        <c:v>-1.1421557124637516</c:v>
                      </c:pt>
                      <c:pt idx="1657">
                        <c:v>-0.53468681916976402</c:v>
                      </c:pt>
                      <c:pt idx="1658">
                        <c:v>-1.025209175356254</c:v>
                      </c:pt>
                      <c:pt idx="1659">
                        <c:v>0.77712908374144263</c:v>
                      </c:pt>
                      <c:pt idx="1660">
                        <c:v>-1.1355661823289995</c:v>
                      </c:pt>
                      <c:pt idx="1661">
                        <c:v>2.1787616438814803</c:v>
                      </c:pt>
                      <c:pt idx="1662">
                        <c:v>-1.3760087382704593</c:v>
                      </c:pt>
                      <c:pt idx="1663">
                        <c:v>-0.311111428930058</c:v>
                      </c:pt>
                      <c:pt idx="1664">
                        <c:v>1.8578490636680753</c:v>
                      </c:pt>
                      <c:pt idx="1665">
                        <c:v>1.4932993386431366</c:v>
                      </c:pt>
                      <c:pt idx="1666">
                        <c:v>0.57419273363770473</c:v>
                      </c:pt>
                      <c:pt idx="1667">
                        <c:v>0.37751929651241234</c:v>
                      </c:pt>
                      <c:pt idx="1668">
                        <c:v>-1.027249682263468</c:v>
                      </c:pt>
                      <c:pt idx="1669">
                        <c:v>1.6427527587919801</c:v>
                      </c:pt>
                      <c:pt idx="1670">
                        <c:v>0.80024364573127882</c:v>
                      </c:pt>
                      <c:pt idx="1671">
                        <c:v>0.98237578015602833</c:v>
                      </c:pt>
                      <c:pt idx="1672">
                        <c:v>5.7518021115164915E-2</c:v>
                      </c:pt>
                      <c:pt idx="1673">
                        <c:v>-1.1610700574278052</c:v>
                      </c:pt>
                      <c:pt idx="1674">
                        <c:v>8.8770789897758468E-2</c:v>
                      </c:pt>
                      <c:pt idx="1675">
                        <c:v>0.50931676101848034</c:v>
                      </c:pt>
                      <c:pt idx="1676">
                        <c:v>-1.0227637439849588</c:v>
                      </c:pt>
                      <c:pt idx="1677">
                        <c:v>1.2508383719619656</c:v>
                      </c:pt>
                      <c:pt idx="1678">
                        <c:v>-0.80764598179439739</c:v>
                      </c:pt>
                      <c:pt idx="1679">
                        <c:v>-0.64458857360542177</c:v>
                      </c:pt>
                      <c:pt idx="1680">
                        <c:v>0.49921682786207588</c:v>
                      </c:pt>
                      <c:pt idx="1681">
                        <c:v>0.65717093212240629</c:v>
                      </c:pt>
                      <c:pt idx="1682">
                        <c:v>-1.038995152168724</c:v>
                      </c:pt>
                      <c:pt idx="1683">
                        <c:v>1.0286632063275336</c:v>
                      </c:pt>
                      <c:pt idx="1684">
                        <c:v>0.48881363764855357</c:v>
                      </c:pt>
                      <c:pt idx="1685">
                        <c:v>-0.21244750160791653</c:v>
                      </c:pt>
                      <c:pt idx="1686">
                        <c:v>-1.3207165638360872</c:v>
                      </c:pt>
                      <c:pt idx="1687">
                        <c:v>1.639170329170142</c:v>
                      </c:pt>
                      <c:pt idx="1688">
                        <c:v>0.35049403718195599</c:v>
                      </c:pt>
                      <c:pt idx="1689">
                        <c:v>0.74698573344787478</c:v>
                      </c:pt>
                      <c:pt idx="1690">
                        <c:v>1.2236139718872845</c:v>
                      </c:pt>
                      <c:pt idx="1691">
                        <c:v>-1.2352600447753406</c:v>
                      </c:pt>
                      <c:pt idx="1692">
                        <c:v>1.7951776223323699</c:v>
                      </c:pt>
                      <c:pt idx="1693">
                        <c:v>-0.85041968672096435</c:v>
                      </c:pt>
                      <c:pt idx="1694">
                        <c:v>0.91618258115520668</c:v>
                      </c:pt>
                      <c:pt idx="1695">
                        <c:v>-0.18321572978152714</c:v>
                      </c:pt>
                      <c:pt idx="1696">
                        <c:v>-0.27335903848996396</c:v>
                      </c:pt>
                      <c:pt idx="1697">
                        <c:v>-0.44069233616395809</c:v>
                      </c:pt>
                      <c:pt idx="1698">
                        <c:v>-0.63650704767283095</c:v>
                      </c:pt>
                      <c:pt idx="1699">
                        <c:v>-1.0525393498685416</c:v>
                      </c:pt>
                      <c:pt idx="1700">
                        <c:v>-1.0005026524426692</c:v>
                      </c:pt>
                      <c:pt idx="1701">
                        <c:v>0.44127815606273929</c:v>
                      </c:pt>
                      <c:pt idx="1702">
                        <c:v>-0.75621340680807869</c:v>
                      </c:pt>
                      <c:pt idx="1703">
                        <c:v>-0.20012356091150812</c:v>
                      </c:pt>
                      <c:pt idx="1704">
                        <c:v>1.5872430639544928</c:v>
                      </c:pt>
                      <c:pt idx="1705">
                        <c:v>0.69444029134118357</c:v>
                      </c:pt>
                      <c:pt idx="1706">
                        <c:v>1.2410604984909923</c:v>
                      </c:pt>
                      <c:pt idx="1707">
                        <c:v>1.0239110541916885</c:v>
                      </c:pt>
                      <c:pt idx="1708">
                        <c:v>-0.30670249257132365</c:v>
                      </c:pt>
                      <c:pt idx="1709">
                        <c:v>0.62926536350553475</c:v>
                      </c:pt>
                      <c:pt idx="1710">
                        <c:v>-0.34178599382108416</c:v>
                      </c:pt>
                      <c:pt idx="1711">
                        <c:v>0.13247039228762572</c:v>
                      </c:pt>
                      <c:pt idx="1712">
                        <c:v>-1.2741669826232509</c:v>
                      </c:pt>
                      <c:pt idx="1713">
                        <c:v>-0.65786216713000722</c:v>
                      </c:pt>
                      <c:pt idx="1714">
                        <c:v>-1.0745061385250003</c:v>
                      </c:pt>
                      <c:pt idx="1715">
                        <c:v>1.0513311435047961</c:v>
                      </c:pt>
                      <c:pt idx="1716">
                        <c:v>1.6348197178559258</c:v>
                      </c:pt>
                      <c:pt idx="1717">
                        <c:v>1.5140572022374443</c:v>
                      </c:pt>
                      <c:pt idx="1718">
                        <c:v>1.0715722138592607</c:v>
                      </c:pt>
                      <c:pt idx="1719">
                        <c:v>-1.0784914766065943</c:v>
                      </c:pt>
                      <c:pt idx="1720">
                        <c:v>0.83000368516341505</c:v>
                      </c:pt>
                      <c:pt idx="1721">
                        <c:v>0.81117347237759507</c:v>
                      </c:pt>
                      <c:pt idx="1722">
                        <c:v>1.1153195219163621</c:v>
                      </c:pt>
                      <c:pt idx="1723">
                        <c:v>-3.2302720640306162E-2</c:v>
                      </c:pt>
                      <c:pt idx="1724">
                        <c:v>-0.40355286717161704</c:v>
                      </c:pt>
                      <c:pt idx="1725">
                        <c:v>-1.0202085764150768</c:v>
                      </c:pt>
                      <c:pt idx="1726">
                        <c:v>0.54708966240705525</c:v>
                      </c:pt>
                      <c:pt idx="1727">
                        <c:v>2.1405954372060965</c:v>
                      </c:pt>
                      <c:pt idx="1728">
                        <c:v>0.12015172474414575</c:v>
                      </c:pt>
                      <c:pt idx="1729">
                        <c:v>-0.91583002234383459</c:v>
                      </c:pt>
                      <c:pt idx="1730">
                        <c:v>0.40845038306031989</c:v>
                      </c:pt>
                      <c:pt idx="1731">
                        <c:v>-1.3126820853693064</c:v>
                      </c:pt>
                      <c:pt idx="1732">
                        <c:v>-1.0908780065977084</c:v>
                      </c:pt>
                      <c:pt idx="1733">
                        <c:v>1.1106331396847189</c:v>
                      </c:pt>
                      <c:pt idx="1734">
                        <c:v>-1.0343823891895214</c:v>
                      </c:pt>
                      <c:pt idx="1735">
                        <c:v>9.1939670786510219E-2</c:v>
                      </c:pt>
                      <c:pt idx="1736">
                        <c:v>-0.21540672638116104</c:v>
                      </c:pt>
                      <c:pt idx="1737">
                        <c:v>0.93096850951964749</c:v>
                      </c:pt>
                      <c:pt idx="1738">
                        <c:v>-0.18069058068154412</c:v>
                      </c:pt>
                      <c:pt idx="1739">
                        <c:v>0.10413509651392164</c:v>
                      </c:pt>
                      <c:pt idx="1740">
                        <c:v>-0.30485095095248421</c:v>
                      </c:pt>
                      <c:pt idx="1741">
                        <c:v>-0.46314661274250968</c:v>
                      </c:pt>
                      <c:pt idx="1742">
                        <c:v>-0.85020683874416991</c:v>
                      </c:pt>
                      <c:pt idx="1743">
                        <c:v>0.78518972597564751</c:v>
                      </c:pt>
                      <c:pt idx="1744">
                        <c:v>-0.19073665865923217</c:v>
                      </c:pt>
                      <c:pt idx="1745">
                        <c:v>1.9526626336043735</c:v>
                      </c:pt>
                      <c:pt idx="1746">
                        <c:v>0.97987662185768953</c:v>
                      </c:pt>
                      <c:pt idx="1747">
                        <c:v>0.40982336298790395</c:v>
                      </c:pt>
                      <c:pt idx="1748">
                        <c:v>-0.41577167827493289</c:v>
                      </c:pt>
                      <c:pt idx="1749">
                        <c:v>1.7156902791896245</c:v>
                      </c:pt>
                      <c:pt idx="1750">
                        <c:v>0.98468554407523667</c:v>
                      </c:pt>
                      <c:pt idx="1751">
                        <c:v>0.36962211541287959</c:v>
                      </c:pt>
                      <c:pt idx="1752">
                        <c:v>0.79080106241765602</c:v>
                      </c:pt>
                      <c:pt idx="1753">
                        <c:v>-1.0703369593214718</c:v>
                      </c:pt>
                      <c:pt idx="1754">
                        <c:v>1.8120958906183131</c:v>
                      </c:pt>
                      <c:pt idx="1755">
                        <c:v>0.22832023941726162</c:v>
                      </c:pt>
                      <c:pt idx="1756">
                        <c:v>-0.80774589789123574</c:v>
                      </c:pt>
                      <c:pt idx="1757">
                        <c:v>0.6786132937844348</c:v>
                      </c:pt>
                      <c:pt idx="1758">
                        <c:v>-1.069288141366503</c:v>
                      </c:pt>
                      <c:pt idx="1759">
                        <c:v>0.57753403975448059</c:v>
                      </c:pt>
                      <c:pt idx="1760">
                        <c:v>1.0093084045987963</c:v>
                      </c:pt>
                      <c:pt idx="1761">
                        <c:v>-0.72330650063430435</c:v>
                      </c:pt>
                      <c:pt idx="1762">
                        <c:v>1.635259142533789E-2</c:v>
                      </c:pt>
                      <c:pt idx="1763">
                        <c:v>0.79385848270282966</c:v>
                      </c:pt>
                      <c:pt idx="1764">
                        <c:v>0.45563606388458777</c:v>
                      </c:pt>
                      <c:pt idx="1765">
                        <c:v>-0.15904038634334156</c:v>
                      </c:pt>
                      <c:pt idx="1766">
                        <c:v>0.45901514462138537</c:v>
                      </c:pt>
                      <c:pt idx="1767">
                        <c:v>-1.206663531208128</c:v>
                      </c:pt>
                      <c:pt idx="1768">
                        <c:v>0.14071733640726983</c:v>
                      </c:pt>
                      <c:pt idx="1769">
                        <c:v>1.0315473266717436</c:v>
                      </c:pt>
                      <c:pt idx="1770">
                        <c:v>-1.0232227553872892</c:v>
                      </c:pt>
                      <c:pt idx="1771">
                        <c:v>1.0637168066930349</c:v>
                      </c:pt>
                      <c:pt idx="1772">
                        <c:v>-0.18673624755452015</c:v>
                      </c:pt>
                      <c:pt idx="1773">
                        <c:v>0.24478918545937167</c:v>
                      </c:pt>
                      <c:pt idx="1774">
                        <c:v>-1.3760087382704593</c:v>
                      </c:pt>
                      <c:pt idx="1775">
                        <c:v>-0.32829772027253534</c:v>
                      </c:pt>
                      <c:pt idx="1776">
                        <c:v>-0.6480519657289423</c:v>
                      </c:pt>
                      <c:pt idx="1777">
                        <c:v>-0.44930327813985749</c:v>
                      </c:pt>
                      <c:pt idx="1778">
                        <c:v>-0.2771474869866124</c:v>
                      </c:pt>
                      <c:pt idx="1779">
                        <c:v>0.67569351868255578</c:v>
                      </c:pt>
                      <c:pt idx="1780">
                        <c:v>2.2157464742324064</c:v>
                      </c:pt>
                      <c:pt idx="1781">
                        <c:v>0.94976752975025003</c:v>
                      </c:pt>
                      <c:pt idx="1782">
                        <c:v>1.0960560101147159</c:v>
                      </c:pt>
                      <c:pt idx="1783">
                        <c:v>-0.34380207964286225</c:v>
                      </c:pt>
                      <c:pt idx="1784">
                        <c:v>-0.9814429388421142</c:v>
                      </c:pt>
                      <c:pt idx="1785">
                        <c:v>-1.3179749795125271</c:v>
                      </c:pt>
                      <c:pt idx="1786">
                        <c:v>-0.65831453193123546</c:v>
                      </c:pt>
                      <c:pt idx="1787">
                        <c:v>1.0746374689282261</c:v>
                      </c:pt>
                      <c:pt idx="1788">
                        <c:v>-1.2828691376718711</c:v>
                      </c:pt>
                      <c:pt idx="1789">
                        <c:v>-1.1759006665356555</c:v>
                      </c:pt>
                      <c:pt idx="1790">
                        <c:v>-0.87250187609115915</c:v>
                      </c:pt>
                      <c:pt idx="1791">
                        <c:v>-0.89502530036870376</c:v>
                      </c:pt>
                      <c:pt idx="1792">
                        <c:v>-0.72404323621750943</c:v>
                      </c:pt>
                      <c:pt idx="1793">
                        <c:v>0.12437550810806608</c:v>
                      </c:pt>
                      <c:pt idx="1794">
                        <c:v>-0.79524604877612082</c:v>
                      </c:pt>
                      <c:pt idx="1795">
                        <c:v>0.2822004700766968</c:v>
                      </c:pt>
                      <c:pt idx="1796">
                        <c:v>0.95512519348815661</c:v>
                      </c:pt>
                      <c:pt idx="1797">
                        <c:v>2.5703362843431918</c:v>
                      </c:pt>
                      <c:pt idx="1798">
                        <c:v>-0.14219291974545006</c:v>
                      </c:pt>
                      <c:pt idx="1799">
                        <c:v>-0.53087900353008655</c:v>
                      </c:pt>
                      <c:pt idx="1800">
                        <c:v>6.1956013230730717E-2</c:v>
                      </c:pt>
                      <c:pt idx="1801">
                        <c:v>-0.36271465758622057</c:v>
                      </c:pt>
                      <c:pt idx="1802">
                        <c:v>-0.88432974329974912</c:v>
                      </c:pt>
                      <c:pt idx="1803">
                        <c:v>-1.2936221373830856</c:v>
                      </c:pt>
                      <c:pt idx="1804">
                        <c:v>-0.5711438219673266</c:v>
                      </c:pt>
                      <c:pt idx="1805">
                        <c:v>0.23066043369341616</c:v>
                      </c:pt>
                      <c:pt idx="1806">
                        <c:v>0.50813497734955959</c:v>
                      </c:pt>
                      <c:pt idx="1807">
                        <c:v>6.6422748266766654E-2</c:v>
                      </c:pt>
                      <c:pt idx="1808">
                        <c:v>-0.50092468971719706</c:v>
                      </c:pt>
                      <c:pt idx="1809">
                        <c:v>-1.3760087382704593</c:v>
                      </c:pt>
                      <c:pt idx="1810">
                        <c:v>2.242702508721063</c:v>
                      </c:pt>
                      <c:pt idx="1811">
                        <c:v>1.1165841846820133</c:v>
                      </c:pt>
                      <c:pt idx="1812">
                        <c:v>0.71411768688672017</c:v>
                      </c:pt>
                      <c:pt idx="1813">
                        <c:v>-0.70520810343625717</c:v>
                      </c:pt>
                      <c:pt idx="1814">
                        <c:v>-5.1750263240135909E-2</c:v>
                      </c:pt>
                      <c:pt idx="1815">
                        <c:v>-0.16032613437421009</c:v>
                      </c:pt>
                      <c:pt idx="1816">
                        <c:v>-7.3983968494914551E-2</c:v>
                      </c:pt>
                      <c:pt idx="1817">
                        <c:v>-0.76368836244014482</c:v>
                      </c:pt>
                      <c:pt idx="1818">
                        <c:v>0.53731470808519299</c:v>
                      </c:pt>
                      <c:pt idx="1819">
                        <c:v>1.0339308275305512</c:v>
                      </c:pt>
                      <c:pt idx="1820">
                        <c:v>0.440910203429773</c:v>
                      </c:pt>
                      <c:pt idx="1821">
                        <c:v>0.35856871599981666</c:v>
                      </c:pt>
                      <c:pt idx="1822">
                        <c:v>-0.84019031546357958</c:v>
                      </c:pt>
                      <c:pt idx="1823">
                        <c:v>-1.125865406959293</c:v>
                      </c:pt>
                      <c:pt idx="1824">
                        <c:v>-0.54043324226612366</c:v>
                      </c:pt>
                      <c:pt idx="1825">
                        <c:v>1.4738285793033257</c:v>
                      </c:pt>
                      <c:pt idx="1826">
                        <c:v>-1.3760087382704593</c:v>
                      </c:pt>
                      <c:pt idx="1827">
                        <c:v>-0.74384774243243035</c:v>
                      </c:pt>
                      <c:pt idx="1828">
                        <c:v>0.14361892859459269</c:v>
                      </c:pt>
                      <c:pt idx="1829">
                        <c:v>0.63257487951612579</c:v>
                      </c:pt>
                      <c:pt idx="1830">
                        <c:v>0.86325929466275164</c:v>
                      </c:pt>
                      <c:pt idx="1831">
                        <c:v>0.98463630119837398</c:v>
                      </c:pt>
                      <c:pt idx="1832">
                        <c:v>0.6501619469726021</c:v>
                      </c:pt>
                      <c:pt idx="1833">
                        <c:v>-1.0005122155150334</c:v>
                      </c:pt>
                      <c:pt idx="1834">
                        <c:v>-1.1011462828073868</c:v>
                      </c:pt>
                      <c:pt idx="1835">
                        <c:v>1.3700408997361513</c:v>
                      </c:pt>
                      <c:pt idx="1836">
                        <c:v>-1.3263928234089122</c:v>
                      </c:pt>
                      <c:pt idx="1837">
                        <c:v>-0.16252503153883005</c:v>
                      </c:pt>
                      <c:pt idx="1838">
                        <c:v>-1.2211779426161053</c:v>
                      </c:pt>
                      <c:pt idx="1839">
                        <c:v>1.5033455900941153</c:v>
                      </c:pt>
                      <c:pt idx="1840">
                        <c:v>-0.80618079413499744</c:v>
                      </c:pt>
                      <c:pt idx="1841">
                        <c:v>-5.8635090916213682E-2</c:v>
                      </c:pt>
                      <c:pt idx="1842">
                        <c:v>0.76599161863205545</c:v>
                      </c:pt>
                      <c:pt idx="1843">
                        <c:v>1.2718461409850081</c:v>
                      </c:pt>
                      <c:pt idx="1844">
                        <c:v>0.15129853161556187</c:v>
                      </c:pt>
                      <c:pt idx="1845">
                        <c:v>-9.6643134373862433E-2</c:v>
                      </c:pt>
                      <c:pt idx="1846">
                        <c:v>0.97062427339116752</c:v>
                      </c:pt>
                      <c:pt idx="1847">
                        <c:v>2.5383102892600422</c:v>
                      </c:pt>
                      <c:pt idx="1848">
                        <c:v>1.020763367273229</c:v>
                      </c:pt>
                      <c:pt idx="1849">
                        <c:v>0.63202707078852072</c:v>
                      </c:pt>
                      <c:pt idx="1850">
                        <c:v>1.5315185995458878</c:v>
                      </c:pt>
                      <c:pt idx="1851">
                        <c:v>2.6745466741128476</c:v>
                      </c:pt>
                      <c:pt idx="1852">
                        <c:v>0.59492286405238592</c:v>
                      </c:pt>
                      <c:pt idx="1853">
                        <c:v>-0.3009727377890356</c:v>
                      </c:pt>
                      <c:pt idx="1854">
                        <c:v>1.2156316768498279</c:v>
                      </c:pt>
                      <c:pt idx="1855">
                        <c:v>8.1666050766427238E-3</c:v>
                      </c:pt>
                      <c:pt idx="1856">
                        <c:v>-9.3667970460905067E-2</c:v>
                      </c:pt>
                      <c:pt idx="1857">
                        <c:v>0.34566859109473919</c:v>
                      </c:pt>
                      <c:pt idx="1858">
                        <c:v>2.0768965960430834</c:v>
                      </c:pt>
                      <c:pt idx="1859">
                        <c:v>0.83850123925916675</c:v>
                      </c:pt>
                      <c:pt idx="1860">
                        <c:v>-0.77066267147132295</c:v>
                      </c:pt>
                      <c:pt idx="1861">
                        <c:v>-0.60694800956027528</c:v>
                      </c:pt>
                      <c:pt idx="1862">
                        <c:v>-0.69350938462341494</c:v>
                      </c:pt>
                      <c:pt idx="1863">
                        <c:v>-8.0168080871513267E-2</c:v>
                      </c:pt>
                      <c:pt idx="1864">
                        <c:v>-1.0691135348438479</c:v>
                      </c:pt>
                      <c:pt idx="1865">
                        <c:v>2.5880271754616886</c:v>
                      </c:pt>
                      <c:pt idx="1866">
                        <c:v>-0.43481357376484869</c:v>
                      </c:pt>
                      <c:pt idx="1867">
                        <c:v>-1.3386633928256284</c:v>
                      </c:pt>
                      <c:pt idx="1868">
                        <c:v>-1.0970233909999683</c:v>
                      </c:pt>
                      <c:pt idx="1869">
                        <c:v>0.60763563937833831</c:v>
                      </c:pt>
                      <c:pt idx="1870">
                        <c:v>-1.314346769761811</c:v>
                      </c:pt>
                      <c:pt idx="1871">
                        <c:v>-1.0975956063913634</c:v>
                      </c:pt>
                      <c:pt idx="1872">
                        <c:v>0.33705143685866806</c:v>
                      </c:pt>
                      <c:pt idx="1873">
                        <c:v>-0.24016484943322516</c:v>
                      </c:pt>
                      <c:pt idx="1874">
                        <c:v>1.3059049684489445</c:v>
                      </c:pt>
                      <c:pt idx="1875">
                        <c:v>2.3335750961472774</c:v>
                      </c:pt>
                      <c:pt idx="1876">
                        <c:v>0.35394591047308921</c:v>
                      </c:pt>
                      <c:pt idx="1877">
                        <c:v>-0.20535397654025764</c:v>
                      </c:pt>
                      <c:pt idx="1878">
                        <c:v>0.340696925780684</c:v>
                      </c:pt>
                      <c:pt idx="1879">
                        <c:v>0.86321790139156718</c:v>
                      </c:pt>
                      <c:pt idx="1880">
                        <c:v>-0.39463367228052509</c:v>
                      </c:pt>
                      <c:pt idx="1881">
                        <c:v>-0.93122289428641325</c:v>
                      </c:pt>
                      <c:pt idx="1882">
                        <c:v>-1.3760087382704593</c:v>
                      </c:pt>
                      <c:pt idx="1883">
                        <c:v>-0.76755958793420509</c:v>
                      </c:pt>
                      <c:pt idx="1884">
                        <c:v>1.1456625288900633</c:v>
                      </c:pt>
                      <c:pt idx="1885">
                        <c:v>0.24427626141890604</c:v>
                      </c:pt>
                      <c:pt idx="1886">
                        <c:v>-0.10387982241321302</c:v>
                      </c:pt>
                      <c:pt idx="1887">
                        <c:v>2.2574440385108687</c:v>
                      </c:pt>
                      <c:pt idx="1888">
                        <c:v>1.7217533933650693</c:v>
                      </c:pt>
                      <c:pt idx="1889">
                        <c:v>-0.82679447929838923</c:v>
                      </c:pt>
                      <c:pt idx="1890">
                        <c:v>-0.62090989313011857</c:v>
                      </c:pt>
                      <c:pt idx="1891">
                        <c:v>0.49918487293857616</c:v>
                      </c:pt>
                      <c:pt idx="1892">
                        <c:v>-1.3760087382704593</c:v>
                      </c:pt>
                      <c:pt idx="1893">
                        <c:v>-0.68518864031842086</c:v>
                      </c:pt>
                      <c:pt idx="1894">
                        <c:v>2.4538127593008245</c:v>
                      </c:pt>
                      <c:pt idx="1895">
                        <c:v>1.0723538035038642</c:v>
                      </c:pt>
                      <c:pt idx="1896">
                        <c:v>-0.63242029112402487</c:v>
                      </c:pt>
                      <c:pt idx="1897">
                        <c:v>-0.13472001545473422</c:v>
                      </c:pt>
                      <c:pt idx="1898">
                        <c:v>-1.3109118821792214</c:v>
                      </c:pt>
                      <c:pt idx="1899">
                        <c:v>-4.3822755426323877E-2</c:v>
                      </c:pt>
                      <c:pt idx="1900">
                        <c:v>1.6233499448831543</c:v>
                      </c:pt>
                      <c:pt idx="1901">
                        <c:v>-0.88225692399743338</c:v>
                      </c:pt>
                      <c:pt idx="1902">
                        <c:v>0.57737241165706354</c:v>
                      </c:pt>
                      <c:pt idx="1903">
                        <c:v>1.0628120870805413</c:v>
                      </c:pt>
                      <c:pt idx="1904">
                        <c:v>-1.1583797533835387</c:v>
                      </c:pt>
                      <c:pt idx="1905">
                        <c:v>-1.1225053766815243</c:v>
                      </c:pt>
                      <c:pt idx="1906">
                        <c:v>1.2386494630625369</c:v>
                      </c:pt>
                      <c:pt idx="1907">
                        <c:v>1.2106380550538109</c:v>
                      </c:pt>
                      <c:pt idx="1908">
                        <c:v>-0.33627713656531222</c:v>
                      </c:pt>
                      <c:pt idx="1909">
                        <c:v>0.11911280639124992</c:v>
                      </c:pt>
                      <c:pt idx="1910">
                        <c:v>-0.95791953271131025</c:v>
                      </c:pt>
                      <c:pt idx="1911">
                        <c:v>2.1531729264707571</c:v>
                      </c:pt>
                      <c:pt idx="1912">
                        <c:v>0.30295228686630776</c:v>
                      </c:pt>
                      <c:pt idx="1913">
                        <c:v>0.69987267832928735</c:v>
                      </c:pt>
                      <c:pt idx="1914">
                        <c:v>-0.4436962927524627</c:v>
                      </c:pt>
                      <c:pt idx="1915">
                        <c:v>1.5608437220308091</c:v>
                      </c:pt>
                      <c:pt idx="1916">
                        <c:v>-1.2761658274494538</c:v>
                      </c:pt>
                      <c:pt idx="1917">
                        <c:v>0.14881864716818236</c:v>
                      </c:pt>
                      <c:pt idx="1918">
                        <c:v>-0.32511761971523911</c:v>
                      </c:pt>
                      <c:pt idx="1919">
                        <c:v>-1.3760087382704593</c:v>
                      </c:pt>
                      <c:pt idx="1920">
                        <c:v>1.5361100954939482</c:v>
                      </c:pt>
                      <c:pt idx="1921">
                        <c:v>-0.71479938586622793</c:v>
                      </c:pt>
                      <c:pt idx="1922">
                        <c:v>-0.14389811388150153</c:v>
                      </c:pt>
                      <c:pt idx="1923">
                        <c:v>0.51995728990579426</c:v>
                      </c:pt>
                      <c:pt idx="1924">
                        <c:v>-1.0764359060753184</c:v>
                      </c:pt>
                      <c:pt idx="1925">
                        <c:v>-1.2417321256696867</c:v>
                      </c:pt>
                      <c:pt idx="1926">
                        <c:v>-8.7521999154648034E-2</c:v>
                      </c:pt>
                      <c:pt idx="1927">
                        <c:v>-0.3694136937112244</c:v>
                      </c:pt>
                      <c:pt idx="1928">
                        <c:v>-9.7751304958178714E-2</c:v>
                      </c:pt>
                      <c:pt idx="1929">
                        <c:v>1.7125137388251894</c:v>
                      </c:pt>
                      <c:pt idx="1930">
                        <c:v>2.4553944086617854</c:v>
                      </c:pt>
                      <c:pt idx="1931">
                        <c:v>1.3221325117929936</c:v>
                      </c:pt>
                      <c:pt idx="1932">
                        <c:v>0.13345586008846608</c:v>
                      </c:pt>
                      <c:pt idx="1933">
                        <c:v>1.7261186190085751</c:v>
                      </c:pt>
                      <c:pt idx="1934">
                        <c:v>0.35695069933029522</c:v>
                      </c:pt>
                      <c:pt idx="1935">
                        <c:v>0.85014613116116744</c:v>
                      </c:pt>
                      <c:pt idx="1936">
                        <c:v>-0.59886633770931275</c:v>
                      </c:pt>
                      <c:pt idx="1937">
                        <c:v>-0.97893431346922288</c:v>
                      </c:pt>
                      <c:pt idx="1938">
                        <c:v>-0.81458972283619113</c:v>
                      </c:pt>
                      <c:pt idx="1939">
                        <c:v>0.81707210496131966</c:v>
                      </c:pt>
                      <c:pt idx="1940">
                        <c:v>1.3191987910350016</c:v>
                      </c:pt>
                      <c:pt idx="1941">
                        <c:v>-0.32105783651979131</c:v>
                      </c:pt>
                      <c:pt idx="1942">
                        <c:v>-1.1648748769875001</c:v>
                      </c:pt>
                      <c:pt idx="1943">
                        <c:v>-0.92066619387549786</c:v>
                      </c:pt>
                      <c:pt idx="1944">
                        <c:v>5.569909568102694E-2</c:v>
                      </c:pt>
                      <c:pt idx="1945">
                        <c:v>-0.798594338925256</c:v>
                      </c:pt>
                      <c:pt idx="1946">
                        <c:v>-0.66794089801976242</c:v>
                      </c:pt>
                      <c:pt idx="1947">
                        <c:v>-1.2308120543200646E-2</c:v>
                      </c:pt>
                      <c:pt idx="1948">
                        <c:v>-0.66161418381834658</c:v>
                      </c:pt>
                      <c:pt idx="1949">
                        <c:v>0.54461155886893342</c:v>
                      </c:pt>
                      <c:pt idx="1950">
                        <c:v>-1.3760087382704593</c:v>
                      </c:pt>
                      <c:pt idx="1951">
                        <c:v>3.8248982848357531E-2</c:v>
                      </c:pt>
                      <c:pt idx="1952">
                        <c:v>-0.18575832783979587</c:v>
                      </c:pt>
                      <c:pt idx="1953">
                        <c:v>-1.3760087382704593</c:v>
                      </c:pt>
                      <c:pt idx="1954">
                        <c:v>-0.26466371666280852</c:v>
                      </c:pt>
                      <c:pt idx="1955">
                        <c:v>2.2458897904810549</c:v>
                      </c:pt>
                      <c:pt idx="1956">
                        <c:v>-0.90500417802368016</c:v>
                      </c:pt>
                      <c:pt idx="1957">
                        <c:v>-1.3760087382704593</c:v>
                      </c:pt>
                      <c:pt idx="1958">
                        <c:v>-0.67051493715374288</c:v>
                      </c:pt>
                      <c:pt idx="1959">
                        <c:v>-0.44836988271863337</c:v>
                      </c:pt>
                      <c:pt idx="1960">
                        <c:v>-1.3760087382704593</c:v>
                      </c:pt>
                      <c:pt idx="1961">
                        <c:v>0.26345506555942233</c:v>
                      </c:pt>
                      <c:pt idx="1962">
                        <c:v>-0.83035847664170104</c:v>
                      </c:pt>
                      <c:pt idx="1963">
                        <c:v>0.50607248366896762</c:v>
                      </c:pt>
                      <c:pt idx="1964">
                        <c:v>-1.2484089115986492</c:v>
                      </c:pt>
                      <c:pt idx="1965">
                        <c:v>0.9616487756600921</c:v>
                      </c:pt>
                      <c:pt idx="1966">
                        <c:v>1.1805365559006504</c:v>
                      </c:pt>
                      <c:pt idx="1967">
                        <c:v>-0.62898380839899215</c:v>
                      </c:pt>
                      <c:pt idx="1968">
                        <c:v>8.6162549834374824E-2</c:v>
                      </c:pt>
                      <c:pt idx="1969">
                        <c:v>-0.79396917990709903</c:v>
                      </c:pt>
                      <c:pt idx="1970">
                        <c:v>3.5924385931534096E-2</c:v>
                      </c:pt>
                      <c:pt idx="1971">
                        <c:v>2.2958374420315031</c:v>
                      </c:pt>
                      <c:pt idx="1972">
                        <c:v>-0.79166824664187518</c:v>
                      </c:pt>
                      <c:pt idx="1973">
                        <c:v>-1.2920970675024157</c:v>
                      </c:pt>
                      <c:pt idx="1974">
                        <c:v>-1.0157229209361742</c:v>
                      </c:pt>
                      <c:pt idx="1975">
                        <c:v>2.626320162312807</c:v>
                      </c:pt>
                      <c:pt idx="1976">
                        <c:v>0.62414815660310508</c:v>
                      </c:pt>
                      <c:pt idx="1977">
                        <c:v>-0.59682810859881141</c:v>
                      </c:pt>
                      <c:pt idx="1978">
                        <c:v>0.13968133325866455</c:v>
                      </c:pt>
                      <c:pt idx="1979">
                        <c:v>-0.98808889442405978</c:v>
                      </c:pt>
                      <c:pt idx="1980">
                        <c:v>-1.0179297806278014</c:v>
                      </c:pt>
                      <c:pt idx="1981">
                        <c:v>-1.1807994902417063</c:v>
                      </c:pt>
                      <c:pt idx="1982">
                        <c:v>0.30490199472579993</c:v>
                      </c:pt>
                      <c:pt idx="1983">
                        <c:v>-0.24241545309011908</c:v>
                      </c:pt>
                      <c:pt idx="1984">
                        <c:v>-1.0857992341678169</c:v>
                      </c:pt>
                      <c:pt idx="1985">
                        <c:v>1.1425221855978944</c:v>
                      </c:pt>
                      <c:pt idx="1986">
                        <c:v>0.36180371882463741</c:v>
                      </c:pt>
                      <c:pt idx="1987">
                        <c:v>0.62123162301049029</c:v>
                      </c:pt>
                      <c:pt idx="1988">
                        <c:v>-2.7093218974705052E-2</c:v>
                      </c:pt>
                      <c:pt idx="1989">
                        <c:v>-0.1091691269452383</c:v>
                      </c:pt>
                      <c:pt idx="1990">
                        <c:v>1.9220048893748543</c:v>
                      </c:pt>
                      <c:pt idx="1991">
                        <c:v>1.5061950459342803</c:v>
                      </c:pt>
                      <c:pt idx="1992">
                        <c:v>2.5769398104641929E-2</c:v>
                      </c:pt>
                      <c:pt idx="1993">
                        <c:v>-1.0402446721478886</c:v>
                      </c:pt>
                      <c:pt idx="1994">
                        <c:v>2.4259573719173306</c:v>
                      </c:pt>
                      <c:pt idx="1995">
                        <c:v>-1.2410764999898345</c:v>
                      </c:pt>
                      <c:pt idx="1996">
                        <c:v>5.7448316692170119E-2</c:v>
                      </c:pt>
                      <c:pt idx="1997">
                        <c:v>-0.64470554313662454</c:v>
                      </c:pt>
                      <c:pt idx="1998">
                        <c:v>-0.53566337733669889</c:v>
                      </c:pt>
                      <c:pt idx="1999">
                        <c:v>0.65825434824513485</c:v>
                      </c:pt>
                      <c:pt idx="2000">
                        <c:v>-0.13880766164358654</c:v>
                      </c:pt>
                      <c:pt idx="2001">
                        <c:v>-1.0233503277926679</c:v>
                      </c:pt>
                      <c:pt idx="2002">
                        <c:v>-0.67483909136791642</c:v>
                      </c:pt>
                      <c:pt idx="2003">
                        <c:v>-0.4616178569276973</c:v>
                      </c:pt>
                      <c:pt idx="2004">
                        <c:v>-0.20074465016976936</c:v>
                      </c:pt>
                      <c:pt idx="2005">
                        <c:v>-0.673269018335236</c:v>
                      </c:pt>
                      <c:pt idx="2006">
                        <c:v>0.93512606234896789</c:v>
                      </c:pt>
                      <c:pt idx="2007">
                        <c:v>0.5464571759934046</c:v>
                      </c:pt>
                      <c:pt idx="2008">
                        <c:v>-0.75618054456210348</c:v>
                      </c:pt>
                      <c:pt idx="2009">
                        <c:v>-1.3635583027059512</c:v>
                      </c:pt>
                      <c:pt idx="2010">
                        <c:v>-1.0762560864594073</c:v>
                      </c:pt>
                      <c:pt idx="2011">
                        <c:v>-0.94248315322541454</c:v>
                      </c:pt>
                      <c:pt idx="2012">
                        <c:v>0.98282903359644946</c:v>
                      </c:pt>
                      <c:pt idx="2013">
                        <c:v>-0.93234291495919408</c:v>
                      </c:pt>
                      <c:pt idx="2014">
                        <c:v>-1.2380998227220837E-2</c:v>
                      </c:pt>
                      <c:pt idx="2015">
                        <c:v>0.61882570556560501</c:v>
                      </c:pt>
                      <c:pt idx="2016">
                        <c:v>-0.85336665763228914</c:v>
                      </c:pt>
                      <c:pt idx="2017">
                        <c:v>0.11788742535247483</c:v>
                      </c:pt>
                      <c:pt idx="2018">
                        <c:v>-1.2188966070058307</c:v>
                      </c:pt>
                      <c:pt idx="2019">
                        <c:v>1.3756401149661177</c:v>
                      </c:pt>
                      <c:pt idx="2020">
                        <c:v>0.79153626618878314</c:v>
                      </c:pt>
                      <c:pt idx="2021">
                        <c:v>-1.2443991530562728</c:v>
                      </c:pt>
                      <c:pt idx="2022">
                        <c:v>1.8703886020219684</c:v>
                      </c:pt>
                      <c:pt idx="2023">
                        <c:v>-0.85697431525794232</c:v>
                      </c:pt>
                      <c:pt idx="2024">
                        <c:v>0.89231505593365623</c:v>
                      </c:pt>
                      <c:pt idx="2025">
                        <c:v>1.3288776004615497</c:v>
                      </c:pt>
                      <c:pt idx="2026">
                        <c:v>-1.2076737664314832</c:v>
                      </c:pt>
                      <c:pt idx="2027">
                        <c:v>1.7699284638723631</c:v>
                      </c:pt>
                      <c:pt idx="2028">
                        <c:v>-0.40566068285053969</c:v>
                      </c:pt>
                      <c:pt idx="2029">
                        <c:v>-1.0983428666234432</c:v>
                      </c:pt>
                      <c:pt idx="2030">
                        <c:v>-0.72140769371060498</c:v>
                      </c:pt>
                      <c:pt idx="2031">
                        <c:v>-0.63494269158255445</c:v>
                      </c:pt>
                      <c:pt idx="2032">
                        <c:v>1.2191967733606623</c:v>
                      </c:pt>
                      <c:pt idx="2033">
                        <c:v>-0.30901856263121752</c:v>
                      </c:pt>
                      <c:pt idx="2034">
                        <c:v>-1.3760087382704593</c:v>
                      </c:pt>
                      <c:pt idx="2035">
                        <c:v>-0.59992710418101558</c:v>
                      </c:pt>
                      <c:pt idx="2036">
                        <c:v>9.7818804140287111E-2</c:v>
                      </c:pt>
                      <c:pt idx="2037">
                        <c:v>0.18961522413826287</c:v>
                      </c:pt>
                      <c:pt idx="2038">
                        <c:v>9.420632336095594E-2</c:v>
                      </c:pt>
                      <c:pt idx="2039">
                        <c:v>-0.34422476228005755</c:v>
                      </c:pt>
                      <c:pt idx="2040">
                        <c:v>-1.3758050191367257</c:v>
                      </c:pt>
                      <c:pt idx="2041">
                        <c:v>-1.3491991153034411</c:v>
                      </c:pt>
                      <c:pt idx="2042">
                        <c:v>-1.1194130252284828</c:v>
                      </c:pt>
                      <c:pt idx="2043">
                        <c:v>1.1639121207678969</c:v>
                      </c:pt>
                      <c:pt idx="2044">
                        <c:v>0.9608261292628576</c:v>
                      </c:pt>
                      <c:pt idx="2045">
                        <c:v>1.3292931138253972</c:v>
                      </c:pt>
                      <c:pt idx="2046">
                        <c:v>1.2292462917167619</c:v>
                      </c:pt>
                      <c:pt idx="2047">
                        <c:v>-5.2082983816787755E-2</c:v>
                      </c:pt>
                      <c:pt idx="2048">
                        <c:v>-0.12822433756346763</c:v>
                      </c:pt>
                      <c:pt idx="2049">
                        <c:v>-1.2158741376383551</c:v>
                      </c:pt>
                      <c:pt idx="2050">
                        <c:v>0.20114540585846383</c:v>
                      </c:pt>
                      <c:pt idx="2051">
                        <c:v>0.7098729532867617</c:v>
                      </c:pt>
                      <c:pt idx="2052">
                        <c:v>0.8059627165690203</c:v>
                      </c:pt>
                      <c:pt idx="2053">
                        <c:v>-0.29851710317838925</c:v>
                      </c:pt>
                      <c:pt idx="2054">
                        <c:v>-1.2113261307522687</c:v>
                      </c:pt>
                      <c:pt idx="2055">
                        <c:v>-1.0792357052434125</c:v>
                      </c:pt>
                      <c:pt idx="2056">
                        <c:v>0.14080797851782048</c:v>
                      </c:pt>
                      <c:pt idx="2057">
                        <c:v>-1.0488438695885325</c:v>
                      </c:pt>
                      <c:pt idx="2058">
                        <c:v>-0.78568991531175747</c:v>
                      </c:pt>
                      <c:pt idx="2059">
                        <c:v>0.78401655195739595</c:v>
                      </c:pt>
                      <c:pt idx="2060">
                        <c:v>-0.63852216191171174</c:v>
                      </c:pt>
                      <c:pt idx="2061">
                        <c:v>-0.3327049769951495</c:v>
                      </c:pt>
                      <c:pt idx="2062">
                        <c:v>0.70838070433536982</c:v>
                      </c:pt>
                      <c:pt idx="2063">
                        <c:v>0.97494549144086173</c:v>
                      </c:pt>
                      <c:pt idx="2064">
                        <c:v>-0.31654366082374791</c:v>
                      </c:pt>
                      <c:pt idx="2065">
                        <c:v>-1.0939006281827253</c:v>
                      </c:pt>
                      <c:pt idx="2066">
                        <c:v>-0.89610022423859415</c:v>
                      </c:pt>
                      <c:pt idx="2067">
                        <c:v>-1.3759617851461727</c:v>
                      </c:pt>
                      <c:pt idx="2068">
                        <c:v>-1.3327304233349793</c:v>
                      </c:pt>
                      <c:pt idx="2069">
                        <c:v>0.10112436862595531</c:v>
                      </c:pt>
                      <c:pt idx="2070">
                        <c:v>-0.81432418237974447</c:v>
                      </c:pt>
                      <c:pt idx="2071">
                        <c:v>1.1237768886253516</c:v>
                      </c:pt>
                      <c:pt idx="2072">
                        <c:v>-1.2358866242503843</c:v>
                      </c:pt>
                      <c:pt idx="2073">
                        <c:v>-0.65242256909015239</c:v>
                      </c:pt>
                      <c:pt idx="2074">
                        <c:v>0.12234856700506785</c:v>
                      </c:pt>
                      <c:pt idx="2075">
                        <c:v>-0.44836988271863337</c:v>
                      </c:pt>
                      <c:pt idx="2076">
                        <c:v>-0.6291635971501095</c:v>
                      </c:pt>
                      <c:pt idx="2077">
                        <c:v>-0.75371310395878155</c:v>
                      </c:pt>
                      <c:pt idx="2078">
                        <c:v>-0.77539997747558542</c:v>
                      </c:pt>
                      <c:pt idx="2079">
                        <c:v>-0.38004986575464661</c:v>
                      </c:pt>
                      <c:pt idx="2080">
                        <c:v>-0.36943957192029231</c:v>
                      </c:pt>
                      <c:pt idx="2081">
                        <c:v>-0.29551221859105853</c:v>
                      </c:pt>
                      <c:pt idx="2082">
                        <c:v>0.27344736767760003</c:v>
                      </c:pt>
                      <c:pt idx="2083">
                        <c:v>0.68228112900545834</c:v>
                      </c:pt>
                      <c:pt idx="2084">
                        <c:v>1.3143042681196446</c:v>
                      </c:pt>
                      <c:pt idx="2085">
                        <c:v>1.4473272668110748</c:v>
                      </c:pt>
                      <c:pt idx="2086">
                        <c:v>0.28851456780351165</c:v>
                      </c:pt>
                      <c:pt idx="2087">
                        <c:v>1.8143515504064154</c:v>
                      </c:pt>
                      <c:pt idx="2088">
                        <c:v>-1.007301071294376</c:v>
                      </c:pt>
                      <c:pt idx="2089">
                        <c:v>-0.36994564702283633</c:v>
                      </c:pt>
                      <c:pt idx="2090">
                        <c:v>-1.2953794999930581</c:v>
                      </c:pt>
                      <c:pt idx="2091">
                        <c:v>-0.72688490286060825</c:v>
                      </c:pt>
                      <c:pt idx="2092">
                        <c:v>-7.1941344913022634E-2</c:v>
                      </c:pt>
                      <c:pt idx="2093">
                        <c:v>-0.69543958316590215</c:v>
                      </c:pt>
                      <c:pt idx="2094">
                        <c:v>-3.3477860041976116E-3</c:v>
                      </c:pt>
                      <c:pt idx="2095">
                        <c:v>-0.75698164350605712</c:v>
                      </c:pt>
                      <c:pt idx="2096">
                        <c:v>-0.95413200987757629</c:v>
                      </c:pt>
                      <c:pt idx="2097">
                        <c:v>-1.3760087382704593</c:v>
                      </c:pt>
                      <c:pt idx="2098">
                        <c:v>-0.25438023926098097</c:v>
                      </c:pt>
                      <c:pt idx="2099">
                        <c:v>1.610689670617609</c:v>
                      </c:pt>
                      <c:pt idx="2100">
                        <c:v>-0.99438196689264036</c:v>
                      </c:pt>
                      <c:pt idx="2101">
                        <c:v>0.99897107938099894</c:v>
                      </c:pt>
                      <c:pt idx="2102">
                        <c:v>1.3373580440319808</c:v>
                      </c:pt>
                      <c:pt idx="2103">
                        <c:v>-0.26009511929474449</c:v>
                      </c:pt>
                      <c:pt idx="2104">
                        <c:v>-1.0860346745045546</c:v>
                      </c:pt>
                      <c:pt idx="2105">
                        <c:v>-0.52250790571509975</c:v>
                      </c:pt>
                      <c:pt idx="2106">
                        <c:v>-1.3760087382704593</c:v>
                      </c:pt>
                      <c:pt idx="2107">
                        <c:v>1.664754205869605</c:v>
                      </c:pt>
                      <c:pt idx="2108">
                        <c:v>1.06099811949978</c:v>
                      </c:pt>
                      <c:pt idx="2109">
                        <c:v>-1.1419631557751417</c:v>
                      </c:pt>
                      <c:pt idx="2110">
                        <c:v>-0.98601752098064821</c:v>
                      </c:pt>
                      <c:pt idx="2111">
                        <c:v>0.80882712926918721</c:v>
                      </c:pt>
                      <c:pt idx="2112">
                        <c:v>-1.0884011929556718</c:v>
                      </c:pt>
                      <c:pt idx="2113">
                        <c:v>0.7265294999526456</c:v>
                      </c:pt>
                      <c:pt idx="2114">
                        <c:v>-1.0999016979057472</c:v>
                      </c:pt>
                      <c:pt idx="2115">
                        <c:v>7.7844301858208689E-2</c:v>
                      </c:pt>
                      <c:pt idx="2116">
                        <c:v>-0.33500116411399261</c:v>
                      </c:pt>
                      <c:pt idx="2117">
                        <c:v>1.7327567588035084</c:v>
                      </c:pt>
                      <c:pt idx="2118">
                        <c:v>-1.2180693909273137</c:v>
                      </c:pt>
                      <c:pt idx="2119">
                        <c:v>-1.2018486652663321</c:v>
                      </c:pt>
                      <c:pt idx="2120">
                        <c:v>-1.3512077493526568E-2</c:v>
                      </c:pt>
                      <c:pt idx="2121">
                        <c:v>0.85459522764902918</c:v>
                      </c:pt>
                      <c:pt idx="2122">
                        <c:v>9.7720035476008549E-3</c:v>
                      </c:pt>
                      <c:pt idx="2123">
                        <c:v>-1.3379925593351567</c:v>
                      </c:pt>
                      <c:pt idx="2124">
                        <c:v>-0.32057835656085554</c:v>
                      </c:pt>
                      <c:pt idx="2125">
                        <c:v>0.34897737680435681</c:v>
                      </c:pt>
                      <c:pt idx="2126">
                        <c:v>1.2384187846791272</c:v>
                      </c:pt>
                      <c:pt idx="2127">
                        <c:v>1.3761918735760248</c:v>
                      </c:pt>
                      <c:pt idx="2128">
                        <c:v>-1.4172040808665638E-2</c:v>
                      </c:pt>
                      <c:pt idx="2129">
                        <c:v>-1.0826815718650391</c:v>
                      </c:pt>
                      <c:pt idx="2130">
                        <c:v>0.2402192028133332</c:v>
                      </c:pt>
                      <c:pt idx="2131">
                        <c:v>1.3822594938268862</c:v>
                      </c:pt>
                      <c:pt idx="2132">
                        <c:v>-1.3757986452998716</c:v>
                      </c:pt>
                      <c:pt idx="2133">
                        <c:v>-1.1164496844961749</c:v>
                      </c:pt>
                      <c:pt idx="2134">
                        <c:v>-0.3441286058576204</c:v>
                      </c:pt>
                      <c:pt idx="2135">
                        <c:v>-0.38722508111568255</c:v>
                      </c:pt>
                      <c:pt idx="2136">
                        <c:v>0.49200296042715758</c:v>
                      </c:pt>
                      <c:pt idx="2137">
                        <c:v>0.10151748156923479</c:v>
                      </c:pt>
                      <c:pt idx="2138">
                        <c:v>-1.3696984318502727</c:v>
                      </c:pt>
                      <c:pt idx="2139">
                        <c:v>-0.23275088480915621</c:v>
                      </c:pt>
                      <c:pt idx="2140">
                        <c:v>-0.62603623079413973</c:v>
                      </c:pt>
                      <c:pt idx="2141">
                        <c:v>1.2007255764731215</c:v>
                      </c:pt>
                      <c:pt idx="2142">
                        <c:v>1.9262151937315539</c:v>
                      </c:pt>
                      <c:pt idx="2143">
                        <c:v>-0.75092520461059686</c:v>
                      </c:pt>
                      <c:pt idx="2144">
                        <c:v>-0.16491215875346235</c:v>
                      </c:pt>
                      <c:pt idx="2145">
                        <c:v>1.1791013275911646</c:v>
                      </c:pt>
                      <c:pt idx="2146">
                        <c:v>-0.66670971794099232</c:v>
                      </c:pt>
                      <c:pt idx="2147">
                        <c:v>0.1817784676389744</c:v>
                      </c:pt>
                      <c:pt idx="2148">
                        <c:v>0.1249110347255777</c:v>
                      </c:pt>
                      <c:pt idx="2149">
                        <c:v>0.66168013787439817</c:v>
                      </c:pt>
                      <c:pt idx="2150">
                        <c:v>1.1514754489820316</c:v>
                      </c:pt>
                      <c:pt idx="2151">
                        <c:v>-0.493048339712089</c:v>
                      </c:pt>
                      <c:pt idx="2152">
                        <c:v>-0.54426666667554124</c:v>
                      </c:pt>
                      <c:pt idx="2153">
                        <c:v>-1.1207630248898739</c:v>
                      </c:pt>
                      <c:pt idx="2154">
                        <c:v>-0.37528324294639309</c:v>
                      </c:pt>
                      <c:pt idx="2155">
                        <c:v>-0.23191837291076089</c:v>
                      </c:pt>
                      <c:pt idx="2156">
                        <c:v>1.5811229493435199</c:v>
                      </c:pt>
                      <c:pt idx="2157">
                        <c:v>-0.5347903726137605</c:v>
                      </c:pt>
                      <c:pt idx="2158">
                        <c:v>-0.51159351575217538</c:v>
                      </c:pt>
                      <c:pt idx="2159">
                        <c:v>0.11514811088318608</c:v>
                      </c:pt>
                      <c:pt idx="2160">
                        <c:v>0.70799291196759107</c:v>
                      </c:pt>
                      <c:pt idx="2161">
                        <c:v>-1.2461007711572858</c:v>
                      </c:pt>
                      <c:pt idx="2162">
                        <c:v>-0.60978458770002919</c:v>
                      </c:pt>
                      <c:pt idx="2163">
                        <c:v>-1.0166951896041236</c:v>
                      </c:pt>
                      <c:pt idx="2164">
                        <c:v>1.5993716048159934</c:v>
                      </c:pt>
                      <c:pt idx="2165">
                        <c:v>-1.3375769222051177</c:v>
                      </c:pt>
                      <c:pt idx="2166">
                        <c:v>-1.3760087382704593</c:v>
                      </c:pt>
                      <c:pt idx="2167">
                        <c:v>-1.3285485389472904</c:v>
                      </c:pt>
                      <c:pt idx="2168">
                        <c:v>-0.73842368777850254</c:v>
                      </c:pt>
                      <c:pt idx="2169">
                        <c:v>1.0380412804930077</c:v>
                      </c:pt>
                      <c:pt idx="2170">
                        <c:v>-0.84532929295395243</c:v>
                      </c:pt>
                      <c:pt idx="2171">
                        <c:v>0.35183029805349092</c:v>
                      </c:pt>
                      <c:pt idx="2172">
                        <c:v>-6.6031150026191546E-2</c:v>
                      </c:pt>
                      <c:pt idx="2173">
                        <c:v>-0.50021847855325985</c:v>
                      </c:pt>
                      <c:pt idx="2174">
                        <c:v>0.92527785160340514</c:v>
                      </c:pt>
                      <c:pt idx="2175">
                        <c:v>1.9688376828578646</c:v>
                      </c:pt>
                      <c:pt idx="2176">
                        <c:v>-0.97696840360112092</c:v>
                      </c:pt>
                      <c:pt idx="2177">
                        <c:v>5.4980181540703603E-2</c:v>
                      </c:pt>
                      <c:pt idx="2178">
                        <c:v>2.6452165269676549</c:v>
                      </c:pt>
                      <c:pt idx="2179">
                        <c:v>-1.0914169220577952</c:v>
                      </c:pt>
                      <c:pt idx="2180">
                        <c:v>1.4629818414892002</c:v>
                      </c:pt>
                      <c:pt idx="2181">
                        <c:v>0.23140299341846077</c:v>
                      </c:pt>
                      <c:pt idx="2182">
                        <c:v>0.49029534702985877</c:v>
                      </c:pt>
                      <c:pt idx="2183">
                        <c:v>-0.18300123706760463</c:v>
                      </c:pt>
                      <c:pt idx="2184">
                        <c:v>-0.48876286002605113</c:v>
                      </c:pt>
                      <c:pt idx="2185">
                        <c:v>0.34021714897116379</c:v>
                      </c:pt>
                      <c:pt idx="2186">
                        <c:v>0.64789852239934576</c:v>
                      </c:pt>
                      <c:pt idx="2187">
                        <c:v>0.72715929136762048</c:v>
                      </c:pt>
                      <c:pt idx="2188">
                        <c:v>-0.92304173162361269</c:v>
                      </c:pt>
                      <c:pt idx="2189">
                        <c:v>2.5760823934441368</c:v>
                      </c:pt>
                      <c:pt idx="2190">
                        <c:v>1.6892957941195768</c:v>
                      </c:pt>
                      <c:pt idx="2191">
                        <c:v>-0.36324083107998006</c:v>
                      </c:pt>
                      <c:pt idx="2192">
                        <c:v>-7.2153390501515313E-2</c:v>
                      </c:pt>
                      <c:pt idx="2193">
                        <c:v>1.2422198349636382</c:v>
                      </c:pt>
                      <c:pt idx="2194">
                        <c:v>2.6406035410212692</c:v>
                      </c:pt>
                      <c:pt idx="2195">
                        <c:v>1.0569131467841615</c:v>
                      </c:pt>
                      <c:pt idx="2196">
                        <c:v>1.2203644713080639</c:v>
                      </c:pt>
                      <c:pt idx="2197">
                        <c:v>-1.3511835196405477</c:v>
                      </c:pt>
                      <c:pt idx="2198">
                        <c:v>-0.21804542868132221</c:v>
                      </c:pt>
                      <c:pt idx="2199">
                        <c:v>-1.3357061694043162</c:v>
                      </c:pt>
                      <c:pt idx="2200">
                        <c:v>-0.31399075876203392</c:v>
                      </c:pt>
                      <c:pt idx="2201">
                        <c:v>0.43581830623225221</c:v>
                      </c:pt>
                      <c:pt idx="2202">
                        <c:v>-0.27716899022871355</c:v>
                      </c:pt>
                      <c:pt idx="2203">
                        <c:v>-0.85940469710455203</c:v>
                      </c:pt>
                      <c:pt idx="2204">
                        <c:v>0.57086227205078344</c:v>
                      </c:pt>
                      <c:pt idx="2205">
                        <c:v>1.950157685785241</c:v>
                      </c:pt>
                      <c:pt idx="2206">
                        <c:v>3.0686979790375084E-2</c:v>
                      </c:pt>
                      <c:pt idx="2207">
                        <c:v>-0.41483340449063544</c:v>
                      </c:pt>
                      <c:pt idx="2208">
                        <c:v>-0.54493904241723357</c:v>
                      </c:pt>
                      <c:pt idx="2209">
                        <c:v>-0.43411506078680073</c:v>
                      </c:pt>
                      <c:pt idx="2210">
                        <c:v>-0.41164878097891794</c:v>
                      </c:pt>
                      <c:pt idx="2211">
                        <c:v>-1.1567301269237797</c:v>
                      </c:pt>
                      <c:pt idx="2212">
                        <c:v>-1.008783662521382</c:v>
                      </c:pt>
                      <c:pt idx="2213">
                        <c:v>-0.61285140773164204</c:v>
                      </c:pt>
                      <c:pt idx="2214">
                        <c:v>-0.68481600844966939</c:v>
                      </c:pt>
                      <c:pt idx="2215">
                        <c:v>-1.3760087382704593</c:v>
                      </c:pt>
                      <c:pt idx="2216">
                        <c:v>0.78148400776371807</c:v>
                      </c:pt>
                      <c:pt idx="2217">
                        <c:v>0.40908492627911008</c:v>
                      </c:pt>
                      <c:pt idx="2218">
                        <c:v>-0.17349651157154852</c:v>
                      </c:pt>
                      <c:pt idx="2219">
                        <c:v>1.0904702196486908</c:v>
                      </c:pt>
                      <c:pt idx="2220">
                        <c:v>-0.31351899335448496</c:v>
                      </c:pt>
                      <c:pt idx="2221">
                        <c:v>-1.2756453515709636</c:v>
                      </c:pt>
                      <c:pt idx="2222">
                        <c:v>1.2362885868654554</c:v>
                      </c:pt>
                      <c:pt idx="2223">
                        <c:v>-0.8381523505043168</c:v>
                      </c:pt>
                      <c:pt idx="2224">
                        <c:v>-1.2969355056100238</c:v>
                      </c:pt>
                      <c:pt idx="2225">
                        <c:v>-0.47297543722167107</c:v>
                      </c:pt>
                      <c:pt idx="2226">
                        <c:v>-0.18445623086932728</c:v>
                      </c:pt>
                      <c:pt idx="2227">
                        <c:v>2.0467036641887613</c:v>
                      </c:pt>
                      <c:pt idx="2228">
                        <c:v>-0.22040853236844438</c:v>
                      </c:pt>
                      <c:pt idx="2229">
                        <c:v>-1.082512776511932</c:v>
                      </c:pt>
                      <c:pt idx="2230">
                        <c:v>0.13608589403476676</c:v>
                      </c:pt>
                      <c:pt idx="2231">
                        <c:v>-0.10011716364066137</c:v>
                      </c:pt>
                      <c:pt idx="2232">
                        <c:v>-0.27668119552255072</c:v>
                      </c:pt>
                      <c:pt idx="2233">
                        <c:v>0.75811642765195797</c:v>
                      </c:pt>
                      <c:pt idx="2234">
                        <c:v>-1.0262381692976585</c:v>
                      </c:pt>
                      <c:pt idx="2235">
                        <c:v>-1.3290335140255427</c:v>
                      </c:pt>
                      <c:pt idx="2236">
                        <c:v>0.17592941830903647</c:v>
                      </c:pt>
                      <c:pt idx="2237">
                        <c:v>-1.1301138106893818</c:v>
                      </c:pt>
                      <c:pt idx="2238">
                        <c:v>-1.2993683224539134</c:v>
                      </c:pt>
                      <c:pt idx="2239">
                        <c:v>-7.9177632342284338E-2</c:v>
                      </c:pt>
                      <c:pt idx="2240">
                        <c:v>-8.7817325709752453E-2</c:v>
                      </c:pt>
                      <c:pt idx="2241">
                        <c:v>-0.59069088636704503</c:v>
                      </c:pt>
                      <c:pt idx="2242">
                        <c:v>0.68816772016160366</c:v>
                      </c:pt>
                      <c:pt idx="2243">
                        <c:v>1.0687177946657449</c:v>
                      </c:pt>
                      <c:pt idx="2244">
                        <c:v>-1.350020040628743</c:v>
                      </c:pt>
                      <c:pt idx="2245">
                        <c:v>-0.41745804252510821</c:v>
                      </c:pt>
                      <c:pt idx="2246">
                        <c:v>0.51151224826171626</c:v>
                      </c:pt>
                      <c:pt idx="2247">
                        <c:v>2.3832148634636146</c:v>
                      </c:pt>
                      <c:pt idx="2248">
                        <c:v>0.88829349498009424</c:v>
                      </c:pt>
                      <c:pt idx="2249">
                        <c:v>0.13289100139627277</c:v>
                      </c:pt>
                      <c:pt idx="2250">
                        <c:v>0.56244929987767389</c:v>
                      </c:pt>
                      <c:pt idx="2251">
                        <c:v>1.5050003908143836</c:v>
                      </c:pt>
                      <c:pt idx="2252">
                        <c:v>-3.5748962772722756E-2</c:v>
                      </c:pt>
                      <c:pt idx="2253">
                        <c:v>-0.43533470888324199</c:v>
                      </c:pt>
                      <c:pt idx="2254">
                        <c:v>-0.16819018857419027</c:v>
                      </c:pt>
                      <c:pt idx="2255">
                        <c:v>0.51849856498381941</c:v>
                      </c:pt>
                      <c:pt idx="2256">
                        <c:v>-0.65328931193067208</c:v>
                      </c:pt>
                      <c:pt idx="2257">
                        <c:v>8.3167396637104499E-2</c:v>
                      </c:pt>
                      <c:pt idx="2258">
                        <c:v>0.43875444972588912</c:v>
                      </c:pt>
                      <c:pt idx="2259">
                        <c:v>0.68680739661979062</c:v>
                      </c:pt>
                      <c:pt idx="2260">
                        <c:v>-0.8206017102562696</c:v>
                      </c:pt>
                      <c:pt idx="2261">
                        <c:v>-0.96176288483783501</c:v>
                      </c:pt>
                      <c:pt idx="2262">
                        <c:v>1.0919398840355263</c:v>
                      </c:pt>
                      <c:pt idx="2263">
                        <c:v>-0.27595345155721296</c:v>
                      </c:pt>
                      <c:pt idx="2264">
                        <c:v>-1.3052233986659374</c:v>
                      </c:pt>
                      <c:pt idx="2265">
                        <c:v>-0.87520091434130054</c:v>
                      </c:pt>
                      <c:pt idx="2266">
                        <c:v>1.0252225441733747</c:v>
                      </c:pt>
                      <c:pt idx="2267">
                        <c:v>1.325857878388967</c:v>
                      </c:pt>
                      <c:pt idx="2268">
                        <c:v>1.3015573858489304</c:v>
                      </c:pt>
                      <c:pt idx="2269">
                        <c:v>0.94215803602122417</c:v>
                      </c:pt>
                      <c:pt idx="2270">
                        <c:v>0.86321790139156718</c:v>
                      </c:pt>
                      <c:pt idx="2271">
                        <c:v>-0.15989423650696685</c:v>
                      </c:pt>
                      <c:pt idx="2272">
                        <c:v>-0.76747385951746927</c:v>
                      </c:pt>
                      <c:pt idx="2273">
                        <c:v>-0.48967523110026745</c:v>
                      </c:pt>
                      <c:pt idx="2274">
                        <c:v>0.28473175428223402</c:v>
                      </c:pt>
                      <c:pt idx="2275">
                        <c:v>-0.77652029421241142</c:v>
                      </c:pt>
                      <c:pt idx="2276">
                        <c:v>0.51750020972955069</c:v>
                      </c:pt>
                      <c:pt idx="2277">
                        <c:v>0.18779713727351885</c:v>
                      </c:pt>
                      <c:pt idx="2278">
                        <c:v>2.1417027208085</c:v>
                      </c:pt>
                      <c:pt idx="2279">
                        <c:v>2.1790831413868186</c:v>
                      </c:pt>
                      <c:pt idx="2280">
                        <c:v>-1.2230005984475378</c:v>
                      </c:pt>
                      <c:pt idx="2281">
                        <c:v>0.15797415181969185</c:v>
                      </c:pt>
                      <c:pt idx="2282">
                        <c:v>0.22313397491645739</c:v>
                      </c:pt>
                      <c:pt idx="2283">
                        <c:v>0.13395500029455784</c:v>
                      </c:pt>
                      <c:pt idx="2284">
                        <c:v>0.18820217943389925</c:v>
                      </c:pt>
                      <c:pt idx="2285">
                        <c:v>-0.71481701164363665</c:v>
                      </c:pt>
                      <c:pt idx="2286">
                        <c:v>-0.67829022479279211</c:v>
                      </c:pt>
                      <c:pt idx="2287">
                        <c:v>0.99279014036819069</c:v>
                      </c:pt>
                      <c:pt idx="2288">
                        <c:v>1.2408737093989726</c:v>
                      </c:pt>
                      <c:pt idx="2289">
                        <c:v>-0.99886896195583741</c:v>
                      </c:pt>
                      <c:pt idx="2290">
                        <c:v>4.6706947549269136E-2</c:v>
                      </c:pt>
                      <c:pt idx="2291">
                        <c:v>0.34954164059110526</c:v>
                      </c:pt>
                      <c:pt idx="2292">
                        <c:v>-1.156422814580973</c:v>
                      </c:pt>
                      <c:pt idx="2293">
                        <c:v>0.78321278256956306</c:v>
                      </c:pt>
                      <c:pt idx="2294">
                        <c:v>-0.4676524423474494</c:v>
                      </c:pt>
                      <c:pt idx="2295">
                        <c:v>0.47171919262874518</c:v>
                      </c:pt>
                      <c:pt idx="2296">
                        <c:v>-1.0691330101721293</c:v>
                      </c:pt>
                      <c:pt idx="2297">
                        <c:v>0.92595278779155987</c:v>
                      </c:pt>
                      <c:pt idx="2298">
                        <c:v>0.10363353718017905</c:v>
                      </c:pt>
                      <c:pt idx="2299">
                        <c:v>0.22079366192960523</c:v>
                      </c:pt>
                      <c:pt idx="2300">
                        <c:v>0.79078766917976095</c:v>
                      </c:pt>
                      <c:pt idx="2301">
                        <c:v>0.60151987570140342</c:v>
                      </c:pt>
                      <c:pt idx="2302">
                        <c:v>1.994352011723983</c:v>
                      </c:pt>
                      <c:pt idx="2303">
                        <c:v>1.781730909032522</c:v>
                      </c:pt>
                      <c:pt idx="2304">
                        <c:v>1.7437865914530299</c:v>
                      </c:pt>
                      <c:pt idx="2305">
                        <c:v>-0.5143928658640472</c:v>
                      </c:pt>
                      <c:pt idx="2306">
                        <c:v>2.0554314197247643</c:v>
                      </c:pt>
                      <c:pt idx="2307">
                        <c:v>0.88488257625249267</c:v>
                      </c:pt>
                      <c:pt idx="2308">
                        <c:v>-5.6330843209543548E-2</c:v>
                      </c:pt>
                      <c:pt idx="2309">
                        <c:v>-0.62815346080327616</c:v>
                      </c:pt>
                      <c:pt idx="2310">
                        <c:v>-0.9430831870879044</c:v>
                      </c:pt>
                      <c:pt idx="2311">
                        <c:v>-0.13247030192326484</c:v>
                      </c:pt>
                      <c:pt idx="2312">
                        <c:v>-1.091027990590087</c:v>
                      </c:pt>
                      <c:pt idx="2313">
                        <c:v>2.0279221064054633</c:v>
                      </c:pt>
                      <c:pt idx="2314">
                        <c:v>-0.96140439451384052</c:v>
                      </c:pt>
                      <c:pt idx="2315">
                        <c:v>-0.86361931156126071</c:v>
                      </c:pt>
                      <c:pt idx="2316">
                        <c:v>1.2786515935295679</c:v>
                      </c:pt>
                      <c:pt idx="2317">
                        <c:v>0.52080947622949281</c:v>
                      </c:pt>
                      <c:pt idx="2318">
                        <c:v>0.28270562664464344</c:v>
                      </c:pt>
                      <c:pt idx="2319">
                        <c:v>2.3232491556132815</c:v>
                      </c:pt>
                      <c:pt idx="2320">
                        <c:v>-1.2666530151997413</c:v>
                      </c:pt>
                      <c:pt idx="2321">
                        <c:v>-0.81922353943392923</c:v>
                      </c:pt>
                      <c:pt idx="2322">
                        <c:v>-0.52686134928759287</c:v>
                      </c:pt>
                      <c:pt idx="2323">
                        <c:v>-0.50309413912713752</c:v>
                      </c:pt>
                      <c:pt idx="2324">
                        <c:v>-1.3269768695065232</c:v>
                      </c:pt>
                      <c:pt idx="2325">
                        <c:v>-0.27712732274517538</c:v>
                      </c:pt>
                      <c:pt idx="2326">
                        <c:v>-1.0203052661789189</c:v>
                      </c:pt>
                      <c:pt idx="2327">
                        <c:v>-0.56474087646831295</c:v>
                      </c:pt>
                      <c:pt idx="2328">
                        <c:v>-0.34123042626039668</c:v>
                      </c:pt>
                      <c:pt idx="2329">
                        <c:v>-0.83741244808415805</c:v>
                      </c:pt>
                      <c:pt idx="2330">
                        <c:v>-4.6796983993773453E-2</c:v>
                      </c:pt>
                      <c:pt idx="2331">
                        <c:v>2.392494503026029</c:v>
                      </c:pt>
                      <c:pt idx="2332">
                        <c:v>4.8178613816183782E-2</c:v>
                      </c:pt>
                      <c:pt idx="2333">
                        <c:v>0.21157875796858386</c:v>
                      </c:pt>
                      <c:pt idx="2334">
                        <c:v>1.0410735974572123</c:v>
                      </c:pt>
                      <c:pt idx="2335">
                        <c:v>-0.18921328030391893</c:v>
                      </c:pt>
                      <c:pt idx="2336">
                        <c:v>-1.0139615794366843</c:v>
                      </c:pt>
                      <c:pt idx="2337">
                        <c:v>2.4091104695169771E-2</c:v>
                      </c:pt>
                      <c:pt idx="2338">
                        <c:v>0.4109814830031383</c:v>
                      </c:pt>
                      <c:pt idx="2339">
                        <c:v>0.54622768633302499</c:v>
                      </c:pt>
                      <c:pt idx="2340">
                        <c:v>-0.92469328328175349</c:v>
                      </c:pt>
                      <c:pt idx="2341">
                        <c:v>-1.3758688618906392</c:v>
                      </c:pt>
                      <c:pt idx="2342">
                        <c:v>-1.0415211262771895</c:v>
                      </c:pt>
                      <c:pt idx="2343">
                        <c:v>-1.0879439951380399</c:v>
                      </c:pt>
                      <c:pt idx="2344">
                        <c:v>1.2424732804101279</c:v>
                      </c:pt>
                      <c:pt idx="2345">
                        <c:v>-1.2519280183460226</c:v>
                      </c:pt>
                      <c:pt idx="2346">
                        <c:v>-0.11878544699770405</c:v>
                      </c:pt>
                      <c:pt idx="2347">
                        <c:v>0.73721862533215554</c:v>
                      </c:pt>
                      <c:pt idx="2348">
                        <c:v>-0.13006812499102161</c:v>
                      </c:pt>
                      <c:pt idx="2349">
                        <c:v>2.2738093100280699</c:v>
                      </c:pt>
                      <c:pt idx="2350">
                        <c:v>-1.1990959893717852</c:v>
                      </c:pt>
                      <c:pt idx="2351">
                        <c:v>-1.2101613084556011</c:v>
                      </c:pt>
                      <c:pt idx="2352">
                        <c:v>-0.42846855631204539</c:v>
                      </c:pt>
                      <c:pt idx="2353">
                        <c:v>-0.68241013747980817</c:v>
                      </c:pt>
                      <c:pt idx="2354">
                        <c:v>1.1877287196284843</c:v>
                      </c:pt>
                      <c:pt idx="2355">
                        <c:v>0.1767779084945065</c:v>
                      </c:pt>
                      <c:pt idx="2356">
                        <c:v>6.9691231905347054E-2</c:v>
                      </c:pt>
                      <c:pt idx="2357">
                        <c:v>-4.0611756473944709E-2</c:v>
                      </c:pt>
                      <c:pt idx="2358">
                        <c:v>0.85806233762164141</c:v>
                      </c:pt>
                      <c:pt idx="2359">
                        <c:v>-1.1267962775777702</c:v>
                      </c:pt>
                      <c:pt idx="2360">
                        <c:v>-1.0266233217439322</c:v>
                      </c:pt>
                      <c:pt idx="2361">
                        <c:v>-1.375784416616904</c:v>
                      </c:pt>
                      <c:pt idx="2362">
                        <c:v>1.7499994789654414</c:v>
                      </c:pt>
                      <c:pt idx="2363">
                        <c:v>1.1531575210502238</c:v>
                      </c:pt>
                      <c:pt idx="2364">
                        <c:v>-1.2847816574476834</c:v>
                      </c:pt>
                      <c:pt idx="2365">
                        <c:v>7.5607182314756272E-2</c:v>
                      </c:pt>
                      <c:pt idx="2366">
                        <c:v>1.0779235582319777</c:v>
                      </c:pt>
                      <c:pt idx="2367">
                        <c:v>-0.18747510710642287</c:v>
                      </c:pt>
                      <c:pt idx="2368">
                        <c:v>-1.25267820528068</c:v>
                      </c:pt>
                      <c:pt idx="2369">
                        <c:v>2.7106023228274646E-2</c:v>
                      </c:pt>
                      <c:pt idx="2370">
                        <c:v>-0.69841212044775325</c:v>
                      </c:pt>
                      <c:pt idx="2371">
                        <c:v>1.1541612947122499</c:v>
                      </c:pt>
                      <c:pt idx="2372">
                        <c:v>-1.1115961470248472</c:v>
                      </c:pt>
                      <c:pt idx="2373">
                        <c:v>-0.74746887766152692</c:v>
                      </c:pt>
                      <c:pt idx="2374">
                        <c:v>-1.3760087382704593</c:v>
                      </c:pt>
                      <c:pt idx="2375">
                        <c:v>-0.43644245823637479</c:v>
                      </c:pt>
                      <c:pt idx="2376">
                        <c:v>2.0594312795715481</c:v>
                      </c:pt>
                      <c:pt idx="2377">
                        <c:v>-9.0353987189027526E-2</c:v>
                      </c:pt>
                      <c:pt idx="2378">
                        <c:v>-0.33576705270081553</c:v>
                      </c:pt>
                      <c:pt idx="2379">
                        <c:v>-0.77665522808138054</c:v>
                      </c:pt>
                      <c:pt idx="2380">
                        <c:v>1.5543364860245854</c:v>
                      </c:pt>
                      <c:pt idx="2381">
                        <c:v>0.90407395936135282</c:v>
                      </c:pt>
                      <c:pt idx="2382">
                        <c:v>-0.80788199663053872</c:v>
                      </c:pt>
                      <c:pt idx="2383">
                        <c:v>-1.1726646089847121</c:v>
                      </c:pt>
                      <c:pt idx="2384">
                        <c:v>-0.45278257223618984</c:v>
                      </c:pt>
                      <c:pt idx="2385">
                        <c:v>0.69018867598222711</c:v>
                      </c:pt>
                      <c:pt idx="2386">
                        <c:v>-0.42368662882684061</c:v>
                      </c:pt>
                      <c:pt idx="2387">
                        <c:v>-1.2150638246600758</c:v>
                      </c:pt>
                      <c:pt idx="2388">
                        <c:v>1.2098945338995903</c:v>
                      </c:pt>
                      <c:pt idx="2389">
                        <c:v>-0.57057797901520335</c:v>
                      </c:pt>
                      <c:pt idx="2390">
                        <c:v>-0.7699302819054008</c:v>
                      </c:pt>
                      <c:pt idx="2391">
                        <c:v>0.72453138088269309</c:v>
                      </c:pt>
                      <c:pt idx="2392">
                        <c:v>0.74845898704302871</c:v>
                      </c:pt>
                      <c:pt idx="2393">
                        <c:v>0.86891526986935763</c:v>
                      </c:pt>
                      <c:pt idx="2394">
                        <c:v>-9.4300970729701755E-2</c:v>
                      </c:pt>
                      <c:pt idx="2395">
                        <c:v>0.52448880930250674</c:v>
                      </c:pt>
                      <c:pt idx="2396">
                        <c:v>-1.2860465238361201</c:v>
                      </c:pt>
                      <c:pt idx="2397">
                        <c:v>1.8350808407465613</c:v>
                      </c:pt>
                      <c:pt idx="2398">
                        <c:v>2.5371370085799279</c:v>
                      </c:pt>
                      <c:pt idx="2399">
                        <c:v>-0.65720580194750045</c:v>
                      </c:pt>
                      <c:pt idx="2400">
                        <c:v>-0.24535753531936985</c:v>
                      </c:pt>
                      <c:pt idx="2401">
                        <c:v>0.23930924446289323</c:v>
                      </c:pt>
                      <c:pt idx="2402">
                        <c:v>1.3908793615333916</c:v>
                      </c:pt>
                      <c:pt idx="2403">
                        <c:v>1.0075416269244457</c:v>
                      </c:pt>
                      <c:pt idx="2404">
                        <c:v>0.51868625526496337</c:v>
                      </c:pt>
                      <c:pt idx="2405">
                        <c:v>-0.83394760132626622</c:v>
                      </c:pt>
                      <c:pt idx="2406">
                        <c:v>0.89111370960391878</c:v>
                      </c:pt>
                      <c:pt idx="2407">
                        <c:v>-0.68269651850605084</c:v>
                      </c:pt>
                      <c:pt idx="2408">
                        <c:v>1.5312069100072934</c:v>
                      </c:pt>
                      <c:pt idx="2409">
                        <c:v>-0.96460861667539</c:v>
                      </c:pt>
                      <c:pt idx="2410">
                        <c:v>-0.83053379871927702</c:v>
                      </c:pt>
                      <c:pt idx="2411">
                        <c:v>-1.2613781900427785</c:v>
                      </c:pt>
                      <c:pt idx="2412">
                        <c:v>-0.55449186940527528</c:v>
                      </c:pt>
                      <c:pt idx="2413">
                        <c:v>0.87256033637787389</c:v>
                      </c:pt>
                      <c:pt idx="2414">
                        <c:v>-1.1200782397158182</c:v>
                      </c:pt>
                      <c:pt idx="2415">
                        <c:v>1.6956513476604254</c:v>
                      </c:pt>
                      <c:pt idx="2416">
                        <c:v>-7.9363650409867481E-2</c:v>
                      </c:pt>
                      <c:pt idx="2417">
                        <c:v>-0.31763167679542331</c:v>
                      </c:pt>
                      <c:pt idx="2418">
                        <c:v>-1.0274979050197943</c:v>
                      </c:pt>
                      <c:pt idx="2419">
                        <c:v>-0.96196336841031271</c:v>
                      </c:pt>
                      <c:pt idx="2420">
                        <c:v>-0.68182768407624572</c:v>
                      </c:pt>
                      <c:pt idx="2421">
                        <c:v>2.2564483759996796</c:v>
                      </c:pt>
                      <c:pt idx="2422">
                        <c:v>1.3983459752580953</c:v>
                      </c:pt>
                      <c:pt idx="2423">
                        <c:v>-0.77919273841515202</c:v>
                      </c:pt>
                      <c:pt idx="2424">
                        <c:v>2.0791871321833146</c:v>
                      </c:pt>
                      <c:pt idx="2425">
                        <c:v>-0.82393169480231576</c:v>
                      </c:pt>
                      <c:pt idx="2426">
                        <c:v>-1.34788137189813</c:v>
                      </c:pt>
                      <c:pt idx="2427">
                        <c:v>-6.8347854817170775E-2</c:v>
                      </c:pt>
                      <c:pt idx="2428">
                        <c:v>-1.3760087382704593</c:v>
                      </c:pt>
                      <c:pt idx="2429">
                        <c:v>0.1909572654723555</c:v>
                      </c:pt>
                      <c:pt idx="2430">
                        <c:v>-0.63101545864324071</c:v>
                      </c:pt>
                      <c:pt idx="2431">
                        <c:v>-1.2623757194797771</c:v>
                      </c:pt>
                      <c:pt idx="2432">
                        <c:v>0.40374509016153032</c:v>
                      </c:pt>
                      <c:pt idx="2433">
                        <c:v>-1.0920932770386762</c:v>
                      </c:pt>
                      <c:pt idx="2434">
                        <c:v>1.7396735810640409E-2</c:v>
                      </c:pt>
                      <c:pt idx="2435">
                        <c:v>-0.87719121241542874</c:v>
                      </c:pt>
                      <c:pt idx="2436">
                        <c:v>-1.375910577270248</c:v>
                      </c:pt>
                      <c:pt idx="2437">
                        <c:v>0.82077196902709071</c:v>
                      </c:pt>
                      <c:pt idx="2438">
                        <c:v>0.13139216356887168</c:v>
                      </c:pt>
                      <c:pt idx="2439">
                        <c:v>0.91672768223819623</c:v>
                      </c:pt>
                      <c:pt idx="2440">
                        <c:v>-0.39271074988444765</c:v>
                      </c:pt>
                      <c:pt idx="2441">
                        <c:v>0.533396853800302</c:v>
                      </c:pt>
                      <c:pt idx="2442">
                        <c:v>-0.9603181256671306</c:v>
                      </c:pt>
                      <c:pt idx="2443">
                        <c:v>-0.23830593937570319</c:v>
                      </c:pt>
                      <c:pt idx="2444">
                        <c:v>-0.81187621830753798</c:v>
                      </c:pt>
                      <c:pt idx="2445">
                        <c:v>1.8682964998176894</c:v>
                      </c:pt>
                      <c:pt idx="2446">
                        <c:v>0.55647354019564166</c:v>
                      </c:pt>
                      <c:pt idx="2447">
                        <c:v>-0.66034992249164648</c:v>
                      </c:pt>
                      <c:pt idx="2448">
                        <c:v>-0.40879828990070749</c:v>
                      </c:pt>
                      <c:pt idx="2449">
                        <c:v>1.3531581981716896</c:v>
                      </c:pt>
                      <c:pt idx="2450">
                        <c:v>1.3672231388883476</c:v>
                      </c:pt>
                      <c:pt idx="2451">
                        <c:v>0.23675081170455906</c:v>
                      </c:pt>
                      <c:pt idx="2452">
                        <c:v>0.12968501001575206</c:v>
                      </c:pt>
                      <c:pt idx="2453">
                        <c:v>-1.0382089721335805</c:v>
                      </c:pt>
                      <c:pt idx="2454">
                        <c:v>1.3071055906236699</c:v>
                      </c:pt>
                      <c:pt idx="2455">
                        <c:v>0.3926631828632009</c:v>
                      </c:pt>
                      <c:pt idx="2456">
                        <c:v>0.39334586513484449</c:v>
                      </c:pt>
                      <c:pt idx="2457">
                        <c:v>4.7777204713261683E-3</c:v>
                      </c:pt>
                      <c:pt idx="2458">
                        <c:v>2.6328517639292111</c:v>
                      </c:pt>
                      <c:pt idx="2459">
                        <c:v>-0.19666970466038963</c:v>
                      </c:pt>
                      <c:pt idx="2460">
                        <c:v>-4.590321829620328E-2</c:v>
                      </c:pt>
                      <c:pt idx="2461">
                        <c:v>1.6944208617502929</c:v>
                      </c:pt>
                      <c:pt idx="2462">
                        <c:v>-1.083278796833423</c:v>
                      </c:pt>
                      <c:pt idx="2463">
                        <c:v>0.63112400330469509</c:v>
                      </c:pt>
                      <c:pt idx="2464">
                        <c:v>-1.1327431640596155</c:v>
                      </c:pt>
                      <c:pt idx="2465">
                        <c:v>-1.1170621460299288</c:v>
                      </c:pt>
                      <c:pt idx="2466">
                        <c:v>-1.1121648274823279</c:v>
                      </c:pt>
                      <c:pt idx="2467">
                        <c:v>1.5256774581068047</c:v>
                      </c:pt>
                      <c:pt idx="2468">
                        <c:v>-0.14100389069355529</c:v>
                      </c:pt>
                      <c:pt idx="2469">
                        <c:v>-0.37718052544486325</c:v>
                      </c:pt>
                      <c:pt idx="2470">
                        <c:v>-0.97073364441626198</c:v>
                      </c:pt>
                      <c:pt idx="2471">
                        <c:v>-1.3760087382704591</c:v>
                      </c:pt>
                      <c:pt idx="2472">
                        <c:v>1.1460501406727097</c:v>
                      </c:pt>
                      <c:pt idx="2473">
                        <c:v>-0.75984151774579367</c:v>
                      </c:pt>
                      <c:pt idx="2474">
                        <c:v>-1.239955558668177</c:v>
                      </c:pt>
                      <c:pt idx="2475">
                        <c:v>-0.68925337776837581</c:v>
                      </c:pt>
                      <c:pt idx="2476">
                        <c:v>2.2368515936304165</c:v>
                      </c:pt>
                      <c:pt idx="2477">
                        <c:v>0.72477560823833587</c:v>
                      </c:pt>
                      <c:pt idx="2478">
                        <c:v>1.5634592630680326</c:v>
                      </c:pt>
                      <c:pt idx="2479">
                        <c:v>-0.27006297616543046</c:v>
                      </c:pt>
                      <c:pt idx="2480">
                        <c:v>0.57984576004173416</c:v>
                      </c:pt>
                      <c:pt idx="2481">
                        <c:v>1.040786766749412</c:v>
                      </c:pt>
                      <c:pt idx="2482">
                        <c:v>-1.0298375328590903</c:v>
                      </c:pt>
                      <c:pt idx="2483">
                        <c:v>-0.19357242144955841</c:v>
                      </c:pt>
                      <c:pt idx="2484">
                        <c:v>-1.2110198089835109</c:v>
                      </c:pt>
                      <c:pt idx="2485">
                        <c:v>0.99629471614229859</c:v>
                      </c:pt>
                      <c:pt idx="2486">
                        <c:v>1.3839774822285833</c:v>
                      </c:pt>
                      <c:pt idx="2487">
                        <c:v>-0.7003659792153063</c:v>
                      </c:pt>
                      <c:pt idx="2488">
                        <c:v>0.22509908543778101</c:v>
                      </c:pt>
                      <c:pt idx="2489">
                        <c:v>-1.2424880565265268</c:v>
                      </c:pt>
                      <c:pt idx="2490">
                        <c:v>0.13604564480605416</c:v>
                      </c:pt>
                      <c:pt idx="2491">
                        <c:v>1.8972066121434237</c:v>
                      </c:pt>
                      <c:pt idx="2492">
                        <c:v>-0.56437535099642466</c:v>
                      </c:pt>
                      <c:pt idx="2493">
                        <c:v>1.8000925674046655</c:v>
                      </c:pt>
                      <c:pt idx="2494">
                        <c:v>-0.56887501611621893</c:v>
                      </c:pt>
                      <c:pt idx="2495">
                        <c:v>1.2601829464690543E-2</c:v>
                      </c:pt>
                      <c:pt idx="2496">
                        <c:v>-0.45292807414956449</c:v>
                      </c:pt>
                      <c:pt idx="2497">
                        <c:v>7.7429535940929384E-2</c:v>
                      </c:pt>
                      <c:pt idx="2498">
                        <c:v>0.5031092375691385</c:v>
                      </c:pt>
                      <c:pt idx="2499">
                        <c:v>-1.1951363951052976</c:v>
                      </c:pt>
                      <c:pt idx="2500">
                        <c:v>-1.2424321969887313</c:v>
                      </c:pt>
                      <c:pt idx="2501">
                        <c:v>-0.97195644499464495</c:v>
                      </c:pt>
                      <c:pt idx="2502">
                        <c:v>0.62659085400074144</c:v>
                      </c:pt>
                      <c:pt idx="2503">
                        <c:v>-0.28742536570462907</c:v>
                      </c:pt>
                      <c:pt idx="2504">
                        <c:v>-0.82376025193759517</c:v>
                      </c:pt>
                      <c:pt idx="2505">
                        <c:v>-0.64915670509510448</c:v>
                      </c:pt>
                      <c:pt idx="2506">
                        <c:v>-0.98035063733326366</c:v>
                      </c:pt>
                      <c:pt idx="2507">
                        <c:v>2.4885228881611132</c:v>
                      </c:pt>
                      <c:pt idx="2508">
                        <c:v>-1.3250213248389668</c:v>
                      </c:pt>
                      <c:pt idx="2509">
                        <c:v>-1.0504434843449566</c:v>
                      </c:pt>
                      <c:pt idx="2510">
                        <c:v>-0.88903717888843803</c:v>
                      </c:pt>
                      <c:pt idx="2511">
                        <c:v>-0.23717607077365316</c:v>
                      </c:pt>
                      <c:pt idx="2512">
                        <c:v>-1.297234819373291</c:v>
                      </c:pt>
                      <c:pt idx="2513">
                        <c:v>-1.145846789061105</c:v>
                      </c:pt>
                      <c:pt idx="2514">
                        <c:v>-0.66605030797146825</c:v>
                      </c:pt>
                      <c:pt idx="2515">
                        <c:v>-1.0328656686031883</c:v>
                      </c:pt>
                      <c:pt idx="2516">
                        <c:v>-1.3103095456735734</c:v>
                      </c:pt>
                      <c:pt idx="2517">
                        <c:v>8.8423949529481086E-2</c:v>
                      </c:pt>
                      <c:pt idx="2518">
                        <c:v>0.70968349858044444</c:v>
                      </c:pt>
                      <c:pt idx="2519">
                        <c:v>-1.3760087382704593</c:v>
                      </c:pt>
                      <c:pt idx="2520">
                        <c:v>-0.95449502225399996</c:v>
                      </c:pt>
                      <c:pt idx="2521">
                        <c:v>-8.0077346549068382E-2</c:v>
                      </c:pt>
                      <c:pt idx="2522">
                        <c:v>1.5882041076537208</c:v>
                      </c:pt>
                      <c:pt idx="2523">
                        <c:v>-0.86944202779304192</c:v>
                      </c:pt>
                      <c:pt idx="2524">
                        <c:v>-0.13264441220601508</c:v>
                      </c:pt>
                      <c:pt idx="2525">
                        <c:v>-0.84440378417841733</c:v>
                      </c:pt>
                      <c:pt idx="2526">
                        <c:v>-0.9163909063992618</c:v>
                      </c:pt>
                      <c:pt idx="2527">
                        <c:v>1.4319576242528362</c:v>
                      </c:pt>
                      <c:pt idx="2528">
                        <c:v>0.72339081331227473</c:v>
                      </c:pt>
                      <c:pt idx="2529">
                        <c:v>2.5374319727583656</c:v>
                      </c:pt>
                      <c:pt idx="2530">
                        <c:v>-0.19216805501951201</c:v>
                      </c:pt>
                      <c:pt idx="2531">
                        <c:v>0.43538967546651719</c:v>
                      </c:pt>
                      <c:pt idx="2532">
                        <c:v>-0.18110993716364626</c:v>
                      </c:pt>
                      <c:pt idx="2533">
                        <c:v>0.52659764422475841</c:v>
                      </c:pt>
                      <c:pt idx="2534">
                        <c:v>-0.4720955795590378</c:v>
                      </c:pt>
                      <c:pt idx="2535">
                        <c:v>0.16914167924659473</c:v>
                      </c:pt>
                      <c:pt idx="2536">
                        <c:v>-0.68729886863991074</c:v>
                      </c:pt>
                      <c:pt idx="2537">
                        <c:v>1.4032302536189634</c:v>
                      </c:pt>
                      <c:pt idx="2538">
                        <c:v>-0.95192109433702832</c:v>
                      </c:pt>
                      <c:pt idx="2539">
                        <c:v>2.2737303071365531</c:v>
                      </c:pt>
                      <c:pt idx="2540">
                        <c:v>1.6161172579627305</c:v>
                      </c:pt>
                      <c:pt idx="2541">
                        <c:v>-1.0344290977042743</c:v>
                      </c:pt>
                      <c:pt idx="2542">
                        <c:v>-2.0282496840863E-3</c:v>
                      </c:pt>
                      <c:pt idx="2543">
                        <c:v>-1.1263151462592851</c:v>
                      </c:pt>
                      <c:pt idx="2544">
                        <c:v>-0.768986075778189</c:v>
                      </c:pt>
                      <c:pt idx="2545">
                        <c:v>-0.4007508897362721</c:v>
                      </c:pt>
                      <c:pt idx="2546">
                        <c:v>-1.1351958765379326</c:v>
                      </c:pt>
                      <c:pt idx="2547">
                        <c:v>1.2924348820628528</c:v>
                      </c:pt>
                      <c:pt idx="2548">
                        <c:v>2.5880271754616886</c:v>
                      </c:pt>
                      <c:pt idx="2549">
                        <c:v>-1.1650565232739827</c:v>
                      </c:pt>
                      <c:pt idx="2550">
                        <c:v>0.14701741356211201</c:v>
                      </c:pt>
                      <c:pt idx="2551">
                        <c:v>0.90592628764805627</c:v>
                      </c:pt>
                      <c:pt idx="2552">
                        <c:v>-1.1853876958744394</c:v>
                      </c:pt>
                      <c:pt idx="2553">
                        <c:v>-0.86366594952760689</c:v>
                      </c:pt>
                      <c:pt idx="2554">
                        <c:v>1.3350261502153846</c:v>
                      </c:pt>
                      <c:pt idx="2555">
                        <c:v>1.4478164844601291</c:v>
                      </c:pt>
                      <c:pt idx="2556">
                        <c:v>0.2699867140600104</c:v>
                      </c:pt>
                      <c:pt idx="2557">
                        <c:v>-0.63563752517328631</c:v>
                      </c:pt>
                      <c:pt idx="2558">
                        <c:v>-0.59289157892474731</c:v>
                      </c:pt>
                      <c:pt idx="2559">
                        <c:v>1.5548243009318832</c:v>
                      </c:pt>
                      <c:pt idx="2560">
                        <c:v>-0.90620874493596715</c:v>
                      </c:pt>
                      <c:pt idx="2561">
                        <c:v>-0.31518062493098853</c:v>
                      </c:pt>
                      <c:pt idx="2562">
                        <c:v>1.6209808935658585</c:v>
                      </c:pt>
                      <c:pt idx="2563">
                        <c:v>-1.1488234716202015</c:v>
                      </c:pt>
                      <c:pt idx="2564">
                        <c:v>-0.97029317165497353</c:v>
                      </c:pt>
                      <c:pt idx="2565">
                        <c:v>-0.30659613269547537</c:v>
                      </c:pt>
                      <c:pt idx="2566">
                        <c:v>-0.30040306889566087</c:v>
                      </c:pt>
                      <c:pt idx="2567">
                        <c:v>0.93063203530207839</c:v>
                      </c:pt>
                      <c:pt idx="2568">
                        <c:v>-0.19217998518861856</c:v>
                      </c:pt>
                      <c:pt idx="2569">
                        <c:v>-0.36833257788186258</c:v>
                      </c:pt>
                      <c:pt idx="2570">
                        <c:v>-1.2424748287283989</c:v>
                      </c:pt>
                      <c:pt idx="2571">
                        <c:v>1.0908159576147385</c:v>
                      </c:pt>
                      <c:pt idx="2572">
                        <c:v>1.7790318320637137</c:v>
                      </c:pt>
                      <c:pt idx="2573">
                        <c:v>-0.80592258906979697</c:v>
                      </c:pt>
                      <c:pt idx="2574">
                        <c:v>-1.3760087382704593</c:v>
                      </c:pt>
                      <c:pt idx="2575">
                        <c:v>-1.1592494049564368</c:v>
                      </c:pt>
                      <c:pt idx="2576">
                        <c:v>4.2402910048202701E-2</c:v>
                      </c:pt>
                      <c:pt idx="2577">
                        <c:v>1.7397104873838831E-2</c:v>
                      </c:pt>
                      <c:pt idx="2578">
                        <c:v>-1.3318605615970727</c:v>
                      </c:pt>
                      <c:pt idx="2579">
                        <c:v>0.20141123983343473</c:v>
                      </c:pt>
                      <c:pt idx="2580">
                        <c:v>1.3700427693150588</c:v>
                      </c:pt>
                      <c:pt idx="2581">
                        <c:v>-0.9147717967112643</c:v>
                      </c:pt>
                      <c:pt idx="2582">
                        <c:v>1.0148362028907614</c:v>
                      </c:pt>
                      <c:pt idx="2583">
                        <c:v>0.41220893916470447</c:v>
                      </c:pt>
                      <c:pt idx="2584">
                        <c:v>-0.95765064409095035</c:v>
                      </c:pt>
                      <c:pt idx="2585">
                        <c:v>-0.28980267761959172</c:v>
                      </c:pt>
                      <c:pt idx="2586">
                        <c:v>-1.1136083240759471</c:v>
                      </c:pt>
                      <c:pt idx="2587">
                        <c:v>-0.37979144021585493</c:v>
                      </c:pt>
                      <c:pt idx="2588">
                        <c:v>0.54708966240705525</c:v>
                      </c:pt>
                      <c:pt idx="2589">
                        <c:v>0.86427802353602323</c:v>
                      </c:pt>
                      <c:pt idx="2590">
                        <c:v>0.10221576573742035</c:v>
                      </c:pt>
                      <c:pt idx="2591">
                        <c:v>-0.76837034074610133</c:v>
                      </c:pt>
                      <c:pt idx="2592">
                        <c:v>1.014519447534157</c:v>
                      </c:pt>
                      <c:pt idx="2593">
                        <c:v>-0.70341673195080312</c:v>
                      </c:pt>
                      <c:pt idx="2594">
                        <c:v>-1.3621101197516527</c:v>
                      </c:pt>
                      <c:pt idx="2595">
                        <c:v>-1.2548562942045829</c:v>
                      </c:pt>
                      <c:pt idx="2596">
                        <c:v>-0.32288849054821267</c:v>
                      </c:pt>
                      <c:pt idx="2597">
                        <c:v>-0.12387067200193136</c:v>
                      </c:pt>
                      <c:pt idx="2598">
                        <c:v>-0.66358539046959053</c:v>
                      </c:pt>
                      <c:pt idx="2599">
                        <c:v>-0.43638833648207903</c:v>
                      </c:pt>
                      <c:pt idx="2600">
                        <c:v>0.34297895720482863</c:v>
                      </c:pt>
                      <c:pt idx="2601">
                        <c:v>-0.96265382659742738</c:v>
                      </c:pt>
                      <c:pt idx="2602">
                        <c:v>1.2417645838237126</c:v>
                      </c:pt>
                      <c:pt idx="2603">
                        <c:v>0.24668429025977684</c:v>
                      </c:pt>
                      <c:pt idx="2604">
                        <c:v>-0.52836264391588283</c:v>
                      </c:pt>
                      <c:pt idx="2605">
                        <c:v>-0.54654323251614045</c:v>
                      </c:pt>
                      <c:pt idx="2606">
                        <c:v>-1.3760087382704593</c:v>
                      </c:pt>
                      <c:pt idx="2607">
                        <c:v>-0.95312948008152665</c:v>
                      </c:pt>
                      <c:pt idx="2608">
                        <c:v>1.6283483421585332</c:v>
                      </c:pt>
                      <c:pt idx="2609">
                        <c:v>-0.13754518335663141</c:v>
                      </c:pt>
                      <c:pt idx="2610">
                        <c:v>-0.95483907685858138</c:v>
                      </c:pt>
                      <c:pt idx="2611">
                        <c:v>0.59781822179291499</c:v>
                      </c:pt>
                      <c:pt idx="2612">
                        <c:v>-1.0572570001697599</c:v>
                      </c:pt>
                      <c:pt idx="2613">
                        <c:v>2.339272552123699</c:v>
                      </c:pt>
                      <c:pt idx="2614">
                        <c:v>-1.1117029672836036</c:v>
                      </c:pt>
                      <c:pt idx="2615">
                        <c:v>0.94067529760588986</c:v>
                      </c:pt>
                      <c:pt idx="2616">
                        <c:v>0.33914230153602332</c:v>
                      </c:pt>
                      <c:pt idx="2617">
                        <c:v>0.62618363702832458</c:v>
                      </c:pt>
                      <c:pt idx="2618">
                        <c:v>-0.2918414205464831</c:v>
                      </c:pt>
                      <c:pt idx="2619">
                        <c:v>-0.86275159305792581</c:v>
                      </c:pt>
                      <c:pt idx="2620">
                        <c:v>-0.45890626189758987</c:v>
                      </c:pt>
                      <c:pt idx="2621">
                        <c:v>2.5918016810644504</c:v>
                      </c:pt>
                      <c:pt idx="2622">
                        <c:v>-1.1900535396871255</c:v>
                      </c:pt>
                      <c:pt idx="2623">
                        <c:v>-1.3758485744322644</c:v>
                      </c:pt>
                      <c:pt idx="2624">
                        <c:v>1.236428671753308</c:v>
                      </c:pt>
                      <c:pt idx="2625">
                        <c:v>0.48000293466961319</c:v>
                      </c:pt>
                      <c:pt idx="2626">
                        <c:v>1.668660428453357</c:v>
                      </c:pt>
                      <c:pt idx="2627">
                        <c:v>-0.74156216714938872</c:v>
                      </c:pt>
                      <c:pt idx="2628">
                        <c:v>1.1213435253793627</c:v>
                      </c:pt>
                      <c:pt idx="2629">
                        <c:v>-2.3759398661607232E-2</c:v>
                      </c:pt>
                      <c:pt idx="2630">
                        <c:v>-0.76077939347773826</c:v>
                      </c:pt>
                      <c:pt idx="2631">
                        <c:v>0.45816275970948794</c:v>
                      </c:pt>
                      <c:pt idx="2632">
                        <c:v>0.63539244298006947</c:v>
                      </c:pt>
                      <c:pt idx="2633">
                        <c:v>-0.68136387112825536</c:v>
                      </c:pt>
                      <c:pt idx="2634">
                        <c:v>0.85611581899033029</c:v>
                      </c:pt>
                      <c:pt idx="2635">
                        <c:v>-0.31541208578511898</c:v>
                      </c:pt>
                      <c:pt idx="2636">
                        <c:v>-0.94055566034890958</c:v>
                      </c:pt>
                      <c:pt idx="2637">
                        <c:v>0.39992980048200955</c:v>
                      </c:pt>
                      <c:pt idx="2638">
                        <c:v>1.0185469531736195</c:v>
                      </c:pt>
                      <c:pt idx="2639">
                        <c:v>1.8562939773029277</c:v>
                      </c:pt>
                      <c:pt idx="2640">
                        <c:v>-0.58031920063210674</c:v>
                      </c:pt>
                      <c:pt idx="2641">
                        <c:v>-0.59529372652288881</c:v>
                      </c:pt>
                      <c:pt idx="2642">
                        <c:v>0.58209069228323895</c:v>
                      </c:pt>
                      <c:pt idx="2643">
                        <c:v>1.4377410399123089</c:v>
                      </c:pt>
                      <c:pt idx="2644">
                        <c:v>1.5142258730660705</c:v>
                      </c:pt>
                      <c:pt idx="2645">
                        <c:v>1.1135250278601709</c:v>
                      </c:pt>
                      <c:pt idx="2646">
                        <c:v>9.1160540369779941E-2</c:v>
                      </c:pt>
                      <c:pt idx="2647">
                        <c:v>-1.0008803557837052</c:v>
                      </c:pt>
                      <c:pt idx="2648">
                        <c:v>-0.1650555433909352</c:v>
                      </c:pt>
                      <c:pt idx="2649">
                        <c:v>-0.86691391003787288</c:v>
                      </c:pt>
                      <c:pt idx="2650">
                        <c:v>-0.59852955466322499</c:v>
                      </c:pt>
                      <c:pt idx="2651">
                        <c:v>-1.3085690153394449</c:v>
                      </c:pt>
                      <c:pt idx="2652">
                        <c:v>-1.3760087382704593</c:v>
                      </c:pt>
                      <c:pt idx="2653">
                        <c:v>0.12544052073193299</c:v>
                      </c:pt>
                      <c:pt idx="2654">
                        <c:v>-7.8678653562338954E-2</c:v>
                      </c:pt>
                      <c:pt idx="2655">
                        <c:v>1.2994557662587296</c:v>
                      </c:pt>
                      <c:pt idx="2656">
                        <c:v>-1.0296596396791564</c:v>
                      </c:pt>
                      <c:pt idx="2657">
                        <c:v>-1.3760087382704593</c:v>
                      </c:pt>
                      <c:pt idx="2658">
                        <c:v>-1.0163746827016857</c:v>
                      </c:pt>
                      <c:pt idx="2659">
                        <c:v>0.69325810288819334</c:v>
                      </c:pt>
                      <c:pt idx="2660">
                        <c:v>1.6266621332638673</c:v>
                      </c:pt>
                      <c:pt idx="2661">
                        <c:v>-0.22214298874790853</c:v>
                      </c:pt>
                      <c:pt idx="2662">
                        <c:v>-1.0210019944200313</c:v>
                      </c:pt>
                      <c:pt idx="2663">
                        <c:v>0.65264197936506774</c:v>
                      </c:pt>
                      <c:pt idx="2664">
                        <c:v>-0.83979366197493888</c:v>
                      </c:pt>
                      <c:pt idx="2665">
                        <c:v>-1.3318878697679883</c:v>
                      </c:pt>
                      <c:pt idx="2666">
                        <c:v>-0.80738283040064607</c:v>
                      </c:pt>
                      <c:pt idx="2667">
                        <c:v>-0.17795253822603141</c:v>
                      </c:pt>
                      <c:pt idx="2668">
                        <c:v>0.31944705097877241</c:v>
                      </c:pt>
                      <c:pt idx="2669">
                        <c:v>-0.72767635478490211</c:v>
                      </c:pt>
                      <c:pt idx="2670">
                        <c:v>0.86694309715609363</c:v>
                      </c:pt>
                      <c:pt idx="2671">
                        <c:v>1.3238635629133717</c:v>
                      </c:pt>
                      <c:pt idx="2672">
                        <c:v>1.4148181204370081</c:v>
                      </c:pt>
                      <c:pt idx="2673">
                        <c:v>0.886168332839393</c:v>
                      </c:pt>
                      <c:pt idx="2674">
                        <c:v>-0.20372883195962724</c:v>
                      </c:pt>
                      <c:pt idx="2675">
                        <c:v>-1.1604179099022416</c:v>
                      </c:pt>
                      <c:pt idx="2676">
                        <c:v>-1.1590962512562111</c:v>
                      </c:pt>
                      <c:pt idx="2677">
                        <c:v>-0.8568045403661898</c:v>
                      </c:pt>
                      <c:pt idx="2678">
                        <c:v>-0.77289015315436249</c:v>
                      </c:pt>
                      <c:pt idx="2679">
                        <c:v>-0.84644202434985061</c:v>
                      </c:pt>
                      <c:pt idx="2680">
                        <c:v>1.5870550446145908</c:v>
                      </c:pt>
                      <c:pt idx="2681">
                        <c:v>1.797887844464553</c:v>
                      </c:pt>
                      <c:pt idx="2682">
                        <c:v>-0.202895567137552</c:v>
                      </c:pt>
                      <c:pt idx="2683">
                        <c:v>1.5213894161762858</c:v>
                      </c:pt>
                      <c:pt idx="2684">
                        <c:v>4.1471934690024803E-2</c:v>
                      </c:pt>
                      <c:pt idx="2685">
                        <c:v>-0.59079292126801974</c:v>
                      </c:pt>
                      <c:pt idx="2686">
                        <c:v>-1.375952312010261</c:v>
                      </c:pt>
                      <c:pt idx="2687">
                        <c:v>-0.2543588000209312</c:v>
                      </c:pt>
                      <c:pt idx="2688">
                        <c:v>-0.54173498488353788</c:v>
                      </c:pt>
                      <c:pt idx="2689">
                        <c:v>1.8551831732072468</c:v>
                      </c:pt>
                      <c:pt idx="2690">
                        <c:v>-0.44919444334232972</c:v>
                      </c:pt>
                      <c:pt idx="2691">
                        <c:v>0.86663913666537784</c:v>
                      </c:pt>
                      <c:pt idx="2692">
                        <c:v>0.67764795926704169</c:v>
                      </c:pt>
                      <c:pt idx="2693">
                        <c:v>-0.27631878659254688</c:v>
                      </c:pt>
                      <c:pt idx="2694">
                        <c:v>1.6765815742416306</c:v>
                      </c:pt>
                      <c:pt idx="2695">
                        <c:v>-0.84592149836608654</c:v>
                      </c:pt>
                      <c:pt idx="2696">
                        <c:v>-0.63909978780229093</c:v>
                      </c:pt>
                      <c:pt idx="2697">
                        <c:v>-1.3760087382704593</c:v>
                      </c:pt>
                      <c:pt idx="2698">
                        <c:v>0.62679006481228139</c:v>
                      </c:pt>
                      <c:pt idx="2699">
                        <c:v>1.1112965529927998</c:v>
                      </c:pt>
                      <c:pt idx="2700">
                        <c:v>-0.30329537295383657</c:v>
                      </c:pt>
                      <c:pt idx="2701">
                        <c:v>-0.68255820633353115</c:v>
                      </c:pt>
                      <c:pt idx="2702">
                        <c:v>4.3105796247718313E-2</c:v>
                      </c:pt>
                      <c:pt idx="2703">
                        <c:v>-1.1733205544646641</c:v>
                      </c:pt>
                      <c:pt idx="2704">
                        <c:v>2.8871694842125032E-3</c:v>
                      </c:pt>
                      <c:pt idx="2705">
                        <c:v>-0.61191032032088788</c:v>
                      </c:pt>
                      <c:pt idx="2706">
                        <c:v>1.8418057133325629</c:v>
                      </c:pt>
                      <c:pt idx="2707">
                        <c:v>-0.25197572421407988</c:v>
                      </c:pt>
                      <c:pt idx="2708">
                        <c:v>1.3055809417722579</c:v>
                      </c:pt>
                      <c:pt idx="2709">
                        <c:v>0.60212481451849298</c:v>
                      </c:pt>
                      <c:pt idx="2710">
                        <c:v>1.1153036327395804</c:v>
                      </c:pt>
                      <c:pt idx="2711">
                        <c:v>0.51130412469413478</c:v>
                      </c:pt>
                      <c:pt idx="2712">
                        <c:v>-0.95667385250682024</c:v>
                      </c:pt>
                      <c:pt idx="2713">
                        <c:v>-0.33925738602859934</c:v>
                      </c:pt>
                      <c:pt idx="2714">
                        <c:v>2.1254019352394935</c:v>
                      </c:pt>
                      <c:pt idx="2715">
                        <c:v>2.3475398628418461E-2</c:v>
                      </c:pt>
                      <c:pt idx="2716">
                        <c:v>1.5503397994744768</c:v>
                      </c:pt>
                      <c:pt idx="2717">
                        <c:v>0.43414033130244806</c:v>
                      </c:pt>
                      <c:pt idx="2718">
                        <c:v>-1.0805840077026163</c:v>
                      </c:pt>
                      <c:pt idx="2719">
                        <c:v>1.1982830431788434</c:v>
                      </c:pt>
                      <c:pt idx="2720">
                        <c:v>-1.2406770945013732</c:v>
                      </c:pt>
                      <c:pt idx="2721">
                        <c:v>1.8910047612472825</c:v>
                      </c:pt>
                      <c:pt idx="2722">
                        <c:v>-0.73052892840869654</c:v>
                      </c:pt>
                      <c:pt idx="2723">
                        <c:v>-1.3760087382704593</c:v>
                      </c:pt>
                      <c:pt idx="2724">
                        <c:v>1.5708344859409882</c:v>
                      </c:pt>
                      <c:pt idx="2725">
                        <c:v>-1.3456882760589426</c:v>
                      </c:pt>
                      <c:pt idx="2726">
                        <c:v>1.5510112167943768</c:v>
                      </c:pt>
                      <c:pt idx="2727">
                        <c:v>0.97939883666036143</c:v>
                      </c:pt>
                      <c:pt idx="2728">
                        <c:v>-1.1676474055378847</c:v>
                      </c:pt>
                      <c:pt idx="2729">
                        <c:v>0.18615765559444397</c:v>
                      </c:pt>
                      <c:pt idx="2730">
                        <c:v>-0.33614081414290381</c:v>
                      </c:pt>
                      <c:pt idx="2731">
                        <c:v>0.94889056790464743</c:v>
                      </c:pt>
                      <c:pt idx="2732">
                        <c:v>-1.20998559300534</c:v>
                      </c:pt>
                      <c:pt idx="2733">
                        <c:v>0.4744742895801356</c:v>
                      </c:pt>
                      <c:pt idx="2734">
                        <c:v>1.7484423360873014</c:v>
                      </c:pt>
                      <c:pt idx="2735">
                        <c:v>-0.83319489976187266</c:v>
                      </c:pt>
                      <c:pt idx="2736">
                        <c:v>-0.82322178254834488</c:v>
                      </c:pt>
                      <c:pt idx="2737">
                        <c:v>-1.2706218592151579</c:v>
                      </c:pt>
                      <c:pt idx="2738">
                        <c:v>3.1876112487641176E-2</c:v>
                      </c:pt>
                      <c:pt idx="2739">
                        <c:v>1.036475445976379</c:v>
                      </c:pt>
                      <c:pt idx="2740">
                        <c:v>-1.3497257368903086</c:v>
                      </c:pt>
                      <c:pt idx="2741">
                        <c:v>-0.24475460973252142</c:v>
                      </c:pt>
                      <c:pt idx="2742">
                        <c:v>-0.42149614758898135</c:v>
                      </c:pt>
                      <c:pt idx="2743">
                        <c:v>-1.2117175184719913</c:v>
                      </c:pt>
                      <c:pt idx="2744">
                        <c:v>1.067668013443664</c:v>
                      </c:pt>
                      <c:pt idx="2745">
                        <c:v>-0.16037397906052009</c:v>
                      </c:pt>
                      <c:pt idx="2746">
                        <c:v>1.6063307562465976</c:v>
                      </c:pt>
                      <c:pt idx="2747">
                        <c:v>-1.2421156233178801</c:v>
                      </c:pt>
                      <c:pt idx="2748">
                        <c:v>-0.34874553286437715</c:v>
                      </c:pt>
                      <c:pt idx="2749">
                        <c:v>1.237827915796496</c:v>
                      </c:pt>
                      <c:pt idx="2750">
                        <c:v>-0.80302728732931261</c:v>
                      </c:pt>
                      <c:pt idx="2751">
                        <c:v>-0.9575153046564715</c:v>
                      </c:pt>
                      <c:pt idx="2752">
                        <c:v>1.0992580546621546</c:v>
                      </c:pt>
                      <c:pt idx="2753">
                        <c:v>0.15840042467198248</c:v>
                      </c:pt>
                      <c:pt idx="2754">
                        <c:v>-1.2542480561555629</c:v>
                      </c:pt>
                      <c:pt idx="2755">
                        <c:v>0.2290529013129006</c:v>
                      </c:pt>
                      <c:pt idx="2756">
                        <c:v>-1.0147217561102766</c:v>
                      </c:pt>
                      <c:pt idx="2757">
                        <c:v>-0.29935129388885512</c:v>
                      </c:pt>
                      <c:pt idx="2758">
                        <c:v>-0.42760750042932061</c:v>
                      </c:pt>
                      <c:pt idx="2759">
                        <c:v>-4.8510491752589806E-2</c:v>
                      </c:pt>
                      <c:pt idx="2760">
                        <c:v>1.7208991562963467</c:v>
                      </c:pt>
                      <c:pt idx="2761">
                        <c:v>0.8171855165074049</c:v>
                      </c:pt>
                      <c:pt idx="2762">
                        <c:v>-0.17693679412458718</c:v>
                      </c:pt>
                      <c:pt idx="2763">
                        <c:v>1.0332872739914805</c:v>
                      </c:pt>
                      <c:pt idx="2764">
                        <c:v>0.18474316802691146</c:v>
                      </c:pt>
                      <c:pt idx="2765">
                        <c:v>-0.84088861485241828</c:v>
                      </c:pt>
                      <c:pt idx="2766">
                        <c:v>0.91000911069917867</c:v>
                      </c:pt>
                      <c:pt idx="2767">
                        <c:v>-0.51411781946262025</c:v>
                      </c:pt>
                      <c:pt idx="2768">
                        <c:v>0.94480902696246016</c:v>
                      </c:pt>
                      <c:pt idx="2769">
                        <c:v>-0.18634891284782776</c:v>
                      </c:pt>
                      <c:pt idx="2770">
                        <c:v>-1.1141568079508994</c:v>
                      </c:pt>
                      <c:pt idx="2771">
                        <c:v>1.254602127435563</c:v>
                      </c:pt>
                      <c:pt idx="2772">
                        <c:v>0.54469914681657872</c:v>
                      </c:pt>
                      <c:pt idx="2773">
                        <c:v>-0.11545748140143791</c:v>
                      </c:pt>
                      <c:pt idx="2774">
                        <c:v>-1.1434743074239688</c:v>
                      </c:pt>
                      <c:pt idx="2775">
                        <c:v>-1.3061868289980509</c:v>
                      </c:pt>
                      <c:pt idx="2776">
                        <c:v>0.14227097706561281</c:v>
                      </c:pt>
                      <c:pt idx="2777">
                        <c:v>-1.0317869526072896</c:v>
                      </c:pt>
                      <c:pt idx="2778">
                        <c:v>-0.35405827670799311</c:v>
                      </c:pt>
                      <c:pt idx="2779">
                        <c:v>-0.90239697630684024</c:v>
                      </c:pt>
                      <c:pt idx="2780">
                        <c:v>1.4133526013875657</c:v>
                      </c:pt>
                      <c:pt idx="2781">
                        <c:v>1.6401570585973082</c:v>
                      </c:pt>
                      <c:pt idx="2782">
                        <c:v>-1.1563671194383616</c:v>
                      </c:pt>
                      <c:pt idx="2783">
                        <c:v>-1.1992618187175985</c:v>
                      </c:pt>
                      <c:pt idx="2784">
                        <c:v>-0.96782439196621495</c:v>
                      </c:pt>
                      <c:pt idx="2785">
                        <c:v>-0.66743885841625661</c:v>
                      </c:pt>
                      <c:pt idx="2786">
                        <c:v>1.0801883065462541</c:v>
                      </c:pt>
                      <c:pt idx="2787">
                        <c:v>0.13249142800896474</c:v>
                      </c:pt>
                      <c:pt idx="2788">
                        <c:v>0.69713501427373004</c:v>
                      </c:pt>
                      <c:pt idx="2789">
                        <c:v>0.5606376705010927</c:v>
                      </c:pt>
                      <c:pt idx="2790">
                        <c:v>-0.74424176956245824</c:v>
                      </c:pt>
                      <c:pt idx="2791">
                        <c:v>-0.63947566944002388</c:v>
                      </c:pt>
                      <c:pt idx="2792">
                        <c:v>0.64925817876192482</c:v>
                      </c:pt>
                      <c:pt idx="2793">
                        <c:v>0.49002571599078953</c:v>
                      </c:pt>
                      <c:pt idx="2794">
                        <c:v>1.5825055487214177</c:v>
                      </c:pt>
                      <c:pt idx="2795">
                        <c:v>-1.1714909917281029</c:v>
                      </c:pt>
                      <c:pt idx="2796">
                        <c:v>-0.82856231830081828</c:v>
                      </c:pt>
                      <c:pt idx="2797">
                        <c:v>1.1174555638870987</c:v>
                      </c:pt>
                      <c:pt idx="2798">
                        <c:v>-0.73262431920836546</c:v>
                      </c:pt>
                      <c:pt idx="2799">
                        <c:v>-0.30610193901832827</c:v>
                      </c:pt>
                      <c:pt idx="2800">
                        <c:v>-0.21756280887918775</c:v>
                      </c:pt>
                      <c:pt idx="2801">
                        <c:v>-0.36220122665796783</c:v>
                      </c:pt>
                      <c:pt idx="2802">
                        <c:v>-1.1771050929404276</c:v>
                      </c:pt>
                      <c:pt idx="2803">
                        <c:v>0.22459930342722143</c:v>
                      </c:pt>
                      <c:pt idx="2804">
                        <c:v>-3.6828854987476546E-2</c:v>
                      </c:pt>
                      <c:pt idx="2805">
                        <c:v>1.2083982305108074</c:v>
                      </c:pt>
                      <c:pt idx="2806">
                        <c:v>1.3471673660903714</c:v>
                      </c:pt>
                      <c:pt idx="2807">
                        <c:v>0.86693259879494278</c:v>
                      </c:pt>
                      <c:pt idx="2808">
                        <c:v>1.7602472608401039</c:v>
                      </c:pt>
                      <c:pt idx="2809">
                        <c:v>-1.0418760890676084</c:v>
                      </c:pt>
                      <c:pt idx="2810">
                        <c:v>0.46225072964357211</c:v>
                      </c:pt>
                      <c:pt idx="2811">
                        <c:v>-1.3140536113853829</c:v>
                      </c:pt>
                      <c:pt idx="2812">
                        <c:v>-1.203974902425502</c:v>
                      </c:pt>
                      <c:pt idx="2813">
                        <c:v>2.2426536194012678</c:v>
                      </c:pt>
                      <c:pt idx="2814">
                        <c:v>-1.3684189663488193</c:v>
                      </c:pt>
                      <c:pt idx="2815">
                        <c:v>1.5256774581068047</c:v>
                      </c:pt>
                      <c:pt idx="2816">
                        <c:v>-0.41698115952536213</c:v>
                      </c:pt>
                      <c:pt idx="2817">
                        <c:v>1.0041459488703284</c:v>
                      </c:pt>
                      <c:pt idx="2818">
                        <c:v>-0.94237734530135286</c:v>
                      </c:pt>
                      <c:pt idx="2819">
                        <c:v>-0.91946339315785519</c:v>
                      </c:pt>
                      <c:pt idx="2820">
                        <c:v>-1.2468365968163966</c:v>
                      </c:pt>
                      <c:pt idx="2821">
                        <c:v>0.32131656992926461</c:v>
                      </c:pt>
                      <c:pt idx="2822">
                        <c:v>-0.11585687517017096</c:v>
                      </c:pt>
                      <c:pt idx="2823">
                        <c:v>-0.13448738421644948</c:v>
                      </c:pt>
                      <c:pt idx="2824">
                        <c:v>-5.5140434567929567E-2</c:v>
                      </c:pt>
                      <c:pt idx="2825">
                        <c:v>-0.89580912755536946</c:v>
                      </c:pt>
                      <c:pt idx="2826">
                        <c:v>-1.2449691165385905</c:v>
                      </c:pt>
                      <c:pt idx="2827">
                        <c:v>0.42306056997492036</c:v>
                      </c:pt>
                      <c:pt idx="2828">
                        <c:v>1.8933946530783559</c:v>
                      </c:pt>
                      <c:pt idx="2829">
                        <c:v>1.1691899430624957</c:v>
                      </c:pt>
                      <c:pt idx="2830">
                        <c:v>-2.6011351673780506E-2</c:v>
                      </c:pt>
                      <c:pt idx="2831">
                        <c:v>2.1103593351030026</c:v>
                      </c:pt>
                      <c:pt idx="2832">
                        <c:v>-3.6415696996711128E-2</c:v>
                      </c:pt>
                      <c:pt idx="2833">
                        <c:v>-0.57817518302324111</c:v>
                      </c:pt>
                      <c:pt idx="2834">
                        <c:v>-7.4402595129220608E-2</c:v>
                      </c:pt>
                      <c:pt idx="2835">
                        <c:v>1.4021728779677818</c:v>
                      </c:pt>
                      <c:pt idx="2836">
                        <c:v>0.80983179642822467</c:v>
                      </c:pt>
                      <c:pt idx="2837">
                        <c:v>1.1763555420216671</c:v>
                      </c:pt>
                      <c:pt idx="2838">
                        <c:v>-3.440607911259639E-3</c:v>
                      </c:pt>
                      <c:pt idx="2839">
                        <c:v>-0.66047873175765992</c:v>
                      </c:pt>
                      <c:pt idx="2840">
                        <c:v>-0.43452779916825135</c:v>
                      </c:pt>
                      <c:pt idx="2841">
                        <c:v>-0.4400160278966137</c:v>
                      </c:pt>
                      <c:pt idx="2842">
                        <c:v>-0.99163930562318103</c:v>
                      </c:pt>
                      <c:pt idx="2843">
                        <c:v>-0.2116532805666318</c:v>
                      </c:pt>
                      <c:pt idx="2844">
                        <c:v>-1.2992247823931697</c:v>
                      </c:pt>
                      <c:pt idx="2845">
                        <c:v>0.71926364610162086</c:v>
                      </c:pt>
                      <c:pt idx="2846">
                        <c:v>-6.1594422535040383E-2</c:v>
                      </c:pt>
                      <c:pt idx="2847">
                        <c:v>0.15752336954557586</c:v>
                      </c:pt>
                      <c:pt idx="2848">
                        <c:v>-1.2248399383068458</c:v>
                      </c:pt>
                      <c:pt idx="2849">
                        <c:v>-1.069019230514463</c:v>
                      </c:pt>
                      <c:pt idx="2850">
                        <c:v>-1.2282502272929159</c:v>
                      </c:pt>
                      <c:pt idx="2851">
                        <c:v>-0.8688680428501161</c:v>
                      </c:pt>
                      <c:pt idx="2852">
                        <c:v>1.0165517088968781</c:v>
                      </c:pt>
                      <c:pt idx="2853">
                        <c:v>1.7936283623849638</c:v>
                      </c:pt>
                      <c:pt idx="2854">
                        <c:v>0.6498111293782507</c:v>
                      </c:pt>
                      <c:pt idx="2855">
                        <c:v>-1.3760087382704593</c:v>
                      </c:pt>
                      <c:pt idx="2856">
                        <c:v>-1.2654389361458442</c:v>
                      </c:pt>
                      <c:pt idx="2857">
                        <c:v>-4.3163740345250945E-2</c:v>
                      </c:pt>
                      <c:pt idx="2858">
                        <c:v>-0.66237183158366153</c:v>
                      </c:pt>
                      <c:pt idx="2859">
                        <c:v>0.18309163129894493</c:v>
                      </c:pt>
                      <c:pt idx="2860">
                        <c:v>-5.9732226177329838E-2</c:v>
                      </c:pt>
                      <c:pt idx="2861">
                        <c:v>-0.14907620264779015</c:v>
                      </c:pt>
                      <c:pt idx="2862">
                        <c:v>1.8508036734446305</c:v>
                      </c:pt>
                      <c:pt idx="2863">
                        <c:v>-0.4990503831731169</c:v>
                      </c:pt>
                      <c:pt idx="2864">
                        <c:v>0.35793633744212255</c:v>
                      </c:pt>
                      <c:pt idx="2865">
                        <c:v>-5.7264844178321568E-2</c:v>
                      </c:pt>
                      <c:pt idx="2866">
                        <c:v>0.38567289455098569</c:v>
                      </c:pt>
                      <c:pt idx="2867">
                        <c:v>-1.0198405481566395</c:v>
                      </c:pt>
                      <c:pt idx="2868">
                        <c:v>1.6017882817683229</c:v>
                      </c:pt>
                      <c:pt idx="2869">
                        <c:v>0.24087643031614914</c:v>
                      </c:pt>
                      <c:pt idx="2870">
                        <c:v>-0.88649705913641141</c:v>
                      </c:pt>
                      <c:pt idx="2871">
                        <c:v>-0.87610623422572087</c:v>
                      </c:pt>
                      <c:pt idx="2872">
                        <c:v>1.4176732354349726</c:v>
                      </c:pt>
                      <c:pt idx="2873">
                        <c:v>0.42613663171889299</c:v>
                      </c:pt>
                      <c:pt idx="2874">
                        <c:v>-4.5196278248432906E-2</c:v>
                      </c:pt>
                      <c:pt idx="2875">
                        <c:v>0.11536678200751231</c:v>
                      </c:pt>
                      <c:pt idx="2876">
                        <c:v>-0.19501316310959632</c:v>
                      </c:pt>
                      <c:pt idx="2877">
                        <c:v>-0.54132975083752799</c:v>
                      </c:pt>
                      <c:pt idx="2878">
                        <c:v>-1.145846789061105</c:v>
                      </c:pt>
                      <c:pt idx="2879">
                        <c:v>2.2182911872054736</c:v>
                      </c:pt>
                      <c:pt idx="2880">
                        <c:v>-0.92723796180621276</c:v>
                      </c:pt>
                      <c:pt idx="2881">
                        <c:v>0.58337342223648503</c:v>
                      </c:pt>
                      <c:pt idx="2882">
                        <c:v>6.4280177853923676E-2</c:v>
                      </c:pt>
                      <c:pt idx="2883">
                        <c:v>-0.734013579990621</c:v>
                      </c:pt>
                      <c:pt idx="2884">
                        <c:v>-0.46940798580242293</c:v>
                      </c:pt>
                      <c:pt idx="2885">
                        <c:v>-0.19568332543571035</c:v>
                      </c:pt>
                      <c:pt idx="2886">
                        <c:v>-0.63770172930827351</c:v>
                      </c:pt>
                      <c:pt idx="2887">
                        <c:v>0.70561035517549642</c:v>
                      </c:pt>
                      <c:pt idx="2888">
                        <c:v>-0.49883079478815323</c:v>
                      </c:pt>
                      <c:pt idx="2889">
                        <c:v>-1.1663225265148345</c:v>
                      </c:pt>
                      <c:pt idx="2890">
                        <c:v>-0.70936739050649944</c:v>
                      </c:pt>
                      <c:pt idx="2891">
                        <c:v>0.98823042445445486</c:v>
                      </c:pt>
                      <c:pt idx="2892">
                        <c:v>0.86351469527345059</c:v>
                      </c:pt>
                      <c:pt idx="2893">
                        <c:v>0.12365915914781535</c:v>
                      </c:pt>
                      <c:pt idx="2894">
                        <c:v>1.0961392331969761</c:v>
                      </c:pt>
                      <c:pt idx="2895">
                        <c:v>-1.0202517700447393</c:v>
                      </c:pt>
                      <c:pt idx="2896">
                        <c:v>0.76108442784898933</c:v>
                      </c:pt>
                      <c:pt idx="2897">
                        <c:v>0.3478684256784077</c:v>
                      </c:pt>
                      <c:pt idx="2898">
                        <c:v>1.3343650453852558</c:v>
                      </c:pt>
                      <c:pt idx="2899">
                        <c:v>0.45130737745754629</c:v>
                      </c:pt>
                      <c:pt idx="2900">
                        <c:v>-1.3125628665939244</c:v>
                      </c:pt>
                      <c:pt idx="2901">
                        <c:v>-0.17238452075172267</c:v>
                      </c:pt>
                      <c:pt idx="2902">
                        <c:v>0.65932422430231463</c:v>
                      </c:pt>
                      <c:pt idx="2903">
                        <c:v>-6.1841549528500163E-2</c:v>
                      </c:pt>
                      <c:pt idx="2904">
                        <c:v>-0.36377133611126949</c:v>
                      </c:pt>
                      <c:pt idx="2905">
                        <c:v>-0.40505775059888399</c:v>
                      </c:pt>
                      <c:pt idx="2906">
                        <c:v>0.80107632389920769</c:v>
                      </c:pt>
                      <c:pt idx="2907">
                        <c:v>-0.5858838795045207</c:v>
                      </c:pt>
                      <c:pt idx="2908">
                        <c:v>1.4634939760622034</c:v>
                      </c:pt>
                      <c:pt idx="2909">
                        <c:v>-0.83396128997095154</c:v>
                      </c:pt>
                      <c:pt idx="2910">
                        <c:v>-8.2480393599677931E-2</c:v>
                      </c:pt>
                      <c:pt idx="2911">
                        <c:v>-1.0118574596974506</c:v>
                      </c:pt>
                      <c:pt idx="2912">
                        <c:v>-0.91946339315785519</c:v>
                      </c:pt>
                      <c:pt idx="2913">
                        <c:v>-0.34636435915427016</c:v>
                      </c:pt>
                      <c:pt idx="2914">
                        <c:v>-0.67264296123576128</c:v>
                      </c:pt>
                      <c:pt idx="2915">
                        <c:v>1.1982608955156406</c:v>
                      </c:pt>
                      <c:pt idx="2916">
                        <c:v>1.5392275904407748</c:v>
                      </c:pt>
                      <c:pt idx="2917">
                        <c:v>0.9083251618049013</c:v>
                      </c:pt>
                      <c:pt idx="2918">
                        <c:v>-0.75216091912552963</c:v>
                      </c:pt>
                      <c:pt idx="2919">
                        <c:v>-0.22664855320888302</c:v>
                      </c:pt>
                      <c:pt idx="2920">
                        <c:v>-0.65601123354964586</c:v>
                      </c:pt>
                      <c:pt idx="2921">
                        <c:v>0.66982756692854339</c:v>
                      </c:pt>
                      <c:pt idx="2922">
                        <c:v>1.3750316402253664</c:v>
                      </c:pt>
                      <c:pt idx="2923">
                        <c:v>-0.80153833469351177</c:v>
                      </c:pt>
                      <c:pt idx="2924">
                        <c:v>0.77464146068646844</c:v>
                      </c:pt>
                      <c:pt idx="2925">
                        <c:v>0.30772447216079141</c:v>
                      </c:pt>
                      <c:pt idx="2926">
                        <c:v>-1.2959238756853606</c:v>
                      </c:pt>
                      <c:pt idx="2927">
                        <c:v>-1.1666302333255296</c:v>
                      </c:pt>
                      <c:pt idx="2928">
                        <c:v>-0.77565569075955565</c:v>
                      </c:pt>
                      <c:pt idx="2929">
                        <c:v>1.1755010934837806</c:v>
                      </c:pt>
                      <c:pt idx="2930">
                        <c:v>-0.74774747080974946</c:v>
                      </c:pt>
                      <c:pt idx="2931">
                        <c:v>2.0477572350402484</c:v>
                      </c:pt>
                      <c:pt idx="2932">
                        <c:v>-0.44317369328690365</c:v>
                      </c:pt>
                      <c:pt idx="2933">
                        <c:v>0.2885703204837588</c:v>
                      </c:pt>
                      <c:pt idx="2934">
                        <c:v>6.1089961316393639E-2</c:v>
                      </c:pt>
                      <c:pt idx="2935">
                        <c:v>-1.3760087382704593</c:v>
                      </c:pt>
                      <c:pt idx="2936">
                        <c:v>-1.289254992749401</c:v>
                      </c:pt>
                      <c:pt idx="2937">
                        <c:v>0.88514413182162677</c:v>
                      </c:pt>
                      <c:pt idx="2938">
                        <c:v>-3.2762012988764903E-2</c:v>
                      </c:pt>
                      <c:pt idx="2939">
                        <c:v>1.5817011838971886</c:v>
                      </c:pt>
                      <c:pt idx="2940">
                        <c:v>5.7864109236490893E-2</c:v>
                      </c:pt>
                      <c:pt idx="2941">
                        <c:v>-0.52523177023970635</c:v>
                      </c:pt>
                      <c:pt idx="2942">
                        <c:v>-0.32799346936067347</c:v>
                      </c:pt>
                      <c:pt idx="2943">
                        <c:v>-0.15051855175591553</c:v>
                      </c:pt>
                      <c:pt idx="2944">
                        <c:v>-1.3758858733133288</c:v>
                      </c:pt>
                      <c:pt idx="2945">
                        <c:v>-9.8358472215804391E-2</c:v>
                      </c:pt>
                      <c:pt idx="2946">
                        <c:v>1.0822069983245519</c:v>
                      </c:pt>
                      <c:pt idx="2947">
                        <c:v>-0.64409349813097383</c:v>
                      </c:pt>
                      <c:pt idx="2948">
                        <c:v>0.4403486777234632</c:v>
                      </c:pt>
                      <c:pt idx="2949">
                        <c:v>-0.59520791343430901</c:v>
                      </c:pt>
                      <c:pt idx="2950">
                        <c:v>-0.30579283245145517</c:v>
                      </c:pt>
                      <c:pt idx="2951">
                        <c:v>0.77201966779888676</c:v>
                      </c:pt>
                      <c:pt idx="2952">
                        <c:v>-1.0990820387808626</c:v>
                      </c:pt>
                      <c:pt idx="2953">
                        <c:v>1.7730105812432062</c:v>
                      </c:pt>
                      <c:pt idx="2954">
                        <c:v>-0.1947699391278068</c:v>
                      </c:pt>
                      <c:pt idx="2955">
                        <c:v>0.49383428883243563</c:v>
                      </c:pt>
                      <c:pt idx="2956">
                        <c:v>1.1569235202007981</c:v>
                      </c:pt>
                      <c:pt idx="2957">
                        <c:v>0.16613727375598128</c:v>
                      </c:pt>
                      <c:pt idx="2958">
                        <c:v>-0.17175407962960174</c:v>
                      </c:pt>
                      <c:pt idx="2959">
                        <c:v>-1.1017303194238335</c:v>
                      </c:pt>
                      <c:pt idx="2960">
                        <c:v>0.53909465882846874</c:v>
                      </c:pt>
                      <c:pt idx="2961">
                        <c:v>0.10013789691705678</c:v>
                      </c:pt>
                      <c:pt idx="2962">
                        <c:v>0.35066606788162574</c:v>
                      </c:pt>
                      <c:pt idx="2963">
                        <c:v>2.0915372783006458</c:v>
                      </c:pt>
                      <c:pt idx="2964">
                        <c:v>-0.64048139977349194</c:v>
                      </c:pt>
                      <c:pt idx="2965">
                        <c:v>1.2050640803864405</c:v>
                      </c:pt>
                      <c:pt idx="2966">
                        <c:v>-5.4539996623712908E-2</c:v>
                      </c:pt>
                      <c:pt idx="2967">
                        <c:v>1.9169970382982426</c:v>
                      </c:pt>
                      <c:pt idx="2968">
                        <c:v>-1.2709927156857239</c:v>
                      </c:pt>
                      <c:pt idx="2969">
                        <c:v>-0.94045198662394636</c:v>
                      </c:pt>
                      <c:pt idx="2970">
                        <c:v>1.1152244039145625</c:v>
                      </c:pt>
                      <c:pt idx="2971">
                        <c:v>0.22383835748590838</c:v>
                      </c:pt>
                      <c:pt idx="2972">
                        <c:v>1.0840370435650815</c:v>
                      </c:pt>
                      <c:pt idx="2973">
                        <c:v>-1.1258710704814991</c:v>
                      </c:pt>
                      <c:pt idx="2974">
                        <c:v>1.4404078567818079</c:v>
                      </c:pt>
                      <c:pt idx="2975">
                        <c:v>-0.88619794473700197</c:v>
                      </c:pt>
                      <c:pt idx="2976">
                        <c:v>-0.50823866226955583</c:v>
                      </c:pt>
                      <c:pt idx="2977">
                        <c:v>9.9511693623503011E-2</c:v>
                      </c:pt>
                      <c:pt idx="2978">
                        <c:v>-0.96862573712886668</c:v>
                      </c:pt>
                      <c:pt idx="2979">
                        <c:v>-3.2202316875801766E-2</c:v>
                      </c:pt>
                      <c:pt idx="2980">
                        <c:v>0.36664630603785642</c:v>
                      </c:pt>
                      <c:pt idx="2981">
                        <c:v>-1.3760087382704593</c:v>
                      </c:pt>
                      <c:pt idx="2982">
                        <c:v>1.6403813748020257</c:v>
                      </c:pt>
                      <c:pt idx="2983">
                        <c:v>-0.31940272163007971</c:v>
                      </c:pt>
                      <c:pt idx="2984">
                        <c:v>-1.2032365161082861</c:v>
                      </c:pt>
                      <c:pt idx="2985">
                        <c:v>-0.98369202010110535</c:v>
                      </c:pt>
                      <c:pt idx="2986">
                        <c:v>-0.54483150516814594</c:v>
                      </c:pt>
                      <c:pt idx="2987">
                        <c:v>4.5360396437745754E-2</c:v>
                      </c:pt>
                      <c:pt idx="2988">
                        <c:v>-1.3760087382704593</c:v>
                      </c:pt>
                      <c:pt idx="2989">
                        <c:v>2.1898976941826076</c:v>
                      </c:pt>
                      <c:pt idx="2990">
                        <c:v>-1.3109884361484383</c:v>
                      </c:pt>
                      <c:pt idx="2991">
                        <c:v>1.166222000165118</c:v>
                      </c:pt>
                      <c:pt idx="2992">
                        <c:v>-0.40403697558376367</c:v>
                      </c:pt>
                      <c:pt idx="2993">
                        <c:v>-0.58255034557229268</c:v>
                      </c:pt>
                      <c:pt idx="2994">
                        <c:v>1.3068873287195983</c:v>
                      </c:pt>
                      <c:pt idx="2995">
                        <c:v>1.3279385617055623</c:v>
                      </c:pt>
                      <c:pt idx="2996">
                        <c:v>-1.041053208229475</c:v>
                      </c:pt>
                      <c:pt idx="2997">
                        <c:v>-1.2958475393723135</c:v>
                      </c:pt>
                      <c:pt idx="2998">
                        <c:v>-0.75707138544472963</c:v>
                      </c:pt>
                      <c:pt idx="2999">
                        <c:v>-0.85829469838450745</c:v>
                      </c:pt>
                      <c:pt idx="3000">
                        <c:v>-1.3760087382704593</c:v>
                      </c:pt>
                      <c:pt idx="3001">
                        <c:v>-0.96908771151595929</c:v>
                      </c:pt>
                      <c:pt idx="3002">
                        <c:v>-1.3760087382704593</c:v>
                      </c:pt>
                      <c:pt idx="3003">
                        <c:v>-0.23860427419388014</c:v>
                      </c:pt>
                      <c:pt idx="3004">
                        <c:v>-1.2986660008833144</c:v>
                      </c:pt>
                      <c:pt idx="3005">
                        <c:v>-0.89407798073411293</c:v>
                      </c:pt>
                      <c:pt idx="3006">
                        <c:v>-0.1653818588999465</c:v>
                      </c:pt>
                      <c:pt idx="3007">
                        <c:v>0.91025620710944044</c:v>
                      </c:pt>
                      <c:pt idx="3008">
                        <c:v>1.5061950459342803</c:v>
                      </c:pt>
                      <c:pt idx="3009">
                        <c:v>1.1725639158685357</c:v>
                      </c:pt>
                      <c:pt idx="3010">
                        <c:v>-1.2661196764772995</c:v>
                      </c:pt>
                      <c:pt idx="3011">
                        <c:v>-0.27367555101882235</c:v>
                      </c:pt>
                      <c:pt idx="3012">
                        <c:v>-0.55811516104584935</c:v>
                      </c:pt>
                      <c:pt idx="3013">
                        <c:v>-1.3760087382704593</c:v>
                      </c:pt>
                      <c:pt idx="3014">
                        <c:v>1.5215898507549924E-2</c:v>
                      </c:pt>
                      <c:pt idx="3015">
                        <c:v>-1.2482081043419613</c:v>
                      </c:pt>
                      <c:pt idx="3016">
                        <c:v>0.19611655011039766</c:v>
                      </c:pt>
                      <c:pt idx="3017">
                        <c:v>-1.3600815197697853E-3</c:v>
                      </c:pt>
                      <c:pt idx="3018">
                        <c:v>0.22464625117694278</c:v>
                      </c:pt>
                      <c:pt idx="3019">
                        <c:v>0.31877940522832926</c:v>
                      </c:pt>
                      <c:pt idx="3020">
                        <c:v>-0.43798313258067068</c:v>
                      </c:pt>
                      <c:pt idx="3021">
                        <c:v>0.51674010856740327</c:v>
                      </c:pt>
                      <c:pt idx="3022">
                        <c:v>0.58455960943561969</c:v>
                      </c:pt>
                      <c:pt idx="3023">
                        <c:v>-1.1527300442792661</c:v>
                      </c:pt>
                      <c:pt idx="3024">
                        <c:v>0.37594589391827193</c:v>
                      </c:pt>
                      <c:pt idx="3025">
                        <c:v>-0.77953839773539457</c:v>
                      </c:pt>
                      <c:pt idx="3026">
                        <c:v>1.8037936766124869</c:v>
                      </c:pt>
                      <c:pt idx="3027">
                        <c:v>-0.33116756317903789</c:v>
                      </c:pt>
                      <c:pt idx="3028">
                        <c:v>0.17230247611421148</c:v>
                      </c:pt>
                      <c:pt idx="3029">
                        <c:v>7.2355672584159897E-2</c:v>
                      </c:pt>
                      <c:pt idx="3030">
                        <c:v>-0.60543502198202237</c:v>
                      </c:pt>
                      <c:pt idx="3031">
                        <c:v>-0.96938808936594278</c:v>
                      </c:pt>
                      <c:pt idx="3032">
                        <c:v>0.34503898764677432</c:v>
                      </c:pt>
                      <c:pt idx="3033">
                        <c:v>0.47536928699794684</c:v>
                      </c:pt>
                      <c:pt idx="3034">
                        <c:v>-1.257972150622247</c:v>
                      </c:pt>
                      <c:pt idx="3035">
                        <c:v>-2.4841171500509018E-2</c:v>
                      </c:pt>
                      <c:pt idx="3036">
                        <c:v>1.8097167841213524</c:v>
                      </c:pt>
                      <c:pt idx="3037">
                        <c:v>0.29074803703162977</c:v>
                      </c:pt>
                      <c:pt idx="3038">
                        <c:v>1.0041459488703284</c:v>
                      </c:pt>
                      <c:pt idx="3039">
                        <c:v>1.2216835640050983</c:v>
                      </c:pt>
                      <c:pt idx="3040">
                        <c:v>-0.2743971032067698</c:v>
                      </c:pt>
                      <c:pt idx="3041">
                        <c:v>-0.85551898136418081</c:v>
                      </c:pt>
                      <c:pt idx="3042">
                        <c:v>2.0039100100835801</c:v>
                      </c:pt>
                      <c:pt idx="3043">
                        <c:v>-0.18569420817958804</c:v>
                      </c:pt>
                      <c:pt idx="3044">
                        <c:v>-0.44124054940596746</c:v>
                      </c:pt>
                      <c:pt idx="3045">
                        <c:v>2.0116905471046032</c:v>
                      </c:pt>
                      <c:pt idx="3046">
                        <c:v>-0.22247426603771003</c:v>
                      </c:pt>
                      <c:pt idx="3047">
                        <c:v>1.1049870366120822</c:v>
                      </c:pt>
                      <c:pt idx="3048">
                        <c:v>1.1204352129824491</c:v>
                      </c:pt>
                      <c:pt idx="3049">
                        <c:v>0.4911825299129049</c:v>
                      </c:pt>
                      <c:pt idx="3050">
                        <c:v>0.14309325752090626</c:v>
                      </c:pt>
                      <c:pt idx="3051">
                        <c:v>-0.11375081623534931</c:v>
                      </c:pt>
                      <c:pt idx="3052">
                        <c:v>1.5753039165730607</c:v>
                      </c:pt>
                      <c:pt idx="3053">
                        <c:v>-1.3758808180035556</c:v>
                      </c:pt>
                      <c:pt idx="3054">
                        <c:v>1.4532260810312556</c:v>
                      </c:pt>
                      <c:pt idx="3055">
                        <c:v>-0.37236760962167847</c:v>
                      </c:pt>
                      <c:pt idx="3056">
                        <c:v>-0.77862358574616508</c:v>
                      </c:pt>
                      <c:pt idx="3057">
                        <c:v>-1.3064658824416104</c:v>
                      </c:pt>
                      <c:pt idx="3058">
                        <c:v>-1.348042201784853</c:v>
                      </c:pt>
                      <c:pt idx="3059">
                        <c:v>0.84449481183866149</c:v>
                      </c:pt>
                      <c:pt idx="3060">
                        <c:v>-1.3760087382704593</c:v>
                      </c:pt>
                      <c:pt idx="3061">
                        <c:v>1.3700621200325116</c:v>
                      </c:pt>
                      <c:pt idx="3062">
                        <c:v>0.12972029838508237</c:v>
                      </c:pt>
                      <c:pt idx="3063">
                        <c:v>0.65859595994226083</c:v>
                      </c:pt>
                      <c:pt idx="3064">
                        <c:v>1.3426955447999316</c:v>
                      </c:pt>
                      <c:pt idx="3065">
                        <c:v>1.2078060127371379</c:v>
                      </c:pt>
                      <c:pt idx="3066">
                        <c:v>0.64086784032427258</c:v>
                      </c:pt>
                      <c:pt idx="3067">
                        <c:v>-0.84406430787130393</c:v>
                      </c:pt>
                      <c:pt idx="3068">
                        <c:v>-1.004193967497848</c:v>
                      </c:pt>
                      <c:pt idx="3069">
                        <c:v>1.5728121387845513</c:v>
                      </c:pt>
                      <c:pt idx="3070">
                        <c:v>-0.30391303847318424</c:v>
                      </c:pt>
                      <c:pt idx="3071">
                        <c:v>1.4897487264684459</c:v>
                      </c:pt>
                      <c:pt idx="3072">
                        <c:v>-0.36784890963980088</c:v>
                      </c:pt>
                      <c:pt idx="3073">
                        <c:v>-0.23025039956236876</c:v>
                      </c:pt>
                      <c:pt idx="3074">
                        <c:v>4.7661426182716321E-2</c:v>
                      </c:pt>
                      <c:pt idx="3075">
                        <c:v>2.0305016239018419</c:v>
                      </c:pt>
                      <c:pt idx="3076">
                        <c:v>-0.64261875178088501</c:v>
                      </c:pt>
                      <c:pt idx="3077">
                        <c:v>1.8662579959930248</c:v>
                      </c:pt>
                      <c:pt idx="3078">
                        <c:v>-0.69221953646681611</c:v>
                      </c:pt>
                      <c:pt idx="3079">
                        <c:v>1.5590469660543944</c:v>
                      </c:pt>
                      <c:pt idx="3080">
                        <c:v>1.3391708930859962</c:v>
                      </c:pt>
                      <c:pt idx="3081">
                        <c:v>1.4688976493394368</c:v>
                      </c:pt>
                      <c:pt idx="3082">
                        <c:v>-0.53326726180036232</c:v>
                      </c:pt>
                      <c:pt idx="3083">
                        <c:v>-0.83160334008975212</c:v>
                      </c:pt>
                      <c:pt idx="3084">
                        <c:v>2.4587721595256364</c:v>
                      </c:pt>
                      <c:pt idx="3085">
                        <c:v>-0.94431053772773554</c:v>
                      </c:pt>
                      <c:pt idx="3086">
                        <c:v>-1.0373712279905525</c:v>
                      </c:pt>
                      <c:pt idx="3087">
                        <c:v>8.1874991661330179E-2</c:v>
                      </c:pt>
                      <c:pt idx="3088">
                        <c:v>1.0100806454374298</c:v>
                      </c:pt>
                      <c:pt idx="3089">
                        <c:v>-1.3227436598884432</c:v>
                      </c:pt>
                      <c:pt idx="3090">
                        <c:v>0.9553862510469745</c:v>
                      </c:pt>
                      <c:pt idx="3091">
                        <c:v>0.72131893174611506</c:v>
                      </c:pt>
                      <c:pt idx="3092">
                        <c:v>-0.22384114290418244</c:v>
                      </c:pt>
                      <c:pt idx="3093">
                        <c:v>-0.38463785850669946</c:v>
                      </c:pt>
                      <c:pt idx="3094">
                        <c:v>1.7280056764589498</c:v>
                      </c:pt>
                      <c:pt idx="3095">
                        <c:v>0.680608785105421</c:v>
                      </c:pt>
                      <c:pt idx="3096">
                        <c:v>0.97339297213949427</c:v>
                      </c:pt>
                      <c:pt idx="3097">
                        <c:v>-1.0005960517449057</c:v>
                      </c:pt>
                      <c:pt idx="3098">
                        <c:v>1.7896554061193415</c:v>
                      </c:pt>
                      <c:pt idx="3099">
                        <c:v>-0.65500884424312411</c:v>
                      </c:pt>
                      <c:pt idx="3100">
                        <c:v>-0.43582170794849162</c:v>
                      </c:pt>
                      <c:pt idx="3101">
                        <c:v>-1.3538158480800027</c:v>
                      </c:pt>
                      <c:pt idx="3102">
                        <c:v>0.64677676244028071</c:v>
                      </c:pt>
                      <c:pt idx="3103">
                        <c:v>0.39457889660192319</c:v>
                      </c:pt>
                      <c:pt idx="3104">
                        <c:v>1.0703205766151236</c:v>
                      </c:pt>
                      <c:pt idx="3105">
                        <c:v>2.5171169961542983</c:v>
                      </c:pt>
                      <c:pt idx="3106">
                        <c:v>-0.25786077255135137</c:v>
                      </c:pt>
                      <c:pt idx="3107">
                        <c:v>0.12224563024495357</c:v>
                      </c:pt>
                      <c:pt idx="3108">
                        <c:v>-0.75821990440011811</c:v>
                      </c:pt>
                      <c:pt idx="3109">
                        <c:v>-0.62550887216719597</c:v>
                      </c:pt>
                      <c:pt idx="3110">
                        <c:v>0.12749881439911759</c:v>
                      </c:pt>
                      <c:pt idx="3111">
                        <c:v>-0.39750523779494018</c:v>
                      </c:pt>
                      <c:pt idx="3112">
                        <c:v>-0.37028781287245571</c:v>
                      </c:pt>
                      <c:pt idx="3113">
                        <c:v>-1.2359291821805434</c:v>
                      </c:pt>
                      <c:pt idx="3114">
                        <c:v>-1.3760087382704593</c:v>
                      </c:pt>
                      <c:pt idx="3115">
                        <c:v>1.3298624656676894</c:v>
                      </c:pt>
                      <c:pt idx="3116">
                        <c:v>-1.0126941415570152</c:v>
                      </c:pt>
                      <c:pt idx="3117">
                        <c:v>-0.42974536748809905</c:v>
                      </c:pt>
                      <c:pt idx="3118">
                        <c:v>2.4681990930460209</c:v>
                      </c:pt>
                      <c:pt idx="3119">
                        <c:v>-0.77583151246476723</c:v>
                      </c:pt>
                      <c:pt idx="3120">
                        <c:v>-0.64502570296319517</c:v>
                      </c:pt>
                      <c:pt idx="3121">
                        <c:v>-1.2816559056599386</c:v>
                      </c:pt>
                      <c:pt idx="3122">
                        <c:v>1.202669449291986</c:v>
                      </c:pt>
                      <c:pt idx="3123">
                        <c:v>-0.50084393000560579</c:v>
                      </c:pt>
                      <c:pt idx="3124">
                        <c:v>0.12041594696170056</c:v>
                      </c:pt>
                      <c:pt idx="3125">
                        <c:v>-0.30646638569868206</c:v>
                      </c:pt>
                      <c:pt idx="3126">
                        <c:v>-0.27904991756917069</c:v>
                      </c:pt>
                      <c:pt idx="3127">
                        <c:v>-1.0182011490120055</c:v>
                      </c:pt>
                      <c:pt idx="3128">
                        <c:v>-0.64241092943306022</c:v>
                      </c:pt>
                      <c:pt idx="3129">
                        <c:v>-1.3082046365007769</c:v>
                      </c:pt>
                      <c:pt idx="3130">
                        <c:v>-0.19381700494249482</c:v>
                      </c:pt>
                      <c:pt idx="3131">
                        <c:v>-0.44640632807805547</c:v>
                      </c:pt>
                      <c:pt idx="3132">
                        <c:v>-1.2153999936844859</c:v>
                      </c:pt>
                      <c:pt idx="3133">
                        <c:v>-0.32461011241793269</c:v>
                      </c:pt>
                      <c:pt idx="3134">
                        <c:v>-1.0432704408025448</c:v>
                      </c:pt>
                      <c:pt idx="3135">
                        <c:v>-1.028933763685441</c:v>
                      </c:pt>
                      <c:pt idx="3136">
                        <c:v>-0.22301936923206614</c:v>
                      </c:pt>
                      <c:pt idx="3137">
                        <c:v>-0.43600324691416542</c:v>
                      </c:pt>
                      <c:pt idx="3138">
                        <c:v>-0.18445623086932728</c:v>
                      </c:pt>
                      <c:pt idx="3139">
                        <c:v>1.5699055334194554</c:v>
                      </c:pt>
                      <c:pt idx="3140">
                        <c:v>1.7353279905608443</c:v>
                      </c:pt>
                      <c:pt idx="3141">
                        <c:v>0.15203519327338258</c:v>
                      </c:pt>
                      <c:pt idx="3142">
                        <c:v>-1.0286414813271978</c:v>
                      </c:pt>
                      <c:pt idx="3143">
                        <c:v>-1.1163323657494191</c:v>
                      </c:pt>
                      <c:pt idx="3144">
                        <c:v>-1.1870508874035177</c:v>
                      </c:pt>
                      <c:pt idx="3145">
                        <c:v>2.0669621553345618</c:v>
                      </c:pt>
                      <c:pt idx="3146">
                        <c:v>-0.35457061174711002</c:v>
                      </c:pt>
                      <c:pt idx="3147">
                        <c:v>-0.73413914287088888</c:v>
                      </c:pt>
                      <c:pt idx="3148">
                        <c:v>1.110403517746938</c:v>
                      </c:pt>
                      <c:pt idx="3149">
                        <c:v>1.9955501093108379</c:v>
                      </c:pt>
                      <c:pt idx="3150">
                        <c:v>-1.162977768757619</c:v>
                      </c:pt>
                      <c:pt idx="3151">
                        <c:v>-0.87080014241039316</c:v>
                      </c:pt>
                      <c:pt idx="3152">
                        <c:v>-0.23739095241259359</c:v>
                      </c:pt>
                      <c:pt idx="3153">
                        <c:v>1.6058166210064286</c:v>
                      </c:pt>
                      <c:pt idx="3154">
                        <c:v>-1.0296990082960082</c:v>
                      </c:pt>
                      <c:pt idx="3155">
                        <c:v>1.5454697900812575</c:v>
                      </c:pt>
                      <c:pt idx="3156">
                        <c:v>0.72360023222548331</c:v>
                      </c:pt>
                      <c:pt idx="3157">
                        <c:v>-1.2726073476652384</c:v>
                      </c:pt>
                      <c:pt idx="3158">
                        <c:v>0.3234263386746471</c:v>
                      </c:pt>
                      <c:pt idx="3159">
                        <c:v>-0.89988541484583839</c:v>
                      </c:pt>
                      <c:pt idx="3160">
                        <c:v>1.7078539110243121</c:v>
                      </c:pt>
                      <c:pt idx="3161">
                        <c:v>-0.79394062397309373</c:v>
                      </c:pt>
                      <c:pt idx="3162">
                        <c:v>0.39768743777091148</c:v>
                      </c:pt>
                      <c:pt idx="3163">
                        <c:v>-0.65244506180162865</c:v>
                      </c:pt>
                      <c:pt idx="3164">
                        <c:v>1.1711189878749613</c:v>
                      </c:pt>
                      <c:pt idx="3165">
                        <c:v>-0.97322778310580382</c:v>
                      </c:pt>
                      <c:pt idx="3166">
                        <c:v>-1.2262256309093564</c:v>
                      </c:pt>
                      <c:pt idx="3167">
                        <c:v>-4.4765723466608814E-2</c:v>
                      </c:pt>
                      <c:pt idx="3168">
                        <c:v>0.2683761735267518</c:v>
                      </c:pt>
                      <c:pt idx="3169">
                        <c:v>-0.75923871017693645</c:v>
                      </c:pt>
                      <c:pt idx="3170">
                        <c:v>-0.57030511508684278</c:v>
                      </c:pt>
                      <c:pt idx="3171">
                        <c:v>-0.89360867448019132</c:v>
                      </c:pt>
                      <c:pt idx="3172">
                        <c:v>1.0218284268328885</c:v>
                      </c:pt>
                      <c:pt idx="3173">
                        <c:v>-0.65460978180385831</c:v>
                      </c:pt>
                      <c:pt idx="3174">
                        <c:v>-1.3435466336482811</c:v>
                      </c:pt>
                      <c:pt idx="3175">
                        <c:v>-0.13492172150556861</c:v>
                      </c:pt>
                      <c:pt idx="3176">
                        <c:v>0.85029084911383235</c:v>
                      </c:pt>
                      <c:pt idx="3177">
                        <c:v>1.9028497777329967</c:v>
                      </c:pt>
                      <c:pt idx="3178">
                        <c:v>-0.64947197394090972</c:v>
                      </c:pt>
                      <c:pt idx="3179">
                        <c:v>0.17930749783213723</c:v>
                      </c:pt>
                      <c:pt idx="3180">
                        <c:v>-0.11507143259652985</c:v>
                      </c:pt>
                      <c:pt idx="3181">
                        <c:v>-0.26886649800240509</c:v>
                      </c:pt>
                      <c:pt idx="3182">
                        <c:v>-0.8427637470003716</c:v>
                      </c:pt>
                      <c:pt idx="3183">
                        <c:v>-0.98135432644476484</c:v>
                      </c:pt>
                      <c:pt idx="3184">
                        <c:v>2.4877341653112746</c:v>
                      </c:pt>
                      <c:pt idx="3185">
                        <c:v>-0.87693632644517028</c:v>
                      </c:pt>
                      <c:pt idx="3186">
                        <c:v>-1.1333884858559111</c:v>
                      </c:pt>
                      <c:pt idx="3187">
                        <c:v>1.166593632746467</c:v>
                      </c:pt>
                      <c:pt idx="3188">
                        <c:v>-1.1224414338660207</c:v>
                      </c:pt>
                      <c:pt idx="3189">
                        <c:v>-1.0227637439849588</c:v>
                      </c:pt>
                      <c:pt idx="3190">
                        <c:v>-1.0579541570491311</c:v>
                      </c:pt>
                      <c:pt idx="3191">
                        <c:v>-1.3760087382704593</c:v>
                      </c:pt>
                      <c:pt idx="3192">
                        <c:v>1.1698134429811788</c:v>
                      </c:pt>
                      <c:pt idx="3193">
                        <c:v>2.0825569588057782</c:v>
                      </c:pt>
                      <c:pt idx="3194">
                        <c:v>9.4110658514431983E-2</c:v>
                      </c:pt>
                      <c:pt idx="3195">
                        <c:v>2.5256911292547408</c:v>
                      </c:pt>
                      <c:pt idx="3196">
                        <c:v>-1.2687391595271535</c:v>
                      </c:pt>
                      <c:pt idx="3197">
                        <c:v>-1.0870595700277679</c:v>
                      </c:pt>
                      <c:pt idx="3198">
                        <c:v>-1.2078879244793148</c:v>
                      </c:pt>
                      <c:pt idx="3199">
                        <c:v>0.49124538967926368</c:v>
                      </c:pt>
                      <c:pt idx="3200">
                        <c:v>-0.67146203015973649</c:v>
                      </c:pt>
                      <c:pt idx="3201">
                        <c:v>2.2836740850017385</c:v>
                      </c:pt>
                      <c:pt idx="3202">
                        <c:v>0.60151987570140342</c:v>
                      </c:pt>
                      <c:pt idx="3203">
                        <c:v>0.16504276970972831</c:v>
                      </c:pt>
                      <c:pt idx="3204">
                        <c:v>0.16436825602463784</c:v>
                      </c:pt>
                      <c:pt idx="3205">
                        <c:v>-0.95136403644379774</c:v>
                      </c:pt>
                      <c:pt idx="3206">
                        <c:v>1.1072227618009167</c:v>
                      </c:pt>
                      <c:pt idx="3207">
                        <c:v>-1.1969258581740072</c:v>
                      </c:pt>
                      <c:pt idx="3208">
                        <c:v>0.71836704683685992</c:v>
                      </c:pt>
                      <c:pt idx="3209">
                        <c:v>0.75427722993184243</c:v>
                      </c:pt>
                      <c:pt idx="3210">
                        <c:v>-0.17677132476992249</c:v>
                      </c:pt>
                      <c:pt idx="3211">
                        <c:v>9.0386379655866406E-3</c:v>
                      </c:pt>
                      <c:pt idx="3212">
                        <c:v>-1.2548883223543539</c:v>
                      </c:pt>
                      <c:pt idx="3213">
                        <c:v>0.21237998525324839</c:v>
                      </c:pt>
                      <c:pt idx="3214">
                        <c:v>1.2240925988504339</c:v>
                      </c:pt>
                      <c:pt idx="3215">
                        <c:v>0.69302770400969316</c:v>
                      </c:pt>
                      <c:pt idx="3216">
                        <c:v>-1.1700593807984694</c:v>
                      </c:pt>
                      <c:pt idx="3217">
                        <c:v>-0.92236045816768653</c:v>
                      </c:pt>
                      <c:pt idx="3218">
                        <c:v>-1.1680752893628734</c:v>
                      </c:pt>
                      <c:pt idx="3219">
                        <c:v>-0.82508308209206804</c:v>
                      </c:pt>
                      <c:pt idx="3220">
                        <c:v>0.24658192910607682</c:v>
                      </c:pt>
                      <c:pt idx="3221">
                        <c:v>-0.99445529160817192</c:v>
                      </c:pt>
                      <c:pt idx="3222">
                        <c:v>-0.772030639272418</c:v>
                      </c:pt>
                      <c:pt idx="3223">
                        <c:v>-0.16226561055659908</c:v>
                      </c:pt>
                      <c:pt idx="3224">
                        <c:v>0.18848187848596795</c:v>
                      </c:pt>
                      <c:pt idx="3225">
                        <c:v>1.7697493679168128</c:v>
                      </c:pt>
                      <c:pt idx="3226">
                        <c:v>-1.1595243185660342</c:v>
                      </c:pt>
                      <c:pt idx="3227">
                        <c:v>0.56912322343523336</c:v>
                      </c:pt>
                      <c:pt idx="3228">
                        <c:v>-0.55053313697487716</c:v>
                      </c:pt>
                      <c:pt idx="3229">
                        <c:v>-1.2215779607889878</c:v>
                      </c:pt>
                      <c:pt idx="3230">
                        <c:v>0.83410795507596058</c:v>
                      </c:pt>
                      <c:pt idx="3231">
                        <c:v>-0.88785323241507619</c:v>
                      </c:pt>
                      <c:pt idx="3232">
                        <c:v>0.51079330120063438</c:v>
                      </c:pt>
                      <c:pt idx="3233">
                        <c:v>0.94676081917554034</c:v>
                      </c:pt>
                      <c:pt idx="3234">
                        <c:v>6.2164351331801211E-2</c:v>
                      </c:pt>
                      <c:pt idx="3235">
                        <c:v>-1.3344796441371287</c:v>
                      </c:pt>
                      <c:pt idx="3236">
                        <c:v>-1.1215868023661184</c:v>
                      </c:pt>
                      <c:pt idx="3237">
                        <c:v>-1.1354833311354637</c:v>
                      </c:pt>
                      <c:pt idx="3238">
                        <c:v>-1.1563872236739623</c:v>
                      </c:pt>
                      <c:pt idx="3239">
                        <c:v>1.4795611010812701</c:v>
                      </c:pt>
                      <c:pt idx="3240">
                        <c:v>-0.81882622960880447</c:v>
                      </c:pt>
                      <c:pt idx="3241">
                        <c:v>-0.23625407088957351</c:v>
                      </c:pt>
                      <c:pt idx="3242">
                        <c:v>-1.2007692584783189</c:v>
                      </c:pt>
                      <c:pt idx="3243">
                        <c:v>2.1972357572333707</c:v>
                      </c:pt>
                      <c:pt idx="3244">
                        <c:v>-1.2774872325453275</c:v>
                      </c:pt>
                      <c:pt idx="3245">
                        <c:v>1.1744685233963676</c:v>
                      </c:pt>
                      <c:pt idx="3246">
                        <c:v>-1.0785197587567408</c:v>
                      </c:pt>
                      <c:pt idx="3247">
                        <c:v>1.3145270142856256</c:v>
                      </c:pt>
                      <c:pt idx="3248">
                        <c:v>-0.12336307069278263</c:v>
                      </c:pt>
                      <c:pt idx="3249">
                        <c:v>-0.81295486640533221</c:v>
                      </c:pt>
                      <c:pt idx="3250">
                        <c:v>-1.3760087382704593</c:v>
                      </c:pt>
                      <c:pt idx="3251">
                        <c:v>0.39579150728924589</c:v>
                      </c:pt>
                      <c:pt idx="3252">
                        <c:v>-1.3147901840770193</c:v>
                      </c:pt>
                      <c:pt idx="3253">
                        <c:v>1.5995296392001388</c:v>
                      </c:pt>
                      <c:pt idx="3254">
                        <c:v>0.35042121376094454</c:v>
                      </c:pt>
                      <c:pt idx="3255">
                        <c:v>-1.1226198922548913</c:v>
                      </c:pt>
                      <c:pt idx="3256">
                        <c:v>-0.73740495520474925</c:v>
                      </c:pt>
                      <c:pt idx="3257">
                        <c:v>0.33998351884247535</c:v>
                      </c:pt>
                      <c:pt idx="3258">
                        <c:v>0.27730634703639107</c:v>
                      </c:pt>
                      <c:pt idx="3259">
                        <c:v>0.4796671211737914</c:v>
                      </c:pt>
                      <c:pt idx="3260">
                        <c:v>5.3308427634716493E-2</c:v>
                      </c:pt>
                      <c:pt idx="3261">
                        <c:v>-0.53192139745338218</c:v>
                      </c:pt>
                      <c:pt idx="3262">
                        <c:v>-1.1522999910311675</c:v>
                      </c:pt>
                      <c:pt idx="3263">
                        <c:v>-0.79166824664187518</c:v>
                      </c:pt>
                      <c:pt idx="3264">
                        <c:v>0.93999522485020792</c:v>
                      </c:pt>
                      <c:pt idx="3265">
                        <c:v>-0.78296278513415674</c:v>
                      </c:pt>
                      <c:pt idx="3266">
                        <c:v>-0.3492616956109319</c:v>
                      </c:pt>
                      <c:pt idx="3267">
                        <c:v>0.27286425362855538</c:v>
                      </c:pt>
                      <c:pt idx="3268">
                        <c:v>0.11396056914713551</c:v>
                      </c:pt>
                      <c:pt idx="3269">
                        <c:v>-1.1734353521111316</c:v>
                      </c:pt>
                      <c:pt idx="3270">
                        <c:v>0.79887308533330159</c:v>
                      </c:pt>
                      <c:pt idx="3271">
                        <c:v>0.93501625123512888</c:v>
                      </c:pt>
                      <c:pt idx="3272">
                        <c:v>2.7058177193676026E-2</c:v>
                      </c:pt>
                      <c:pt idx="3273">
                        <c:v>1.0869461241397218</c:v>
                      </c:pt>
                      <c:pt idx="3274">
                        <c:v>-0.86678998384261907</c:v>
                      </c:pt>
                      <c:pt idx="3275">
                        <c:v>-1.2189529915011499</c:v>
                      </c:pt>
                      <c:pt idx="3276">
                        <c:v>-3.4375353315216226E-2</c:v>
                      </c:pt>
                      <c:pt idx="3277">
                        <c:v>0.26315532422608118</c:v>
                      </c:pt>
                      <c:pt idx="3278">
                        <c:v>-1.1345505972258751</c:v>
                      </c:pt>
                      <c:pt idx="3279">
                        <c:v>-1.3396759600934474</c:v>
                      </c:pt>
                      <c:pt idx="3280">
                        <c:v>-0.3096150831943425</c:v>
                      </c:pt>
                      <c:pt idx="3281">
                        <c:v>-1.1595548101691302</c:v>
                      </c:pt>
                      <c:pt idx="3282">
                        <c:v>0.62320349384895268</c:v>
                      </c:pt>
                      <c:pt idx="3283">
                        <c:v>-0.11545748140143791</c:v>
                      </c:pt>
                      <c:pt idx="3284">
                        <c:v>-0.1091691269452383</c:v>
                      </c:pt>
                      <c:pt idx="3285">
                        <c:v>0.61516321403977747</c:v>
                      </c:pt>
                      <c:pt idx="3286">
                        <c:v>0.90878280929282773</c:v>
                      </c:pt>
                      <c:pt idx="3287">
                        <c:v>-1.037449063841601</c:v>
                      </c:pt>
                      <c:pt idx="3288">
                        <c:v>-0.99087575488588397</c:v>
                      </c:pt>
                      <c:pt idx="3289">
                        <c:v>0.48551419912429017</c:v>
                      </c:pt>
                      <c:pt idx="3290">
                        <c:v>-0.4788898992591929</c:v>
                      </c:pt>
                      <c:pt idx="3291">
                        <c:v>-0.12670827017267836</c:v>
                      </c:pt>
                      <c:pt idx="3292">
                        <c:v>-0.75668273353749815</c:v>
                      </c:pt>
                      <c:pt idx="3293">
                        <c:v>-0.41583825760808879</c:v>
                      </c:pt>
                      <c:pt idx="3294">
                        <c:v>-1.0123192856075349</c:v>
                      </c:pt>
                      <c:pt idx="3295">
                        <c:v>0.80723953401854109</c:v>
                      </c:pt>
                      <c:pt idx="3296">
                        <c:v>-1.3760087382704593</c:v>
                      </c:pt>
                      <c:pt idx="3297">
                        <c:v>-0.30974860241796964</c:v>
                      </c:pt>
                      <c:pt idx="3298">
                        <c:v>-0.85209558301108768</c:v>
                      </c:pt>
                      <c:pt idx="3299">
                        <c:v>-0.54080036437270484</c:v>
                      </c:pt>
                      <c:pt idx="3300">
                        <c:v>-1.0689876336474415</c:v>
                      </c:pt>
                      <c:pt idx="3301">
                        <c:v>0.63273976175129021</c:v>
                      </c:pt>
                      <c:pt idx="3302">
                        <c:v>-1.3760087382704593</c:v>
                      </c:pt>
                      <c:pt idx="3303">
                        <c:v>-1.1164933037430029</c:v>
                      </c:pt>
                      <c:pt idx="3304">
                        <c:v>-0.95477706684162711</c:v>
                      </c:pt>
                      <c:pt idx="3305">
                        <c:v>0.97007924739705376</c:v>
                      </c:pt>
                      <c:pt idx="3306">
                        <c:v>0.26690865326398072</c:v>
                      </c:pt>
                      <c:pt idx="3307">
                        <c:v>-1.1029450707416752</c:v>
                      </c:pt>
                      <c:pt idx="3308">
                        <c:v>-0.61778667071953353</c:v>
                      </c:pt>
                      <c:pt idx="3309">
                        <c:v>-0.31729332909426983</c:v>
                      </c:pt>
                      <c:pt idx="3310">
                        <c:v>-1.3758916895841469</c:v>
                      </c:pt>
                      <c:pt idx="3311">
                        <c:v>-1.329444610313494</c:v>
                      </c:pt>
                      <c:pt idx="3312">
                        <c:v>0.54332543751080309</c:v>
                      </c:pt>
                      <c:pt idx="3313">
                        <c:v>1.5652331872211542</c:v>
                      </c:pt>
                      <c:pt idx="3314">
                        <c:v>1.1538868671886651</c:v>
                      </c:pt>
                      <c:pt idx="3315">
                        <c:v>0.14521840374499576</c:v>
                      </c:pt>
                      <c:pt idx="3316">
                        <c:v>-0.16037397906052009</c:v>
                      </c:pt>
                      <c:pt idx="3317">
                        <c:v>0.27729619113035953</c:v>
                      </c:pt>
                      <c:pt idx="3318">
                        <c:v>-0.66603853879589858</c:v>
                      </c:pt>
                      <c:pt idx="3319">
                        <c:v>-1.3760087382704593</c:v>
                      </c:pt>
                      <c:pt idx="3320">
                        <c:v>1.1734193247180937</c:v>
                      </c:pt>
                      <c:pt idx="3321">
                        <c:v>-0.72271548320519363</c:v>
                      </c:pt>
                      <c:pt idx="3322">
                        <c:v>-1.3498283705497631</c:v>
                      </c:pt>
                      <c:pt idx="3323">
                        <c:v>-0.56068628176427449</c:v>
                      </c:pt>
                      <c:pt idx="3324">
                        <c:v>-1.1825372440839115</c:v>
                      </c:pt>
                      <c:pt idx="3325">
                        <c:v>-1.2210126648721311</c:v>
                      </c:pt>
                      <c:pt idx="3326">
                        <c:v>0.51569902820245039</c:v>
                      </c:pt>
                      <c:pt idx="3327">
                        <c:v>1.2530244629211631</c:v>
                      </c:pt>
                      <c:pt idx="3328">
                        <c:v>-1.2659167557487945</c:v>
                      </c:pt>
                      <c:pt idx="3329">
                        <c:v>0.39781688038197621</c:v>
                      </c:pt>
                      <c:pt idx="3330">
                        <c:v>-0.78985174459808116</c:v>
                      </c:pt>
                      <c:pt idx="3331">
                        <c:v>-0.71689740374272537</c:v>
                      </c:pt>
                      <c:pt idx="3332">
                        <c:v>-0.45674819826230595</c:v>
                      </c:pt>
                      <c:pt idx="3333">
                        <c:v>0.11336127532322191</c:v>
                      </c:pt>
                      <c:pt idx="3334">
                        <c:v>1.0670901874280041</c:v>
                      </c:pt>
                      <c:pt idx="3335">
                        <c:v>-1.00782065555304</c:v>
                      </c:pt>
                      <c:pt idx="3336">
                        <c:v>1.2523920107891529</c:v>
                      </c:pt>
                      <c:pt idx="3337">
                        <c:v>-0.19638727169000883</c:v>
                      </c:pt>
                      <c:pt idx="3338">
                        <c:v>-0.80044267005850611</c:v>
                      </c:pt>
                      <c:pt idx="3339">
                        <c:v>-0.48812275168320168</c:v>
                      </c:pt>
                      <c:pt idx="3340">
                        <c:v>0.58488777836466699</c:v>
                      </c:pt>
                      <c:pt idx="3341">
                        <c:v>-0.39561114896478383</c:v>
                      </c:pt>
                      <c:pt idx="3342">
                        <c:v>-1.1712410008937768</c:v>
                      </c:pt>
                      <c:pt idx="3343">
                        <c:v>0.65236852161072489</c:v>
                      </c:pt>
                      <c:pt idx="3344">
                        <c:v>-0.93554805187997891</c:v>
                      </c:pt>
                      <c:pt idx="3345">
                        <c:v>-1.1240102685144389</c:v>
                      </c:pt>
                      <c:pt idx="3346">
                        <c:v>0.72791322833367866</c:v>
                      </c:pt>
                      <c:pt idx="3347">
                        <c:v>1.33657728105314</c:v>
                      </c:pt>
                      <c:pt idx="3348">
                        <c:v>-0.10301605601008944</c:v>
                      </c:pt>
                      <c:pt idx="3349">
                        <c:v>-0.57732702523915735</c:v>
                      </c:pt>
                      <c:pt idx="3350">
                        <c:v>1.1318098204837974</c:v>
                      </c:pt>
                      <c:pt idx="3351">
                        <c:v>0.58672980460312107</c:v>
                      </c:pt>
                      <c:pt idx="3352">
                        <c:v>1.2480957514403763</c:v>
                      </c:pt>
                      <c:pt idx="3353">
                        <c:v>2.3171012252397118</c:v>
                      </c:pt>
                      <c:pt idx="3354">
                        <c:v>-1.1542276351146323</c:v>
                      </c:pt>
                      <c:pt idx="3355">
                        <c:v>0.11978956652266154</c:v>
                      </c:pt>
                      <c:pt idx="3356">
                        <c:v>-0.88816125043822802</c:v>
                      </c:pt>
                      <c:pt idx="3357">
                        <c:v>0.71074020176903951</c:v>
                      </c:pt>
                      <c:pt idx="3358">
                        <c:v>0.42893619726013488</c:v>
                      </c:pt>
                      <c:pt idx="3359">
                        <c:v>1.4003531346113447</c:v>
                      </c:pt>
                      <c:pt idx="3360">
                        <c:v>-0.49501378216310438</c:v>
                      </c:pt>
                      <c:pt idx="3361">
                        <c:v>-0.46600970463123442</c:v>
                      </c:pt>
                      <c:pt idx="3362">
                        <c:v>1.3139008057495969</c:v>
                      </c:pt>
                      <c:pt idx="3363">
                        <c:v>-0.36785390978139432</c:v>
                      </c:pt>
                      <c:pt idx="3364">
                        <c:v>0.46117723753464279</c:v>
                      </c:pt>
                      <c:pt idx="3365">
                        <c:v>1.5451300898534688</c:v>
                      </c:pt>
                      <c:pt idx="3366">
                        <c:v>-1.0991004951561167</c:v>
                      </c:pt>
                      <c:pt idx="3367">
                        <c:v>0.81369281667296844</c:v>
                      </c:pt>
                      <c:pt idx="3368">
                        <c:v>-1.3758390790752191</c:v>
                      </c:pt>
                      <c:pt idx="3369">
                        <c:v>-1.2972139447955202</c:v>
                      </c:pt>
                      <c:pt idx="3370">
                        <c:v>-1.0749244827067077</c:v>
                      </c:pt>
                      <c:pt idx="3371">
                        <c:v>-1.0816055112339074</c:v>
                      </c:pt>
                      <c:pt idx="3372">
                        <c:v>-0.42199581658997987</c:v>
                      </c:pt>
                      <c:pt idx="3373">
                        <c:v>-0.88572540495512975</c:v>
                      </c:pt>
                      <c:pt idx="3374">
                        <c:v>-1.3165657017639316</c:v>
                      </c:pt>
                      <c:pt idx="3375">
                        <c:v>-1.3758431698130857</c:v>
                      </c:pt>
                      <c:pt idx="3376">
                        <c:v>1.4738742454210965</c:v>
                      </c:pt>
                      <c:pt idx="3377">
                        <c:v>-1.1824474332162744</c:v>
                      </c:pt>
                      <c:pt idx="3378">
                        <c:v>-0.77464660721028056</c:v>
                      </c:pt>
                      <c:pt idx="3379">
                        <c:v>0.47266622543671877</c:v>
                      </c:pt>
                      <c:pt idx="3380">
                        <c:v>-0.28889158356340294</c:v>
                      </c:pt>
                      <c:pt idx="3381">
                        <c:v>1.0598907300297933</c:v>
                      </c:pt>
                      <c:pt idx="3382">
                        <c:v>1.3729712015237832</c:v>
                      </c:pt>
                      <c:pt idx="3383">
                        <c:v>-0.9774988778393392</c:v>
                      </c:pt>
                      <c:pt idx="3384">
                        <c:v>2.3742651917707311</c:v>
                      </c:pt>
                      <c:pt idx="3385">
                        <c:v>-1.3760087382704593</c:v>
                      </c:pt>
                      <c:pt idx="3386">
                        <c:v>-4.0655654988058905E-2</c:v>
                      </c:pt>
                      <c:pt idx="3387">
                        <c:v>0.16517774755046871</c:v>
                      </c:pt>
                      <c:pt idx="3388">
                        <c:v>0.86050709299466599</c:v>
                      </c:pt>
                      <c:pt idx="3389">
                        <c:v>1.3322416786291438</c:v>
                      </c:pt>
                      <c:pt idx="3390">
                        <c:v>-0.79605305268185855</c:v>
                      </c:pt>
                      <c:pt idx="3391">
                        <c:v>-1.3528419412563839</c:v>
                      </c:pt>
                      <c:pt idx="3392">
                        <c:v>2.2884973483256363</c:v>
                      </c:pt>
                      <c:pt idx="3393">
                        <c:v>0.86454422593765667</c:v>
                      </c:pt>
                      <c:pt idx="3394">
                        <c:v>-0.31821020669665967</c:v>
                      </c:pt>
                      <c:pt idx="3395">
                        <c:v>1.2087130945489006</c:v>
                      </c:pt>
                      <c:pt idx="3396">
                        <c:v>1.407164242291211</c:v>
                      </c:pt>
                      <c:pt idx="3397">
                        <c:v>1.0285287251760409</c:v>
                      </c:pt>
                      <c:pt idx="3398">
                        <c:v>-2.0857405922282565E-2</c:v>
                      </c:pt>
                      <c:pt idx="3399">
                        <c:v>0.33466380707230003</c:v>
                      </c:pt>
                      <c:pt idx="3400">
                        <c:v>0.49312927920730526</c:v>
                      </c:pt>
                      <c:pt idx="3401">
                        <c:v>-1.3071325832995297</c:v>
                      </c:pt>
                      <c:pt idx="3402">
                        <c:v>0.90074424674461173</c:v>
                      </c:pt>
                      <c:pt idx="3403">
                        <c:v>-0.9430831870879044</c:v>
                      </c:pt>
                      <c:pt idx="3404">
                        <c:v>1.6055043871752221</c:v>
                      </c:pt>
                      <c:pt idx="3405">
                        <c:v>-1.0065547449729082</c:v>
                      </c:pt>
                      <c:pt idx="3406">
                        <c:v>0.77937279457113717</c:v>
                      </c:pt>
                      <c:pt idx="3407">
                        <c:v>0.45075451674578521</c:v>
                      </c:pt>
                      <c:pt idx="3408">
                        <c:v>0.61960934789533284</c:v>
                      </c:pt>
                      <c:pt idx="3409">
                        <c:v>2.4078582088700187</c:v>
                      </c:pt>
                      <c:pt idx="3410">
                        <c:v>-1.261238474626873</c:v>
                      </c:pt>
                      <c:pt idx="3411">
                        <c:v>-1.2062122902569217</c:v>
                      </c:pt>
                      <c:pt idx="3412">
                        <c:v>-0.98945821672216161</c:v>
                      </c:pt>
                      <c:pt idx="3413">
                        <c:v>-0.49212538604345407</c:v>
                      </c:pt>
                      <c:pt idx="3414">
                        <c:v>-1.2228755769138824</c:v>
                      </c:pt>
                      <c:pt idx="3415">
                        <c:v>1.8806985452033889</c:v>
                      </c:pt>
                      <c:pt idx="3416">
                        <c:v>2.0952863390135592</c:v>
                      </c:pt>
                      <c:pt idx="3417">
                        <c:v>0.26932640866788865</c:v>
                      </c:pt>
                      <c:pt idx="3418">
                        <c:v>1.365263020323793</c:v>
                      </c:pt>
                      <c:pt idx="3419">
                        <c:v>-0.34696310823276838</c:v>
                      </c:pt>
                      <c:pt idx="3420">
                        <c:v>0.94120481623953578</c:v>
                      </c:pt>
                      <c:pt idx="3421">
                        <c:v>0.49343843826379274</c:v>
                      </c:pt>
                      <c:pt idx="3422">
                        <c:v>-1.3198484869698595</c:v>
                      </c:pt>
                      <c:pt idx="3423">
                        <c:v>1.017379043970702</c:v>
                      </c:pt>
                      <c:pt idx="3424">
                        <c:v>-0.72411574824046532</c:v>
                      </c:pt>
                      <c:pt idx="3425">
                        <c:v>1.6270789244556629</c:v>
                      </c:pt>
                      <c:pt idx="3426">
                        <c:v>0.83682031137307922</c:v>
                      </c:pt>
                      <c:pt idx="3427">
                        <c:v>0.44342830338609435</c:v>
                      </c:pt>
                      <c:pt idx="3428">
                        <c:v>-0.76005349072824591</c:v>
                      </c:pt>
                      <c:pt idx="3429">
                        <c:v>6.0718698996318071E-2</c:v>
                      </c:pt>
                      <c:pt idx="3430">
                        <c:v>-4.1709361578010397E-2</c:v>
                      </c:pt>
                      <c:pt idx="3431">
                        <c:v>0.62457671808936377</c:v>
                      </c:pt>
                      <c:pt idx="3432">
                        <c:v>1.6424758266083916</c:v>
                      </c:pt>
                      <c:pt idx="3433">
                        <c:v>1.4121157184020463</c:v>
                      </c:pt>
                      <c:pt idx="3434">
                        <c:v>-0.66929487747921079</c:v>
                      </c:pt>
                      <c:pt idx="3435">
                        <c:v>0.5302558992642713</c:v>
                      </c:pt>
                      <c:pt idx="3436">
                        <c:v>-0.7679522985567987</c:v>
                      </c:pt>
                      <c:pt idx="3437">
                        <c:v>1.1982608955156406</c:v>
                      </c:pt>
                      <c:pt idx="3438">
                        <c:v>-0.57727446893613621</c:v>
                      </c:pt>
                      <c:pt idx="3439">
                        <c:v>-0.2857997763510538</c:v>
                      </c:pt>
                      <c:pt idx="3440">
                        <c:v>-0.78456239735559474</c:v>
                      </c:pt>
                      <c:pt idx="3441">
                        <c:v>0.24714790475483708</c:v>
                      </c:pt>
                      <c:pt idx="3442">
                        <c:v>0.68492722130117012</c:v>
                      </c:pt>
                      <c:pt idx="3443">
                        <c:v>-1.1870903422119559</c:v>
                      </c:pt>
                      <c:pt idx="3444">
                        <c:v>-0.42170608066822529</c:v>
                      </c:pt>
                      <c:pt idx="3445">
                        <c:v>-0.51944270921905944</c:v>
                      </c:pt>
                      <c:pt idx="3446">
                        <c:v>-1.3760087382704593</c:v>
                      </c:pt>
                      <c:pt idx="3447">
                        <c:v>0.38135386859568216</c:v>
                      </c:pt>
                      <c:pt idx="3448">
                        <c:v>0.42517818447748162</c:v>
                      </c:pt>
                      <c:pt idx="3449">
                        <c:v>-1.1269884953590403</c:v>
                      </c:pt>
                      <c:pt idx="3450">
                        <c:v>-1.0875371275121162</c:v>
                      </c:pt>
                      <c:pt idx="3451">
                        <c:v>1.0400149313272802</c:v>
                      </c:pt>
                      <c:pt idx="3452">
                        <c:v>-0.96108067392304775</c:v>
                      </c:pt>
                      <c:pt idx="3453">
                        <c:v>-0.93083975242119876</c:v>
                      </c:pt>
                      <c:pt idx="3454">
                        <c:v>0.19799131405431591</c:v>
                      </c:pt>
                      <c:pt idx="3455">
                        <c:v>-0.31737698817226501</c:v>
                      </c:pt>
                      <c:pt idx="3456">
                        <c:v>-0.72222171057275208</c:v>
                      </c:pt>
                      <c:pt idx="3457">
                        <c:v>1.0233781165962612</c:v>
                      </c:pt>
                      <c:pt idx="3458">
                        <c:v>1.3411298465441945</c:v>
                      </c:pt>
                      <c:pt idx="3459">
                        <c:v>0.36437977095432472</c:v>
                      </c:pt>
                      <c:pt idx="3460">
                        <c:v>0.10796793923364491</c:v>
                      </c:pt>
                      <c:pt idx="3461">
                        <c:v>2.5136156267380101</c:v>
                      </c:pt>
                      <c:pt idx="3462">
                        <c:v>0.43868053939393548</c:v>
                      </c:pt>
                      <c:pt idx="3463">
                        <c:v>0.96715397901777245</c:v>
                      </c:pt>
                      <c:pt idx="3464">
                        <c:v>-0.44479526288428189</c:v>
                      </c:pt>
                      <c:pt idx="3465">
                        <c:v>-0.45369251587398901</c:v>
                      </c:pt>
                      <c:pt idx="3466">
                        <c:v>1.0416745021090585</c:v>
                      </c:pt>
                      <c:pt idx="3467">
                        <c:v>-1.2707267930704367</c:v>
                      </c:pt>
                      <c:pt idx="3468">
                        <c:v>-0.86467122163179655</c:v>
                      </c:pt>
                      <c:pt idx="3469">
                        <c:v>0.30964476789730544</c:v>
                      </c:pt>
                      <c:pt idx="3470">
                        <c:v>0.60767499518675938</c:v>
                      </c:pt>
                      <c:pt idx="3471">
                        <c:v>-1.345290493946385</c:v>
                      </c:pt>
                      <c:pt idx="3472">
                        <c:v>-0.65521359599287565</c:v>
                      </c:pt>
                      <c:pt idx="3473">
                        <c:v>0.33606092102761037</c:v>
                      </c:pt>
                      <c:pt idx="3474">
                        <c:v>-1.3760087382704593</c:v>
                      </c:pt>
                      <c:pt idx="3475">
                        <c:v>-1.3760087382704593</c:v>
                      </c:pt>
                      <c:pt idx="3476">
                        <c:v>-0.64011844996606404</c:v>
                      </c:pt>
                      <c:pt idx="3477">
                        <c:v>1.6856268476170839</c:v>
                      </c:pt>
                      <c:pt idx="3478">
                        <c:v>1.6487311162258753</c:v>
                      </c:pt>
                      <c:pt idx="3479">
                        <c:v>1.2696071375348845</c:v>
                      </c:pt>
                      <c:pt idx="3480">
                        <c:v>-1.2904617704399937</c:v>
                      </c:pt>
                      <c:pt idx="3481">
                        <c:v>-0.78369214477624782</c:v>
                      </c:pt>
                      <c:pt idx="3482">
                        <c:v>-0.27943584764276502</c:v>
                      </c:pt>
                      <c:pt idx="3483">
                        <c:v>-0.66323597397336564</c:v>
                      </c:pt>
                      <c:pt idx="3484">
                        <c:v>2.6038505865616908E-2</c:v>
                      </c:pt>
                      <c:pt idx="3485">
                        <c:v>-0.80039508565291806</c:v>
                      </c:pt>
                      <c:pt idx="3486">
                        <c:v>1.2501013680862405</c:v>
                      </c:pt>
                      <c:pt idx="3487">
                        <c:v>1.6753482206450383</c:v>
                      </c:pt>
                      <c:pt idx="3488">
                        <c:v>0.79939443986072156</c:v>
                      </c:pt>
                      <c:pt idx="3489">
                        <c:v>0.48628503777504856</c:v>
                      </c:pt>
                      <c:pt idx="3490">
                        <c:v>0.12065715103067434</c:v>
                      </c:pt>
                      <c:pt idx="3491">
                        <c:v>-1.2644980678219517</c:v>
                      </c:pt>
                      <c:pt idx="3492">
                        <c:v>0.37221973828946986</c:v>
                      </c:pt>
                      <c:pt idx="3493">
                        <c:v>0.73421544624502888</c:v>
                      </c:pt>
                      <c:pt idx="3494">
                        <c:v>0.23355356471456229</c:v>
                      </c:pt>
                      <c:pt idx="3495">
                        <c:v>-0.6399220403684297</c:v>
                      </c:pt>
                      <c:pt idx="3496">
                        <c:v>0.44166037240066081</c:v>
                      </c:pt>
                      <c:pt idx="3497">
                        <c:v>-7.1435588388756244E-2</c:v>
                      </c:pt>
                      <c:pt idx="3498">
                        <c:v>9.216557026696251E-2</c:v>
                      </c:pt>
                      <c:pt idx="3499">
                        <c:v>2.489612991072029</c:v>
                      </c:pt>
                      <c:pt idx="3500">
                        <c:v>1.9730461604520031</c:v>
                      </c:pt>
                      <c:pt idx="3501">
                        <c:v>2.1567755461236704</c:v>
                      </c:pt>
                      <c:pt idx="3502">
                        <c:v>1.5505811077435272</c:v>
                      </c:pt>
                      <c:pt idx="3503">
                        <c:v>5.9270949335069191E-2</c:v>
                      </c:pt>
                      <c:pt idx="3504">
                        <c:v>0.63494348913003396</c:v>
                      </c:pt>
                      <c:pt idx="3505">
                        <c:v>0.40760150340242035</c:v>
                      </c:pt>
                      <c:pt idx="3506">
                        <c:v>2.2460823676034312</c:v>
                      </c:pt>
                      <c:pt idx="3507">
                        <c:v>0.44989072331969454</c:v>
                      </c:pt>
                      <c:pt idx="3508">
                        <c:v>0.15035357380092398</c:v>
                      </c:pt>
                      <c:pt idx="3509">
                        <c:v>1.5614951784735378</c:v>
                      </c:pt>
                      <c:pt idx="3510">
                        <c:v>1.6895551669808822</c:v>
                      </c:pt>
                      <c:pt idx="3511">
                        <c:v>0.87680141060600747</c:v>
                      </c:pt>
                      <c:pt idx="3512">
                        <c:v>1.1598390563789864</c:v>
                      </c:pt>
                      <c:pt idx="3513">
                        <c:v>1.1848446050648482</c:v>
                      </c:pt>
                      <c:pt idx="3514">
                        <c:v>-0.65760091750445226</c:v>
                      </c:pt>
                      <c:pt idx="3515">
                        <c:v>-0.34452483757281993</c:v>
                      </c:pt>
                      <c:pt idx="3516">
                        <c:v>1.602390066599273</c:v>
                      </c:pt>
                      <c:pt idx="3517">
                        <c:v>-1.3571588415964237</c:v>
                      </c:pt>
                      <c:pt idx="3518">
                        <c:v>0.706080999414611</c:v>
                      </c:pt>
                      <c:pt idx="3519">
                        <c:v>0.64363058493542435</c:v>
                      </c:pt>
                      <c:pt idx="3520">
                        <c:v>-1.1907989510456953</c:v>
                      </c:pt>
                      <c:pt idx="3521">
                        <c:v>1.6264965465107175</c:v>
                      </c:pt>
                      <c:pt idx="3522">
                        <c:v>-1.2969903958991045</c:v>
                      </c:pt>
                      <c:pt idx="3523">
                        <c:v>-0.37502484475459935</c:v>
                      </c:pt>
                      <c:pt idx="3524">
                        <c:v>-0.85673711674369324</c:v>
                      </c:pt>
                      <c:pt idx="3525">
                        <c:v>-0.98264949887970965</c:v>
                      </c:pt>
                      <c:pt idx="3526">
                        <c:v>-0.96111581425139136</c:v>
                      </c:pt>
                      <c:pt idx="3527">
                        <c:v>-0.94096496589189815</c:v>
                      </c:pt>
                      <c:pt idx="3528">
                        <c:v>-0.37558131229249625</c:v>
                      </c:pt>
                      <c:pt idx="3529">
                        <c:v>-0.70932676509152459</c:v>
                      </c:pt>
                      <c:pt idx="3530">
                        <c:v>-1.2656086845308052</c:v>
                      </c:pt>
                      <c:pt idx="3531">
                        <c:v>0.57408122245686666</c:v>
                      </c:pt>
                      <c:pt idx="3532">
                        <c:v>0.68501165194026603</c:v>
                      </c:pt>
                      <c:pt idx="3533">
                        <c:v>-1.1760121365305245</c:v>
                      </c:pt>
                      <c:pt idx="3534">
                        <c:v>1.3943622230876758</c:v>
                      </c:pt>
                      <c:pt idx="3535">
                        <c:v>-1.3760087382704593</c:v>
                      </c:pt>
                      <c:pt idx="3536">
                        <c:v>-0.45269808665915356</c:v>
                      </c:pt>
                      <c:pt idx="3537">
                        <c:v>-1.0165195071362194</c:v>
                      </c:pt>
                      <c:pt idx="3538">
                        <c:v>1.4602854785640951</c:v>
                      </c:pt>
                      <c:pt idx="3539">
                        <c:v>1.6854979096325109</c:v>
                      </c:pt>
                      <c:pt idx="3540">
                        <c:v>-0.16352833537466396</c:v>
                      </c:pt>
                      <c:pt idx="3541">
                        <c:v>-1.3760087382704593</c:v>
                      </c:pt>
                      <c:pt idx="3542">
                        <c:v>-0.98505767096573582</c:v>
                      </c:pt>
                      <c:pt idx="3543">
                        <c:v>-0.97252586297129329</c:v>
                      </c:pt>
                      <c:pt idx="3544">
                        <c:v>2.0693115507959625</c:v>
                      </c:pt>
                      <c:pt idx="3545">
                        <c:v>-0.93390734773654405</c:v>
                      </c:pt>
                      <c:pt idx="3546">
                        <c:v>0.75074603801109219</c:v>
                      </c:pt>
                      <c:pt idx="3547">
                        <c:v>0.5351201935151022</c:v>
                      </c:pt>
                      <c:pt idx="3548">
                        <c:v>0.71854101911363066</c:v>
                      </c:pt>
                      <c:pt idx="3549">
                        <c:v>-1.1267897598690826</c:v>
                      </c:pt>
                      <c:pt idx="3550">
                        <c:v>1.654058815709426</c:v>
                      </c:pt>
                      <c:pt idx="3551">
                        <c:v>1.5921622652411744</c:v>
                      </c:pt>
                      <c:pt idx="3552">
                        <c:v>-1.1227826931966856</c:v>
                      </c:pt>
                      <c:pt idx="3553">
                        <c:v>-5.9035195500861233E-2</c:v>
                      </c:pt>
                      <c:pt idx="3554">
                        <c:v>0.20293938464874167</c:v>
                      </c:pt>
                      <c:pt idx="3555">
                        <c:v>-0.18598670094843184</c:v>
                      </c:pt>
                      <c:pt idx="3556">
                        <c:v>-0.56214679568639636</c:v>
                      </c:pt>
                      <c:pt idx="3557">
                        <c:v>-0.77571924269581882</c:v>
                      </c:pt>
                      <c:pt idx="3558">
                        <c:v>-1.1437513495523774</c:v>
                      </c:pt>
                      <c:pt idx="3559">
                        <c:v>0.91258571750260797</c:v>
                      </c:pt>
                      <c:pt idx="3560">
                        <c:v>-0.70230110148358493</c:v>
                      </c:pt>
                      <c:pt idx="3561">
                        <c:v>-1.0700179557317357</c:v>
                      </c:pt>
                      <c:pt idx="3562">
                        <c:v>1.0153409259865276</c:v>
                      </c:pt>
                      <c:pt idx="3563">
                        <c:v>-3.695376360696654E-2</c:v>
                      </c:pt>
                      <c:pt idx="3564">
                        <c:v>0.83777560672161866</c:v>
                      </c:pt>
                      <c:pt idx="3565">
                        <c:v>0.9431005246915859</c:v>
                      </c:pt>
                      <c:pt idx="3566">
                        <c:v>0.76641751804602987</c:v>
                      </c:pt>
                      <c:pt idx="3567">
                        <c:v>0.8190594787318628</c:v>
                      </c:pt>
                      <c:pt idx="3568">
                        <c:v>-0.90172102494932815</c:v>
                      </c:pt>
                      <c:pt idx="3569">
                        <c:v>-1.1641614190464098</c:v>
                      </c:pt>
                      <c:pt idx="3570">
                        <c:v>-7.7877405018987808E-2</c:v>
                      </c:pt>
                      <c:pt idx="3571">
                        <c:v>0.25231099419032837</c:v>
                      </c:pt>
                      <c:pt idx="3572">
                        <c:v>2.0640607256028187</c:v>
                      </c:pt>
                      <c:pt idx="3573">
                        <c:v>1.4478164844601291</c:v>
                      </c:pt>
                      <c:pt idx="3574">
                        <c:v>-1.3449539240462689</c:v>
                      </c:pt>
                      <c:pt idx="3575">
                        <c:v>1.1079121803324754</c:v>
                      </c:pt>
                      <c:pt idx="3576">
                        <c:v>-0.63230357950701033</c:v>
                      </c:pt>
                      <c:pt idx="3577">
                        <c:v>-0.15038276621773874</c:v>
                      </c:pt>
                      <c:pt idx="3578">
                        <c:v>0.52829779805651866</c:v>
                      </c:pt>
                      <c:pt idx="3579">
                        <c:v>1.4391279481028765</c:v>
                      </c:pt>
                      <c:pt idx="3580">
                        <c:v>2.513902234558635</c:v>
                      </c:pt>
                      <c:pt idx="3581">
                        <c:v>-8.7566680186072735E-2</c:v>
                      </c:pt>
                      <c:pt idx="3582">
                        <c:v>0.24235091898772798</c:v>
                      </c:pt>
                      <c:pt idx="3583">
                        <c:v>-1.0670757175986698</c:v>
                      </c:pt>
                      <c:pt idx="3584">
                        <c:v>-0.69163299562673408</c:v>
                      </c:pt>
                      <c:pt idx="3585">
                        <c:v>0.74201847964231094</c:v>
                      </c:pt>
                      <c:pt idx="3586">
                        <c:v>-1.3189400866756817</c:v>
                      </c:pt>
                      <c:pt idx="3587">
                        <c:v>0.48574301381488894</c:v>
                      </c:pt>
                      <c:pt idx="3588">
                        <c:v>-0.44033764548446996</c:v>
                      </c:pt>
                      <c:pt idx="3589">
                        <c:v>-0.86115157111239915</c:v>
                      </c:pt>
                      <c:pt idx="3590">
                        <c:v>0.88303817096577131</c:v>
                      </c:pt>
                      <c:pt idx="3591">
                        <c:v>-0.80808804757082142</c:v>
                      </c:pt>
                      <c:pt idx="3592">
                        <c:v>-0.54368325802490602</c:v>
                      </c:pt>
                      <c:pt idx="3593">
                        <c:v>1.5921622652411744</c:v>
                      </c:pt>
                      <c:pt idx="3594">
                        <c:v>-0.68951895282283115</c:v>
                      </c:pt>
                      <c:pt idx="3595">
                        <c:v>-0.20756463195188607</c:v>
                      </c:pt>
                      <c:pt idx="3596">
                        <c:v>-0.70436252537368871</c:v>
                      </c:pt>
                      <c:pt idx="3597">
                        <c:v>-0.24509239003976932</c:v>
                      </c:pt>
                      <c:pt idx="3598">
                        <c:v>-0.66622047427092768</c:v>
                      </c:pt>
                      <c:pt idx="3599">
                        <c:v>0.29343352398345146</c:v>
                      </c:pt>
                      <c:pt idx="3600">
                        <c:v>0.88099109561829092</c:v>
                      </c:pt>
                      <c:pt idx="3601">
                        <c:v>-0.4091766603740386</c:v>
                      </c:pt>
                      <c:pt idx="3602">
                        <c:v>-0.35904131620427537</c:v>
                      </c:pt>
                      <c:pt idx="3603">
                        <c:v>-0.83319735579326326</c:v>
                      </c:pt>
                      <c:pt idx="3604">
                        <c:v>-0.14948012296940216</c:v>
                      </c:pt>
                      <c:pt idx="3605">
                        <c:v>-1.2281908497834515</c:v>
                      </c:pt>
                      <c:pt idx="3606">
                        <c:v>-0.43072199584261456</c:v>
                      </c:pt>
                      <c:pt idx="3607">
                        <c:v>0.14881366155846912</c:v>
                      </c:pt>
                      <c:pt idx="3608">
                        <c:v>0.11178194608754595</c:v>
                      </c:pt>
                      <c:pt idx="3609">
                        <c:v>-1.2370082647146614</c:v>
                      </c:pt>
                      <c:pt idx="3610">
                        <c:v>-0.9080361229724716</c:v>
                      </c:pt>
                      <c:pt idx="3611">
                        <c:v>-0.10058514250237145</c:v>
                      </c:pt>
                      <c:pt idx="3612">
                        <c:v>0.42039632159981183</c:v>
                      </c:pt>
                      <c:pt idx="3613">
                        <c:v>-1.15080588828372</c:v>
                      </c:pt>
                      <c:pt idx="3614">
                        <c:v>1.8070031804542823</c:v>
                      </c:pt>
                      <c:pt idx="3615">
                        <c:v>-0.57649884504069993</c:v>
                      </c:pt>
                      <c:pt idx="3616">
                        <c:v>0.16181243601652137</c:v>
                      </c:pt>
                      <c:pt idx="3617">
                        <c:v>-0.61489057456983476</c:v>
                      </c:pt>
                      <c:pt idx="3618">
                        <c:v>-1.2978636270459611</c:v>
                      </c:pt>
                      <c:pt idx="3619">
                        <c:v>-0.64132993323421439</c:v>
                      </c:pt>
                      <c:pt idx="3620">
                        <c:v>-0.17772635229037509</c:v>
                      </c:pt>
                      <c:pt idx="3621">
                        <c:v>1.4032616307459218</c:v>
                      </c:pt>
                      <c:pt idx="3622">
                        <c:v>0.78032188880110487</c:v>
                      </c:pt>
                      <c:pt idx="3623">
                        <c:v>0.57323297997287925</c:v>
                      </c:pt>
                      <c:pt idx="3624">
                        <c:v>-0.54760100990183225</c:v>
                      </c:pt>
                      <c:pt idx="3625">
                        <c:v>-0.59767064305446116</c:v>
                      </c:pt>
                      <c:pt idx="3626">
                        <c:v>-0.84784908923752744</c:v>
                      </c:pt>
                      <c:pt idx="3627">
                        <c:v>3.7573041101302745E-2</c:v>
                      </c:pt>
                      <c:pt idx="3628">
                        <c:v>-0.20077458227643405</c:v>
                      </c:pt>
                      <c:pt idx="3629">
                        <c:v>-1.3381726567909007</c:v>
                      </c:pt>
                      <c:pt idx="3630">
                        <c:v>0.43397041183638912</c:v>
                      </c:pt>
                      <c:pt idx="3631">
                        <c:v>-0.70946448191225298</c:v>
                      </c:pt>
                      <c:pt idx="3632">
                        <c:v>-1.236641035084534</c:v>
                      </c:pt>
                      <c:pt idx="3633">
                        <c:v>-0.85960022367025612</c:v>
                      </c:pt>
                      <c:pt idx="3634">
                        <c:v>0.5095572131314865</c:v>
                      </c:pt>
                      <c:pt idx="3635">
                        <c:v>0.75358153311653886</c:v>
                      </c:pt>
                      <c:pt idx="3636">
                        <c:v>0.25510178250103654</c:v>
                      </c:pt>
                      <c:pt idx="3637">
                        <c:v>0.85582770138522224</c:v>
                      </c:pt>
                      <c:pt idx="3638">
                        <c:v>0.51270005841262067</c:v>
                      </c:pt>
                      <c:pt idx="3639">
                        <c:v>0.14646533523531394</c:v>
                      </c:pt>
                      <c:pt idx="3640">
                        <c:v>1.14595324496708</c:v>
                      </c:pt>
                      <c:pt idx="3641">
                        <c:v>0.40882923549119382</c:v>
                      </c:pt>
                      <c:pt idx="3642">
                        <c:v>0.62844826792580277</c:v>
                      </c:pt>
                      <c:pt idx="3643">
                        <c:v>-0.32379604776242948</c:v>
                      </c:pt>
                      <c:pt idx="3644">
                        <c:v>0.52988825996995836</c:v>
                      </c:pt>
                      <c:pt idx="3645">
                        <c:v>-0.6307543029831979</c:v>
                      </c:pt>
                      <c:pt idx="3646">
                        <c:v>1.2646264348559577</c:v>
                      </c:pt>
                      <c:pt idx="3647">
                        <c:v>-6.1580745044569361E-2</c:v>
                      </c:pt>
                      <c:pt idx="3648">
                        <c:v>-0.5815156493864192</c:v>
                      </c:pt>
                      <c:pt idx="3649">
                        <c:v>1.4441654638375068</c:v>
                      </c:pt>
                      <c:pt idx="3650">
                        <c:v>0.46748320801926474</c:v>
                      </c:pt>
                      <c:pt idx="3651">
                        <c:v>-0.79742615351591373</c:v>
                      </c:pt>
                      <c:pt idx="3652">
                        <c:v>0.49739051907171056</c:v>
                      </c:pt>
                      <c:pt idx="3653">
                        <c:v>-0.44395816472440364</c:v>
                      </c:pt>
                      <c:pt idx="3654">
                        <c:v>-0.24515256610272718</c:v>
                      </c:pt>
                      <c:pt idx="3655">
                        <c:v>-0.34838724114322067</c:v>
                      </c:pt>
                      <c:pt idx="3656">
                        <c:v>-1.3760087382704593</c:v>
                      </c:pt>
                      <c:pt idx="3657">
                        <c:v>0.97203233370439879</c:v>
                      </c:pt>
                      <c:pt idx="3658">
                        <c:v>2.3171012252397118</c:v>
                      </c:pt>
                      <c:pt idx="3659">
                        <c:v>-0.61577813947542448</c:v>
                      </c:pt>
                      <c:pt idx="3660">
                        <c:v>1.2563063843629632</c:v>
                      </c:pt>
                      <c:pt idx="3661">
                        <c:v>1.2363118816294292</c:v>
                      </c:pt>
                      <c:pt idx="3662">
                        <c:v>-0.9723743846480758</c:v>
                      </c:pt>
                      <c:pt idx="3663">
                        <c:v>0.37157427486607203</c:v>
                      </c:pt>
                      <c:pt idx="3664">
                        <c:v>-0.34212988914331</c:v>
                      </c:pt>
                      <c:pt idx="3665">
                        <c:v>-3.9337342628689889E-2</c:v>
                      </c:pt>
                      <c:pt idx="3666">
                        <c:v>-1.1953882793758732</c:v>
                      </c:pt>
                      <c:pt idx="3667">
                        <c:v>-0.32639476687566088</c:v>
                      </c:pt>
                      <c:pt idx="3668">
                        <c:v>-1.2634160616755363</c:v>
                      </c:pt>
                      <c:pt idx="3669">
                        <c:v>1.5728121387845513</c:v>
                      </c:pt>
                      <c:pt idx="3670">
                        <c:v>0.51861918840618793</c:v>
                      </c:pt>
                      <c:pt idx="3671">
                        <c:v>-7.559114892365966E-2</c:v>
                      </c:pt>
                      <c:pt idx="3672">
                        <c:v>-0.39737435692530659</c:v>
                      </c:pt>
                      <c:pt idx="3673">
                        <c:v>-0.55456858975662393</c:v>
                      </c:pt>
                      <c:pt idx="3674">
                        <c:v>-1.055494646671723</c:v>
                      </c:pt>
                      <c:pt idx="3675">
                        <c:v>0.49513617635459262</c:v>
                      </c:pt>
                      <c:pt idx="3676">
                        <c:v>0.44269750795756291</c:v>
                      </c:pt>
                      <c:pt idx="3677">
                        <c:v>-0.36308629886934263</c:v>
                      </c:pt>
                      <c:pt idx="3678">
                        <c:v>0.92492844791945439</c:v>
                      </c:pt>
                      <c:pt idx="3679">
                        <c:v>0.52559300996154201</c:v>
                      </c:pt>
                      <c:pt idx="3680">
                        <c:v>-0.87369314762253969</c:v>
                      </c:pt>
                      <c:pt idx="3681">
                        <c:v>4.7899750025190022E-2</c:v>
                      </c:pt>
                      <c:pt idx="3682">
                        <c:v>-0.68149514549219647</c:v>
                      </c:pt>
                      <c:pt idx="3683">
                        <c:v>-0.65492526099728443</c:v>
                      </c:pt>
                      <c:pt idx="3684">
                        <c:v>0.69044389791202398</c:v>
                      </c:pt>
                      <c:pt idx="3685">
                        <c:v>1.7747001645698346</c:v>
                      </c:pt>
                      <c:pt idx="3686">
                        <c:v>-0.82044550441441666</c:v>
                      </c:pt>
                      <c:pt idx="3687">
                        <c:v>6.3667057405287067E-2</c:v>
                      </c:pt>
                      <c:pt idx="3688">
                        <c:v>-0.80703160414633801</c:v>
                      </c:pt>
                      <c:pt idx="3689">
                        <c:v>0.19242046106846786</c:v>
                      </c:pt>
                      <c:pt idx="3690">
                        <c:v>-0.63719370460860192</c:v>
                      </c:pt>
                      <c:pt idx="3691">
                        <c:v>0.86705490886089021</c:v>
                      </c:pt>
                      <c:pt idx="3692">
                        <c:v>9.5871288408318434E-2</c:v>
                      </c:pt>
                      <c:pt idx="3693">
                        <c:v>-0.68028938280782469</c:v>
                      </c:pt>
                      <c:pt idx="3694">
                        <c:v>1.1468683937443942</c:v>
                      </c:pt>
                      <c:pt idx="3695">
                        <c:v>-0.59279404225598309</c:v>
                      </c:pt>
                      <c:pt idx="3696">
                        <c:v>-1.3760087382704593</c:v>
                      </c:pt>
                      <c:pt idx="3697">
                        <c:v>0.61029689471910886</c:v>
                      </c:pt>
                      <c:pt idx="3698">
                        <c:v>-1.0267904590394539</c:v>
                      </c:pt>
                      <c:pt idx="3699">
                        <c:v>-0.58796659694851028</c:v>
                      </c:pt>
                      <c:pt idx="3700">
                        <c:v>-0.94522779745075969</c:v>
                      </c:pt>
                      <c:pt idx="3701">
                        <c:v>0.43060699809063308</c:v>
                      </c:pt>
                      <c:pt idx="3702">
                        <c:v>-1.1164704019443468</c:v>
                      </c:pt>
                      <c:pt idx="3703">
                        <c:v>-0.65890956476934925</c:v>
                      </c:pt>
                      <c:pt idx="3704">
                        <c:v>-1.2504949609908185</c:v>
                      </c:pt>
                      <c:pt idx="3705">
                        <c:v>-0.6864342045077072</c:v>
                      </c:pt>
                      <c:pt idx="3706">
                        <c:v>0.75611859633403988</c:v>
                      </c:pt>
                      <c:pt idx="3707">
                        <c:v>0.93999522485020792</c:v>
                      </c:pt>
                      <c:pt idx="3708">
                        <c:v>1.0566008188750997</c:v>
                      </c:pt>
                      <c:pt idx="3709">
                        <c:v>-0.27904163022214612</c:v>
                      </c:pt>
                      <c:pt idx="3710">
                        <c:v>0.37872049866851981</c:v>
                      </c:pt>
                      <c:pt idx="3711">
                        <c:v>-0.33770912436253081</c:v>
                      </c:pt>
                      <c:pt idx="3712">
                        <c:v>-0.16362975847540884</c:v>
                      </c:pt>
                      <c:pt idx="3713">
                        <c:v>0.45716968531783997</c:v>
                      </c:pt>
                      <c:pt idx="3714">
                        <c:v>-0.93592062686762978</c:v>
                      </c:pt>
                      <c:pt idx="3715">
                        <c:v>1.9262151937315539</c:v>
                      </c:pt>
                      <c:pt idx="3716">
                        <c:v>1.3919480790894978</c:v>
                      </c:pt>
                      <c:pt idx="3717">
                        <c:v>-0.80747843828608512</c:v>
                      </c:pt>
                      <c:pt idx="3718">
                        <c:v>1.9016065412509928</c:v>
                      </c:pt>
                      <c:pt idx="3719">
                        <c:v>-1.1084317844022353</c:v>
                      </c:pt>
                      <c:pt idx="3720">
                        <c:v>-1.201513464240124</c:v>
                      </c:pt>
                      <c:pt idx="3721">
                        <c:v>-0.33486373529941466</c:v>
                      </c:pt>
                      <c:pt idx="3722">
                        <c:v>1.0252473397496367</c:v>
                      </c:pt>
                      <c:pt idx="3723">
                        <c:v>0.95747203695546879</c:v>
                      </c:pt>
                      <c:pt idx="3724">
                        <c:v>0.19265620301754016</c:v>
                      </c:pt>
                      <c:pt idx="3725">
                        <c:v>1.1696721409135216</c:v>
                      </c:pt>
                      <c:pt idx="3726">
                        <c:v>0.9371114579413754</c:v>
                      </c:pt>
                      <c:pt idx="3727">
                        <c:v>-0.84771109964578284</c:v>
                      </c:pt>
                      <c:pt idx="3728">
                        <c:v>-0.43218045446293635</c:v>
                      </c:pt>
                      <c:pt idx="3729">
                        <c:v>-0.99852255405496915</c:v>
                      </c:pt>
                      <c:pt idx="3730">
                        <c:v>-0.37380043957435349</c:v>
                      </c:pt>
                      <c:pt idx="3731">
                        <c:v>-1.3200171131186993</c:v>
                      </c:pt>
                      <c:pt idx="3732">
                        <c:v>-0.550403064325375</c:v>
                      </c:pt>
                      <c:pt idx="3733">
                        <c:v>-6.1632372247375722E-2</c:v>
                      </c:pt>
                      <c:pt idx="3734">
                        <c:v>-0.97013296359043599</c:v>
                      </c:pt>
                      <c:pt idx="3735">
                        <c:v>-0.85357636968494566</c:v>
                      </c:pt>
                      <c:pt idx="3736">
                        <c:v>-0.24507935887656571</c:v>
                      </c:pt>
                      <c:pt idx="3737">
                        <c:v>-0.84227749575575905</c:v>
                      </c:pt>
                      <c:pt idx="3738">
                        <c:v>-1.373084842700528</c:v>
                      </c:pt>
                      <c:pt idx="3739">
                        <c:v>-1.2712067201929971</c:v>
                      </c:pt>
                      <c:pt idx="3740">
                        <c:v>1.1337627963067782</c:v>
                      </c:pt>
                      <c:pt idx="3741">
                        <c:v>-0.39360211194928818</c:v>
                      </c:pt>
                      <c:pt idx="3742">
                        <c:v>0.29811590573695523</c:v>
                      </c:pt>
                      <c:pt idx="3743">
                        <c:v>0.81396319327070044</c:v>
                      </c:pt>
                      <c:pt idx="3744">
                        <c:v>1.0551228521276448</c:v>
                      </c:pt>
                      <c:pt idx="3745">
                        <c:v>0.50951263359146215</c:v>
                      </c:pt>
                      <c:pt idx="3746">
                        <c:v>2.0271415804666475</c:v>
                      </c:pt>
                      <c:pt idx="3747">
                        <c:v>-0.16900509667005484</c:v>
                      </c:pt>
                      <c:pt idx="3748">
                        <c:v>0.2508966549169056</c:v>
                      </c:pt>
                      <c:pt idx="3749">
                        <c:v>1.3712974153307942</c:v>
                      </c:pt>
                      <c:pt idx="3750">
                        <c:v>1.766919037178325</c:v>
                      </c:pt>
                      <c:pt idx="3751">
                        <c:v>0.24630827696974206</c:v>
                      </c:pt>
                      <c:pt idx="3752">
                        <c:v>-0.72954402022985831</c:v>
                      </c:pt>
                      <c:pt idx="3753">
                        <c:v>-1.3758031045034282</c:v>
                      </c:pt>
                      <c:pt idx="3754">
                        <c:v>-0.89946381938573161</c:v>
                      </c:pt>
                      <c:pt idx="3755">
                        <c:v>-1.3061871926914539</c:v>
                      </c:pt>
                      <c:pt idx="3756">
                        <c:v>0.83847390164811597</c:v>
                      </c:pt>
                      <c:pt idx="3757">
                        <c:v>-1.3356192959565656</c:v>
                      </c:pt>
                      <c:pt idx="3758">
                        <c:v>0.37495969516608102</c:v>
                      </c:pt>
                      <c:pt idx="3759">
                        <c:v>-0.22420060745465545</c:v>
                      </c:pt>
                      <c:pt idx="3760">
                        <c:v>-0.88839963992295967</c:v>
                      </c:pt>
                      <c:pt idx="3761">
                        <c:v>0.74345929333037497</c:v>
                      </c:pt>
                      <c:pt idx="3762">
                        <c:v>-0.34123042626039668</c:v>
                      </c:pt>
                      <c:pt idx="3763">
                        <c:v>2.4002969528326967</c:v>
                      </c:pt>
                      <c:pt idx="3764">
                        <c:v>0.89648368592621974</c:v>
                      </c:pt>
                      <c:pt idx="3765">
                        <c:v>-0.28623991498203061</c:v>
                      </c:pt>
                      <c:pt idx="3766">
                        <c:v>0.60176577358954364</c:v>
                      </c:pt>
                      <c:pt idx="3767">
                        <c:v>1.4454832248848719</c:v>
                      </c:pt>
                      <c:pt idx="3768">
                        <c:v>-0.68099477463461533</c:v>
                      </c:pt>
                      <c:pt idx="3769">
                        <c:v>-1.0420136568392062</c:v>
                      </c:pt>
                      <c:pt idx="3770">
                        <c:v>-1.0618046585351666</c:v>
                      </c:pt>
                      <c:pt idx="3771">
                        <c:v>-1.2916781787067264</c:v>
                      </c:pt>
                      <c:pt idx="3772">
                        <c:v>9.3859328575611137E-3</c:v>
                      </c:pt>
                      <c:pt idx="3773">
                        <c:v>-1.3760087382704593</c:v>
                      </c:pt>
                      <c:pt idx="3774">
                        <c:v>-0.98924268514578406</c:v>
                      </c:pt>
                      <c:pt idx="3775">
                        <c:v>-0.86095893145231372</c:v>
                      </c:pt>
                      <c:pt idx="3776">
                        <c:v>0.89878517063142227</c:v>
                      </c:pt>
                      <c:pt idx="3777">
                        <c:v>1.3772434853454294</c:v>
                      </c:pt>
                      <c:pt idx="3778">
                        <c:v>-0.98370369126508705</c:v>
                      </c:pt>
                      <c:pt idx="3779">
                        <c:v>-0.10152200483033223</c:v>
                      </c:pt>
                      <c:pt idx="3780">
                        <c:v>-0.65290002179901863</c:v>
                      </c:pt>
                      <c:pt idx="3781">
                        <c:v>1.3300338452215823</c:v>
                      </c:pt>
                      <c:pt idx="3782">
                        <c:v>1.1143610839680542</c:v>
                      </c:pt>
                      <c:pt idx="3783">
                        <c:v>7.8091747088961563E-2</c:v>
                      </c:pt>
                      <c:pt idx="3784">
                        <c:v>1.545891379581072</c:v>
                      </c:pt>
                      <c:pt idx="3785">
                        <c:v>-0.21730457294324634</c:v>
                      </c:pt>
                      <c:pt idx="3786">
                        <c:v>-0.16772591732144115</c:v>
                      </c:pt>
                      <c:pt idx="3787">
                        <c:v>1.5135999715777324</c:v>
                      </c:pt>
                      <c:pt idx="3788">
                        <c:v>0.84565353506339025</c:v>
                      </c:pt>
                      <c:pt idx="3789">
                        <c:v>1.2340632694056741</c:v>
                      </c:pt>
                      <c:pt idx="3790">
                        <c:v>0.81929433828225706</c:v>
                      </c:pt>
                      <c:pt idx="3791">
                        <c:v>-0.98132930133316143</c:v>
                      </c:pt>
                      <c:pt idx="3792">
                        <c:v>1.7017847485778501</c:v>
                      </c:pt>
                      <c:pt idx="3793">
                        <c:v>-1.1278672355135932</c:v>
                      </c:pt>
                      <c:pt idx="3794">
                        <c:v>-0.126839918437535</c:v>
                      </c:pt>
                      <c:pt idx="3795">
                        <c:v>1.651288625308184</c:v>
                      </c:pt>
                      <c:pt idx="3796">
                        <c:v>-1.0748256744513445</c:v>
                      </c:pt>
                      <c:pt idx="3797">
                        <c:v>-1.3232250228829334</c:v>
                      </c:pt>
                      <c:pt idx="3798">
                        <c:v>0.79884288327863007</c:v>
                      </c:pt>
                      <c:pt idx="3799">
                        <c:v>0.45209233547645633</c:v>
                      </c:pt>
                      <c:pt idx="3800">
                        <c:v>9.9611347004392711E-2</c:v>
                      </c:pt>
                      <c:pt idx="3801">
                        <c:v>1.5584241436526758</c:v>
                      </c:pt>
                      <c:pt idx="3802">
                        <c:v>-0.21134654815575871</c:v>
                      </c:pt>
                      <c:pt idx="3803">
                        <c:v>0.79015671451054792</c:v>
                      </c:pt>
                      <c:pt idx="3804">
                        <c:v>-0.52624199033137609</c:v>
                      </c:pt>
                      <c:pt idx="3805">
                        <c:v>1.5151449643387052</c:v>
                      </c:pt>
                      <c:pt idx="3806">
                        <c:v>1.123331607970167</c:v>
                      </c:pt>
                      <c:pt idx="3807">
                        <c:v>0.16069704820967146</c:v>
                      </c:pt>
                      <c:pt idx="3808">
                        <c:v>0.64766974029379132</c:v>
                      </c:pt>
                      <c:pt idx="3809">
                        <c:v>1.0493440756228698</c:v>
                      </c:pt>
                      <c:pt idx="3810">
                        <c:v>-1.1758050685420434</c:v>
                      </c:pt>
                      <c:pt idx="3811">
                        <c:v>-0.31660626576333967</c:v>
                      </c:pt>
                      <c:pt idx="3812">
                        <c:v>0.69024185165679031</c:v>
                      </c:pt>
                      <c:pt idx="3813">
                        <c:v>0.51103194222879444</c:v>
                      </c:pt>
                      <c:pt idx="3814">
                        <c:v>-1.1868865178491832</c:v>
                      </c:pt>
                      <c:pt idx="3815">
                        <c:v>-0.9721123432735459</c:v>
                      </c:pt>
                      <c:pt idx="3816">
                        <c:v>-0.29862470649588296</c:v>
                      </c:pt>
                      <c:pt idx="3817">
                        <c:v>1.6976483354163223</c:v>
                      </c:pt>
                      <c:pt idx="3818">
                        <c:v>1.8726791485205523</c:v>
                      </c:pt>
                      <c:pt idx="3819">
                        <c:v>-1.3760087382704593</c:v>
                      </c:pt>
                      <c:pt idx="3820">
                        <c:v>-1.1443317908581834</c:v>
                      </c:pt>
                      <c:pt idx="3821">
                        <c:v>-9.555388327460608E-2</c:v>
                      </c:pt>
                      <c:pt idx="3822">
                        <c:v>-0.37896868370551728</c:v>
                      </c:pt>
                      <c:pt idx="3823">
                        <c:v>1.76977400853585</c:v>
                      </c:pt>
                      <c:pt idx="3824">
                        <c:v>-0.21729112637197653</c:v>
                      </c:pt>
                      <c:pt idx="3825">
                        <c:v>-1.0580143291545725</c:v>
                      </c:pt>
                      <c:pt idx="3826">
                        <c:v>0.52014400691538798</c:v>
                      </c:pt>
                      <c:pt idx="3827">
                        <c:v>-0.61529121680400611</c:v>
                      </c:pt>
                      <c:pt idx="3828">
                        <c:v>1.6738572716447291</c:v>
                      </c:pt>
                      <c:pt idx="3829">
                        <c:v>2.0516098464046841</c:v>
                      </c:pt>
                      <c:pt idx="3830">
                        <c:v>1.9450378934284782</c:v>
                      </c:pt>
                      <c:pt idx="3831">
                        <c:v>-4.2888179815885462E-2</c:v>
                      </c:pt>
                      <c:pt idx="3832">
                        <c:v>1.4596864345624834</c:v>
                      </c:pt>
                      <c:pt idx="3833">
                        <c:v>-1.0075904615317928</c:v>
                      </c:pt>
                      <c:pt idx="3834">
                        <c:v>-0.18656030615347888</c:v>
                      </c:pt>
                      <c:pt idx="3835">
                        <c:v>-0.42764987067818527</c:v>
                      </c:pt>
                      <c:pt idx="3836">
                        <c:v>0.84259700967464124</c:v>
                      </c:pt>
                      <c:pt idx="3837">
                        <c:v>1.096763964302315</c:v>
                      </c:pt>
                      <c:pt idx="3838">
                        <c:v>-0.96952704549674817</c:v>
                      </c:pt>
                      <c:pt idx="3839">
                        <c:v>1.4497953975996594</c:v>
                      </c:pt>
                      <c:pt idx="3840">
                        <c:v>1.8690153928585516</c:v>
                      </c:pt>
                      <c:pt idx="3841">
                        <c:v>-1.0163993275905141</c:v>
                      </c:pt>
                      <c:pt idx="3842">
                        <c:v>0.97365554900873241</c:v>
                      </c:pt>
                      <c:pt idx="3843">
                        <c:v>-8.0891829436658805E-2</c:v>
                      </c:pt>
                      <c:pt idx="3844">
                        <c:v>-0.1014668017425262</c:v>
                      </c:pt>
                      <c:pt idx="3845">
                        <c:v>-0.53617385990902067</c:v>
                      </c:pt>
                      <c:pt idx="3846">
                        <c:v>-0.36855108058860458</c:v>
                      </c:pt>
                      <c:pt idx="3847">
                        <c:v>0.39017972079888646</c:v>
                      </c:pt>
                      <c:pt idx="3848">
                        <c:v>-0.94135357736459169</c:v>
                      </c:pt>
                      <c:pt idx="3849">
                        <c:v>-1.3760087382704593</c:v>
                      </c:pt>
                      <c:pt idx="3850">
                        <c:v>0.80158815262571192</c:v>
                      </c:pt>
                      <c:pt idx="3851">
                        <c:v>-0.76853220075106754</c:v>
                      </c:pt>
                      <c:pt idx="3852">
                        <c:v>-1.6592030960664993E-2</c:v>
                      </c:pt>
                      <c:pt idx="3853">
                        <c:v>-0.40587626072855643</c:v>
                      </c:pt>
                      <c:pt idx="3854">
                        <c:v>0.16225549737352832</c:v>
                      </c:pt>
                      <c:pt idx="3855">
                        <c:v>-1.1014233307423391</c:v>
                      </c:pt>
                      <c:pt idx="3856">
                        <c:v>1.5120390005061586</c:v>
                      </c:pt>
                      <c:pt idx="3857">
                        <c:v>-0.45431504395657513</c:v>
                      </c:pt>
                      <c:pt idx="3858">
                        <c:v>-0.26660599166559434</c:v>
                      </c:pt>
                      <c:pt idx="3859">
                        <c:v>5.5807466934606656E-2</c:v>
                      </c:pt>
                      <c:pt idx="3860">
                        <c:v>0.5781212811008728</c:v>
                      </c:pt>
                      <c:pt idx="3861">
                        <c:v>0.55106810534315875</c:v>
                      </c:pt>
                      <c:pt idx="3862">
                        <c:v>-0.3373942323361786</c:v>
                      </c:pt>
                      <c:pt idx="3863">
                        <c:v>-0.27737973167062041</c:v>
                      </c:pt>
                      <c:pt idx="3864">
                        <c:v>0.44192857298570165</c:v>
                      </c:pt>
                      <c:pt idx="3865">
                        <c:v>-1.1779864053353801</c:v>
                      </c:pt>
                      <c:pt idx="3866">
                        <c:v>1.2437370538007217</c:v>
                      </c:pt>
                      <c:pt idx="3867">
                        <c:v>-0.31003255650418798</c:v>
                      </c:pt>
                      <c:pt idx="3868">
                        <c:v>0.63681550066663095</c:v>
                      </c:pt>
                      <c:pt idx="3869">
                        <c:v>5.1278645079764477E-2</c:v>
                      </c:pt>
                      <c:pt idx="3870">
                        <c:v>-1.166859847292794</c:v>
                      </c:pt>
                      <c:pt idx="3871">
                        <c:v>-0.90835756829515568</c:v>
                      </c:pt>
                      <c:pt idx="3872">
                        <c:v>-1.0141486645201039</c:v>
                      </c:pt>
                      <c:pt idx="3873">
                        <c:v>-1.2194525039817159</c:v>
                      </c:pt>
                      <c:pt idx="3874">
                        <c:v>-0.62994116097758124</c:v>
                      </c:pt>
                      <c:pt idx="3875">
                        <c:v>3.2510179290886364E-2</c:v>
                      </c:pt>
                      <c:pt idx="3876">
                        <c:v>-0.66992029327540925</c:v>
                      </c:pt>
                      <c:pt idx="3877">
                        <c:v>-1.0921706090808254</c:v>
                      </c:pt>
                      <c:pt idx="3878">
                        <c:v>1.2920110383623082</c:v>
                      </c:pt>
                      <c:pt idx="3879">
                        <c:v>0.70112942667968448</c:v>
                      </c:pt>
                      <c:pt idx="3880">
                        <c:v>0.73869003650118337</c:v>
                      </c:pt>
                      <c:pt idx="3881">
                        <c:v>0.82798940403633225</c:v>
                      </c:pt>
                      <c:pt idx="3882">
                        <c:v>-0.85791630845873079</c:v>
                      </c:pt>
                      <c:pt idx="3883">
                        <c:v>0.33296548803751558</c:v>
                      </c:pt>
                      <c:pt idx="3884">
                        <c:v>-1.1363857523000462</c:v>
                      </c:pt>
                      <c:pt idx="3885">
                        <c:v>0.56411764625520588</c:v>
                      </c:pt>
                      <c:pt idx="3886">
                        <c:v>0.13232153595345747</c:v>
                      </c:pt>
                      <c:pt idx="3887">
                        <c:v>-1.0959371873927026</c:v>
                      </c:pt>
                      <c:pt idx="3888">
                        <c:v>1.2461291840809938</c:v>
                      </c:pt>
                      <c:pt idx="3889">
                        <c:v>-1.2526531191058188</c:v>
                      </c:pt>
                      <c:pt idx="3890">
                        <c:v>1.1468069002155499</c:v>
                      </c:pt>
                      <c:pt idx="3891">
                        <c:v>2.3532837434631904E-2</c:v>
                      </c:pt>
                      <c:pt idx="3892">
                        <c:v>-0.44437803365034706</c:v>
                      </c:pt>
                      <c:pt idx="3893">
                        <c:v>-0.69434768899962551</c:v>
                      </c:pt>
                      <c:pt idx="3894">
                        <c:v>1.4809287631151562</c:v>
                      </c:pt>
                      <c:pt idx="3895">
                        <c:v>-1.3530172200476231</c:v>
                      </c:pt>
                      <c:pt idx="3896">
                        <c:v>-1.1103151003260894</c:v>
                      </c:pt>
                      <c:pt idx="3897">
                        <c:v>-0.51001178145760317</c:v>
                      </c:pt>
                      <c:pt idx="3898">
                        <c:v>0.41116415385293464</c:v>
                      </c:pt>
                      <c:pt idx="3899">
                        <c:v>1.5798920320066869</c:v>
                      </c:pt>
                      <c:pt idx="3900">
                        <c:v>1.0840977781608625</c:v>
                      </c:pt>
                      <c:pt idx="3901">
                        <c:v>1.2744941489225592</c:v>
                      </c:pt>
                      <c:pt idx="3902">
                        <c:v>-6.0191226399141304E-2</c:v>
                      </c:pt>
                      <c:pt idx="3903">
                        <c:v>0.66685332192556535</c:v>
                      </c:pt>
                      <c:pt idx="3904">
                        <c:v>1.4877960246570578</c:v>
                      </c:pt>
                      <c:pt idx="3905">
                        <c:v>-0.97912118705805606</c:v>
                      </c:pt>
                      <c:pt idx="3906">
                        <c:v>0.51414926872895506</c:v>
                      </c:pt>
                      <c:pt idx="3907">
                        <c:v>-0.75137726430233254</c:v>
                      </c:pt>
                      <c:pt idx="3908">
                        <c:v>0.83177133407386816</c:v>
                      </c:pt>
                      <c:pt idx="3909">
                        <c:v>0.43325834345146308</c:v>
                      </c:pt>
                      <c:pt idx="3910">
                        <c:v>-0.13784963678763737</c:v>
                      </c:pt>
                      <c:pt idx="3911">
                        <c:v>-0.68175840559523215</c:v>
                      </c:pt>
                      <c:pt idx="3912">
                        <c:v>-1.3759205638183514</c:v>
                      </c:pt>
                      <c:pt idx="3913">
                        <c:v>-0.81348320828415355</c:v>
                      </c:pt>
                      <c:pt idx="3914">
                        <c:v>2.1037637327945635</c:v>
                      </c:pt>
                      <c:pt idx="3915">
                        <c:v>-1.1643018787597141</c:v>
                      </c:pt>
                      <c:pt idx="3916">
                        <c:v>-0.21210470153301708</c:v>
                      </c:pt>
                      <c:pt idx="3917">
                        <c:v>0.52999500230609808</c:v>
                      </c:pt>
                      <c:pt idx="3918">
                        <c:v>0.49468273584181349</c:v>
                      </c:pt>
                      <c:pt idx="3919">
                        <c:v>0.84361595342260343</c:v>
                      </c:pt>
                      <c:pt idx="3920">
                        <c:v>2.7638911409468552</c:v>
                      </c:pt>
                      <c:pt idx="3921">
                        <c:v>0.61639205656671048</c:v>
                      </c:pt>
                      <c:pt idx="3922">
                        <c:v>-4.7040314708342607E-2</c:v>
                      </c:pt>
                      <c:pt idx="3923">
                        <c:v>0.95088544150040277</c:v>
                      </c:pt>
                      <c:pt idx="3924">
                        <c:v>-0.48015496515652217</c:v>
                      </c:pt>
                      <c:pt idx="3925">
                        <c:v>-0.46398091780824707</c:v>
                      </c:pt>
                      <c:pt idx="3926">
                        <c:v>-1.1995364849520294</c:v>
                      </c:pt>
                      <c:pt idx="3927">
                        <c:v>-1.3760087382704593</c:v>
                      </c:pt>
                      <c:pt idx="3928">
                        <c:v>0.86663913666537784</c:v>
                      </c:pt>
                      <c:pt idx="3929">
                        <c:v>1.042499531522336</c:v>
                      </c:pt>
                      <c:pt idx="3930">
                        <c:v>-1.0823438147163329</c:v>
                      </c:pt>
                      <c:pt idx="3931">
                        <c:v>-5.3063675658029351E-3</c:v>
                      </c:pt>
                      <c:pt idx="3932">
                        <c:v>1.1946860332944571</c:v>
                      </c:pt>
                      <c:pt idx="3933">
                        <c:v>1.0463954365223154</c:v>
                      </c:pt>
                      <c:pt idx="3934">
                        <c:v>2.3274793821174145</c:v>
                      </c:pt>
                      <c:pt idx="3935">
                        <c:v>-1.2589525505609613</c:v>
                      </c:pt>
                      <c:pt idx="3936">
                        <c:v>-0.54323615334994113</c:v>
                      </c:pt>
                      <c:pt idx="3937">
                        <c:v>-0.66400125629926487</c:v>
                      </c:pt>
                      <c:pt idx="3938">
                        <c:v>-0.64708017591765821</c:v>
                      </c:pt>
                      <c:pt idx="3939">
                        <c:v>9.0418604660725113E-2</c:v>
                      </c:pt>
                      <c:pt idx="3940">
                        <c:v>-0.11765206180568601</c:v>
                      </c:pt>
                      <c:pt idx="3941">
                        <c:v>1.0887633628687967</c:v>
                      </c:pt>
                      <c:pt idx="3942">
                        <c:v>1.1230649709196676</c:v>
                      </c:pt>
                      <c:pt idx="3943">
                        <c:v>-1.0878789991719278</c:v>
                      </c:pt>
                      <c:pt idx="3944">
                        <c:v>-0.43492381591011581</c:v>
                      </c:pt>
                      <c:pt idx="3945">
                        <c:v>1.0972145337460837</c:v>
                      </c:pt>
                      <c:pt idx="3946">
                        <c:v>-1.2662125614190063</c:v>
                      </c:pt>
                      <c:pt idx="3947">
                        <c:v>0.27535971290780492</c:v>
                      </c:pt>
                      <c:pt idx="3948">
                        <c:v>-1.2688135879023932</c:v>
                      </c:pt>
                      <c:pt idx="3949">
                        <c:v>-0.18588424802338213</c:v>
                      </c:pt>
                      <c:pt idx="3950">
                        <c:v>0.15528375517088883</c:v>
                      </c:pt>
                      <c:pt idx="3951">
                        <c:v>1.3257123843952617E-2</c:v>
                      </c:pt>
                      <c:pt idx="3952">
                        <c:v>-0.4712883596773671</c:v>
                      </c:pt>
                      <c:pt idx="3953">
                        <c:v>-1.1768396090842843</c:v>
                      </c:pt>
                      <c:pt idx="3954">
                        <c:v>-1.0780139260225787</c:v>
                      </c:pt>
                      <c:pt idx="3955">
                        <c:v>1.0808320063218684</c:v>
                      </c:pt>
                      <c:pt idx="3956">
                        <c:v>-1.0528512528181562</c:v>
                      </c:pt>
                      <c:pt idx="3957">
                        <c:v>-0.93525576431551982</c:v>
                      </c:pt>
                      <c:pt idx="3958">
                        <c:v>-0.41867013404653086</c:v>
                      </c:pt>
                      <c:pt idx="3959">
                        <c:v>0.12778662509290675</c:v>
                      </c:pt>
                      <c:pt idx="3960">
                        <c:v>-0.60463775782926032</c:v>
                      </c:pt>
                      <c:pt idx="3961">
                        <c:v>-1.3111679500312676</c:v>
                      </c:pt>
                      <c:pt idx="3962">
                        <c:v>-2.8994472737062214E-2</c:v>
                      </c:pt>
                      <c:pt idx="3963">
                        <c:v>-0.71158763329618047</c:v>
                      </c:pt>
                      <c:pt idx="3964">
                        <c:v>-1.2201278353799103</c:v>
                      </c:pt>
                      <c:pt idx="3965">
                        <c:v>-1.3760087382704593</c:v>
                      </c:pt>
                      <c:pt idx="3966">
                        <c:v>-0.8092335304304642</c:v>
                      </c:pt>
                      <c:pt idx="3967">
                        <c:v>0.71945556888726081</c:v>
                      </c:pt>
                      <c:pt idx="3968">
                        <c:v>0.43314755352267831</c:v>
                      </c:pt>
                      <c:pt idx="3969">
                        <c:v>-1.3046860798628046</c:v>
                      </c:pt>
                      <c:pt idx="3970">
                        <c:v>-0.59269763613803528</c:v>
                      </c:pt>
                      <c:pt idx="3971">
                        <c:v>-1.3228957430786796</c:v>
                      </c:pt>
                      <c:pt idx="3972">
                        <c:v>0.81244336484353541</c:v>
                      </c:pt>
                      <c:pt idx="3973">
                        <c:v>0.40871199996250623</c:v>
                      </c:pt>
                      <c:pt idx="3974">
                        <c:v>0.28266829264971854</c:v>
                      </c:pt>
                      <c:pt idx="3975">
                        <c:v>4.1990468128187339E-2</c:v>
                      </c:pt>
                      <c:pt idx="3976">
                        <c:v>0.99210133332374972</c:v>
                      </c:pt>
                      <c:pt idx="3977">
                        <c:v>0.86427802353602323</c:v>
                      </c:pt>
                      <c:pt idx="3978">
                        <c:v>0.44962624099584514</c:v>
                      </c:pt>
                      <c:pt idx="3979">
                        <c:v>0.31359904254989679</c:v>
                      </c:pt>
                      <c:pt idx="3980">
                        <c:v>0.24235091898772798</c:v>
                      </c:pt>
                      <c:pt idx="3981">
                        <c:v>-1.1871722813907399</c:v>
                      </c:pt>
                      <c:pt idx="3982">
                        <c:v>-0.54243552120906957</c:v>
                      </c:pt>
                      <c:pt idx="3983">
                        <c:v>6.706863838878184E-2</c:v>
                      </c:pt>
                      <c:pt idx="3984">
                        <c:v>-5.9505993368015313E-2</c:v>
                      </c:pt>
                      <c:pt idx="3985">
                        <c:v>-0.3087691827572614</c:v>
                      </c:pt>
                      <c:pt idx="3986">
                        <c:v>-0.95272507638176451</c:v>
                      </c:pt>
                      <c:pt idx="3987">
                        <c:v>-0.64541721312567957</c:v>
                      </c:pt>
                      <c:pt idx="3988">
                        <c:v>-0.37419293234193379</c:v>
                      </c:pt>
                      <c:pt idx="3989">
                        <c:v>-0.73202112375927175</c:v>
                      </c:pt>
                      <c:pt idx="3990">
                        <c:v>-0.44337957211136347</c:v>
                      </c:pt>
                      <c:pt idx="3991">
                        <c:v>-0.49953432432342448</c:v>
                      </c:pt>
                      <c:pt idx="3992">
                        <c:v>-0.34669516994756244</c:v>
                      </c:pt>
                      <c:pt idx="3993">
                        <c:v>-0.98015936468215947</c:v>
                      </c:pt>
                      <c:pt idx="3994">
                        <c:v>1.5707240075248066</c:v>
                      </c:pt>
                      <c:pt idx="3995">
                        <c:v>1.4119236343957922</c:v>
                      </c:pt>
                      <c:pt idx="3996">
                        <c:v>0.42299803655777574</c:v>
                      </c:pt>
                      <c:pt idx="3997">
                        <c:v>-0.86937745038154945</c:v>
                      </c:pt>
                      <c:pt idx="3998">
                        <c:v>-0.24966095151813131</c:v>
                      </c:pt>
                      <c:pt idx="3999">
                        <c:v>-0.86180657321617837</c:v>
                      </c:pt>
                      <c:pt idx="4000">
                        <c:v>0.73392676384325395</c:v>
                      </c:pt>
                    </c:numCache>
                  </c:numRef>
                </c:yVal>
                <c:smooth val="0"/>
                <c:extLst>
                  <c:ext xmlns:c16="http://schemas.microsoft.com/office/drawing/2014/chart" uri="{C3380CC4-5D6E-409C-BE32-E72D297353CC}">
                    <c16:uniqueId val="{00000003-EF05-4126-B43E-1C3715008A57}"/>
                  </c:ext>
                </c:extLst>
              </c15:ser>
            </c15:filteredScatterSeries>
            <c15:filteredScatterSeries>
              <c15:ser>
                <c:idx val="2"/>
                <c:order val="2"/>
                <c:tx>
                  <c:v>qq plot 1500 values t=1 month</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xVal>
                  <c:numRef>
                    <c:extLst xmlns:c15="http://schemas.microsoft.com/office/drawing/2012/chart">
                      <c:ext xmlns:c15="http://schemas.microsoft.com/office/drawing/2012/chart" uri="{02D57815-91ED-43cb-92C2-25804820EDAC}">
                        <c15:formulaRef>
                          <c15:sqref>'φυλλο qq plots'!$Y$3:$Y$1503</c15:sqref>
                        </c15:formulaRef>
                      </c:ext>
                    </c:extLst>
                    <c:numCache>
                      <c:formatCode>General</c:formatCode>
                      <c:ptCount val="1501"/>
                      <c:pt idx="0">
                        <c:v>1.2650239065536035</c:v>
                      </c:pt>
                      <c:pt idx="1">
                        <c:v>-0.81038050474691148</c:v>
                      </c:pt>
                      <c:pt idx="2">
                        <c:v>0.63875138801096909</c:v>
                      </c:pt>
                      <c:pt idx="3">
                        <c:v>0.43776180598677567</c:v>
                      </c:pt>
                      <c:pt idx="4">
                        <c:v>-0.77381425812316063</c:v>
                      </c:pt>
                      <c:pt idx="5">
                        <c:v>0.76483396514427193</c:v>
                      </c:pt>
                      <c:pt idx="6">
                        <c:v>0.81969195247301152</c:v>
                      </c:pt>
                      <c:pt idx="7">
                        <c:v>-0.54908851944511738</c:v>
                      </c:pt>
                      <c:pt idx="8">
                        <c:v>-0.80113879508745389</c:v>
                      </c:pt>
                      <c:pt idx="9">
                        <c:v>-1.0614744232649804</c:v>
                      </c:pt>
                      <c:pt idx="10">
                        <c:v>-2.3265979163469765</c:v>
                      </c:pt>
                      <c:pt idx="11">
                        <c:v>-0.15086786956351284</c:v>
                      </c:pt>
                      <c:pt idx="12">
                        <c:v>2.9354062444405753</c:v>
                      </c:pt>
                      <c:pt idx="13">
                        <c:v>-0.9853536946184549</c:v>
                      </c:pt>
                      <c:pt idx="14">
                        <c:v>-0.68237267239244792</c:v>
                      </c:pt>
                      <c:pt idx="15">
                        <c:v>-0.19494452647995192</c:v>
                      </c:pt>
                      <c:pt idx="16">
                        <c:v>0.22910478430724174</c:v>
                      </c:pt>
                      <c:pt idx="17">
                        <c:v>1.3943083285254982</c:v>
                      </c:pt>
                      <c:pt idx="18">
                        <c:v>0.48419450715647677</c:v>
                      </c:pt>
                      <c:pt idx="19">
                        <c:v>-2.3265979163469765</c:v>
                      </c:pt>
                      <c:pt idx="20">
                        <c:v>3.1734797698159158E-2</c:v>
                      </c:pt>
                      <c:pt idx="21">
                        <c:v>-1.2838326037872958</c:v>
                      </c:pt>
                      <c:pt idx="22">
                        <c:v>-0.45992560562357043</c:v>
                      </c:pt>
                      <c:pt idx="23">
                        <c:v>1.6045436522349303</c:v>
                      </c:pt>
                      <c:pt idx="24">
                        <c:v>1.0585455508060084</c:v>
                      </c:pt>
                      <c:pt idx="25">
                        <c:v>4.0090069134758495E-2</c:v>
                      </c:pt>
                      <c:pt idx="26">
                        <c:v>1.0297417617624913</c:v>
                      </c:pt>
                      <c:pt idx="27">
                        <c:v>-0.55297604514225551</c:v>
                      </c:pt>
                      <c:pt idx="28">
                        <c:v>-0.18814095623456922</c:v>
                      </c:pt>
                      <c:pt idx="29">
                        <c:v>1.1690071662410833E-2</c:v>
                      </c:pt>
                      <c:pt idx="30">
                        <c:v>1.5144435097164675</c:v>
                      </c:pt>
                      <c:pt idx="31">
                        <c:v>5.0099375625797873E-3</c:v>
                      </c:pt>
                      <c:pt idx="32">
                        <c:v>0.58042865953083855</c:v>
                      </c:pt>
                      <c:pt idx="33">
                        <c:v>-1.4446094333279773</c:v>
                      </c:pt>
                      <c:pt idx="34">
                        <c:v>0.4139909342873887</c:v>
                      </c:pt>
                      <c:pt idx="35">
                        <c:v>-1.0822369919857098</c:v>
                      </c:pt>
                      <c:pt idx="36">
                        <c:v>-0.85285898615206879</c:v>
                      </c:pt>
                      <c:pt idx="37">
                        <c:v>-4.1761440649122142E-2</c:v>
                      </c:pt>
                      <c:pt idx="38">
                        <c:v>-0.77606908762996585</c:v>
                      </c:pt>
                      <c:pt idx="39">
                        <c:v>2.4932427327155282</c:v>
                      </c:pt>
                      <c:pt idx="40">
                        <c:v>0.74264791689484277</c:v>
                      </c:pt>
                      <c:pt idx="41">
                        <c:v>-0.13568291832243926</c:v>
                      </c:pt>
                      <c:pt idx="42">
                        <c:v>1.9602490422263101</c:v>
                      </c:pt>
                      <c:pt idx="43">
                        <c:v>-0.16608769024503886</c:v>
                      </c:pt>
                      <c:pt idx="44">
                        <c:v>-0.92988291047483784</c:v>
                      </c:pt>
                      <c:pt idx="45">
                        <c:v>0.2600781857052395</c:v>
                      </c:pt>
                      <c:pt idx="46">
                        <c:v>-0.95066954692286587</c:v>
                      </c:pt>
                      <c:pt idx="47">
                        <c:v>-0.8361604875777775</c:v>
                      </c:pt>
                      <c:pt idx="48">
                        <c:v>-0.78285739409659316</c:v>
                      </c:pt>
                      <c:pt idx="49">
                        <c:v>1.5467699827975816</c:v>
                      </c:pt>
                      <c:pt idx="50">
                        <c:v>0.70360486509173448</c:v>
                      </c:pt>
                      <c:pt idx="51">
                        <c:v>1.5749997785436196</c:v>
                      </c:pt>
                      <c:pt idx="52">
                        <c:v>0.17795180429210877</c:v>
                      </c:pt>
                      <c:pt idx="53">
                        <c:v>-0.10876224200528065</c:v>
                      </c:pt>
                      <c:pt idx="54">
                        <c:v>-0.55882306679066496</c:v>
                      </c:pt>
                      <c:pt idx="55">
                        <c:v>1.7171996205703595</c:v>
                      </c:pt>
                      <c:pt idx="56">
                        <c:v>-0.14411491544812718</c:v>
                      </c:pt>
                      <c:pt idx="57">
                        <c:v>-0.49549157935868876</c:v>
                      </c:pt>
                      <c:pt idx="58">
                        <c:v>-0.48983522887359177</c:v>
                      </c:pt>
                      <c:pt idx="59">
                        <c:v>2.1530791527334028</c:v>
                      </c:pt>
                      <c:pt idx="60">
                        <c:v>1.4305300180996894</c:v>
                      </c:pt>
                      <c:pt idx="61">
                        <c:v>1.2181037641834691</c:v>
                      </c:pt>
                      <c:pt idx="62">
                        <c:v>1.635558388027305</c:v>
                      </c:pt>
                      <c:pt idx="63">
                        <c:v>-0.77832786979357982</c:v>
                      </c:pt>
                      <c:pt idx="64">
                        <c:v>-1.1299570160636634</c:v>
                      </c:pt>
                      <c:pt idx="65">
                        <c:v>0.51636963538182856</c:v>
                      </c:pt>
                      <c:pt idx="66">
                        <c:v>7.5219620907835322E-2</c:v>
                      </c:pt>
                      <c:pt idx="67">
                        <c:v>-0.29653424497169339</c:v>
                      </c:pt>
                      <c:pt idx="68">
                        <c:v>0.83143220229423331</c:v>
                      </c:pt>
                      <c:pt idx="69">
                        <c:v>-0.1289442882871509</c:v>
                      </c:pt>
                      <c:pt idx="70">
                        <c:v>1.0912795347484543</c:v>
                      </c:pt>
                      <c:pt idx="71">
                        <c:v>0.8600886573174692</c:v>
                      </c:pt>
                      <c:pt idx="72">
                        <c:v>0.32105608629614141</c:v>
                      </c:pt>
                      <c:pt idx="73">
                        <c:v>-0.89693519641842423</c:v>
                      </c:pt>
                      <c:pt idx="74">
                        <c:v>0.37607371880045332</c:v>
                      </c:pt>
                      <c:pt idx="75">
                        <c:v>-0.49171892931751637</c:v>
                      </c:pt>
                      <c:pt idx="76">
                        <c:v>-2.3265979163469765</c:v>
                      </c:pt>
                      <c:pt idx="77">
                        <c:v>-1.088255465036388</c:v>
                      </c:pt>
                      <c:pt idx="78">
                        <c:v>-0.9350416757850325</c:v>
                      </c:pt>
                      <c:pt idx="79">
                        <c:v>-0.4030989725996838</c:v>
                      </c:pt>
                      <c:pt idx="80">
                        <c:v>-1.6045436522349303</c:v>
                      </c:pt>
                      <c:pt idx="81">
                        <c:v>-8.527180888834035E-2</c:v>
                      </c:pt>
                      <c:pt idx="82">
                        <c:v>0.23081950188645581</c:v>
                      </c:pt>
                      <c:pt idx="83">
                        <c:v>-1.3899075192093469</c:v>
                      </c:pt>
                      <c:pt idx="84">
                        <c:v>1.8036524416429738</c:v>
                      </c:pt>
                      <c:pt idx="85">
                        <c:v>0.72298862058589652</c:v>
                      </c:pt>
                      <c:pt idx="86">
                        <c:v>0.49360437616045238</c:v>
                      </c:pt>
                      <c:pt idx="87">
                        <c:v>0.1289442882871509</c:v>
                      </c:pt>
                      <c:pt idx="88">
                        <c:v>0.58240615313945998</c:v>
                      </c:pt>
                      <c:pt idx="89">
                        <c:v>-1.3987363085217883</c:v>
                      </c:pt>
                      <c:pt idx="90">
                        <c:v>-2.3265979163469765</c:v>
                      </c:pt>
                      <c:pt idx="91">
                        <c:v>1.0184565786305533</c:v>
                      </c:pt>
                      <c:pt idx="92">
                        <c:v>-0.36891394056480797</c:v>
                      </c:pt>
                      <c:pt idx="93">
                        <c:v>2.2681873828362016</c:v>
                      </c:pt>
                      <c:pt idx="94">
                        <c:v>1.3514573685986659</c:v>
                      </c:pt>
                      <c:pt idx="95">
                        <c:v>-1.1299570160636634</c:v>
                      </c:pt>
                      <c:pt idx="96">
                        <c:v>-0.63466095044526971</c:v>
                      </c:pt>
                      <c:pt idx="97">
                        <c:v>0.71434049827980228</c:v>
                      </c:pt>
                      <c:pt idx="98">
                        <c:v>-0.26872509460308824</c:v>
                      </c:pt>
                      <c:pt idx="99">
                        <c:v>0.29130318245230202</c:v>
                      </c:pt>
                      <c:pt idx="100">
                        <c:v>-0.90194025176140591</c:v>
                      </c:pt>
                      <c:pt idx="101">
                        <c:v>-0.34932042326351226</c:v>
                      </c:pt>
                      <c:pt idx="102">
                        <c:v>-0.56273170972089326</c:v>
                      </c:pt>
                      <c:pt idx="103">
                        <c:v>2.0207614647056991</c:v>
                      </c:pt>
                      <c:pt idx="104">
                        <c:v>-0.90445126994108693</c:v>
                      </c:pt>
                      <c:pt idx="105">
                        <c:v>-0.52401732619603791</c:v>
                      </c:pt>
                      <c:pt idx="106">
                        <c:v>-0.17286421399536714</c:v>
                      </c:pt>
                      <c:pt idx="107">
                        <c:v>-1.5304068440308358</c:v>
                      </c:pt>
                      <c:pt idx="108">
                        <c:v>0.94282682780846039</c:v>
                      </c:pt>
                      <c:pt idx="109">
                        <c:v>0.80575104757235116</c:v>
                      </c:pt>
                      <c:pt idx="110">
                        <c:v>-0.38684977998901265</c:v>
                      </c:pt>
                      <c:pt idx="111">
                        <c:v>0.54908851944511738</c:v>
                      </c:pt>
                      <c:pt idx="112">
                        <c:v>-0.28869064630284352</c:v>
                      </c:pt>
                      <c:pt idx="113">
                        <c:v>0.53747525403143492</c:v>
                      </c:pt>
                      <c:pt idx="114">
                        <c:v>0.9935273448901295</c:v>
                      </c:pt>
                      <c:pt idx="115">
                        <c:v>-1.0156554891062441</c:v>
                      </c:pt>
                      <c:pt idx="116">
                        <c:v>0.91455292328928806</c:v>
                      </c:pt>
                      <c:pt idx="117">
                        <c:v>-2.3265979163469765</c:v>
                      </c:pt>
                      <c:pt idx="118">
                        <c:v>-0.42127954363004727</c:v>
                      </c:pt>
                      <c:pt idx="119">
                        <c:v>-1.055625730822642</c:v>
                      </c:pt>
                      <c:pt idx="120">
                        <c:v>0.62448092731682148</c:v>
                      </c:pt>
                      <c:pt idx="121">
                        <c:v>1.1704031362596272</c:v>
                      </c:pt>
                      <c:pt idx="122">
                        <c:v>-1.7171996205703604</c:v>
                      </c:pt>
                      <c:pt idx="123">
                        <c:v>0.4804425778124462</c:v>
                      </c:pt>
                      <c:pt idx="124">
                        <c:v>1.4589811843556555</c:v>
                      </c:pt>
                      <c:pt idx="125">
                        <c:v>2.8393341999159858E-2</c:v>
                      </c:pt>
                      <c:pt idx="126">
                        <c:v>0.55103124133592407</c:v>
                      </c:pt>
                      <c:pt idx="127">
                        <c:v>-0.50305815669125331</c:v>
                      </c:pt>
                      <c:pt idx="128">
                        <c:v>0.21968572522541729</c:v>
                      </c:pt>
                      <c:pt idx="129">
                        <c:v>-0.17795180429210877</c:v>
                      </c:pt>
                      <c:pt idx="130">
                        <c:v>2.5760597434220904</c:v>
                      </c:pt>
                      <c:pt idx="131">
                        <c:v>1.0411596357882309</c:v>
                      </c:pt>
                      <c:pt idx="132">
                        <c:v>0.62245269928937685</c:v>
                      </c:pt>
                      <c:pt idx="133">
                        <c:v>-0.22739074009080323</c:v>
                      </c:pt>
                      <c:pt idx="134">
                        <c:v>0.35820949472348951</c:v>
                      </c:pt>
                      <c:pt idx="135">
                        <c:v>-1.079242405762572</c:v>
                      </c:pt>
                      <c:pt idx="136">
                        <c:v>0.82907501854164101</c:v>
                      </c:pt>
                      <c:pt idx="137">
                        <c:v>0.32281488025547633</c:v>
                      </c:pt>
                      <c:pt idx="138">
                        <c:v>0.38325282779687758</c:v>
                      </c:pt>
                      <c:pt idx="139">
                        <c:v>-0.23253489840340749</c:v>
                      </c:pt>
                      <c:pt idx="140">
                        <c:v>1.403191884694365</c:v>
                      </c:pt>
                      <c:pt idx="141">
                        <c:v>1.2111199571992586</c:v>
                      </c:pt>
                      <c:pt idx="142">
                        <c:v>8.5271808888340211E-2</c:v>
                      </c:pt>
                      <c:pt idx="143">
                        <c:v>0.29653424497169339</c:v>
                      </c:pt>
                      <c:pt idx="144">
                        <c:v>0.31929828491795043</c:v>
                      </c:pt>
                      <c:pt idx="145">
                        <c:v>2.0080600701339568</c:v>
                      </c:pt>
                      <c:pt idx="146">
                        <c:v>0.37966082734536283</c:v>
                      </c:pt>
                      <c:pt idx="147">
                        <c:v>1.0045299322737986</c:v>
                      </c:pt>
                      <c:pt idx="148">
                        <c:v>-0.65108749755929973</c:v>
                      </c:pt>
                      <c:pt idx="149">
                        <c:v>0.24972744227554491</c:v>
                      </c:pt>
                      <c:pt idx="150">
                        <c:v>1.228692261976601</c:v>
                      </c:pt>
                      <c:pt idx="151">
                        <c:v>-0.43408894806775128</c:v>
                      </c:pt>
                      <c:pt idx="152">
                        <c:v>1.1905148320349794</c:v>
                      </c:pt>
                      <c:pt idx="153">
                        <c:v>1.0156554891062441</c:v>
                      </c:pt>
                      <c:pt idx="154">
                        <c:v>-0.12726055720675034</c:v>
                      </c:pt>
                      <c:pt idx="155">
                        <c:v>0.65315313224964633</c:v>
                      </c:pt>
                      <c:pt idx="156">
                        <c:v>0.66560612342080305</c:v>
                      </c:pt>
                      <c:pt idx="157">
                        <c:v>-1.2181037641834691</c:v>
                      </c:pt>
                      <c:pt idx="158">
                        <c:v>-0.95857118049501311</c:v>
                      </c:pt>
                      <c:pt idx="159">
                        <c:v>1.0020000875904449E-2</c:v>
                      </c:pt>
                      <c:pt idx="160">
                        <c:v>3.0064027889295644E-2</c:v>
                      </c:pt>
                      <c:pt idx="161">
                        <c:v>-0.63261971115452753</c:v>
                      </c:pt>
                      <c:pt idx="162">
                        <c:v>3.8418809603885586E-2</c:v>
                      </c:pt>
                      <c:pt idx="163">
                        <c:v>0.50495429287782834</c:v>
                      </c:pt>
                      <c:pt idx="164">
                        <c:v>2.3392895526488942</c:v>
                      </c:pt>
                      <c:pt idx="165">
                        <c:v>-0.13062838499784868</c:v>
                      </c:pt>
                      <c:pt idx="166">
                        <c:v>0.61234962641302959</c:v>
                      </c:pt>
                      <c:pt idx="167">
                        <c:v>0.25145067933817178</c:v>
                      </c:pt>
                      <c:pt idx="168">
                        <c:v>-0.62448092731682148</c:v>
                      </c:pt>
                      <c:pt idx="169">
                        <c:v>-0.92731278685019525</c:v>
                      </c:pt>
                      <c:pt idx="170">
                        <c:v>-0.53362029525980181</c:v>
                      </c:pt>
                      <c:pt idx="171">
                        <c:v>0.92731278685019525</c:v>
                      </c:pt>
                      <c:pt idx="172">
                        <c:v>-1.6700498297039543E-2</c:v>
                      </c:pt>
                      <c:pt idx="173">
                        <c:v>-0.15762771070994275</c:v>
                      </c:pt>
                      <c:pt idx="174">
                        <c:v>3.339950612903899E-3</c:v>
                      </c:pt>
                      <c:pt idx="175">
                        <c:v>0.1542469090864664</c:v>
                      </c:pt>
                      <c:pt idx="176">
                        <c:v>1.3268943380676674</c:v>
                      </c:pt>
                      <c:pt idx="177">
                        <c:v>-0.37966082734536283</c:v>
                      </c:pt>
                      <c:pt idx="178">
                        <c:v>-1.8478531866834131</c:v>
                      </c:pt>
                      <c:pt idx="179">
                        <c:v>-0.11380328115563842</c:v>
                      </c:pt>
                      <c:pt idx="180">
                        <c:v>0.86493351125006335</c:v>
                      </c:pt>
                      <c:pt idx="181">
                        <c:v>0.67187142012218337</c:v>
                      </c:pt>
                      <c:pt idx="182">
                        <c:v>-0.51636963538182856</c:v>
                      </c:pt>
                      <c:pt idx="183">
                        <c:v>2.2069847718021816</c:v>
                      </c:pt>
                      <c:pt idx="184">
                        <c:v>0.55492294270265385</c:v>
                      </c:pt>
                      <c:pt idx="185">
                        <c:v>-1.3390748639859209</c:v>
                      </c:pt>
                      <c:pt idx="186">
                        <c:v>1.3811857597444999</c:v>
                      </c:pt>
                      <c:pt idx="187">
                        <c:v>-6.6848642921512227E-2</c:v>
                      </c:pt>
                      <c:pt idx="188">
                        <c:v>-0.67816320221567961</c:v>
                      </c:pt>
                      <c:pt idx="189">
                        <c:v>-1.3682968154387232</c:v>
                      </c:pt>
                      <c:pt idx="190">
                        <c:v>0.9718752949696462</c:v>
                      </c:pt>
                      <c:pt idx="191">
                        <c:v>-1.2613154881425905</c:v>
                      </c:pt>
                      <c:pt idx="192">
                        <c:v>0.47669739950221418</c:v>
                      </c:pt>
                      <c:pt idx="193">
                        <c:v>0.47295889563073845</c:v>
                      </c:pt>
                      <c:pt idx="194">
                        <c:v>-0.10204513088475303</c:v>
                      </c:pt>
                      <c:pt idx="195">
                        <c:v>-1.8959900586987921</c:v>
                      </c:pt>
                      <c:pt idx="196">
                        <c:v>0.28086476862405962</c:v>
                      </c:pt>
                      <c:pt idx="197">
                        <c:v>2.3658648823671875</c:v>
                      </c:pt>
                      <c:pt idx="198">
                        <c:v>-1.0297417617624913</c:v>
                      </c:pt>
                      <c:pt idx="199">
                        <c:v>-1.6699729778253732E-3</c:v>
                      </c:pt>
                      <c:pt idx="200">
                        <c:v>-0.66144374255724114</c:v>
                      </c:pt>
                      <c:pt idx="201">
                        <c:v>0.66144374255724125</c:v>
                      </c:pt>
                      <c:pt idx="202">
                        <c:v>-5.3464570593167754E-2</c:v>
                      </c:pt>
                      <c:pt idx="203">
                        <c:v>-1.1605225717788941</c:v>
                      </c:pt>
                      <c:pt idx="204">
                        <c:v>-0.85767378715851794</c:v>
                      </c:pt>
                      <c:pt idx="205">
                        <c:v>-0.74044946308183068</c:v>
                      </c:pt>
                      <c:pt idx="206">
                        <c:v>3.403114921628041</c:v>
                      </c:pt>
                      <c:pt idx="207">
                        <c:v>1.3431795016834629</c:v>
                      </c:pt>
                      <c:pt idx="208">
                        <c:v>1.1189583810625605</c:v>
                      </c:pt>
                      <c:pt idx="209">
                        <c:v>-0.80806361136833271</c:v>
                      </c:pt>
                      <c:pt idx="210">
                        <c:v>-0.58636799374863169</c:v>
                      </c:pt>
                      <c:pt idx="211">
                        <c:v>-0.52593402977142001</c:v>
                      </c:pt>
                      <c:pt idx="212">
                        <c:v>1.1127337759732083</c:v>
                      </c:pt>
                      <c:pt idx="213">
                        <c:v>0.1121226197482168</c:v>
                      </c:pt>
                      <c:pt idx="214">
                        <c:v>-0.78059063006128304</c:v>
                      </c:pt>
                      <c:pt idx="215">
                        <c:v>-1.0469197856696897</c:v>
                      </c:pt>
                      <c:pt idx="216">
                        <c:v>1.1803993030060598</c:v>
                      </c:pt>
                      <c:pt idx="217">
                        <c:v>-1.1737221651511949</c:v>
                      </c:pt>
                      <c:pt idx="218">
                        <c:v>-1.4886649606353237</c:v>
                      </c:pt>
                      <c:pt idx="219">
                        <c:v>1.0852413148048734</c:v>
                      </c:pt>
                      <c:pt idx="220">
                        <c:v>1.0382924755147345</c:v>
                      </c:pt>
                      <c:pt idx="221">
                        <c:v>-6.6799384843786733E-3</c:v>
                      </c:pt>
                      <c:pt idx="222">
                        <c:v>-0.58835236691436077</c:v>
                      </c:pt>
                      <c:pt idx="223">
                        <c:v>-0.59232808499647216</c:v>
                      </c:pt>
                      <c:pt idx="224">
                        <c:v>1.2576243351369454</c:v>
                      </c:pt>
                      <c:pt idx="225">
                        <c:v>-0.76036688843572786</c:v>
                      </c:pt>
                      <c:pt idx="226">
                        <c:v>-0.29478966278614627</c:v>
                      </c:pt>
                      <c:pt idx="227">
                        <c:v>-0.29130318245230202</c:v>
                      </c:pt>
                      <c:pt idx="228">
                        <c:v>0.21028611655982465</c:v>
                      </c:pt>
                      <c:pt idx="229">
                        <c:v>0.65108749755929918</c:v>
                      </c:pt>
                      <c:pt idx="230">
                        <c:v>-2.3265979163469765</c:v>
                      </c:pt>
                      <c:pt idx="231">
                        <c:v>-1.7099498348417501</c:v>
                      </c:pt>
                      <c:pt idx="232">
                        <c:v>-0.5452092744022381</c:v>
                      </c:pt>
                      <c:pt idx="233">
                        <c:v>0.76707323426079255</c:v>
                      </c:pt>
                      <c:pt idx="234">
                        <c:v>-0.84090754096675013</c:v>
                      </c:pt>
                      <c:pt idx="235">
                        <c:v>0.86736356575566476</c:v>
                      </c:pt>
                      <c:pt idx="236">
                        <c:v>-0.20175713251869207</c:v>
                      </c:pt>
                      <c:pt idx="237">
                        <c:v>-0.38505068116614527</c:v>
                      </c:pt>
                      <c:pt idx="238">
                        <c:v>1.9835879035589481</c:v>
                      </c:pt>
                      <c:pt idx="239">
                        <c:v>0.15762771070994261</c:v>
                      </c:pt>
                      <c:pt idx="240">
                        <c:v>-1.5523174866868445</c:v>
                      </c:pt>
                      <c:pt idx="241">
                        <c:v>-0.82437441304084569</c:v>
                      </c:pt>
                      <c:pt idx="242">
                        <c:v>3.0904302296771213</c:v>
                      </c:pt>
                      <c:pt idx="243">
                        <c:v>-3.6747657374098776E-2</c:v>
                      </c:pt>
                      <c:pt idx="244">
                        <c:v>-0.32633547221454517</c:v>
                      </c:pt>
                      <c:pt idx="245">
                        <c:v>-8.8624403686047515E-2</c:v>
                      </c:pt>
                      <c:pt idx="246">
                        <c:v>-1.9602490422263101</c:v>
                      </c:pt>
                      <c:pt idx="247">
                        <c:v>0.50685224628464609</c:v>
                      </c:pt>
                      <c:pt idx="248">
                        <c:v>-0.86250855361607215</c:v>
                      </c:pt>
                      <c:pt idx="249">
                        <c:v>-0.1932428000687921</c:v>
                      </c:pt>
                      <c:pt idx="250">
                        <c:v>-4.0090069134758356E-2</c:v>
                      </c:pt>
                      <c:pt idx="251">
                        <c:v>-0.76483396514427193</c:v>
                      </c:pt>
                      <c:pt idx="252">
                        <c:v>1.4988570287946748</c:v>
                      </c:pt>
                      <c:pt idx="253">
                        <c:v>-1.6167633175713199</c:v>
                      </c:pt>
                      <c:pt idx="254">
                        <c:v>0.4359246419550451</c:v>
                      </c:pt>
                      <c:pt idx="255">
                        <c:v>0.33338885770507087</c:v>
                      </c:pt>
                      <c:pt idx="256">
                        <c:v>-1.3149075569746731</c:v>
                      </c:pt>
                      <c:pt idx="257">
                        <c:v>-1.2576243351369467</c:v>
                      </c:pt>
                      <c:pt idx="258">
                        <c:v>-2.3265979163469765</c:v>
                      </c:pt>
                      <c:pt idx="259">
                        <c:v>0.96121838982685559</c:v>
                      </c:pt>
                      <c:pt idx="260">
                        <c:v>-0.35287270102274138</c:v>
                      </c:pt>
                      <c:pt idx="261">
                        <c:v>0.68026643054344882</c:v>
                      </c:pt>
                      <c:pt idx="262">
                        <c:v>-0.3440002439927542</c:v>
                      </c:pt>
                      <c:pt idx="263">
                        <c:v>-0.56077631734817934</c:v>
                      </c:pt>
                      <c:pt idx="264">
                        <c:v>-6.5175028054729661E-2</c:v>
                      </c:pt>
                      <c:pt idx="265">
                        <c:v>-1.8297423541949838</c:v>
                      </c:pt>
                      <c:pt idx="266">
                        <c:v>-0.22396464951865233</c:v>
                      </c:pt>
                      <c:pt idx="267">
                        <c:v>0.90949049564415374</c:v>
                      </c:pt>
                      <c:pt idx="268">
                        <c:v>0.25662489575942282</c:v>
                      </c:pt>
                      <c:pt idx="269">
                        <c:v>-0.50685224628464609</c:v>
                      </c:pt>
                      <c:pt idx="270">
                        <c:v>0.72733300310438709</c:v>
                      </c:pt>
                      <c:pt idx="271">
                        <c:v>2.3381741136961027E-2</c:v>
                      </c:pt>
                      <c:pt idx="272">
                        <c:v>-0.46922699038458232</c:v>
                      </c:pt>
                      <c:pt idx="273">
                        <c:v>0.11548426407612111</c:v>
                      </c:pt>
                      <c:pt idx="274">
                        <c:v>0.22225259208484269</c:v>
                      </c:pt>
                      <c:pt idx="275">
                        <c:v>0.55882306679066462</c:v>
                      </c:pt>
                      <c:pt idx="276">
                        <c:v>0.28608007908513555</c:v>
                      </c:pt>
                      <c:pt idx="277">
                        <c:v>-0.40128832067509984</c:v>
                      </c:pt>
                      <c:pt idx="278">
                        <c:v>0.37786666530474439</c:v>
                      </c:pt>
                      <c:pt idx="279">
                        <c:v>1.0762574665479629</c:v>
                      </c:pt>
                      <c:pt idx="280">
                        <c:v>1.307020165872935</c:v>
                      </c:pt>
                      <c:pt idx="281">
                        <c:v>1.2041947264503259</c:v>
                      </c:pt>
                      <c:pt idx="282">
                        <c:v>1.2838326037872958</c:v>
                      </c:pt>
                      <c:pt idx="283">
                        <c:v>2.4246507996359252</c:v>
                      </c:pt>
                      <c:pt idx="284">
                        <c:v>-0.31578563374830398</c:v>
                      </c:pt>
                      <c:pt idx="285">
                        <c:v>-3.3405656098573468E-2</c:v>
                      </c:pt>
                      <c:pt idx="286">
                        <c:v>0.94543460554422643</c:v>
                      </c:pt>
                      <c:pt idx="287">
                        <c:v>-0.54714786770068735</c:v>
                      </c:pt>
                      <c:pt idx="288">
                        <c:v>1.177054174329315</c:v>
                      </c:pt>
                      <c:pt idx="289">
                        <c:v>-0.73387545085312011</c:v>
                      </c:pt>
                      <c:pt idx="290">
                        <c:v>0.13905452607581031</c:v>
                      </c:pt>
                      <c:pt idx="291">
                        <c:v>0.3904517442600266</c:v>
                      </c:pt>
                      <c:pt idx="292">
                        <c:v>-0.14074092051720566</c:v>
                      </c:pt>
                      <c:pt idx="293">
                        <c:v>0.15255717158936596</c:v>
                      </c:pt>
                      <c:pt idx="294">
                        <c:v>-1.0100770824843421</c:v>
                      </c:pt>
                      <c:pt idx="295">
                        <c:v>-1.3031067842367443</c:v>
                      </c:pt>
                      <c:pt idx="296">
                        <c:v>0.84567361987974998</c:v>
                      </c:pt>
                      <c:pt idx="297">
                        <c:v>0.4231051830458662</c:v>
                      </c:pt>
                      <c:pt idx="298">
                        <c:v>0.7942521844775764</c:v>
                      </c:pt>
                      <c:pt idx="299">
                        <c:v>2.2468403316508505</c:v>
                      </c:pt>
                      <c:pt idx="300">
                        <c:v>-0.57057494237560791</c:v>
                      </c:pt>
                      <c:pt idx="301">
                        <c:v>-1.4988570287946739</c:v>
                      </c:pt>
                      <c:pt idx="302">
                        <c:v>0.60631771476489982</c:v>
                      </c:pt>
                      <c:pt idx="303">
                        <c:v>-0.44696997960251889</c:v>
                      </c:pt>
                      <c:pt idx="304">
                        <c:v>0.17964868529281547</c:v>
                      </c:pt>
                      <c:pt idx="305">
                        <c:v>1.0354338253262982</c:v>
                      </c:pt>
                      <c:pt idx="306">
                        <c:v>0.32457467336430168</c:v>
                      </c:pt>
                      <c:pt idx="307">
                        <c:v>1.1283774201324159</c:v>
                      </c:pt>
                      <c:pt idx="308">
                        <c:v>-2.3265979163469765</c:v>
                      </c:pt>
                      <c:pt idx="309">
                        <c:v>-1.3349926639131064</c:v>
                      </c:pt>
                      <c:pt idx="310">
                        <c:v>5.0120142016133726E-2</c:v>
                      </c:pt>
                      <c:pt idx="311">
                        <c:v>-0.16947497930409147</c:v>
                      </c:pt>
                      <c:pt idx="312">
                        <c:v>0.3976709529649427</c:v>
                      </c:pt>
                      <c:pt idx="313">
                        <c:v>0.7208215407858235</c:v>
                      </c:pt>
                      <c:pt idx="314">
                        <c:v>-2.3265979163469765</c:v>
                      </c:pt>
                      <c:pt idx="315">
                        <c:v>0.80806361136833271</c:v>
                      </c:pt>
                      <c:pt idx="316">
                        <c:v>0.34754593880177798</c:v>
                      </c:pt>
                      <c:pt idx="317">
                        <c:v>-0.70788932295922702</c:v>
                      </c:pt>
                      <c:pt idx="318">
                        <c:v>-0.57845343307768082</c:v>
                      </c:pt>
                      <c:pt idx="319">
                        <c:v>0.31052393847731452</c:v>
                      </c:pt>
                      <c:pt idx="320">
                        <c:v>0.67396571470020117</c:v>
                      </c:pt>
                      <c:pt idx="321">
                        <c:v>0.71003642974769066</c:v>
                      </c:pt>
                      <c:pt idx="322">
                        <c:v>-1.0732820859607053</c:v>
                      </c:pt>
                      <c:pt idx="323">
                        <c:v>0.48607302761924115</c:v>
                      </c:pt>
                      <c:pt idx="324">
                        <c:v>-0.91201878779265289</c:v>
                      </c:pt>
                      <c:pt idx="325">
                        <c:v>-1.0912795347484543</c:v>
                      </c:pt>
                      <c:pt idx="326">
                        <c:v>-1.8665912230625914</c:v>
                      </c:pt>
                      <c:pt idx="327">
                        <c:v>0.63261971115452786</c:v>
                      </c:pt>
                      <c:pt idx="328">
                        <c:v>-1.795222515810726</c:v>
                      </c:pt>
                      <c:pt idx="329">
                        <c:v>0.54714786770068724</c:v>
                      </c:pt>
                      <c:pt idx="330">
                        <c:v>5.6809597290874245E-2</c:v>
                      </c:pt>
                      <c:pt idx="331">
                        <c:v>-7.0196439177131434E-2</c:v>
                      </c:pt>
                      <c:pt idx="332">
                        <c:v>1.1252266456826634</c:v>
                      </c:pt>
                      <c:pt idx="333">
                        <c:v>1.9489689414200224</c:v>
                      </c:pt>
                      <c:pt idx="334">
                        <c:v>0.68237267239244792</c:v>
                      </c:pt>
                      <c:pt idx="335">
                        <c:v>-1.0703161768039438</c:v>
                      </c:pt>
                      <c:pt idx="336">
                        <c:v>0.58835236691436077</c:v>
                      </c:pt>
                      <c:pt idx="337">
                        <c:v>1.5635580809879266</c:v>
                      </c:pt>
                      <c:pt idx="338">
                        <c:v>-1.5358156066686388</c:v>
                      </c:pt>
                      <c:pt idx="339">
                        <c:v>-0.91455292328928806</c:v>
                      </c:pt>
                      <c:pt idx="340">
                        <c:v>1.5412696761058329</c:v>
                      </c:pt>
                      <c:pt idx="341">
                        <c:v>0.36891394056480797</c:v>
                      </c:pt>
                      <c:pt idx="342">
                        <c:v>-0.3653411536515474</c:v>
                      </c:pt>
                      <c:pt idx="343">
                        <c:v>-3.8418809603885586E-2</c:v>
                      </c:pt>
                      <c:pt idx="344">
                        <c:v>-7.5219620907835461E-2</c:v>
                      </c:pt>
                      <c:pt idx="345">
                        <c:v>-0.38145621235488658</c:v>
                      </c:pt>
                      <c:pt idx="346">
                        <c:v>0.64902463723158399</c:v>
                      </c:pt>
                      <c:pt idx="347">
                        <c:v>-1.1475221369851161</c:v>
                      </c:pt>
                      <c:pt idx="348">
                        <c:v>0.30702092066073527</c:v>
                      </c:pt>
                      <c:pt idx="349">
                        <c:v>-0.32986011362613127</c:v>
                      </c:pt>
                      <c:pt idx="350">
                        <c:v>-1.5985226194155606</c:v>
                      </c:pt>
                      <c:pt idx="351">
                        <c:v>0.5452092744022381</c:v>
                      </c:pt>
                      <c:pt idx="352">
                        <c:v>0.92091411275946466</c:v>
                      </c:pt>
                      <c:pt idx="353">
                        <c:v>0.8480638756710327</c:v>
                      </c:pt>
                      <c:pt idx="354">
                        <c:v>1.4212990253065563</c:v>
                      </c:pt>
                      <c:pt idx="355">
                        <c:v>2.1047876868924456</c:v>
                      </c:pt>
                      <c:pt idx="356">
                        <c:v>0.23768521755041866</c:v>
                      </c:pt>
                      <c:pt idx="357">
                        <c:v>1.4446094333279786</c:v>
                      </c:pt>
                      <c:pt idx="358">
                        <c:v>-0.55687194592569889</c:v>
                      </c:pt>
                      <c:pt idx="359">
                        <c:v>0.43408894806775122</c:v>
                      </c:pt>
                      <c:pt idx="360">
                        <c:v>1.4886649606353244</c:v>
                      </c:pt>
                      <c:pt idx="361">
                        <c:v>-0.51827871116519719</c:v>
                      </c:pt>
                      <c:pt idx="362">
                        <c:v>-1.403191884694365</c:v>
                      </c:pt>
                      <c:pt idx="363">
                        <c:v>0.42493223374540579</c:v>
                      </c:pt>
                      <c:pt idx="364">
                        <c:v>0.76931635635669671</c:v>
                      </c:pt>
                      <c:pt idx="365">
                        <c:v>-7.6894430415978557E-2</c:v>
                      </c:pt>
                      <c:pt idx="366">
                        <c:v>-1.4076754927433532</c:v>
                      </c:pt>
                      <c:pt idx="367">
                        <c:v>0.42859060220200046</c:v>
                      </c:pt>
                      <c:pt idx="368">
                        <c:v>-1.2800345702044207</c:v>
                      </c:pt>
                      <c:pt idx="369">
                        <c:v>-2.3265979163469765</c:v>
                      </c:pt>
                      <c:pt idx="370">
                        <c:v>0.27045686934528257</c:v>
                      </c:pt>
                      <c:pt idx="371">
                        <c:v>7.0196439177131295E-2</c:v>
                      </c:pt>
                      <c:pt idx="372">
                        <c:v>-9.5332620896061801E-2</c:v>
                      </c:pt>
                      <c:pt idx="373">
                        <c:v>-0.64285254100819744</c:v>
                      </c:pt>
                      <c:pt idx="374">
                        <c:v>0.81038050474691148</c:v>
                      </c:pt>
                      <c:pt idx="375">
                        <c:v>-0.48231769378713807</c:v>
                      </c:pt>
                      <c:pt idx="376">
                        <c:v>-1.3640506274008222</c:v>
                      </c:pt>
                      <c:pt idx="377">
                        <c:v>-0.34577254801740254</c:v>
                      </c:pt>
                      <c:pt idx="378">
                        <c:v>1.2146044556180811</c:v>
                      </c:pt>
                      <c:pt idx="379">
                        <c:v>0.14074092051720566</c:v>
                      </c:pt>
                      <c:pt idx="380">
                        <c:v>-0.56664896876669735</c:v>
                      </c:pt>
                      <c:pt idx="381">
                        <c:v>1.4076754927433532</c:v>
                      </c:pt>
                      <c:pt idx="382">
                        <c:v>-0.67606296952094658</c:v>
                      </c:pt>
                      <c:pt idx="383">
                        <c:v>1.9379315108528292</c:v>
                      </c:pt>
                      <c:pt idx="384">
                        <c:v>1.0498129272238008</c:v>
                      </c:pt>
                      <c:pt idx="385">
                        <c:v>0.24456215568109643</c:v>
                      </c:pt>
                      <c:pt idx="386">
                        <c:v>1.6749839789676249</c:v>
                      </c:pt>
                      <c:pt idx="387">
                        <c:v>-1.3811857597445005</c:v>
                      </c:pt>
                      <c:pt idx="388">
                        <c:v>4.3432928831574229E-2</c:v>
                      </c:pt>
                      <c:pt idx="389">
                        <c:v>0.30527082623485635</c:v>
                      </c:pt>
                      <c:pt idx="390">
                        <c:v>-0.33338885770507087</c:v>
                      </c:pt>
                      <c:pt idx="391">
                        <c:v>-2.3265979163469765</c:v>
                      </c:pt>
                      <c:pt idx="392">
                        <c:v>0.38865013182358626</c:v>
                      </c:pt>
                      <c:pt idx="393">
                        <c:v>1.0469197856696897</c:v>
                      </c:pt>
                      <c:pt idx="394">
                        <c:v>0.18304400482175792</c:v>
                      </c:pt>
                      <c:pt idx="395">
                        <c:v>-0.44144057879377996</c:v>
                      </c:pt>
                      <c:pt idx="396">
                        <c:v>-0.40672425187136374</c:v>
                      </c:pt>
                      <c:pt idx="397">
                        <c:v>1.9165394323364167</c:v>
                      </c:pt>
                      <c:pt idx="398">
                        <c:v>-0.6083258910166266</c:v>
                      </c:pt>
                      <c:pt idx="399">
                        <c:v>-1.2539502376880234</c:v>
                      </c:pt>
                      <c:pt idx="400">
                        <c:v>-9.8688320054147918E-2</c:v>
                      </c:pt>
                      <c:pt idx="401">
                        <c:v>0.2154108194417465</c:v>
                      </c:pt>
                      <c:pt idx="402">
                        <c:v>1.2876492475799641</c:v>
                      </c:pt>
                      <c:pt idx="403">
                        <c:v>0.56468925610415543</c:v>
                      </c:pt>
                      <c:pt idx="404">
                        <c:v>-0.71218681485436153</c:v>
                      </c:pt>
                      <c:pt idx="405">
                        <c:v>0.40672425187136385</c:v>
                      </c:pt>
                      <c:pt idx="406">
                        <c:v>0.73278286672458237</c:v>
                      </c:pt>
                      <c:pt idx="407">
                        <c:v>0.63466095044526971</c:v>
                      </c:pt>
                      <c:pt idx="408">
                        <c:v>-0.25662489575942282</c:v>
                      </c:pt>
                      <c:pt idx="409">
                        <c:v>-0.93763041148106863</c:v>
                      </c:pt>
                      <c:pt idx="410">
                        <c:v>0.69720227430049664</c:v>
                      </c:pt>
                      <c:pt idx="411">
                        <c:v>-1.1770541743293155</c:v>
                      </c:pt>
                      <c:pt idx="412">
                        <c:v>-1.1638034733990985</c:v>
                      </c:pt>
                      <c:pt idx="413">
                        <c:v>1.6818139126207705</c:v>
                      </c:pt>
                      <c:pt idx="414">
                        <c:v>0.56273170972089337</c:v>
                      </c:pt>
                      <c:pt idx="415">
                        <c:v>-1.9956745981712756</c:v>
                      </c:pt>
                      <c:pt idx="416">
                        <c:v>-0.10708251595184455</c:v>
                      </c:pt>
                      <c:pt idx="417">
                        <c:v>-1.0045299322737986</c:v>
                      </c:pt>
                      <c:pt idx="418">
                        <c:v>0.49927129491110439</c:v>
                      </c:pt>
                      <c:pt idx="419">
                        <c:v>-5.5137006824567715E-2</c:v>
                      </c:pt>
                      <c:pt idx="420">
                        <c:v>0.29478966278614616</c:v>
                      </c:pt>
                      <c:pt idx="421">
                        <c:v>0.35465050828934147</c:v>
                      </c:pt>
                      <c:pt idx="422">
                        <c:v>1.1004122007273527</c:v>
                      </c:pt>
                      <c:pt idx="423">
                        <c:v>1.3640506274008222</c:v>
                      </c:pt>
                      <c:pt idx="424">
                        <c:v>0.89693519641842445</c:v>
                      </c:pt>
                      <c:pt idx="425">
                        <c:v>-4.5104538368997284E-2</c:v>
                      </c:pt>
                      <c:pt idx="426">
                        <c:v>0.97994097269623037</c:v>
                      </c:pt>
                      <c:pt idx="427">
                        <c:v>-0.83853165228239313</c:v>
                      </c:pt>
                      <c:pt idx="428">
                        <c:v>-1.7319761172983337</c:v>
                      </c:pt>
                      <c:pt idx="429">
                        <c:v>0.52785266744994264</c:v>
                      </c:pt>
                      <c:pt idx="430">
                        <c:v>-1.7027888247823721</c:v>
                      </c:pt>
                      <c:pt idx="431">
                        <c:v>0.20857911542783178</c:v>
                      </c:pt>
                      <c:pt idx="432">
                        <c:v>-0.92219082637359173</c:v>
                      </c:pt>
                      <c:pt idx="433">
                        <c:v>-2.3265979163469765</c:v>
                      </c:pt>
                      <c:pt idx="434">
                        <c:v>-0.18984102022790786</c:v>
                      </c:pt>
                      <c:pt idx="435">
                        <c:v>0.18984102022790797</c:v>
                      </c:pt>
                      <c:pt idx="436">
                        <c:v>-1.0184565786305531</c:v>
                      </c:pt>
                      <c:pt idx="437">
                        <c:v>0.33868978369491709</c:v>
                      </c:pt>
                      <c:pt idx="438">
                        <c:v>2.5052203291895916E-2</c:v>
                      </c:pt>
                      <c:pt idx="439">
                        <c:v>-0.34222901983656168</c:v>
                      </c:pt>
                      <c:pt idx="440">
                        <c:v>-0.26180599185687131</c:v>
                      </c:pt>
                      <c:pt idx="441">
                        <c:v>2.0041007890354803E-2</c:v>
                      </c:pt>
                      <c:pt idx="442">
                        <c:v>-0.3635565103374942</c:v>
                      </c:pt>
                      <c:pt idx="443">
                        <c:v>0.75147791037046152</c:v>
                      </c:pt>
                      <c:pt idx="444">
                        <c:v>0.68448194578138599</c:v>
                      </c:pt>
                      <c:pt idx="445">
                        <c:v>-2.3265979163469765</c:v>
                      </c:pt>
                      <c:pt idx="446">
                        <c:v>1.1638034733990985</c:v>
                      </c:pt>
                      <c:pt idx="447">
                        <c:v>-1.2762549119639994</c:v>
                      </c:pt>
                      <c:pt idx="448">
                        <c:v>-0.41581101073304788</c:v>
                      </c:pt>
                      <c:pt idx="449">
                        <c:v>-0.34754593880177798</c:v>
                      </c:pt>
                      <c:pt idx="450">
                        <c:v>-1.2076501021398169</c:v>
                      </c:pt>
                      <c:pt idx="451">
                        <c:v>-2.0471885663542437</c:v>
                      </c:pt>
                      <c:pt idx="452">
                        <c:v>-0.47856914958377544</c:v>
                      </c:pt>
                      <c:pt idx="453">
                        <c:v>1.0212656819524777</c:v>
                      </c:pt>
                      <c:pt idx="454">
                        <c:v>-1.2146044556180811</c:v>
                      </c:pt>
                      <c:pt idx="455">
                        <c:v>-0.81270175643408038</c:v>
                      </c:pt>
                      <c:pt idx="456">
                        <c:v>-0.79654352249398308</c:v>
                      </c:pt>
                      <c:pt idx="457">
                        <c:v>-0.27045686934528268</c:v>
                      </c:pt>
                      <c:pt idx="458">
                        <c:v>-1.150754023427855</c:v>
                      </c:pt>
                      <c:pt idx="459">
                        <c:v>0.67606296952094658</c:v>
                      </c:pt>
                      <c:pt idx="460">
                        <c:v>0.62854511488178066</c:v>
                      </c:pt>
                      <c:pt idx="461">
                        <c:v>0.13231285227617132</c:v>
                      </c:pt>
                      <c:pt idx="462">
                        <c:v>0.27218945558016538</c:v>
                      </c:pt>
                      <c:pt idx="463">
                        <c:v>0.1932428000687921</c:v>
                      </c:pt>
                      <c:pt idx="464">
                        <c:v>6.6799384843788112E-3</c:v>
                      </c:pt>
                      <c:pt idx="465">
                        <c:v>-0.26526395582019524</c:v>
                      </c:pt>
                      <c:pt idx="466">
                        <c:v>-1.1939138763587991</c:v>
                      </c:pt>
                      <c:pt idx="467">
                        <c:v>-0.35820949472348951</c:v>
                      </c:pt>
                      <c:pt idx="468">
                        <c:v>-8.1920172265318628E-2</c:v>
                      </c:pt>
                      <c:pt idx="469">
                        <c:v>-2.3265979163469765</c:v>
                      </c:pt>
                      <c:pt idx="470">
                        <c:v>0.85406082976698683</c:v>
                      </c:pt>
                      <c:pt idx="471">
                        <c:v>0.16947497930409147</c:v>
                      </c:pt>
                      <c:pt idx="472">
                        <c:v>-1.3228776090498704</c:v>
                      </c:pt>
                      <c:pt idx="473">
                        <c:v>0.34222901983656168</c:v>
                      </c:pt>
                      <c:pt idx="474">
                        <c:v>1.0732820859607053</c:v>
                      </c:pt>
                      <c:pt idx="475">
                        <c:v>-0.91709294555625176</c:v>
                      </c:pt>
                      <c:pt idx="476">
                        <c:v>0.9853536946184549</c:v>
                      </c:pt>
                      <c:pt idx="477">
                        <c:v>0.61638330055709756</c:v>
                      </c:pt>
                      <c:pt idx="478">
                        <c:v>-0.72951034788072555</c:v>
                      </c:pt>
                      <c:pt idx="479">
                        <c:v>0.40309897259968375</c:v>
                      </c:pt>
                      <c:pt idx="480">
                        <c:v>-1.0017679162384643</c:v>
                      </c:pt>
                      <c:pt idx="481">
                        <c:v>0.19494452647995208</c:v>
                      </c:pt>
                      <c:pt idx="482">
                        <c:v>0.1745595738259689</c:v>
                      </c:pt>
                      <c:pt idx="483">
                        <c:v>-0.96920075063216937</c:v>
                      </c:pt>
                      <c:pt idx="484">
                        <c:v>0.50875202724824309</c:v>
                      </c:pt>
                      <c:pt idx="485">
                        <c:v>0.87713547539436987</c:v>
                      </c:pt>
                      <c:pt idx="486">
                        <c:v>0.73278286672458237</c:v>
                      </c:pt>
                      <c:pt idx="487">
                        <c:v>-1.0382924755147345</c:v>
                      </c:pt>
                      <c:pt idx="488">
                        <c:v>0.88451971839837373</c:v>
                      </c:pt>
                      <c:pt idx="489">
                        <c:v>1.0644124297876356</c:v>
                      </c:pt>
                      <c:pt idx="490">
                        <c:v>-0.4194553072439518</c:v>
                      </c:pt>
                      <c:pt idx="491">
                        <c:v>-1.9379315108528286</c:v>
                      </c:pt>
                      <c:pt idx="492">
                        <c:v>-0.27392285927447901</c:v>
                      </c:pt>
                      <c:pt idx="493">
                        <c:v>0.166087690245039</c:v>
                      </c:pt>
                      <c:pt idx="494">
                        <c:v>-1.4398845438775132</c:v>
                      </c:pt>
                      <c:pt idx="495">
                        <c:v>0.64696453506917218</c:v>
                      </c:pt>
                      <c:pt idx="496">
                        <c:v>1.6549496572988613</c:v>
                      </c:pt>
                      <c:pt idx="497">
                        <c:v>-4.6776273950651343E-2</c:v>
                      </c:pt>
                      <c:pt idx="498">
                        <c:v>1.1096375817317878</c:v>
                      </c:pt>
                      <c:pt idx="499">
                        <c:v>-0.55103124133592407</c:v>
                      </c:pt>
                      <c:pt idx="500">
                        <c:v>0.78285739409659316</c:v>
                      </c:pt>
                      <c:pt idx="501">
                        <c:v>0.66352349601047689</c:v>
                      </c:pt>
                      <c:pt idx="502">
                        <c:v>-0.26353457993592344</c:v>
                      </c:pt>
                      <c:pt idx="503">
                        <c:v>-1.1837576926328426</c:v>
                      </c:pt>
                      <c:pt idx="504">
                        <c:v>-0.80344278488624465</c:v>
                      </c:pt>
                      <c:pt idx="505">
                        <c:v>0.82437441304084569</c:v>
                      </c:pt>
                      <c:pt idx="506">
                        <c:v>-2.3265979163469765</c:v>
                      </c:pt>
                      <c:pt idx="507">
                        <c:v>-9.1977994911338332E-2</c:v>
                      </c:pt>
                      <c:pt idx="508">
                        <c:v>-0.16270230576484951</c:v>
                      </c:pt>
                      <c:pt idx="509">
                        <c:v>0.79196500889911858</c:v>
                      </c:pt>
                      <c:pt idx="510">
                        <c:v>-0.52785266744994264</c:v>
                      </c:pt>
                      <c:pt idx="511">
                        <c:v>1.9956745981712756</c:v>
                      </c:pt>
                      <c:pt idx="512">
                        <c:v>0.46922699038458232</c:v>
                      </c:pt>
                      <c:pt idx="513">
                        <c:v>-0.30002612457065175</c:v>
                      </c:pt>
                      <c:pt idx="514">
                        <c:v>-0.8600886573174692</c:v>
                      </c:pt>
                      <c:pt idx="515">
                        <c:v>1.1034768949185794</c:v>
                      </c:pt>
                      <c:pt idx="516">
                        <c:v>0.71865784085802242</c:v>
                      </c:pt>
                      <c:pt idx="517">
                        <c:v>0.86979875301415577</c:v>
                      </c:pt>
                      <c:pt idx="518">
                        <c:v>1.9271252396200118</c:v>
                      </c:pt>
                      <c:pt idx="519">
                        <c:v>-0.15931878496666388</c:v>
                      </c:pt>
                      <c:pt idx="520">
                        <c:v>0.16439476249226476</c:v>
                      </c:pt>
                      <c:pt idx="521">
                        <c:v>0.91201878779265055</c:v>
                      </c:pt>
                      <c:pt idx="522">
                        <c:v>-1.1871294869495437</c:v>
                      </c:pt>
                      <c:pt idx="523">
                        <c:v>-0.18134608373298228</c:v>
                      </c:pt>
                      <c:pt idx="524">
                        <c:v>-0.97187529496964631</c:v>
                      </c:pt>
                      <c:pt idx="525">
                        <c:v>-4.3432928831574229E-2</c:v>
                      </c:pt>
                      <c:pt idx="526">
                        <c:v>-1.4937415988678573</c:v>
                      </c:pt>
                      <c:pt idx="527">
                        <c:v>-0.83143220229423331</c:v>
                      </c:pt>
                      <c:pt idx="528">
                        <c:v>-1.2914847410064625</c:v>
                      </c:pt>
                      <c:pt idx="529">
                        <c:v>1.079242405762572</c:v>
                      </c:pt>
                      <c:pt idx="530">
                        <c:v>0.95066954692286587</c:v>
                      </c:pt>
                      <c:pt idx="531">
                        <c:v>1.052714882789233</c:v>
                      </c:pt>
                      <c:pt idx="532">
                        <c:v>-0.23768521755041866</c:v>
                      </c:pt>
                      <c:pt idx="533">
                        <c:v>-0.18474245377913232</c:v>
                      </c:pt>
                      <c:pt idx="534">
                        <c:v>1.1837576926328426</c:v>
                      </c:pt>
                      <c:pt idx="535">
                        <c:v>1.1443021922712284</c:v>
                      </c:pt>
                      <c:pt idx="536">
                        <c:v>-0.40491094703468999</c:v>
                      </c:pt>
                      <c:pt idx="537">
                        <c:v>-2.0041007890354803E-2</c:v>
                      </c:pt>
                      <c:pt idx="538">
                        <c:v>-0.24972744227554478</c:v>
                      </c:pt>
                      <c:pt idx="539">
                        <c:v>-0.68659426886087715</c:v>
                      </c:pt>
                      <c:pt idx="540">
                        <c:v>-1.8571406986829992</c:v>
                      </c:pt>
                      <c:pt idx="541">
                        <c:v>-0.22225259208484269</c:v>
                      </c:pt>
                      <c:pt idx="542">
                        <c:v>5.5137006824567854E-2</c:v>
                      </c:pt>
                      <c:pt idx="543">
                        <c:v>-0.86979875301415577</c:v>
                      </c:pt>
                      <c:pt idx="544">
                        <c:v>-1.3943083285254962</c:v>
                      </c:pt>
                      <c:pt idx="545">
                        <c:v>0.60030778319199274</c:v>
                      </c:pt>
                      <c:pt idx="546">
                        <c:v>-1.3598288918977643</c:v>
                      </c:pt>
                      <c:pt idx="547">
                        <c:v>-0.23081950188645597</c:v>
                      </c:pt>
                      <c:pt idx="548">
                        <c:v>-1.0762574665479627</c:v>
                      </c:pt>
                      <c:pt idx="549">
                        <c:v>-0.45436386598766026</c:v>
                      </c:pt>
                      <c:pt idx="550">
                        <c:v>-1.1220870023605614</c:v>
                      </c:pt>
                      <c:pt idx="551">
                        <c:v>-0.31754146957593454</c:v>
                      </c:pt>
                      <c:pt idx="552">
                        <c:v>-0.95329681090569074</c:v>
                      </c:pt>
                      <c:pt idx="553">
                        <c:v>-1.2724933986388809</c:v>
                      </c:pt>
                      <c:pt idx="554">
                        <c:v>-1.7471407592079644</c:v>
                      </c:pt>
                      <c:pt idx="555">
                        <c:v>8.6947984126365979E-2</c:v>
                      </c:pt>
                      <c:pt idx="556">
                        <c:v>0.87223910925656234</c:v>
                      </c:pt>
                      <c:pt idx="557">
                        <c:v>1.115840674260971</c:v>
                      </c:pt>
                      <c:pt idx="558">
                        <c:v>-0.94022544605934655</c:v>
                      </c:pt>
                      <c:pt idx="559">
                        <c:v>0.55687194592569889</c:v>
                      </c:pt>
                      <c:pt idx="560">
                        <c:v>1.044035380677639</c:v>
                      </c:pt>
                      <c:pt idx="561">
                        <c:v>-0.51065364616144293</c:v>
                      </c:pt>
                      <c:pt idx="562">
                        <c:v>0.24628318618266415</c:v>
                      </c:pt>
                      <c:pt idx="563">
                        <c:v>-9.701033392427183E-2</c:v>
                      </c:pt>
                      <c:pt idx="564">
                        <c:v>-0.75369456712134231</c:v>
                      </c:pt>
                      <c:pt idx="565">
                        <c:v>1.5925589860730116</c:v>
                      </c:pt>
                      <c:pt idx="566">
                        <c:v>1.2953393281679402</c:v>
                      </c:pt>
                      <c:pt idx="567">
                        <c:v>-0.2359677506235992</c:v>
                      </c:pt>
                      <c:pt idx="568">
                        <c:v>0.49738054892139738</c:v>
                      </c:pt>
                      <c:pt idx="569">
                        <c:v>-0.36712696131968237</c:v>
                      </c:pt>
                      <c:pt idx="570">
                        <c:v>-0.64902463723158399</c:v>
                      </c:pt>
                      <c:pt idx="571">
                        <c:v>0.26353457993592355</c:v>
                      </c:pt>
                      <c:pt idx="572">
                        <c:v>1.1475221369851165</c:v>
                      </c:pt>
                      <c:pt idx="573">
                        <c:v>-0.75813903263809468</c:v>
                      </c:pt>
                      <c:pt idx="574">
                        <c:v>-0.47482731801813005</c:v>
                      </c:pt>
                      <c:pt idx="575">
                        <c:v>-1.7548762366685213</c:v>
                      </c:pt>
                      <c:pt idx="576">
                        <c:v>0.88946945358046925</c:v>
                      </c:pt>
                      <c:pt idx="577">
                        <c:v>1.2762549119640003</c:v>
                      </c:pt>
                      <c:pt idx="578">
                        <c:v>0.58636799374863202</c:v>
                      </c:pt>
                      <c:pt idx="579">
                        <c:v>1.4493667950304299</c:v>
                      </c:pt>
                      <c:pt idx="580">
                        <c:v>-1.7706700265194339</c:v>
                      </c:pt>
                      <c:pt idx="581">
                        <c:v>-1.7627181701227443</c:v>
                      </c:pt>
                      <c:pt idx="582">
                        <c:v>-1.3360175054781015E-2</c:v>
                      </c:pt>
                      <c:pt idx="583">
                        <c:v>0.40491094703468999</c:v>
                      </c:pt>
                      <c:pt idx="584">
                        <c:v>1.4167286003046176</c:v>
                      </c:pt>
                      <c:pt idx="585">
                        <c:v>-0.4673634887646741</c:v>
                      </c:pt>
                      <c:pt idx="586">
                        <c:v>-1.3109536669723534</c:v>
                      </c:pt>
                      <c:pt idx="587">
                        <c:v>0.28260234976216314</c:v>
                      </c:pt>
                      <c:pt idx="588">
                        <c:v>6.3501595722552803E-2</c:v>
                      </c:pt>
                      <c:pt idx="589">
                        <c:v>-0.74484996594816688</c:v>
                      </c:pt>
                      <c:pt idx="590">
                        <c:v>0.87468467106837078</c:v>
                      </c:pt>
                      <c:pt idx="591">
                        <c:v>0.27912803505657519</c:v>
                      </c:pt>
                      <c:pt idx="592">
                        <c:v>1.0269082039588027</c:v>
                      </c:pt>
                      <c:pt idx="593">
                        <c:v>-0.90696800387053422</c:v>
                      </c:pt>
                      <c:pt idx="594">
                        <c:v>-1.4786252278477616</c:v>
                      </c:pt>
                      <c:pt idx="595">
                        <c:v>2.1203404063057363</c:v>
                      </c:pt>
                      <c:pt idx="596">
                        <c:v>0.81270175643408038</c:v>
                      </c:pt>
                      <c:pt idx="597">
                        <c:v>-0.37249144282388807</c:v>
                      </c:pt>
                      <c:pt idx="598">
                        <c:v>0.69507442579272583</c:v>
                      </c:pt>
                      <c:pt idx="599">
                        <c:v>0.3440002439927542</c:v>
                      </c:pt>
                      <c:pt idx="600">
                        <c:v>1.1315394364207607</c:v>
                      </c:pt>
                      <c:pt idx="601">
                        <c:v>-0.91963889847114488</c:v>
                      </c:pt>
                      <c:pt idx="602">
                        <c:v>1.2322525372724593</c:v>
                      </c:pt>
                      <c:pt idx="603">
                        <c:v>0.50116382744416699</c:v>
                      </c:pt>
                      <c:pt idx="604">
                        <c:v>-0.31403077093624693</c:v>
                      </c:pt>
                      <c:pt idx="605">
                        <c:v>0.46178267634131587</c:v>
                      </c:pt>
                      <c:pt idx="606">
                        <c:v>-0.24800494647160715</c:v>
                      </c:pt>
                      <c:pt idx="607">
                        <c:v>0.94022544605934677</c:v>
                      </c:pt>
                      <c:pt idx="608">
                        <c:v>9.0301072351391357E-2</c:v>
                      </c:pt>
                      <c:pt idx="609">
                        <c:v>0.5259340297714199</c:v>
                      </c:pt>
                      <c:pt idx="610">
                        <c:v>0.20516693042535433</c:v>
                      </c:pt>
                      <c:pt idx="611">
                        <c:v>0.79883905020050316</c:v>
                      </c:pt>
                      <c:pt idx="612">
                        <c:v>0.53940572919686669</c:v>
                      </c:pt>
                      <c:pt idx="613">
                        <c:v>-1.4351915823295573</c:v>
                      </c:pt>
                      <c:pt idx="614">
                        <c:v>0.28782023948584673</c:v>
                      </c:pt>
                      <c:pt idx="615">
                        <c:v>0.83379401482583249</c:v>
                      </c:pt>
                      <c:pt idx="616">
                        <c:v>-1.0128623459330093</c:v>
                      </c:pt>
                      <c:pt idx="617">
                        <c:v>-0.13399769506691261</c:v>
                      </c:pt>
                      <c:pt idx="618">
                        <c:v>-1.153997974515188</c:v>
                      </c:pt>
                      <c:pt idx="619">
                        <c:v>0.44881614585304319</c:v>
                      </c:pt>
                      <c:pt idx="620">
                        <c:v>-0.80575104757235116</c:v>
                      </c:pt>
                      <c:pt idx="621">
                        <c:v>1.6484168764194951</c:v>
                      </c:pt>
                      <c:pt idx="622">
                        <c:v>3.3405656098573468E-2</c:v>
                      </c:pt>
                      <c:pt idx="623">
                        <c:v>-0.35109600834682314</c:v>
                      </c:pt>
                      <c:pt idx="624">
                        <c:v>-1.1096375817317878</c:v>
                      </c:pt>
                      <c:pt idx="625">
                        <c:v>-1.3725678183810699</c:v>
                      </c:pt>
                      <c:pt idx="626">
                        <c:v>-2.3265979163469765</c:v>
                      </c:pt>
                      <c:pt idx="627">
                        <c:v>0.45066384308697244</c:v>
                      </c:pt>
                      <c:pt idx="628">
                        <c:v>-0.60230867478990857</c:v>
                      </c:pt>
                      <c:pt idx="629">
                        <c:v>-0.42310518304586642</c:v>
                      </c:pt>
                      <c:pt idx="630">
                        <c:v>0.10036658410077269</c:v>
                      </c:pt>
                      <c:pt idx="631">
                        <c:v>0.59232808499647205</c:v>
                      </c:pt>
                      <c:pt idx="632">
                        <c:v>-0.11548426407612111</c:v>
                      </c:pt>
                      <c:pt idx="633">
                        <c:v>1.1670969506340931</c:v>
                      </c:pt>
                      <c:pt idx="634">
                        <c:v>0.10876224200528049</c:v>
                      </c:pt>
                      <c:pt idx="635">
                        <c:v>-0.21028611655982452</c:v>
                      </c:pt>
                      <c:pt idx="636">
                        <c:v>0.19834967878030185</c:v>
                      </c:pt>
                      <c:pt idx="637">
                        <c:v>0.3316239694910787</c:v>
                      </c:pt>
                      <c:pt idx="638">
                        <c:v>0.43960044873032394</c:v>
                      </c:pt>
                      <c:pt idx="639">
                        <c:v>-0.24112226120907995</c:v>
                      </c:pt>
                      <c:pt idx="640">
                        <c:v>-0.13736852700279534</c:v>
                      </c:pt>
                      <c:pt idx="641">
                        <c:v>-1.3556312545230504</c:v>
                      </c:pt>
                      <c:pt idx="642">
                        <c:v>-0.66560612342080305</c:v>
                      </c:pt>
                      <c:pt idx="643">
                        <c:v>1.8713796920735395</c:v>
                      </c:pt>
                      <c:pt idx="644">
                        <c:v>2.6722735356570566E-2</c:v>
                      </c:pt>
                      <c:pt idx="645">
                        <c:v>-1.3268943380676674</c:v>
                      </c:pt>
                      <c:pt idx="646">
                        <c:v>0.51446243969240868</c:v>
                      </c:pt>
                      <c:pt idx="647">
                        <c:v>1.1378976455887486</c:v>
                      </c:pt>
                      <c:pt idx="648">
                        <c:v>-0.10036658410077269</c:v>
                      </c:pt>
                      <c:pt idx="649">
                        <c:v>0.62042702862551702</c:v>
                      </c:pt>
                      <c:pt idx="650">
                        <c:v>0.40128832067510001</c:v>
                      </c:pt>
                      <c:pt idx="651">
                        <c:v>-1.0943136172847325</c:v>
                      </c:pt>
                      <c:pt idx="652">
                        <c:v>1.3682968154387232</c:v>
                      </c:pt>
                      <c:pt idx="653">
                        <c:v>-1.5144435097164666</c:v>
                      </c:pt>
                      <c:pt idx="654">
                        <c:v>1.010077082484341</c:v>
                      </c:pt>
                      <c:pt idx="655">
                        <c:v>-0.96387235230459345</c:v>
                      </c:pt>
                      <c:pt idx="656">
                        <c:v>0.17286421399536714</c:v>
                      </c:pt>
                      <c:pt idx="657">
                        <c:v>-9.3655176159860895E-2</c:v>
                      </c:pt>
                      <c:pt idx="658">
                        <c:v>2.2264705688681441</c:v>
                      </c:pt>
                      <c:pt idx="659">
                        <c:v>1.6887232129978156</c:v>
                      </c:pt>
                      <c:pt idx="660">
                        <c:v>0.31403077093624709</c:v>
                      </c:pt>
                      <c:pt idx="661">
                        <c:v>-0.68870965991485045</c:v>
                      </c:pt>
                      <c:pt idx="662">
                        <c:v>0.31754146957593454</c:v>
                      </c:pt>
                      <c:pt idx="663">
                        <c:v>0.48231769378713801</c:v>
                      </c:pt>
                      <c:pt idx="664">
                        <c:v>-0.78512818778186211</c:v>
                      </c:pt>
                      <c:pt idx="665">
                        <c:v>-0.33603814037182311</c:v>
                      </c:pt>
                      <c:pt idx="666">
                        <c:v>0.67816320221567961</c:v>
                      </c:pt>
                      <c:pt idx="667">
                        <c:v>-0.4139909342873887</c:v>
                      </c:pt>
                      <c:pt idx="668">
                        <c:v>-0.17964868529281547</c:v>
                      </c:pt>
                      <c:pt idx="669">
                        <c:v>-0.20516693042535422</c:v>
                      </c:pt>
                      <c:pt idx="670">
                        <c:v>-1.820907497027882</c:v>
                      </c:pt>
                      <c:pt idx="671">
                        <c:v>-1.1704031362596272</c:v>
                      </c:pt>
                      <c:pt idx="672">
                        <c:v>-1.2953393281679402</c:v>
                      </c:pt>
                      <c:pt idx="673">
                        <c:v>5.1792283891202114E-2</c:v>
                      </c:pt>
                      <c:pt idx="674">
                        <c:v>0.74926493992160115</c:v>
                      </c:pt>
                      <c:pt idx="675">
                        <c:v>-0.46178267634131587</c:v>
                      </c:pt>
                      <c:pt idx="676">
                        <c:v>0.22739074009080323</c:v>
                      </c:pt>
                      <c:pt idx="677">
                        <c:v>0.33515478498103179</c:v>
                      </c:pt>
                      <c:pt idx="678">
                        <c:v>0.96920075063216937</c:v>
                      </c:pt>
                      <c:pt idx="679">
                        <c:v>0.57845343307768082</c:v>
                      </c:pt>
                      <c:pt idx="680">
                        <c:v>-0.1205291906969896</c:v>
                      </c:pt>
                      <c:pt idx="681">
                        <c:v>-0.30877195594593571</c:v>
                      </c:pt>
                      <c:pt idx="682">
                        <c:v>0.77606908762996585</c:v>
                      </c:pt>
                      <c:pt idx="683">
                        <c:v>1.6292292818735736</c:v>
                      </c:pt>
                      <c:pt idx="684">
                        <c:v>0.76036688843572786</c:v>
                      </c:pt>
                      <c:pt idx="685">
                        <c:v>0.39586422156872575</c:v>
                      </c:pt>
                      <c:pt idx="686">
                        <c:v>0.56861086005132289</c:v>
                      </c:pt>
                      <c:pt idx="687">
                        <c:v>-0.95593067157171185</c:v>
                      </c:pt>
                      <c:pt idx="688">
                        <c:v>1.4258993339027293</c:v>
                      </c:pt>
                      <c:pt idx="689">
                        <c:v>-0.42676070402067068</c:v>
                      </c:pt>
                      <c:pt idx="690">
                        <c:v>0.59033905956746879</c:v>
                      </c:pt>
                      <c:pt idx="691">
                        <c:v>-0.53554677981938992</c:v>
                      </c:pt>
                      <c:pt idx="692">
                        <c:v>-0.25145067933817178</c:v>
                      </c:pt>
                      <c:pt idx="693">
                        <c:v>-1.6549496572988602</c:v>
                      </c:pt>
                      <c:pt idx="694">
                        <c:v>3.6747657374098637E-2</c:v>
                      </c:pt>
                      <c:pt idx="695">
                        <c:v>1.6699729778255124E-3</c:v>
                      </c:pt>
                      <c:pt idx="696">
                        <c:v>0.60832589101662649</c:v>
                      </c:pt>
                      <c:pt idx="697">
                        <c:v>-1.4121875789061642</c:v>
                      </c:pt>
                      <c:pt idx="698">
                        <c:v>-0.37786666530474439</c:v>
                      </c:pt>
                      <c:pt idx="699">
                        <c:v>0.68659426886087749</c:v>
                      </c:pt>
                      <c:pt idx="700">
                        <c:v>-1.4736607662915284</c:v>
                      </c:pt>
                      <c:pt idx="701">
                        <c:v>1.4937415988678577</c:v>
                      </c:pt>
                      <c:pt idx="702">
                        <c:v>-1.4589811843556548</c:v>
                      </c:pt>
                      <c:pt idx="703">
                        <c:v>1.4836264013022689</c:v>
                      </c:pt>
                      <c:pt idx="704">
                        <c:v>-0.81969195247301152</c:v>
                      </c:pt>
                      <c:pt idx="705">
                        <c:v>0.56077631734817934</c:v>
                      </c:pt>
                      <c:pt idx="706">
                        <c:v>-0.75147791037046152</c:v>
                      </c:pt>
                      <c:pt idx="707">
                        <c:v>0.93245919120208398</c:v>
                      </c:pt>
                      <c:pt idx="708">
                        <c:v>-0.82672243241398946</c:v>
                      </c:pt>
                      <c:pt idx="709">
                        <c:v>-0.65729279007282626</c:v>
                      </c:pt>
                      <c:pt idx="710">
                        <c:v>-0.79883905020050316</c:v>
                      </c:pt>
                      <c:pt idx="711">
                        <c:v>-3.0064027889295505E-2</c:v>
                      </c:pt>
                      <c:pt idx="712">
                        <c:v>-0.20857911542783178</c:v>
                      </c:pt>
                      <c:pt idx="713">
                        <c:v>-1.0269082039588013</c:v>
                      </c:pt>
                      <c:pt idx="714">
                        <c:v>-0.85526390827945664</c:v>
                      </c:pt>
                      <c:pt idx="715">
                        <c:v>0.83853165228239313</c:v>
                      </c:pt>
                      <c:pt idx="716">
                        <c:v>-1.0411596357882309</c:v>
                      </c:pt>
                      <c:pt idx="717">
                        <c:v>-0.63875138801096942</c:v>
                      </c:pt>
                      <c:pt idx="718">
                        <c:v>-0.4103548844894872</c:v>
                      </c:pt>
                      <c:pt idx="719">
                        <c:v>-1.5040119837535519</c:v>
                      </c:pt>
                      <c:pt idx="720">
                        <c:v>-1.6957140840521456</c:v>
                      </c:pt>
                      <c:pt idx="721">
                        <c:v>2.1364235845247785</c:v>
                      </c:pt>
                      <c:pt idx="722">
                        <c:v>-0.65936684616909635</c:v>
                      </c:pt>
                      <c:pt idx="723">
                        <c:v>0.34045886868368963</c:v>
                      </c:pt>
                      <c:pt idx="724">
                        <c:v>-0.3546505082893413</c:v>
                      </c:pt>
                      <c:pt idx="725">
                        <c:v>0.99079544007662967</c:v>
                      </c:pt>
                      <c:pt idx="726">
                        <c:v>8.0244701336106075E-2</c:v>
                      </c:pt>
                      <c:pt idx="727">
                        <c:v>0.55297604514225562</c:v>
                      </c:pt>
                      <c:pt idx="728">
                        <c:v>-0.50875202724824331</c:v>
                      </c:pt>
                      <c:pt idx="729">
                        <c:v>-1.3309325901991864</c:v>
                      </c:pt>
                      <c:pt idx="730">
                        <c:v>2.4575027775498728</c:v>
                      </c:pt>
                      <c:pt idx="731">
                        <c:v>-0.39045174426002655</c:v>
                      </c:pt>
                      <c:pt idx="732">
                        <c:v>2.0471885663542442</c:v>
                      </c:pt>
                      <c:pt idx="733">
                        <c:v>1.4638393739920015</c:v>
                      </c:pt>
                      <c:pt idx="734">
                        <c:v>0.45251308016415026</c:v>
                      </c:pt>
                      <c:pt idx="735">
                        <c:v>0.4194553072439518</c:v>
                      </c:pt>
                      <c:pt idx="736">
                        <c:v>-0.90949049564415374</c:v>
                      </c:pt>
                      <c:pt idx="737">
                        <c:v>-9.0301072351391357E-2</c:v>
                      </c:pt>
                      <c:pt idx="738">
                        <c:v>0.57648046089865645</c:v>
                      </c:pt>
                      <c:pt idx="739">
                        <c:v>1.1410940682223238</c:v>
                      </c:pt>
                      <c:pt idx="740">
                        <c:v>-0.54327272791749304</c:v>
                      </c:pt>
                      <c:pt idx="741">
                        <c:v>-1.1034768949185794</c:v>
                      </c:pt>
                      <c:pt idx="742">
                        <c:v>-0.11716557338449447</c:v>
                      </c:pt>
                      <c:pt idx="743">
                        <c:v>1.8713796920735395</c:v>
                      </c:pt>
                      <c:pt idx="744">
                        <c:v>0.27739214299991816</c:v>
                      </c:pt>
                      <c:pt idx="745">
                        <c:v>-6.8522445051538178E-2</c:v>
                      </c:pt>
                      <c:pt idx="746">
                        <c:v>-0.37070209863902737</c:v>
                      </c:pt>
                      <c:pt idx="747">
                        <c:v>-1.0973578072884949</c:v>
                      </c:pt>
                      <c:pt idx="748">
                        <c:v>-0.48607302761924098</c:v>
                      </c:pt>
                      <c:pt idx="749">
                        <c:v>0.95593067157171308</c:v>
                      </c:pt>
                      <c:pt idx="750">
                        <c:v>1.5692532505535246</c:v>
                      </c:pt>
                      <c:pt idx="751">
                        <c:v>0.65729279007282593</c:v>
                      </c:pt>
                      <c:pt idx="752">
                        <c:v>0.17116935087365207</c:v>
                      </c:pt>
                      <c:pt idx="753">
                        <c:v>-0.70360486509173448</c:v>
                      </c:pt>
                      <c:pt idx="754">
                        <c:v>-1.0852413148048732</c:v>
                      </c:pt>
                      <c:pt idx="755">
                        <c:v>1.1065519885550477</c:v>
                      </c:pt>
                      <c:pt idx="756">
                        <c:v>-1.2358285009621881</c:v>
                      </c:pt>
                      <c:pt idx="757">
                        <c:v>0.30177343452251515</c:v>
                      </c:pt>
                      <c:pt idx="758">
                        <c:v>0.54327272791749304</c:v>
                      </c:pt>
                      <c:pt idx="759">
                        <c:v>1.0614744232649804</c:v>
                      </c:pt>
                      <c:pt idx="760">
                        <c:v>-0.23425097944767559</c:v>
                      </c:pt>
                      <c:pt idx="761">
                        <c:v>-2.0337974807404544</c:v>
                      </c:pt>
                      <c:pt idx="762">
                        <c:v>-0.51446243969240879</c:v>
                      </c:pt>
                      <c:pt idx="763">
                        <c:v>-2.3265979163469765</c:v>
                      </c:pt>
                      <c:pt idx="764">
                        <c:v>0.34932042326351248</c:v>
                      </c:pt>
                      <c:pt idx="765">
                        <c:v>-7.8569455639923028E-2</c:v>
                      </c:pt>
                      <c:pt idx="766">
                        <c:v>0.94804882861762096</c:v>
                      </c:pt>
                      <c:pt idx="767">
                        <c:v>-0.71003642974769066</c:v>
                      </c:pt>
                      <c:pt idx="768">
                        <c:v>-0.11884721396211932</c:v>
                      </c:pt>
                      <c:pt idx="769">
                        <c:v>-0.61840390059312611</c:v>
                      </c:pt>
                      <c:pt idx="770">
                        <c:v>4.1761440649122003E-2</c:v>
                      </c:pt>
                      <c:pt idx="771">
                        <c:v>-0.85045898657531138</c:v>
                      </c:pt>
                      <c:pt idx="772">
                        <c:v>0.93763041148106863</c:v>
                      </c:pt>
                      <c:pt idx="773">
                        <c:v>9.868832005414778E-2</c:v>
                      </c:pt>
                      <c:pt idx="774">
                        <c:v>1.1737221651511949</c:v>
                      </c:pt>
                      <c:pt idx="775">
                        <c:v>0.39405878146106393</c:v>
                      </c:pt>
                      <c:pt idx="776">
                        <c:v>-0.38325282779687758</c:v>
                      </c:pt>
                      <c:pt idx="777">
                        <c:v>0.74484996594816688</c:v>
                      </c:pt>
                      <c:pt idx="778">
                        <c:v>0.80113879508745278</c:v>
                      </c:pt>
                      <c:pt idx="779">
                        <c:v>0.39947898340429683</c:v>
                      </c:pt>
                      <c:pt idx="780">
                        <c:v>-0.30527082623485646</c:v>
                      </c:pt>
                      <c:pt idx="781">
                        <c:v>1.8387223842414837</c:v>
                      </c:pt>
                      <c:pt idx="782">
                        <c:v>-1.0212656819524777</c:v>
                      </c:pt>
                      <c:pt idx="783">
                        <c:v>-0.50116382744416699</c:v>
                      </c:pt>
                      <c:pt idx="784">
                        <c:v>0.35109600834682303</c:v>
                      </c:pt>
                      <c:pt idx="785">
                        <c:v>0.90445126994108593</c:v>
                      </c:pt>
                      <c:pt idx="786">
                        <c:v>-0.99626668489940851</c:v>
                      </c:pt>
                      <c:pt idx="787">
                        <c:v>0.74044946308183068</c:v>
                      </c:pt>
                      <c:pt idx="788">
                        <c:v>-0.28086476862405974</c:v>
                      </c:pt>
                      <c:pt idx="789">
                        <c:v>-0.25835115562053718</c:v>
                      </c:pt>
                      <c:pt idx="790">
                        <c:v>-0.71865784085802242</c:v>
                      </c:pt>
                      <c:pt idx="791">
                        <c:v>1.4786252278477618</c:v>
                      </c:pt>
                      <c:pt idx="792">
                        <c:v>-0.663523496010477</c:v>
                      </c:pt>
                      <c:pt idx="793">
                        <c:v>-0.61638330055709789</c:v>
                      </c:pt>
                      <c:pt idx="794">
                        <c:v>0.26526395582019507</c:v>
                      </c:pt>
                      <c:pt idx="795">
                        <c:v>-0.97455680944733136</c:v>
                      </c:pt>
                      <c:pt idx="796">
                        <c:v>-0.62042702862551702</c:v>
                      </c:pt>
                      <c:pt idx="797">
                        <c:v>0.51255711347385924</c:v>
                      </c:pt>
                      <c:pt idx="798">
                        <c:v>-0.66769164180024099</c:v>
                      </c:pt>
                      <c:pt idx="799">
                        <c:v>-0.10540309197542394</c:v>
                      </c:pt>
                      <c:pt idx="800">
                        <c:v>0.61840390059312611</c:v>
                      </c:pt>
                      <c:pt idx="801">
                        <c:v>0.26180599185687131</c:v>
                      </c:pt>
                      <c:pt idx="802">
                        <c:v>-1.9061641331935817</c:v>
                      </c:pt>
                      <c:pt idx="803">
                        <c:v>0.18134608373298211</c:v>
                      </c:pt>
                      <c:pt idx="804">
                        <c:v>0.2017571325186919</c:v>
                      </c:pt>
                      <c:pt idx="805">
                        <c:v>-0.56468925610415555</c:v>
                      </c:pt>
                      <c:pt idx="806">
                        <c:v>-0.28434078454979111</c:v>
                      </c:pt>
                      <c:pt idx="807">
                        <c:v>0.23253489840340749</c:v>
                      </c:pt>
                      <c:pt idx="808">
                        <c:v>4.8448140268265924E-2</c:v>
                      </c:pt>
                      <c:pt idx="809">
                        <c:v>-0.45066384308697244</c:v>
                      </c:pt>
                      <c:pt idx="810">
                        <c:v>0.1610103149555473</c:v>
                      </c:pt>
                      <c:pt idx="811">
                        <c:v>0.11044227498545532</c:v>
                      </c:pt>
                      <c:pt idx="812">
                        <c:v>0.76259852460336564</c:v>
                      </c:pt>
                      <c:pt idx="813">
                        <c:v>-1.0644124297876356</c:v>
                      </c:pt>
                      <c:pt idx="814">
                        <c:v>-0.16778109414008346</c:v>
                      </c:pt>
                      <c:pt idx="815">
                        <c:v>-0.53747525403143492</c:v>
                      </c:pt>
                      <c:pt idx="816">
                        <c:v>-1.5250424860159697</c:v>
                      </c:pt>
                      <c:pt idx="817">
                        <c:v>0.9350416757850325</c:v>
                      </c:pt>
                      <c:pt idx="818">
                        <c:v>1.02408286735242</c:v>
                      </c:pt>
                      <c:pt idx="819">
                        <c:v>0.3635565103374942</c:v>
                      </c:pt>
                      <c:pt idx="820">
                        <c:v>0.34577254801740237</c:v>
                      </c:pt>
                      <c:pt idx="821">
                        <c:v>-0.27912803505657507</c:v>
                      </c:pt>
                      <c:pt idx="822">
                        <c:v>0.68870965991485045</c:v>
                      </c:pt>
                      <c:pt idx="823">
                        <c:v>0.52210254580097937</c:v>
                      </c:pt>
                      <c:pt idx="824">
                        <c:v>1.2613154881425905</c:v>
                      </c:pt>
                      <c:pt idx="825">
                        <c:v>-0.20005311530367884</c:v>
                      </c:pt>
                      <c:pt idx="826">
                        <c:v>-0.73825458219747508</c:v>
                      </c:pt>
                      <c:pt idx="827">
                        <c:v>1.6167633175713203</c:v>
                      </c:pt>
                      <c:pt idx="828">
                        <c:v>-0.57648046089865657</c:v>
                      </c:pt>
                      <c:pt idx="829">
                        <c:v>0.82203092983181458</c:v>
                      </c:pt>
                      <c:pt idx="830">
                        <c:v>0.70574547464015003</c:v>
                      </c:pt>
                      <c:pt idx="831">
                        <c:v>-0.65522155761277634</c:v>
                      </c:pt>
                      <c:pt idx="832">
                        <c:v>-2.0080600701339564</c:v>
                      </c:pt>
                      <c:pt idx="833">
                        <c:v>-0.64490717498641303</c:v>
                      </c:pt>
                      <c:pt idx="834">
                        <c:v>1.5807987929378533</c:v>
                      </c:pt>
                      <c:pt idx="835">
                        <c:v>-0.39225462492082203</c:v>
                      </c:pt>
                      <c:pt idx="836">
                        <c:v>0.37249144282388807</c:v>
                      </c:pt>
                      <c:pt idx="837">
                        <c:v>-0.21199373065510208</c:v>
                      </c:pt>
                      <c:pt idx="838">
                        <c:v>0.37070209863902753</c:v>
                      </c:pt>
                      <c:pt idx="839">
                        <c:v>-2.3265979163469765</c:v>
                      </c:pt>
                      <c:pt idx="840">
                        <c:v>-0.19834967878030185</c:v>
                      </c:pt>
                      <c:pt idx="841">
                        <c:v>-0.60030778319199274</c:v>
                      </c:pt>
                      <c:pt idx="842">
                        <c:v>1.2358285009621877</c:v>
                      </c:pt>
                      <c:pt idx="843">
                        <c:v>0.78059063006128226</c:v>
                      </c:pt>
                      <c:pt idx="844">
                        <c:v>-8.6947984126365979E-2</c:v>
                      </c:pt>
                      <c:pt idx="845">
                        <c:v>-0.74926493992160192</c:v>
                      </c:pt>
                      <c:pt idx="846">
                        <c:v>8.3595873192801179E-2</c:v>
                      </c:pt>
                      <c:pt idx="847">
                        <c:v>-1.1670969506340936</c:v>
                      </c:pt>
                      <c:pt idx="848">
                        <c:v>-1.1065519885550477</c:v>
                      </c:pt>
                      <c:pt idx="849">
                        <c:v>6.1828341199935424E-2</c:v>
                      </c:pt>
                      <c:pt idx="850">
                        <c:v>-1.2430282368555938</c:v>
                      </c:pt>
                      <c:pt idx="851">
                        <c:v>1.2539502376880234</c:v>
                      </c:pt>
                      <c:pt idx="852">
                        <c:v>1.2687498041292886</c:v>
                      </c:pt>
                      <c:pt idx="853">
                        <c:v>0.32633547221454517</c:v>
                      </c:pt>
                      <c:pt idx="854">
                        <c:v>1.4351915823295556</c:v>
                      </c:pt>
                      <c:pt idx="855">
                        <c:v>-0.14580252592952511</c:v>
                      </c:pt>
                      <c:pt idx="856">
                        <c:v>-1.0325836116315414</c:v>
                      </c:pt>
                      <c:pt idx="857">
                        <c:v>-1.5807987929378529</c:v>
                      </c:pt>
                      <c:pt idx="858">
                        <c:v>-1.4258993339027293</c:v>
                      </c:pt>
                      <c:pt idx="859">
                        <c:v>0.12557718682667987</c:v>
                      </c:pt>
                      <c:pt idx="860">
                        <c:v>0.52018967772446367</c:v>
                      </c:pt>
                      <c:pt idx="861">
                        <c:v>-1.5412696761058329</c:v>
                      </c:pt>
                      <c:pt idx="862">
                        <c:v>-2.1711344224958372E-2</c:v>
                      </c:pt>
                      <c:pt idx="863">
                        <c:v>0.11884721396211921</c:v>
                      </c:pt>
                      <c:pt idx="864">
                        <c:v>1.4541571875859611</c:v>
                      </c:pt>
                      <c:pt idx="865">
                        <c:v>0.23596775062359907</c:v>
                      </c:pt>
                      <c:pt idx="866">
                        <c:v>-5.0099375625797873E-3</c:v>
                      </c:pt>
                      <c:pt idx="867">
                        <c:v>-0.1542469090864664</c:v>
                      </c:pt>
                      <c:pt idx="868">
                        <c:v>-0.2394033858624203</c:v>
                      </c:pt>
                      <c:pt idx="869">
                        <c:v>1.6615538402702879</c:v>
                      </c:pt>
                      <c:pt idx="870">
                        <c:v>-0.75591493340396754</c:v>
                      </c:pt>
                      <c:pt idx="871">
                        <c:v>0.13399769506691261</c:v>
                      </c:pt>
                      <c:pt idx="872">
                        <c:v>1.187129486949543</c:v>
                      </c:pt>
                      <c:pt idx="873">
                        <c:v>-0.32281488025547633</c:v>
                      </c:pt>
                      <c:pt idx="874">
                        <c:v>0.27392285927447918</c:v>
                      </c:pt>
                      <c:pt idx="875">
                        <c:v>0.36712696131968237</c:v>
                      </c:pt>
                      <c:pt idx="876">
                        <c:v>-1.02408286735242</c:v>
                      </c:pt>
                      <c:pt idx="877">
                        <c:v>-0.64080061726883852</c:v>
                      </c:pt>
                      <c:pt idx="878">
                        <c:v>0.31578563374830382</c:v>
                      </c:pt>
                      <c:pt idx="879">
                        <c:v>-1.0440353806776392</c:v>
                      </c:pt>
                      <c:pt idx="880">
                        <c:v>-0.62854511488178066</c:v>
                      </c:pt>
                      <c:pt idx="881">
                        <c:v>6.0155259765328858E-2</c:v>
                      </c:pt>
                      <c:pt idx="882">
                        <c:v>-5.1792283891202114E-2</c:v>
                      </c:pt>
                      <c:pt idx="883">
                        <c:v>1.7706700265194339</c:v>
                      </c:pt>
                      <c:pt idx="884">
                        <c:v>0.47109212288767655</c:v>
                      </c:pt>
                      <c:pt idx="885">
                        <c:v>-0.45807011970448175</c:v>
                      </c:pt>
                      <c:pt idx="886">
                        <c:v>-0.96121838982685559</c:v>
                      </c:pt>
                      <c:pt idx="887">
                        <c:v>0.19664681761341571</c:v>
                      </c:pt>
                      <c:pt idx="888">
                        <c:v>-0.14749055176326392</c:v>
                      </c:pt>
                      <c:pt idx="889">
                        <c:v>-0.42859060220200057</c:v>
                      </c:pt>
                      <c:pt idx="890">
                        <c:v>-0.62651172753794093</c:v>
                      </c:pt>
                      <c:pt idx="891">
                        <c:v>-0.20687272184882466</c:v>
                      </c:pt>
                      <c:pt idx="892">
                        <c:v>1.5985226194155606</c:v>
                      </c:pt>
                      <c:pt idx="893">
                        <c:v>-0.84806387567103281</c:v>
                      </c:pt>
                      <c:pt idx="894">
                        <c:v>-1.2687498041292893</c:v>
                      </c:pt>
                      <c:pt idx="895">
                        <c:v>-0.76931635635669671</c:v>
                      </c:pt>
                      <c:pt idx="896">
                        <c:v>-0.68026643054344871</c:v>
                      </c:pt>
                      <c:pt idx="897">
                        <c:v>-1.4541571875859607</c:v>
                      </c:pt>
                      <c:pt idx="898">
                        <c:v>1.8571406986830004</c:v>
                      </c:pt>
                      <c:pt idx="899">
                        <c:v>-1.6818139126207714</c:v>
                      </c:pt>
                      <c:pt idx="900">
                        <c:v>0.59830929208595407</c:v>
                      </c:pt>
                      <c:pt idx="901">
                        <c:v>0.5030581566912532</c:v>
                      </c:pt>
                      <c:pt idx="902">
                        <c:v>-0.44881614585304302</c:v>
                      </c:pt>
                      <c:pt idx="903">
                        <c:v>-0.89444107719300581</c:v>
                      </c:pt>
                      <c:pt idx="904">
                        <c:v>0.4103548844894872</c:v>
                      </c:pt>
                      <c:pt idx="905">
                        <c:v>-2.3265979163469765</c:v>
                      </c:pt>
                      <c:pt idx="906">
                        <c:v>0.16270230576484934</c:v>
                      </c:pt>
                      <c:pt idx="907">
                        <c:v>0.22567736367665586</c:v>
                      </c:pt>
                      <c:pt idx="908">
                        <c:v>-2.3265979163469765</c:v>
                      </c:pt>
                      <c:pt idx="909">
                        <c:v>0.51827871116519741</c:v>
                      </c:pt>
                      <c:pt idx="910">
                        <c:v>-0.41217222822911947</c:v>
                      </c:pt>
                      <c:pt idx="911">
                        <c:v>-0.78968196874171948</c:v>
                      </c:pt>
                      <c:pt idx="912">
                        <c:v>-0.17625543553243514</c:v>
                      </c:pt>
                      <c:pt idx="913">
                        <c:v>0.41217222822911959</c:v>
                      </c:pt>
                      <c:pt idx="914">
                        <c:v>0.46550160871833862</c:v>
                      </c:pt>
                      <c:pt idx="915">
                        <c:v>-0.78740303722091365</c:v>
                      </c:pt>
                      <c:pt idx="916">
                        <c:v>-1.1803993030060598</c:v>
                      </c:pt>
                      <c:pt idx="917">
                        <c:v>0.78512818778186211</c:v>
                      </c:pt>
                      <c:pt idx="918">
                        <c:v>0.90194025176140591</c:v>
                      </c:pt>
                      <c:pt idx="919">
                        <c:v>3.5076607765093484E-2</c:v>
                      </c:pt>
                      <c:pt idx="920">
                        <c:v>1.1220870023605614</c:v>
                      </c:pt>
                      <c:pt idx="921">
                        <c:v>1.6229647738092512</c:v>
                      </c:pt>
                      <c:pt idx="922">
                        <c:v>-1.5197216575789174</c:v>
                      </c:pt>
                      <c:pt idx="923">
                        <c:v>1.5523174866868439</c:v>
                      </c:pt>
                      <c:pt idx="924">
                        <c:v>-0.74264791689484266</c:v>
                      </c:pt>
                      <c:pt idx="925">
                        <c:v>-1.4305300180996894</c:v>
                      </c:pt>
                      <c:pt idx="926">
                        <c:v>1.3987363085217883</c:v>
                      </c:pt>
                      <c:pt idx="927">
                        <c:v>-0.28260234976216314</c:v>
                      </c:pt>
                      <c:pt idx="928">
                        <c:v>1.3473068949490712</c:v>
                      </c:pt>
                      <c:pt idx="929">
                        <c:v>-0.63670483758444563</c:v>
                      </c:pt>
                      <c:pt idx="930">
                        <c:v>-2.6722735356570701E-2</c:v>
                      </c:pt>
                      <c:pt idx="931">
                        <c:v>-0.73169115664883799</c:v>
                      </c:pt>
                      <c:pt idx="932">
                        <c:v>1.795222515810726</c:v>
                      </c:pt>
                      <c:pt idx="933">
                        <c:v>6.6848642921512227E-2</c:v>
                      </c:pt>
                      <c:pt idx="934">
                        <c:v>-0.53940572919686669</c:v>
                      </c:pt>
                      <c:pt idx="935">
                        <c:v>0.53554677981939003</c:v>
                      </c:pt>
                      <c:pt idx="936">
                        <c:v>-0.24628318618266415</c:v>
                      </c:pt>
                      <c:pt idx="937">
                        <c:v>-0.47669739950221435</c:v>
                      </c:pt>
                      <c:pt idx="938">
                        <c:v>-0.70574547464015003</c:v>
                      </c:pt>
                      <c:pt idx="939">
                        <c:v>1.7245408014890438</c:v>
                      </c:pt>
                      <c:pt idx="940">
                        <c:v>1.0822369919857098</c:v>
                      </c:pt>
                      <c:pt idx="941">
                        <c:v>0.43225471579787234</c:v>
                      </c:pt>
                      <c:pt idx="942">
                        <c:v>0.64285254100819744</c:v>
                      </c:pt>
                      <c:pt idx="943">
                        <c:v>-0.19664681761341582</c:v>
                      </c:pt>
                      <c:pt idx="944">
                        <c:v>2.8293985952240281</c:v>
                      </c:pt>
                      <c:pt idx="945">
                        <c:v>-0.42493223374540579</c:v>
                      </c:pt>
                      <c:pt idx="946">
                        <c:v>-0.27565708641324288</c:v>
                      </c:pt>
                      <c:pt idx="947">
                        <c:v>0.89943490766723355</c:v>
                      </c:pt>
                      <c:pt idx="948">
                        <c:v>0.47856914958377544</c:v>
                      </c:pt>
                      <c:pt idx="949">
                        <c:v>1.3899075192093469</c:v>
                      </c:pt>
                      <c:pt idx="950">
                        <c:v>-1.2876492475799641</c:v>
                      </c:pt>
                      <c:pt idx="951">
                        <c:v>-0.46550160871833873</c:v>
                      </c:pt>
                      <c:pt idx="952">
                        <c:v>-2.3265979163469765</c:v>
                      </c:pt>
                      <c:pt idx="953">
                        <c:v>-0.76259852460336564</c:v>
                      </c:pt>
                      <c:pt idx="954">
                        <c:v>-1.4167286003046176</c:v>
                      </c:pt>
                      <c:pt idx="955">
                        <c:v>1.1939138763587998</c:v>
                      </c:pt>
                      <c:pt idx="956">
                        <c:v>-0.82907501854164101</c:v>
                      </c:pt>
                      <c:pt idx="957">
                        <c:v>-0.21370196313694501</c:v>
                      </c:pt>
                      <c:pt idx="958">
                        <c:v>0.88205296119406706</c:v>
                      </c:pt>
                      <c:pt idx="959">
                        <c:v>-0.38865013182358626</c:v>
                      </c:pt>
                      <c:pt idx="960">
                        <c:v>-1.1905148320349794</c:v>
                      </c:pt>
                      <c:pt idx="961">
                        <c:v>-0.76707323426079255</c:v>
                      </c:pt>
                      <c:pt idx="962">
                        <c:v>0.25317466341940803</c:v>
                      </c:pt>
                      <c:pt idx="963">
                        <c:v>1.3855334649610369</c:v>
                      </c:pt>
                      <c:pt idx="964">
                        <c:v>0.63670483758444563</c:v>
                      </c:pt>
                      <c:pt idx="965">
                        <c:v>0.80344278488624465</c:v>
                      </c:pt>
                      <c:pt idx="966">
                        <c:v>1.0017679162384632</c:v>
                      </c:pt>
                      <c:pt idx="967">
                        <c:v>0.81502739541227365</c:v>
                      </c:pt>
                      <c:pt idx="968">
                        <c:v>-1.6419536972764397</c:v>
                      </c:pt>
                      <c:pt idx="969">
                        <c:v>-0.59830929208595451</c:v>
                      </c:pt>
                      <c:pt idx="970">
                        <c:v>-1.6887232129978156</c:v>
                      </c:pt>
                      <c:pt idx="971">
                        <c:v>0.47482731801813016</c:v>
                      </c:pt>
                      <c:pt idx="972">
                        <c:v>1.0973578072884949</c:v>
                      </c:pt>
                      <c:pt idx="973">
                        <c:v>-0.79425218447757606</c:v>
                      </c:pt>
                      <c:pt idx="974">
                        <c:v>-0.77156335603955628</c:v>
                      </c:pt>
                      <c:pt idx="975">
                        <c:v>2.1711344224958233E-2</c:v>
                      </c:pt>
                      <c:pt idx="976">
                        <c:v>-0.37428198043063315</c:v>
                      </c:pt>
                      <c:pt idx="977">
                        <c:v>0.56664896876669735</c:v>
                      </c:pt>
                      <c:pt idx="978">
                        <c:v>-0.26007818570523966</c:v>
                      </c:pt>
                      <c:pt idx="979">
                        <c:v>-2.3265979163469765</c:v>
                      </c:pt>
                      <c:pt idx="980">
                        <c:v>1.0128623459330093</c:v>
                      </c:pt>
                      <c:pt idx="981">
                        <c:v>-0.1745595738259689</c:v>
                      </c:pt>
                      <c:pt idx="982">
                        <c:v>2.170354335507942</c:v>
                      </c:pt>
                      <c:pt idx="983">
                        <c:v>1.2430282368555938</c:v>
                      </c:pt>
                      <c:pt idx="984">
                        <c:v>-0.61234962641302959</c:v>
                      </c:pt>
                      <c:pt idx="985">
                        <c:v>-0.32809728342192057</c:v>
                      </c:pt>
                      <c:pt idx="986">
                        <c:v>-0.79196500889911858</c:v>
                      </c:pt>
                      <c:pt idx="987">
                        <c:v>0.71649750017799174</c:v>
                      </c:pt>
                      <c:pt idx="988">
                        <c:v>0.59631318775606434</c:v>
                      </c:pt>
                      <c:pt idx="989">
                        <c:v>-0.52210254580097937</c:v>
                      </c:pt>
                      <c:pt idx="990">
                        <c:v>7.1870630034396463E-2</c:v>
                      </c:pt>
                      <c:pt idx="991">
                        <c:v>-1.8036524416429733</c:v>
                      </c:pt>
                      <c:pt idx="992">
                        <c:v>-0.69720227430049664</c:v>
                      </c:pt>
                      <c:pt idx="993">
                        <c:v>0.25489940029554947</c:v>
                      </c:pt>
                      <c:pt idx="994">
                        <c:v>-0.34045886868368974</c:v>
                      </c:pt>
                      <c:pt idx="995">
                        <c:v>0.90696800387053422</c:v>
                      </c:pt>
                      <c:pt idx="996">
                        <c:v>-1.6749839789676244</c:v>
                      </c:pt>
                      <c:pt idx="997">
                        <c:v>-1.0673596530436544</c:v>
                      </c:pt>
                      <c:pt idx="998">
                        <c:v>0.97724534987264144</c:v>
                      </c:pt>
                      <c:pt idx="999">
                        <c:v>0.60230867478990857</c:v>
                      </c:pt>
                      <c:pt idx="1000">
                        <c:v>0.11380328115563829</c:v>
                      </c:pt>
                      <c:pt idx="1001">
                        <c:v>-0.28869064630284352</c:v>
                      </c:pt>
                      <c:pt idx="1002">
                        <c:v>-0.24284184925520805</c:v>
                      </c:pt>
                      <c:pt idx="1003">
                        <c:v>-1.1252266456826634</c:v>
                      </c:pt>
                      <c:pt idx="1004">
                        <c:v>-0.53169578911620596</c:v>
                      </c:pt>
                      <c:pt idx="1005">
                        <c:v>1.3556312545230504</c:v>
                      </c:pt>
                      <c:pt idx="1006">
                        <c:v>-0.55492294270265385</c:v>
                      </c:pt>
                      <c:pt idx="1007">
                        <c:v>-0.94804882861762008</c:v>
                      </c:pt>
                      <c:pt idx="1008">
                        <c:v>0.176255435532435</c:v>
                      </c:pt>
                      <c:pt idx="1009">
                        <c:v>-0.1525571715893661</c:v>
                      </c:pt>
                      <c:pt idx="1010">
                        <c:v>0.1205291906969896</c:v>
                      </c:pt>
                      <c:pt idx="1011">
                        <c:v>-0.32105608629614146</c:v>
                      </c:pt>
                      <c:pt idx="1012">
                        <c:v>-0.32457467336430146</c:v>
                      </c:pt>
                      <c:pt idx="1013">
                        <c:v>1.971784225706932</c:v>
                      </c:pt>
                      <c:pt idx="1014">
                        <c:v>2.0897280197799697</c:v>
                      </c:pt>
                      <c:pt idx="1015">
                        <c:v>-1.7869182676498359</c:v>
                      </c:pt>
                      <c:pt idx="1016">
                        <c:v>-0.71434049827980228</c:v>
                      </c:pt>
                      <c:pt idx="1017">
                        <c:v>-0.31052393847731463</c:v>
                      </c:pt>
                      <c:pt idx="1018">
                        <c:v>0.12389417222422829</c:v>
                      </c:pt>
                      <c:pt idx="1019">
                        <c:v>-0.30702092066073527</c:v>
                      </c:pt>
                      <c:pt idx="1020">
                        <c:v>-0.57450973019156881</c:v>
                      </c:pt>
                      <c:pt idx="1021">
                        <c:v>0.92091411275946466</c:v>
                      </c:pt>
                      <c:pt idx="1022">
                        <c:v>0.4451253355184262</c:v>
                      </c:pt>
                      <c:pt idx="1023">
                        <c:v>-1.5579131784792246</c:v>
                      </c:pt>
                      <c:pt idx="1024">
                        <c:v>-1.8122125255025852</c:v>
                      </c:pt>
                      <c:pt idx="1025">
                        <c:v>0.20346173577269019</c:v>
                      </c:pt>
                      <c:pt idx="1026">
                        <c:v>-1.2041947264503259</c:v>
                      </c:pt>
                      <c:pt idx="1027">
                        <c:v>1.6106234227771057</c:v>
                      </c:pt>
                      <c:pt idx="1028">
                        <c:v>1.0703161768039438</c:v>
                      </c:pt>
                      <c:pt idx="1029">
                        <c:v>0.84328818595649924</c:v>
                      </c:pt>
                      <c:pt idx="1030">
                        <c:v>-1.9489689414200229</c:v>
                      </c:pt>
                      <c:pt idx="1031">
                        <c:v>-3.5076607765093339E-2</c:v>
                      </c:pt>
                      <c:pt idx="1032">
                        <c:v>0.13568291832243926</c:v>
                      </c:pt>
                      <c:pt idx="1033">
                        <c:v>0.14580252592952525</c:v>
                      </c:pt>
                      <c:pt idx="1034">
                        <c:v>2.7479999039613139</c:v>
                      </c:pt>
                      <c:pt idx="1035">
                        <c:v>-0.71649750017799174</c:v>
                      </c:pt>
                      <c:pt idx="1036">
                        <c:v>-0.39947898340429683</c:v>
                      </c:pt>
                      <c:pt idx="1037">
                        <c:v>-1.4836264013022682</c:v>
                      </c:pt>
                      <c:pt idx="1038">
                        <c:v>1.7787354487019842</c:v>
                      </c:pt>
                      <c:pt idx="1039">
                        <c:v>-0.64696453506917218</c:v>
                      </c:pt>
                      <c:pt idx="1040">
                        <c:v>-1.0020000875904449E-2</c:v>
                      </c:pt>
                      <c:pt idx="1041">
                        <c:v>0.79654352249398308</c:v>
                      </c:pt>
                      <c:pt idx="1042">
                        <c:v>0.4673634887646741</c:v>
                      </c:pt>
                      <c:pt idx="1043">
                        <c:v>1.5040119837535531</c:v>
                      </c:pt>
                      <c:pt idx="1044">
                        <c:v>-0.60631771476489982</c:v>
                      </c:pt>
                      <c:pt idx="1045">
                        <c:v>0.64080061726883852</c:v>
                      </c:pt>
                      <c:pt idx="1046">
                        <c:v>5.8482346700587579E-2</c:v>
                      </c:pt>
                      <c:pt idx="1047">
                        <c:v>0.98264373502219016</c:v>
                      </c:pt>
                      <c:pt idx="1048">
                        <c:v>-0.72298862058589664</c:v>
                      </c:pt>
                      <c:pt idx="1049">
                        <c:v>-0.3316239694910787</c:v>
                      </c:pt>
                      <c:pt idx="1050">
                        <c:v>0.65522155761277667</c:v>
                      </c:pt>
                      <c:pt idx="1051">
                        <c:v>0.49077686141589277</c:v>
                      </c:pt>
                      <c:pt idx="1052">
                        <c:v>0.96653312126072788</c:v>
                      </c:pt>
                      <c:pt idx="1053">
                        <c:v>-0.49738054892139721</c:v>
                      </c:pt>
                      <c:pt idx="1054">
                        <c:v>9.701033392427183E-2</c:v>
                      </c:pt>
                      <c:pt idx="1055">
                        <c:v>-0.57254122823260722</c:v>
                      </c:pt>
                      <c:pt idx="1056">
                        <c:v>0.30002612457065159</c:v>
                      </c:pt>
                      <c:pt idx="1057">
                        <c:v>0.37428198043063315</c:v>
                      </c:pt>
                      <c:pt idx="1058">
                        <c:v>0.74705563273289199</c:v>
                      </c:pt>
                      <c:pt idx="1059">
                        <c:v>0.32809728342192057</c:v>
                      </c:pt>
                      <c:pt idx="1060">
                        <c:v>-5.8482346700587579E-2</c:v>
                      </c:pt>
                      <c:pt idx="1061">
                        <c:v>1.5030315712814999E-2</c:v>
                      </c:pt>
                      <c:pt idx="1062">
                        <c:v>0.57254122823260722</c:v>
                      </c:pt>
                      <c:pt idx="1063">
                        <c:v>0.64490717498641281</c:v>
                      </c:pt>
                      <c:pt idx="1064">
                        <c:v>5.3464570593167754E-2</c:v>
                      </c:pt>
                      <c:pt idx="1065">
                        <c:v>1.3349926639131071</c:v>
                      </c:pt>
                      <c:pt idx="1066">
                        <c:v>0.14917899796614484</c:v>
                      </c:pt>
                      <c:pt idx="1067">
                        <c:v>-0.16439476249226476</c:v>
                      </c:pt>
                      <c:pt idx="1068">
                        <c:v>-0.81735745092358081</c:v>
                      </c:pt>
                      <c:pt idx="1069">
                        <c:v>-0.87223910925656234</c:v>
                      </c:pt>
                      <c:pt idx="1070">
                        <c:v>1.1973267708348256</c:v>
                      </c:pt>
                      <c:pt idx="1071">
                        <c:v>1.3309325901991864</c:v>
                      </c:pt>
                      <c:pt idx="1072">
                        <c:v>-0.43960044873032417</c:v>
                      </c:pt>
                      <c:pt idx="1073">
                        <c:v>-0.18304400482175792</c:v>
                      </c:pt>
                      <c:pt idx="1074">
                        <c:v>-0.69933328425268104</c:v>
                      </c:pt>
                      <c:pt idx="1075">
                        <c:v>2.0337974807404544</c:v>
                      </c:pt>
                      <c:pt idx="1076">
                        <c:v>-0.96653312126072788</c:v>
                      </c:pt>
                      <c:pt idx="1077">
                        <c:v>0.36177302418356189</c:v>
                      </c:pt>
                      <c:pt idx="1078">
                        <c:v>-1.2111199571992586</c:v>
                      </c:pt>
                      <c:pt idx="1079">
                        <c:v>-1.3855334649610369</c:v>
                      </c:pt>
                      <c:pt idx="1080">
                        <c:v>0.10708251595184469</c:v>
                      </c:pt>
                      <c:pt idx="1081">
                        <c:v>1.468732360994603</c:v>
                      </c:pt>
                      <c:pt idx="1082">
                        <c:v>-0.29304597735220539</c:v>
                      </c:pt>
                      <c:pt idx="1083">
                        <c:v>-0.44328220482629249</c:v>
                      </c:pt>
                      <c:pt idx="1084">
                        <c:v>-1.8370727468800786E-2</c:v>
                      </c:pt>
                      <c:pt idx="1085">
                        <c:v>-2.3265979163469765</c:v>
                      </c:pt>
                      <c:pt idx="1086">
                        <c:v>-0.82203092983181458</c:v>
                      </c:pt>
                      <c:pt idx="1087">
                        <c:v>9.3655176159861062E-2</c:v>
                      </c:pt>
                      <c:pt idx="1088">
                        <c:v>-0.47109212288767671</c:v>
                      </c:pt>
                      <c:pt idx="1089">
                        <c:v>1.2076501021398169</c:v>
                      </c:pt>
                      <c:pt idx="1090">
                        <c:v>1.0673596530436547</c:v>
                      </c:pt>
                      <c:pt idx="1091">
                        <c:v>-0.44512533551842637</c:v>
                      </c:pt>
                      <c:pt idx="1092">
                        <c:v>0.15086786956351295</c:v>
                      </c:pt>
                      <c:pt idx="1093">
                        <c:v>-1.228692261976601</c:v>
                      </c:pt>
                      <c:pt idx="1094">
                        <c:v>-4.8448140268265924E-2</c:v>
                      </c:pt>
                      <c:pt idx="1095">
                        <c:v>-0.98264373502219016</c:v>
                      </c:pt>
                      <c:pt idx="1096">
                        <c:v>7.6894430415978557E-2</c:v>
                      </c:pt>
                      <c:pt idx="1097">
                        <c:v>0.8795915595435444</c:v>
                      </c:pt>
                      <c:pt idx="1098">
                        <c:v>0.77832786979357982</c:v>
                      </c:pt>
                      <c:pt idx="1099">
                        <c:v>0.82672243241398913</c:v>
                      </c:pt>
                      <c:pt idx="1100">
                        <c:v>-0.303521666303256</c:v>
                      </c:pt>
                      <c:pt idx="1101">
                        <c:v>-1.0354338253262956</c:v>
                      </c:pt>
                      <c:pt idx="1102">
                        <c:v>1.3228776090498708</c:v>
                      </c:pt>
                      <c:pt idx="1103">
                        <c:v>2.6815385191542838</c:v>
                      </c:pt>
                      <c:pt idx="1104">
                        <c:v>-0.60431198068338177</c:v>
                      </c:pt>
                      <c:pt idx="1105">
                        <c:v>-0.14242771531070192</c:v>
                      </c:pt>
                      <c:pt idx="1106">
                        <c:v>0.2669941254049526</c:v>
                      </c:pt>
                      <c:pt idx="1107">
                        <c:v>-3.1734797698159296E-2</c:v>
                      </c:pt>
                      <c:pt idx="1108">
                        <c:v>1.2502929897616466</c:v>
                      </c:pt>
                      <c:pt idx="1109">
                        <c:v>-0.99901352135505594</c:v>
                      </c:pt>
                      <c:pt idx="1110">
                        <c:v>0.45807011970448175</c:v>
                      </c:pt>
                      <c:pt idx="1111">
                        <c:v>-0.49927129491110439</c:v>
                      </c:pt>
                      <c:pt idx="1112">
                        <c:v>1.0943136172847325</c:v>
                      </c:pt>
                      <c:pt idx="1113">
                        <c:v>-5.0120142016133601E-2</c:v>
                      </c:pt>
                      <c:pt idx="1114">
                        <c:v>1.3031067842367443</c:v>
                      </c:pt>
                      <c:pt idx="1115">
                        <c:v>1.3188821108097262</c:v>
                      </c:pt>
                      <c:pt idx="1116">
                        <c:v>-2.3265979163469765</c:v>
                      </c:pt>
                      <c:pt idx="1117">
                        <c:v>0.54133821668167159</c:v>
                      </c:pt>
                      <c:pt idx="1118">
                        <c:v>0.29304597735220539</c:v>
                      </c:pt>
                      <c:pt idx="1119">
                        <c:v>-0.31929828491795026</c:v>
                      </c:pt>
                      <c:pt idx="1120">
                        <c:v>-7.1870630034396463E-2</c:v>
                      </c:pt>
                      <c:pt idx="1121">
                        <c:v>-0.7208215407858235</c:v>
                      </c:pt>
                      <c:pt idx="1122">
                        <c:v>8.349958036099378E-3</c:v>
                      </c:pt>
                      <c:pt idx="1123">
                        <c:v>0.38145621235488653</c:v>
                      </c:pt>
                      <c:pt idx="1124">
                        <c:v>0.98807090992738611</c:v>
                      </c:pt>
                      <c:pt idx="1125">
                        <c:v>0.69933328425268104</c:v>
                      </c:pt>
                      <c:pt idx="1126">
                        <c:v>1.0072996329402168</c:v>
                      </c:pt>
                      <c:pt idx="1127">
                        <c:v>0.35999068802449324</c:v>
                      </c:pt>
                      <c:pt idx="1128">
                        <c:v>0.99626668489940851</c:v>
                      </c:pt>
                      <c:pt idx="1129">
                        <c:v>1.7319761172983339</c:v>
                      </c:pt>
                      <c:pt idx="1130">
                        <c:v>-0.48044257781244604</c:v>
                      </c:pt>
                      <c:pt idx="1131">
                        <c:v>0.61033652351128154</c:v>
                      </c:pt>
                      <c:pt idx="1132">
                        <c:v>-0.36177302418356211</c:v>
                      </c:pt>
                      <c:pt idx="1133">
                        <c:v>6.5175028054729509E-2</c:v>
                      </c:pt>
                      <c:pt idx="1134">
                        <c:v>0.89444107719300581</c:v>
                      </c:pt>
                      <c:pt idx="1135">
                        <c:v>-0.81502739541227365</c:v>
                      </c:pt>
                      <c:pt idx="1136">
                        <c:v>0.18814095623456922</c:v>
                      </c:pt>
                      <c:pt idx="1137">
                        <c:v>-0.66978006828208758</c:v>
                      </c:pt>
                      <c:pt idx="1138">
                        <c:v>1.3149075569746731</c:v>
                      </c:pt>
                      <c:pt idx="1139">
                        <c:v>-0.98807090992738611</c:v>
                      </c:pt>
                      <c:pt idx="1140">
                        <c:v>0.20687272184882466</c:v>
                      </c:pt>
                      <c:pt idx="1141">
                        <c:v>-8.0244701336106214E-2</c:v>
                      </c:pt>
                      <c:pt idx="1142">
                        <c:v>-1.6229647738092516</c:v>
                      </c:pt>
                      <c:pt idx="1143">
                        <c:v>4.5104538368997429E-2</c:v>
                      </c:pt>
                      <c:pt idx="1144">
                        <c:v>0.92988291047483784</c:v>
                      </c:pt>
                      <c:pt idx="1145">
                        <c:v>1.4398845438775134</c:v>
                      </c:pt>
                      <c:pt idx="1146">
                        <c:v>-0.31227687466373266</c:v>
                      </c:pt>
                      <c:pt idx="1147">
                        <c:v>-0.56861086005132255</c:v>
                      </c:pt>
                      <c:pt idx="1148">
                        <c:v>0.52977325021601618</c:v>
                      </c:pt>
                      <c:pt idx="1149">
                        <c:v>-0.1711693508736519</c:v>
                      </c:pt>
                      <c:pt idx="1150">
                        <c:v>0.70788932295922702</c:v>
                      </c:pt>
                      <c:pt idx="1151">
                        <c:v>1.7027888247823721</c:v>
                      </c:pt>
                      <c:pt idx="1152">
                        <c:v>-1.5866514600042085</c:v>
                      </c:pt>
                      <c:pt idx="1153">
                        <c:v>-1.2007536688759075</c:v>
                      </c:pt>
                      <c:pt idx="1154">
                        <c:v>1.7471407592079644</c:v>
                      </c:pt>
                      <c:pt idx="1155">
                        <c:v>-1.5635580809879266</c:v>
                      </c:pt>
                      <c:pt idx="1156">
                        <c:v>2.188302591126992</c:v>
                      </c:pt>
                      <c:pt idx="1157">
                        <c:v>-1.2216180525454057</c:v>
                      </c:pt>
                      <c:pt idx="1158">
                        <c:v>0.2982797301469336</c:v>
                      </c:pt>
                      <c:pt idx="1159">
                        <c:v>1.5250424860159699</c:v>
                      </c:pt>
                      <c:pt idx="1160">
                        <c:v>1.7099498348417501</c:v>
                      </c:pt>
                      <c:pt idx="1161">
                        <c:v>-7.3545022363313922E-2</c:v>
                      </c:pt>
                      <c:pt idx="1162">
                        <c:v>0.40853889503584878</c:v>
                      </c:pt>
                      <c:pt idx="1163">
                        <c:v>-0.6143652139783794</c:v>
                      </c:pt>
                      <c:pt idx="1164">
                        <c:v>-0.88699186958832876</c:v>
                      </c:pt>
                      <c:pt idx="1165">
                        <c:v>0.75813903263809468</c:v>
                      </c:pt>
                      <c:pt idx="1166">
                        <c:v>1.088255465036388</c:v>
                      </c:pt>
                      <c:pt idx="1167">
                        <c:v>7.856945563992318E-2</c:v>
                      </c:pt>
                      <c:pt idx="1168">
                        <c:v>0.96387235230459212</c:v>
                      </c:pt>
                      <c:pt idx="1169">
                        <c:v>-0.46364134098272075</c:v>
                      </c:pt>
                      <c:pt idx="1170">
                        <c:v>0.72951034788072555</c:v>
                      </c:pt>
                      <c:pt idx="1171">
                        <c:v>-2.5052203291895916E-2</c:v>
                      </c:pt>
                      <c:pt idx="1172">
                        <c:v>0.45436386598766043</c:v>
                      </c:pt>
                      <c:pt idx="1173">
                        <c:v>-0.37607371880045354</c:v>
                      </c:pt>
                      <c:pt idx="1174">
                        <c:v>-1.2650239065536035</c:v>
                      </c:pt>
                      <c:pt idx="1175">
                        <c:v>-1.0498129272238008</c:v>
                      </c:pt>
                      <c:pt idx="1176">
                        <c:v>1.6419536972764397</c:v>
                      </c:pt>
                      <c:pt idx="1177">
                        <c:v>0.41581101073304788</c:v>
                      </c:pt>
                      <c:pt idx="1178">
                        <c:v>-0.12389417222422842</c:v>
                      </c:pt>
                      <c:pt idx="1179">
                        <c:v>-1.052714882789233</c:v>
                      </c:pt>
                      <c:pt idx="1180">
                        <c:v>-1.5092072184323593</c:v>
                      </c:pt>
                      <c:pt idx="1181">
                        <c:v>1.150754023427855</c:v>
                      </c:pt>
                      <c:pt idx="1182">
                        <c:v>1.5304068440308358</c:v>
                      </c:pt>
                      <c:pt idx="1183">
                        <c:v>0.32986011362613143</c:v>
                      </c:pt>
                      <c:pt idx="1184">
                        <c:v>-8.359587319280104E-2</c:v>
                      </c:pt>
                      <c:pt idx="1185">
                        <c:v>0.21968572522541729</c:v>
                      </c:pt>
                      <c:pt idx="1186">
                        <c:v>1.3725678183810699</c:v>
                      </c:pt>
                      <c:pt idx="1187">
                        <c:v>1.8959900586987921</c:v>
                      </c:pt>
                      <c:pt idx="1188">
                        <c:v>-1.2251474932836335</c:v>
                      </c:pt>
                      <c:pt idx="1189">
                        <c:v>-0.59033905956746879</c:v>
                      </c:pt>
                      <c:pt idx="1190">
                        <c:v>-0.89943490766723355</c:v>
                      </c:pt>
                      <c:pt idx="1191">
                        <c:v>1.820907497027882</c:v>
                      </c:pt>
                      <c:pt idx="1192">
                        <c:v>-0.8795915595435444</c:v>
                      </c:pt>
                      <c:pt idx="1193">
                        <c:v>9.1977994911338332E-2</c:v>
                      </c:pt>
                      <c:pt idx="1194">
                        <c:v>-0.92474877407195399</c:v>
                      </c:pt>
                      <c:pt idx="1195">
                        <c:v>-0.13905452607581031</c:v>
                      </c:pt>
                      <c:pt idx="1196">
                        <c:v>-1.0072996329402168</c:v>
                      </c:pt>
                      <c:pt idx="1197">
                        <c:v>0.23425097944767576</c:v>
                      </c:pt>
                      <c:pt idx="1198">
                        <c:v>2.5324831035681847</c:v>
                      </c:pt>
                      <c:pt idx="1199">
                        <c:v>-0.97724534987264144</c:v>
                      </c:pt>
                      <c:pt idx="1200">
                        <c:v>-0.27739214299991816</c:v>
                      </c:pt>
                      <c:pt idx="1201">
                        <c:v>-1.2502929897616466</c:v>
                      </c:pt>
                      <c:pt idx="1202">
                        <c:v>-6.0155259765328997E-2</c:v>
                      </c:pt>
                      <c:pt idx="1203">
                        <c:v>6.8522445051538303E-2</c:v>
                      </c:pt>
                      <c:pt idx="1204">
                        <c:v>0.52401732619603814</c:v>
                      </c:pt>
                      <c:pt idx="1205">
                        <c:v>-0.72515910104308967</c:v>
                      </c:pt>
                      <c:pt idx="1206">
                        <c:v>-1.5467699827975816</c:v>
                      </c:pt>
                      <c:pt idx="1207">
                        <c:v>-0.67187142012218337</c:v>
                      </c:pt>
                      <c:pt idx="1208">
                        <c:v>-0.61033652351128154</c:v>
                      </c:pt>
                      <c:pt idx="1209">
                        <c:v>1.3768640068042384</c:v>
                      </c:pt>
                      <c:pt idx="1210">
                        <c:v>-1.4212990253065563</c:v>
                      </c:pt>
                      <c:pt idx="1211">
                        <c:v>1.4736607662915284</c:v>
                      </c:pt>
                      <c:pt idx="1212">
                        <c:v>0.10372396523231875</c:v>
                      </c:pt>
                      <c:pt idx="1213">
                        <c:v>-1.1690071662410692E-2</c:v>
                      </c:pt>
                      <c:pt idx="1214">
                        <c:v>0.20005311530367895</c:v>
                      </c:pt>
                      <c:pt idx="1215">
                        <c:v>-0.16101031495554718</c:v>
                      </c:pt>
                      <c:pt idx="1216">
                        <c:v>0.77381425812316207</c:v>
                      </c:pt>
                      <c:pt idx="1217">
                        <c:v>-0.54133821668167148</c:v>
                      </c:pt>
                      <c:pt idx="1218">
                        <c:v>0.12726055720675047</c:v>
                      </c:pt>
                      <c:pt idx="1219">
                        <c:v>-0.39405878146106393</c:v>
                      </c:pt>
                      <c:pt idx="1220">
                        <c:v>-6.1828341199935424E-2</c:v>
                      </c:pt>
                      <c:pt idx="1221">
                        <c:v>-0.30177343452251515</c:v>
                      </c:pt>
                      <c:pt idx="1222">
                        <c:v>0.10540309197542394</c:v>
                      </c:pt>
                      <c:pt idx="1223">
                        <c:v>1.8297423541949847</c:v>
                      </c:pt>
                      <c:pt idx="1224">
                        <c:v>-0.2669941254049526</c:v>
                      </c:pt>
                      <c:pt idx="1225">
                        <c:v>0.51065364616144293</c:v>
                      </c:pt>
                      <c:pt idx="1226">
                        <c:v>-0.15593708710645074</c:v>
                      </c:pt>
                      <c:pt idx="1227">
                        <c:v>-0.69294971975709663</c:v>
                      </c:pt>
                      <c:pt idx="1228">
                        <c:v>1.2800345702044202</c:v>
                      </c:pt>
                      <c:pt idx="1229">
                        <c:v>1.1572541150533819</c:v>
                      </c:pt>
                      <c:pt idx="1230">
                        <c:v>2.0609571465998711</c:v>
                      </c:pt>
                      <c:pt idx="1231">
                        <c:v>-1.6355583880273048</c:v>
                      </c:pt>
                      <c:pt idx="1232">
                        <c:v>-1.5925589860730116</c:v>
                      </c:pt>
                      <c:pt idx="1233">
                        <c:v>0.60431198068338154</c:v>
                      </c:pt>
                      <c:pt idx="1234">
                        <c:v>0.57057494237560769</c:v>
                      </c:pt>
                      <c:pt idx="1235">
                        <c:v>-1.3473068949490712</c:v>
                      </c:pt>
                      <c:pt idx="1236">
                        <c:v>-1.6292292818735736</c:v>
                      </c:pt>
                      <c:pt idx="1237">
                        <c:v>1.5197216575789179</c:v>
                      </c:pt>
                      <c:pt idx="1238">
                        <c:v>-0.22910478430724157</c:v>
                      </c:pt>
                      <c:pt idx="1239">
                        <c:v>1.3598288918977635</c:v>
                      </c:pt>
                      <c:pt idx="1240">
                        <c:v>-1.4493667950304296</c:v>
                      </c:pt>
                      <c:pt idx="1241">
                        <c:v>-1.1004122007273527</c:v>
                      </c:pt>
                      <c:pt idx="1242">
                        <c:v>0.42676070402067068</c:v>
                      </c:pt>
                      <c:pt idx="1243">
                        <c:v>0.16778109414008346</c:v>
                      </c:pt>
                      <c:pt idx="1244">
                        <c:v>-0.59631318775606434</c:v>
                      </c:pt>
                      <c:pt idx="1245">
                        <c:v>-1.1572541150533813</c:v>
                      </c:pt>
                      <c:pt idx="1246">
                        <c:v>1.8122125255025849</c:v>
                      </c:pt>
                      <c:pt idx="1247">
                        <c:v>-0.33868978369491709</c:v>
                      </c:pt>
                      <c:pt idx="1248">
                        <c:v>7.3545022363314061E-2</c:v>
                      </c:pt>
                      <c:pt idx="1249">
                        <c:v>-0.22054118585733662</c:v>
                      </c:pt>
                      <c:pt idx="1250">
                        <c:v>-0.67396571470020128</c:v>
                      </c:pt>
                      <c:pt idx="1251">
                        <c:v>1.153997974515188</c:v>
                      </c:pt>
                      <c:pt idx="1252">
                        <c:v>-2.0207614647057004</c:v>
                      </c:pt>
                      <c:pt idx="1253">
                        <c:v>0.12221150848383608</c:v>
                      </c:pt>
                      <c:pt idx="1254">
                        <c:v>-1.8762114593044159</c:v>
                      </c:pt>
                      <c:pt idx="1255">
                        <c:v>0.58438592686476598</c:v>
                      </c:pt>
                      <c:pt idx="1256">
                        <c:v>0.31227687466373266</c:v>
                      </c:pt>
                      <c:pt idx="1257">
                        <c:v>-0.21541081944174667</c:v>
                      </c:pt>
                      <c:pt idx="1258">
                        <c:v>1.2251474932836333</c:v>
                      </c:pt>
                      <c:pt idx="1259">
                        <c:v>-1.1347128068983612</c:v>
                      </c:pt>
                      <c:pt idx="1260">
                        <c:v>0.22396464951865244</c:v>
                      </c:pt>
                      <c:pt idx="1261">
                        <c:v>0.1373685270027952</c:v>
                      </c:pt>
                      <c:pt idx="1262">
                        <c:v>1.2216180525454057</c:v>
                      </c:pt>
                      <c:pt idx="1263">
                        <c:v>-0.43225471579787206</c:v>
                      </c:pt>
                      <c:pt idx="1264">
                        <c:v>-1.1189583810625605</c:v>
                      </c:pt>
                      <c:pt idx="1265">
                        <c:v>0.25835115562053718</c:v>
                      </c:pt>
                      <c:pt idx="1266">
                        <c:v>-1.1127337759732079</c:v>
                      </c:pt>
                      <c:pt idx="1267">
                        <c:v>-8.3499580360995168E-3</c:v>
                      </c:pt>
                      <c:pt idx="1268">
                        <c:v>-1.5749997785436196</c:v>
                      </c:pt>
                      <c:pt idx="1269">
                        <c:v>0.28434078454979117</c:v>
                      </c:pt>
                      <c:pt idx="1270">
                        <c:v>-1.3768640068042384</c:v>
                      </c:pt>
                      <c:pt idx="1271">
                        <c:v>-1.0585455508060084</c:v>
                      </c:pt>
                      <c:pt idx="1272">
                        <c:v>2.3142703329835816</c:v>
                      </c:pt>
                      <c:pt idx="1273">
                        <c:v>0.14242771531070175</c:v>
                      </c:pt>
                      <c:pt idx="1274">
                        <c:v>1.5579131784792246</c:v>
                      </c:pt>
                      <c:pt idx="1275">
                        <c:v>-2.3265979163469765</c:v>
                      </c:pt>
                      <c:pt idx="1276">
                        <c:v>-1.9165394323364175</c:v>
                      </c:pt>
                      <c:pt idx="1277">
                        <c:v>-0.59431945657369267</c:v>
                      </c:pt>
                      <c:pt idx="1278">
                        <c:v>0.69294971975709674</c:v>
                      </c:pt>
                      <c:pt idx="1279">
                        <c:v>1.5092072184323593</c:v>
                      </c:pt>
                      <c:pt idx="1280">
                        <c:v>0.38684977998901249</c:v>
                      </c:pt>
                      <c:pt idx="1281">
                        <c:v>-0.11212261974821666</c:v>
                      </c:pt>
                      <c:pt idx="1282">
                        <c:v>-1.2992132579670832</c:v>
                      </c:pt>
                      <c:pt idx="1283">
                        <c:v>-1.4638393739920015</c:v>
                      </c:pt>
                      <c:pt idx="1284">
                        <c:v>1.8478531866834131</c:v>
                      </c:pt>
                      <c:pt idx="1285">
                        <c:v>-0.84567361987974998</c:v>
                      </c:pt>
                      <c:pt idx="1286">
                        <c:v>0.11716557338449461</c:v>
                      </c:pt>
                      <c:pt idx="1287">
                        <c:v>-1.5692532505535248</c:v>
                      </c:pt>
                      <c:pt idx="1288">
                        <c:v>-0.33603814037182311</c:v>
                      </c:pt>
                      <c:pt idx="1289">
                        <c:v>-0.28608007908513555</c:v>
                      </c:pt>
                      <c:pt idx="1290">
                        <c:v>-0.58240615313945998</c:v>
                      </c:pt>
                      <c:pt idx="1291">
                        <c:v>-0.48419450715647677</c:v>
                      </c:pt>
                      <c:pt idx="1292">
                        <c:v>0.45992560562357038</c:v>
                      </c:pt>
                      <c:pt idx="1293">
                        <c:v>-1.7395084354304635</c:v>
                      </c:pt>
                      <c:pt idx="1294">
                        <c:v>-0.88205296119406695</c:v>
                      </c:pt>
                      <c:pt idx="1295">
                        <c:v>1.2466523890448689</c:v>
                      </c:pt>
                      <c:pt idx="1296">
                        <c:v>-0.87468467106837078</c:v>
                      </c:pt>
                      <c:pt idx="1297">
                        <c:v>0.35287270102274138</c:v>
                      </c:pt>
                      <c:pt idx="1298">
                        <c:v>0.66978006828208758</c:v>
                      </c:pt>
                      <c:pt idx="1299">
                        <c:v>-1.3188821108097262</c:v>
                      </c:pt>
                      <c:pt idx="1300">
                        <c:v>-0.50495429287782834</c:v>
                      </c:pt>
                      <c:pt idx="1301">
                        <c:v>-2.3265979163469765</c:v>
                      </c:pt>
                      <c:pt idx="1302">
                        <c:v>1.2394203380549271</c:v>
                      </c:pt>
                      <c:pt idx="1303">
                        <c:v>1.8370727468800786E-2</c:v>
                      </c:pt>
                      <c:pt idx="1304">
                        <c:v>2.2906210031577912</c:v>
                      </c:pt>
                      <c:pt idx="1305">
                        <c:v>-0.35642943717197201</c:v>
                      </c:pt>
                      <c:pt idx="1306">
                        <c:v>-1.6615538402702879</c:v>
                      </c:pt>
                      <c:pt idx="1307">
                        <c:v>0.27565708641324277</c:v>
                      </c:pt>
                      <c:pt idx="1308">
                        <c:v>-0.12221150848383591</c:v>
                      </c:pt>
                      <c:pt idx="1309">
                        <c:v>8.1920172265318628E-2</c:v>
                      </c:pt>
                      <c:pt idx="1310">
                        <c:v>-0.41763246567126805</c:v>
                      </c:pt>
                      <c:pt idx="1311">
                        <c:v>-0.18644143583605771</c:v>
                      </c:pt>
                      <c:pt idx="1312">
                        <c:v>-0.69082813736197235</c:v>
                      </c:pt>
                      <c:pt idx="1313">
                        <c:v>-0.74705563273289199</c:v>
                      </c:pt>
                      <c:pt idx="1314">
                        <c:v>2.3942242307388852</c:v>
                      </c:pt>
                      <c:pt idx="1315">
                        <c:v>0.26872509460308841</c:v>
                      </c:pt>
                      <c:pt idx="1316">
                        <c:v>0.73606325210752244</c:v>
                      </c:pt>
                      <c:pt idx="1317">
                        <c:v>1.2724933986388809</c:v>
                      </c:pt>
                      <c:pt idx="1318">
                        <c:v>-0.45251308016415026</c:v>
                      </c:pt>
                      <c:pt idx="1319">
                        <c:v>-0.27218945558016538</c:v>
                      </c:pt>
                      <c:pt idx="1320">
                        <c:v>9.5332620896061801E-2</c:v>
                      </c:pt>
                      <c:pt idx="1321">
                        <c:v>0.88699186958832876</c:v>
                      </c:pt>
                      <c:pt idx="1322">
                        <c:v>0.91709294555625176</c:v>
                      </c:pt>
                      <c:pt idx="1323">
                        <c:v>-0.52977325021601596</c:v>
                      </c:pt>
                      <c:pt idx="1324">
                        <c:v>1.6682312979083678</c:v>
                      </c:pt>
                      <c:pt idx="1325">
                        <c:v>-0.14917899796614484</c:v>
                      </c:pt>
                      <c:pt idx="1326">
                        <c:v>-0.9935273448901295</c:v>
                      </c:pt>
                      <c:pt idx="1327">
                        <c:v>-0.99079544007662967</c:v>
                      </c:pt>
                      <c:pt idx="1328">
                        <c:v>-0.12557718682667987</c:v>
                      </c:pt>
                      <c:pt idx="1329">
                        <c:v>-0.73606325210752266</c:v>
                      </c:pt>
                      <c:pt idx="1330">
                        <c:v>0.13062838499784868</c:v>
                      </c:pt>
                      <c:pt idx="1331">
                        <c:v>0.45621620950420455</c:v>
                      </c:pt>
                      <c:pt idx="1332">
                        <c:v>-0.39586422156872553</c:v>
                      </c:pt>
                      <c:pt idx="1333">
                        <c:v>-2.3381741136961027E-2</c:v>
                      </c:pt>
                      <c:pt idx="1334">
                        <c:v>1.4121875789061642</c:v>
                      </c:pt>
                      <c:pt idx="1335">
                        <c:v>1.3360175054781015E-2</c:v>
                      </c:pt>
                      <c:pt idx="1336">
                        <c:v>0.14411491544812718</c:v>
                      </c:pt>
                      <c:pt idx="1337">
                        <c:v>0.44328220482629271</c:v>
                      </c:pt>
                      <c:pt idx="1338">
                        <c:v>-0.94282682780846039</c:v>
                      </c:pt>
                      <c:pt idx="1339">
                        <c:v>0.46364134098272075</c:v>
                      </c:pt>
                      <c:pt idx="1340">
                        <c:v>-0.93245919120208398</c:v>
                      </c:pt>
                      <c:pt idx="1341">
                        <c:v>-6.3501595722552803E-2</c:v>
                      </c:pt>
                      <c:pt idx="1342">
                        <c:v>-0.25317466341940803</c:v>
                      </c:pt>
                      <c:pt idx="1343">
                        <c:v>0.21199373065510208</c:v>
                      </c:pt>
                      <c:pt idx="1344">
                        <c:v>1.6700498297039682E-2</c:v>
                      </c:pt>
                      <c:pt idx="1345">
                        <c:v>0.28956127188920622</c:v>
                      </c:pt>
                      <c:pt idx="1346">
                        <c:v>0.30352166630325617</c:v>
                      </c:pt>
                      <c:pt idx="1347">
                        <c:v>1.2992132579670841</c:v>
                      </c:pt>
                      <c:pt idx="1348">
                        <c:v>0.95329681090569074</c:v>
                      </c:pt>
                      <c:pt idx="1349">
                        <c:v>1.2007536688759075</c:v>
                      </c:pt>
                      <c:pt idx="1350">
                        <c:v>1.0325836116315414</c:v>
                      </c:pt>
                      <c:pt idx="1351">
                        <c:v>-0.43776180598677567</c:v>
                      </c:pt>
                      <c:pt idx="1352">
                        <c:v>8.8624403686047667E-2</c:v>
                      </c:pt>
                      <c:pt idx="1353">
                        <c:v>1.7395084354304629</c:v>
                      </c:pt>
                      <c:pt idx="1354">
                        <c:v>-1.9835879035589488</c:v>
                      </c:pt>
                      <c:pt idx="1355">
                        <c:v>1.5866514600042085</c:v>
                      </c:pt>
                      <c:pt idx="1356">
                        <c:v>0.73825458219747508</c:v>
                      </c:pt>
                      <c:pt idx="1357">
                        <c:v>0.18474245377913245</c:v>
                      </c:pt>
                      <c:pt idx="1358">
                        <c:v>0.97455680944733136</c:v>
                      </c:pt>
                      <c:pt idx="1359">
                        <c:v>-0.94543460554422643</c:v>
                      </c:pt>
                      <c:pt idx="1360">
                        <c:v>0.21712030501914695</c:v>
                      </c:pt>
                      <c:pt idx="1361">
                        <c:v>-1.7245408014890438</c:v>
                      </c:pt>
                      <c:pt idx="1362">
                        <c:v>-0.51255711347385924</c:v>
                      </c:pt>
                      <c:pt idx="1363">
                        <c:v>0.15593708710645091</c:v>
                      </c:pt>
                      <c:pt idx="1364">
                        <c:v>-1.927125239620012</c:v>
                      </c:pt>
                      <c:pt idx="1365">
                        <c:v>0.85045898657531138</c:v>
                      </c:pt>
                      <c:pt idx="1366">
                        <c:v>-0.70146747476371396</c:v>
                      </c:pt>
                      <c:pt idx="1367">
                        <c:v>-1.9717842257069313</c:v>
                      </c:pt>
                      <c:pt idx="1368">
                        <c:v>0.33692175805671543</c:v>
                      </c:pt>
                      <c:pt idx="1369">
                        <c:v>-0.69507442579272583</c:v>
                      </c:pt>
                      <c:pt idx="1370">
                        <c:v>0.57450973019156915</c:v>
                      </c:pt>
                      <c:pt idx="1371">
                        <c:v>0.44696997960251889</c:v>
                      </c:pt>
                      <c:pt idx="1372">
                        <c:v>-0.68448194578138599</c:v>
                      </c:pt>
                      <c:pt idx="1373">
                        <c:v>0.85406082976698683</c:v>
                      </c:pt>
                      <c:pt idx="1374">
                        <c:v>0.42127954363004727</c:v>
                      </c:pt>
                      <c:pt idx="1375">
                        <c:v>0.43042193665840039</c:v>
                      </c:pt>
                      <c:pt idx="1376">
                        <c:v>0.49549157935868876</c:v>
                      </c:pt>
                      <c:pt idx="1377">
                        <c:v>-1.1410940682223238</c:v>
                      </c:pt>
                      <c:pt idx="1378">
                        <c:v>-0.89195250958135663</c:v>
                      </c:pt>
                      <c:pt idx="1379">
                        <c:v>0.77156335603955628</c:v>
                      </c:pt>
                      <c:pt idx="1380">
                        <c:v>1.6957140840521454</c:v>
                      </c:pt>
                      <c:pt idx="1381">
                        <c:v>-1.7787354487019844</c:v>
                      </c:pt>
                      <c:pt idx="1382">
                        <c:v>0.30877195594593582</c:v>
                      </c:pt>
                      <c:pt idx="1383">
                        <c:v>-0.49360437616045238</c:v>
                      </c:pt>
                      <c:pt idx="1384">
                        <c:v>0</c:v>
                      </c:pt>
                      <c:pt idx="1385">
                        <c:v>1.3109536669723543</c:v>
                      </c:pt>
                      <c:pt idx="1386">
                        <c:v>0.18644143583605755</c:v>
                      </c:pt>
                      <c:pt idx="1387">
                        <c:v>-0.84328818595649924</c:v>
                      </c:pt>
                      <c:pt idx="1388">
                        <c:v>0.78740303722091431</c:v>
                      </c:pt>
                      <c:pt idx="1389">
                        <c:v>0.92474877407195399</c:v>
                      </c:pt>
                      <c:pt idx="1390">
                        <c:v>-2.3265979163469765</c:v>
                      </c:pt>
                      <c:pt idx="1391">
                        <c:v>0.49077686141589277</c:v>
                      </c:pt>
                      <c:pt idx="1392">
                        <c:v>-0.86736356575566476</c:v>
                      </c:pt>
                      <c:pt idx="1393">
                        <c:v>-1.4687323609946026</c:v>
                      </c:pt>
                      <c:pt idx="1394">
                        <c:v>-2.3265979163469765</c:v>
                      </c:pt>
                      <c:pt idx="1395">
                        <c:v>0.63058110437733061</c:v>
                      </c:pt>
                      <c:pt idx="1396">
                        <c:v>0.78968196874171948</c:v>
                      </c:pt>
                      <c:pt idx="1397">
                        <c:v>-1.8387223842414844</c:v>
                      </c:pt>
                      <c:pt idx="1398">
                        <c:v>2.6251573702367779</c:v>
                      </c:pt>
                      <c:pt idx="1399">
                        <c:v>0.36534115365154757</c:v>
                      </c:pt>
                      <c:pt idx="1400">
                        <c:v>-0.58042865953083833</c:v>
                      </c:pt>
                      <c:pt idx="1401">
                        <c:v>-0.83379401482583282</c:v>
                      </c:pt>
                      <c:pt idx="1402">
                        <c:v>-0.45621620950420455</c:v>
                      </c:pt>
                      <c:pt idx="1403">
                        <c:v>-1.8860085379280283</c:v>
                      </c:pt>
                      <c:pt idx="1404">
                        <c:v>0.89195250958135663</c:v>
                      </c:pt>
                      <c:pt idx="1405">
                        <c:v>-1.2322525372724593</c:v>
                      </c:pt>
                      <c:pt idx="1406">
                        <c:v>-0.39767095296494293</c:v>
                      </c:pt>
                      <c:pt idx="1407">
                        <c:v>-0.21883042533216585</c:v>
                      </c:pt>
                      <c:pt idx="1408">
                        <c:v>1.535815606668639</c:v>
                      </c:pt>
                      <c:pt idx="1409">
                        <c:v>-2.3265979163469765</c:v>
                      </c:pt>
                      <c:pt idx="1410">
                        <c:v>1.9061641331935821</c:v>
                      </c:pt>
                      <c:pt idx="1411">
                        <c:v>-3.3399506129040382E-3</c:v>
                      </c:pt>
                      <c:pt idx="1412">
                        <c:v>0.21370196313694501</c:v>
                      </c:pt>
                      <c:pt idx="1413">
                        <c:v>-0.35999068802449313</c:v>
                      </c:pt>
                      <c:pt idx="1414">
                        <c:v>-0.11044227498545532</c:v>
                      </c:pt>
                      <c:pt idx="1415">
                        <c:v>-1.1443021922712284</c:v>
                      </c:pt>
                      <c:pt idx="1416">
                        <c:v>-0.25489940029554958</c:v>
                      </c:pt>
                      <c:pt idx="1417">
                        <c:v>1.3390748639859209</c:v>
                      </c:pt>
                      <c:pt idx="1418">
                        <c:v>0.66769164180024132</c:v>
                      </c:pt>
                      <c:pt idx="1419">
                        <c:v>0.95857118049501311</c:v>
                      </c:pt>
                      <c:pt idx="1420">
                        <c:v>-0.19154163308064232</c:v>
                      </c:pt>
                      <c:pt idx="1421">
                        <c:v>0.14749055176326378</c:v>
                      </c:pt>
                      <c:pt idx="1422">
                        <c:v>-1.6106234227771057</c:v>
                      </c:pt>
                      <c:pt idx="1423">
                        <c:v>-0.24456215568109632</c:v>
                      </c:pt>
                      <c:pt idx="1424">
                        <c:v>0.85767378715851794</c:v>
                      </c:pt>
                      <c:pt idx="1425">
                        <c:v>0.81735745092358081</c:v>
                      </c:pt>
                      <c:pt idx="1426">
                        <c:v>-0.87713547539436987</c:v>
                      </c:pt>
                      <c:pt idx="1427">
                        <c:v>-1.1973267708348263</c:v>
                      </c:pt>
                      <c:pt idx="1428">
                        <c:v>1.8860085379280271</c:v>
                      </c:pt>
                      <c:pt idx="1429">
                        <c:v>0.65936684616909635</c:v>
                      </c:pt>
                      <c:pt idx="1430">
                        <c:v>-5.6809597290874245E-2</c:v>
                      </c:pt>
                      <c:pt idx="1431">
                        <c:v>-0.52018967772446367</c:v>
                      </c:pt>
                      <c:pt idx="1432">
                        <c:v>0.84090754096675135</c:v>
                      </c:pt>
                      <c:pt idx="1433">
                        <c:v>-0.21712030501914695</c:v>
                      </c:pt>
                      <c:pt idx="1434">
                        <c:v>-0.43042193665840039</c:v>
                      </c:pt>
                      <c:pt idx="1435">
                        <c:v>0.72515910104308967</c:v>
                      </c:pt>
                      <c:pt idx="1436">
                        <c:v>-0.1037239652323189</c:v>
                      </c:pt>
                      <c:pt idx="1437">
                        <c:v>-0.4879532649248059</c:v>
                      </c:pt>
                      <c:pt idx="1438">
                        <c:v>-0.62245269928937741</c:v>
                      </c:pt>
                      <c:pt idx="1439">
                        <c:v>2.0751278896725602</c:v>
                      </c:pt>
                      <c:pt idx="1440">
                        <c:v>4.6776273950651204E-2</c:v>
                      </c:pt>
                      <c:pt idx="1441">
                        <c:v>1.1347128068983612</c:v>
                      </c:pt>
                      <c:pt idx="1442">
                        <c:v>-1.2466523890448686</c:v>
                      </c:pt>
                      <c:pt idx="1443">
                        <c:v>0.41763246567126805</c:v>
                      </c:pt>
                      <c:pt idx="1444">
                        <c:v>0.86250855361607215</c:v>
                      </c:pt>
                      <c:pt idx="1445">
                        <c:v>0.15931878496666388</c:v>
                      </c:pt>
                      <c:pt idx="1446">
                        <c:v>-2.3265979163469765</c:v>
                      </c:pt>
                      <c:pt idx="1447">
                        <c:v>-0.88946945358046969</c:v>
                      </c:pt>
                      <c:pt idx="1448">
                        <c:v>0.71218681485436153</c:v>
                      </c:pt>
                      <c:pt idx="1449">
                        <c:v>-1.1378976455887482</c:v>
                      </c:pt>
                      <c:pt idx="1450">
                        <c:v>-1.5030315712814999E-2</c:v>
                      </c:pt>
                      <c:pt idx="1451">
                        <c:v>-0.72733300310438709</c:v>
                      </c:pt>
                      <c:pt idx="1452">
                        <c:v>1.2914847410064625</c:v>
                      </c:pt>
                      <c:pt idx="1453">
                        <c:v>0.75591493340396754</c:v>
                      </c:pt>
                      <c:pt idx="1454">
                        <c:v>-0.4359246419550451</c:v>
                      </c:pt>
                      <c:pt idx="1455">
                        <c:v>-1.2394203380549271</c:v>
                      </c:pt>
                      <c:pt idx="1456">
                        <c:v>-1.115840674260971</c:v>
                      </c:pt>
                      <c:pt idx="1457">
                        <c:v>0.24284184925520805</c:v>
                      </c:pt>
                      <c:pt idx="1458">
                        <c:v>0.99901352135505594</c:v>
                      </c:pt>
                      <c:pt idx="1459">
                        <c:v>0.53362029525980181</c:v>
                      </c:pt>
                      <c:pt idx="1460">
                        <c:v>1.7627181701227435</c:v>
                      </c:pt>
                      <c:pt idx="1461">
                        <c:v>0.69082813736197235</c:v>
                      </c:pt>
                      <c:pt idx="1462">
                        <c:v>0.39225462492082186</c:v>
                      </c:pt>
                      <c:pt idx="1463">
                        <c:v>0.10204513088475303</c:v>
                      </c:pt>
                      <c:pt idx="1464">
                        <c:v>-1.307020165872935</c:v>
                      </c:pt>
                      <c:pt idx="1465">
                        <c:v>-2.8393341999159858E-2</c:v>
                      </c:pt>
                      <c:pt idx="1466">
                        <c:v>-1.3514573685986659</c:v>
                      </c:pt>
                      <c:pt idx="1467">
                        <c:v>0.53169578911620585</c:v>
                      </c:pt>
                      <c:pt idx="1468">
                        <c:v>-0.65315313224964633</c:v>
                      </c:pt>
                      <c:pt idx="1469">
                        <c:v>-1.6682312979083678</c:v>
                      </c:pt>
                      <c:pt idx="1470">
                        <c:v>0.75369456712134231</c:v>
                      </c:pt>
                      <c:pt idx="1471">
                        <c:v>-0.9799409726962337</c:v>
                      </c:pt>
                      <c:pt idx="1472">
                        <c:v>0.48795326492480573</c:v>
                      </c:pt>
                      <c:pt idx="1473">
                        <c:v>-0.47295889563073845</c:v>
                      </c:pt>
                      <c:pt idx="1474">
                        <c:v>0.62651172753794082</c:v>
                      </c:pt>
                      <c:pt idx="1475">
                        <c:v>1.754876236668522</c:v>
                      </c:pt>
                      <c:pt idx="1476">
                        <c:v>-1.6484168764194951</c:v>
                      </c:pt>
                      <c:pt idx="1477">
                        <c:v>-0.20346173577269019</c:v>
                      </c:pt>
                      <c:pt idx="1478">
                        <c:v>0.59431945657369267</c:v>
                      </c:pt>
                      <c:pt idx="1479">
                        <c:v>1.7869182676498352</c:v>
                      </c:pt>
                      <c:pt idx="1480">
                        <c:v>0.35642943717197184</c:v>
                      </c:pt>
                      <c:pt idx="1481">
                        <c:v>-0.88451971839837373</c:v>
                      </c:pt>
                      <c:pt idx="1482">
                        <c:v>0.38505068116614527</c:v>
                      </c:pt>
                      <c:pt idx="1483">
                        <c:v>1.1605225717788941</c:v>
                      </c:pt>
                      <c:pt idx="1484">
                        <c:v>-0.58438592686476598</c:v>
                      </c:pt>
                      <c:pt idx="1485">
                        <c:v>-0.86493351125006335</c:v>
                      </c:pt>
                      <c:pt idx="1486">
                        <c:v>0.23940338586242044</c:v>
                      </c:pt>
                      <c:pt idx="1487">
                        <c:v>-0.40853889503584878</c:v>
                      </c:pt>
                      <c:pt idx="1488">
                        <c:v>-0.13231285227617118</c:v>
                      </c:pt>
                      <c:pt idx="1489">
                        <c:v>0.61436521397837973</c:v>
                      </c:pt>
                      <c:pt idx="1490">
                        <c:v>0.24800494647160715</c:v>
                      </c:pt>
                      <c:pt idx="1491">
                        <c:v>0.8361604875777775</c:v>
                      </c:pt>
                      <c:pt idx="1492">
                        <c:v>0.70146747476371396</c:v>
                      </c:pt>
                      <c:pt idx="1493">
                        <c:v>0.24112226120907979</c:v>
                      </c:pt>
                      <c:pt idx="1494">
                        <c:v>0.44144057879377996</c:v>
                      </c:pt>
                      <c:pt idx="1495">
                        <c:v>-0.63058110437733061</c:v>
                      </c:pt>
                      <c:pt idx="1496">
                        <c:v>0.19154163308064218</c:v>
                      </c:pt>
                      <c:pt idx="1497">
                        <c:v>-1.3431795016834629</c:v>
                      </c:pt>
                      <c:pt idx="1498">
                        <c:v>-0.2982797301469336</c:v>
                      </c:pt>
                      <c:pt idx="1499">
                        <c:v>1.055625730822642</c:v>
                      </c:pt>
                      <c:pt idx="1500">
                        <c:v>-0.225677363676656</c:v>
                      </c:pt>
                    </c:numCache>
                  </c:numRef>
                </c:xVal>
                <c:yVal>
                  <c:numRef>
                    <c:extLst xmlns:c15="http://schemas.microsoft.com/office/drawing/2012/chart">
                      <c:ext xmlns:c15="http://schemas.microsoft.com/office/drawing/2012/chart" uri="{02D57815-91ED-43cb-92C2-25804820EDAC}">
                        <c15:formulaRef>
                          <c15:sqref>'φυλλο qq plots'!$AA$3:$AA$1503</c15:sqref>
                        </c15:formulaRef>
                      </c:ext>
                    </c:extLst>
                    <c:numCache>
                      <c:formatCode>General</c:formatCode>
                      <c:ptCount val="1501"/>
                      <c:pt idx="0">
                        <c:v>1.3989533744021099</c:v>
                      </c:pt>
                      <c:pt idx="1">
                        <c:v>-0.93780781295474558</c:v>
                      </c:pt>
                      <c:pt idx="2">
                        <c:v>0.69582377082107105</c:v>
                      </c:pt>
                      <c:pt idx="3">
                        <c:v>0.40781817579859292</c:v>
                      </c:pt>
                      <c:pt idx="4">
                        <c:v>-0.90650389541735088</c:v>
                      </c:pt>
                      <c:pt idx="5">
                        <c:v>0.84601930212594689</c:v>
                      </c:pt>
                      <c:pt idx="6">
                        <c:v>0.91108706290151376</c:v>
                      </c:pt>
                      <c:pt idx="7">
                        <c:v>-0.73060995474011248</c:v>
                      </c:pt>
                      <c:pt idx="8">
                        <c:v>-0.93223405426004469</c:v>
                      </c:pt>
                      <c:pt idx="9">
                        <c:v>-1.1007211786995048</c:v>
                      </c:pt>
                      <c:pt idx="10">
                        <c:v>-1.3549434764713335</c:v>
                      </c:pt>
                      <c:pt idx="11">
                        <c:v>-0.3482725227549745</c:v>
                      </c:pt>
                      <c:pt idx="12">
                        <c:v>2.7509031793909582</c:v>
                      </c:pt>
                      <c:pt idx="13">
                        <c:v>-1.0466455373330783</c:v>
                      </c:pt>
                      <c:pt idx="14">
                        <c:v>-0.83883920697000314</c:v>
                      </c:pt>
                      <c:pt idx="15">
                        <c:v>-0.40786249927048313</c:v>
                      </c:pt>
                      <c:pt idx="16">
                        <c:v>0.12042328318578902</c:v>
                      </c:pt>
                      <c:pt idx="17">
                        <c:v>1.5513392256517267</c:v>
                      </c:pt>
                      <c:pt idx="18">
                        <c:v>0.45882175973061573</c:v>
                      </c:pt>
                      <c:pt idx="19">
                        <c:v>-1.3549434764713335</c:v>
                      </c:pt>
                      <c:pt idx="20">
                        <c:v>-0.14580466855174487</c:v>
                      </c:pt>
                      <c:pt idx="21">
                        <c:v>-1.1905706292553417</c:v>
                      </c:pt>
                      <c:pt idx="22">
                        <c:v>-0.67278025478819337</c:v>
                      </c:pt>
                      <c:pt idx="23">
                        <c:v>1.7429740413429644</c:v>
                      </c:pt>
                      <c:pt idx="24">
                        <c:v>1.1765823131116138</c:v>
                      </c:pt>
                      <c:pt idx="25">
                        <c:v>-0.13509314043118478</c:v>
                      </c:pt>
                      <c:pt idx="26">
                        <c:v>1.1419746707361011</c:v>
                      </c:pt>
                      <c:pt idx="27">
                        <c:v>-0.73087185595249682</c:v>
                      </c:pt>
                      <c:pt idx="28">
                        <c:v>-0.40445661434170233</c:v>
                      </c:pt>
                      <c:pt idx="29">
                        <c:v>-0.17352081434857963</c:v>
                      </c:pt>
                      <c:pt idx="30">
                        <c:v>1.6291391024564754</c:v>
                      </c:pt>
                      <c:pt idx="31">
                        <c:v>-0.17695904499667983</c:v>
                      </c:pt>
                      <c:pt idx="32">
                        <c:v>0.61738385804699858</c:v>
                      </c:pt>
                      <c:pt idx="33">
                        <c:v>-1.2587733142863047</c:v>
                      </c:pt>
                      <c:pt idx="34">
                        <c:v>0.35565528444455458</c:v>
                      </c:pt>
                      <c:pt idx="35">
                        <c:v>-1.1065036883922301</c:v>
                      </c:pt>
                      <c:pt idx="36">
                        <c:v>-0.97175448213949767</c:v>
                      </c:pt>
                      <c:pt idx="37">
                        <c:v>-0.23680588117191589</c:v>
                      </c:pt>
                      <c:pt idx="38">
                        <c:v>-0.90740904624093155</c:v>
                      </c:pt>
                      <c:pt idx="39">
                        <c:v>2.606668019975757</c:v>
                      </c:pt>
                      <c:pt idx="40">
                        <c:v>0.81443986389890799</c:v>
                      </c:pt>
                      <c:pt idx="41">
                        <c:v>-0.329540685635835</c:v>
                      </c:pt>
                      <c:pt idx="42">
                        <c:v>2.2270763935177649</c:v>
                      </c:pt>
                      <c:pt idx="43">
                        <c:v>-0.38062878177745324</c:v>
                      </c:pt>
                      <c:pt idx="44">
                        <c:v>-1.0165222092191195</c:v>
                      </c:pt>
                      <c:pt idx="45">
                        <c:v>0.1632057054556478</c:v>
                      </c:pt>
                      <c:pt idx="46">
                        <c:v>-1.0219409226326757</c:v>
                      </c:pt>
                      <c:pt idx="47">
                        <c:v>-0.96120433714265197</c:v>
                      </c:pt>
                      <c:pt idx="48">
                        <c:v>-0.91084559033812795</c:v>
                      </c:pt>
                      <c:pt idx="49">
                        <c:v>1.6421015618636683</c:v>
                      </c:pt>
                      <c:pt idx="50">
                        <c:v>0.77448771067769517</c:v>
                      </c:pt>
                      <c:pt idx="51">
                        <c:v>1.6978827660787321</c:v>
                      </c:pt>
                      <c:pt idx="52">
                        <c:v>6.105988531154348E-2</c:v>
                      </c:pt>
                      <c:pt idx="53">
                        <c:v>-0.31261723927290552</c:v>
                      </c:pt>
                      <c:pt idx="54">
                        <c:v>-0.73664603674283147</c:v>
                      </c:pt>
                      <c:pt idx="55">
                        <c:v>1.8917615596388855</c:v>
                      </c:pt>
                      <c:pt idx="56">
                        <c:v>-0.34013356042886428</c:v>
                      </c:pt>
                      <c:pt idx="57">
                        <c:v>-0.70498704604725371</c:v>
                      </c:pt>
                      <c:pt idx="58">
                        <c:v>-0.70354006357428711</c:v>
                      </c:pt>
                      <c:pt idx="59">
                        <c:v>2.3887383555496489</c:v>
                      </c:pt>
                      <c:pt idx="60">
                        <c:v>1.5691736387455273</c:v>
                      </c:pt>
                      <c:pt idx="61">
                        <c:v>1.3715306397706162</c:v>
                      </c:pt>
                      <c:pt idx="62">
                        <c:v>1.794985835241135</c:v>
                      </c:pt>
                      <c:pt idx="63">
                        <c:v>-0.90876345528883407</c:v>
                      </c:pt>
                      <c:pt idx="64">
                        <c:v>-1.1309210155062563</c:v>
                      </c:pt>
                      <c:pt idx="65">
                        <c:v>0.50114568666306536</c:v>
                      </c:pt>
                      <c:pt idx="66">
                        <c:v>-0.1003556291227224</c:v>
                      </c:pt>
                      <c:pt idx="67">
                        <c:v>-0.51111416154977007</c:v>
                      </c:pt>
                      <c:pt idx="68">
                        <c:v>0.92819508639409398</c:v>
                      </c:pt>
                      <c:pt idx="69">
                        <c:v>-0.32178009245457945</c:v>
                      </c:pt>
                      <c:pt idx="70">
                        <c:v>1.21200517168439</c:v>
                      </c:pt>
                      <c:pt idx="71">
                        <c:v>0.95598421703537739</c:v>
                      </c:pt>
                      <c:pt idx="72">
                        <c:v>0.24572669685113108</c:v>
                      </c:pt>
                      <c:pt idx="73">
                        <c:v>-0.99473909356694956</c:v>
                      </c:pt>
                      <c:pt idx="74">
                        <c:v>0.301777136394553</c:v>
                      </c:pt>
                      <c:pt idx="75">
                        <c:v>-0.70390227482666001</c:v>
                      </c:pt>
                      <c:pt idx="76">
                        <c:v>-1.3549434764713335</c:v>
                      </c:pt>
                      <c:pt idx="77">
                        <c:v>-1.1084375674076841</c:v>
                      </c:pt>
                      <c:pt idx="78">
                        <c:v>-1.0173284381606531</c:v>
                      </c:pt>
                      <c:pt idx="79">
                        <c:v>-0.61487395645424658</c:v>
                      </c:pt>
                      <c:pt idx="80">
                        <c:v>-1.295225310176974</c:v>
                      </c:pt>
                      <c:pt idx="81">
                        <c:v>-0.28828710161873822</c:v>
                      </c:pt>
                      <c:pt idx="82">
                        <c:v>0.12198470351698852</c:v>
                      </c:pt>
                      <c:pt idx="83">
                        <c:v>-1.22427466970469</c:v>
                      </c:pt>
                      <c:pt idx="84">
                        <c:v>2.0929685801646114</c:v>
                      </c:pt>
                      <c:pt idx="85">
                        <c:v>0.80805289897979671</c:v>
                      </c:pt>
                      <c:pt idx="86">
                        <c:v>0.47564251585155365</c:v>
                      </c:pt>
                      <c:pt idx="87">
                        <c:v>-1.3513391027298814E-2</c:v>
                      </c:pt>
                      <c:pt idx="88">
                        <c:v>0.620762765174658</c:v>
                      </c:pt>
                      <c:pt idx="89">
                        <c:v>-1.2275796215858024</c:v>
                      </c:pt>
                      <c:pt idx="90">
                        <c:v>-1.3549434764713335</c:v>
                      </c:pt>
                      <c:pt idx="91">
                        <c:v>1.127963556786556</c:v>
                      </c:pt>
                      <c:pt idx="92">
                        <c:v>-0.57603976343209051</c:v>
                      </c:pt>
                      <c:pt idx="93">
                        <c:v>2.4207704596303099</c:v>
                      </c:pt>
                      <c:pt idx="94">
                        <c:v>1.5135416977488336</c:v>
                      </c:pt>
                      <c:pt idx="95">
                        <c:v>-1.1309210155062563</c:v>
                      </c:pt>
                      <c:pt idx="96">
                        <c:v>-0.8160932421836864</c:v>
                      </c:pt>
                      <c:pt idx="97">
                        <c:v>0.7885565277519121</c:v>
                      </c:pt>
                      <c:pt idx="98">
                        <c:v>-0.47866281645525599</c:v>
                      </c:pt>
                      <c:pt idx="99">
                        <c:v>0.20139209431685315</c:v>
                      </c:pt>
                      <c:pt idx="100">
                        <c:v>-1.0006054794788526</c:v>
                      </c:pt>
                      <c:pt idx="101">
                        <c:v>-0.56191845695382292</c:v>
                      </c:pt>
                      <c:pt idx="102">
                        <c:v>-0.73881986643351383</c:v>
                      </c:pt>
                      <c:pt idx="103">
                        <c:v>2.2596563727671501</c:v>
                      </c:pt>
                      <c:pt idx="104">
                        <c:v>-1.0020224434493559</c:v>
                      </c:pt>
                      <c:pt idx="105">
                        <c:v>-0.71989480092788416</c:v>
                      </c:pt>
                      <c:pt idx="106">
                        <c:v>-0.38971104268917262</c:v>
                      </c:pt>
                      <c:pt idx="107">
                        <c:v>-1.2779532524065016</c:v>
                      </c:pt>
                      <c:pt idx="108">
                        <c:v>1.0634236361641671</c:v>
                      </c:pt>
                      <c:pt idx="109">
                        <c:v>0.89816519527516636</c:v>
                      </c:pt>
                      <c:pt idx="110">
                        <c:v>-0.60049029675559507</c:v>
                      </c:pt>
                      <c:pt idx="111">
                        <c:v>0.55999819497450831</c:v>
                      </c:pt>
                      <c:pt idx="112">
                        <c:v>-0.50374362888256785</c:v>
                      </c:pt>
                      <c:pt idx="113">
                        <c:v>0.53023039332176747</c:v>
                      </c:pt>
                      <c:pt idx="114">
                        <c:v>1.1141820655917847</c:v>
                      </c:pt>
                      <c:pt idx="115">
                        <c:v>-1.0599270748795047</c:v>
                      </c:pt>
                      <c:pt idx="116">
                        <c:v>1.0349312025615409</c:v>
                      </c:pt>
                      <c:pt idx="117">
                        <c:v>-1.3549434764713335</c:v>
                      </c:pt>
                      <c:pt idx="118">
                        <c:v>-0.64234280233797791</c:v>
                      </c:pt>
                      <c:pt idx="119">
                        <c:v>-1.0958093080112663</c:v>
                      </c:pt>
                      <c:pt idx="120">
                        <c:v>0.68334728524086208</c:v>
                      </c:pt>
                      <c:pt idx="121">
                        <c:v>1.307718448359509</c:v>
                      </c:pt>
                      <c:pt idx="122">
                        <c:v>-1.3238978105439201</c:v>
                      </c:pt>
                      <c:pt idx="123">
                        <c:v>0.45503523330542145</c:v>
                      </c:pt>
                      <c:pt idx="124">
                        <c:v>1.5907140430923108</c:v>
                      </c:pt>
                      <c:pt idx="125">
                        <c:v>-0.15553688770328197</c:v>
                      </c:pt>
                      <c:pt idx="126">
                        <c:v>0.56338311727687429</c:v>
                      </c:pt>
                      <c:pt idx="127">
                        <c:v>-0.70922885122318846</c:v>
                      </c:pt>
                      <c:pt idx="128">
                        <c:v>0.10659734457498558</c:v>
                      </c:pt>
                      <c:pt idx="129">
                        <c:v>-0.39502625441395939</c:v>
                      </c:pt>
                      <c:pt idx="130">
                        <c:v>2.6144206089234783</c:v>
                      </c:pt>
                      <c:pt idx="131">
                        <c:v>1.1523583604907268</c:v>
                      </c:pt>
                      <c:pt idx="132">
                        <c:v>0.68251875380998317</c:v>
                      </c:pt>
                      <c:pt idx="133">
                        <c:v>-0.44068915355219579</c:v>
                      </c:pt>
                      <c:pt idx="134">
                        <c:v>0.28204094409774755</c:v>
                      </c:pt>
                      <c:pt idx="135">
                        <c:v>-1.105961224345023</c:v>
                      </c:pt>
                      <c:pt idx="136">
                        <c:v>0.92065304514279711</c:v>
                      </c:pt>
                      <c:pt idx="137">
                        <c:v>0.24688288335877917</c:v>
                      </c:pt>
                      <c:pt idx="138">
                        <c:v>0.31616522334783115</c:v>
                      </c:pt>
                      <c:pt idx="139">
                        <c:v>-0.44445664220583897</c:v>
                      </c:pt>
                      <c:pt idx="140">
                        <c:v>1.5588876269210796</c:v>
                      </c:pt>
                      <c:pt idx="141">
                        <c:v>1.3404757207937179</c:v>
                      </c:pt>
                      <c:pt idx="142">
                        <c:v>-6.9604709541805282E-2</c:v>
                      </c:pt>
                      <c:pt idx="143">
                        <c:v>0.20863280256315372</c:v>
                      </c:pt>
                      <c:pt idx="144">
                        <c:v>0.24569579542179076</c:v>
                      </c:pt>
                      <c:pt idx="145">
                        <c:v>2.2400209422104833</c:v>
                      </c:pt>
                      <c:pt idx="146">
                        <c:v>0.31127964197937869</c:v>
                      </c:pt>
                      <c:pt idx="147">
                        <c:v>1.117792717455053</c:v>
                      </c:pt>
                      <c:pt idx="148">
                        <c:v>-0.82295155116369489</c:v>
                      </c:pt>
                      <c:pt idx="149">
                        <c:v>0.15144954683727926</c:v>
                      </c:pt>
                      <c:pt idx="150">
                        <c:v>1.3747238641976836</c:v>
                      </c:pt>
                      <c:pt idx="151">
                        <c:v>-0.65464157357765085</c:v>
                      </c:pt>
                      <c:pt idx="152">
                        <c:v>1.3265541125622338</c:v>
                      </c:pt>
                      <c:pt idx="153">
                        <c:v>1.1235330905538092</c:v>
                      </c:pt>
                      <c:pt idx="154">
                        <c:v>-0.3205092594341018</c:v>
                      </c:pt>
                      <c:pt idx="155">
                        <c:v>0.71534255768947408</c:v>
                      </c:pt>
                      <c:pt idx="156">
                        <c:v>0.72967550863381159</c:v>
                      </c:pt>
                      <c:pt idx="157">
                        <c:v>-1.1646247166661639</c:v>
                      </c:pt>
                      <c:pt idx="158">
                        <c:v>-1.0245676954468619</c:v>
                      </c:pt>
                      <c:pt idx="159">
                        <c:v>-0.17420377850930291</c:v>
                      </c:pt>
                      <c:pt idx="160">
                        <c:v>-0.14915230892333162</c:v>
                      </c:pt>
                      <c:pt idx="161">
                        <c:v>-0.81479786672499177</c:v>
                      </c:pt>
                      <c:pt idx="162">
                        <c:v>-0.13856972954266308</c:v>
                      </c:pt>
                      <c:pt idx="163">
                        <c:v>0.48924002265713096</c:v>
                      </c:pt>
                      <c:pt idx="164">
                        <c:v>2.5169540324586506</c:v>
                      </c:pt>
                      <c:pt idx="165">
                        <c:v>-0.32205122702909239</c:v>
                      </c:pt>
                      <c:pt idx="166">
                        <c:v>0.66001128610903059</c:v>
                      </c:pt>
                      <c:pt idx="167">
                        <c:v>0.1516913894205642</c:v>
                      </c:pt>
                      <c:pt idx="168">
                        <c:v>-0.80158478790778942</c:v>
                      </c:pt>
                      <c:pt idx="169">
                        <c:v>-1.0144761239170719</c:v>
                      </c:pt>
                      <c:pt idx="170">
                        <c:v>-0.72384878629775984</c:v>
                      </c:pt>
                      <c:pt idx="171">
                        <c:v>1.0495230033338694</c:v>
                      </c:pt>
                      <c:pt idx="172">
                        <c:v>-0.2007993951918372</c:v>
                      </c:pt>
                      <c:pt idx="173">
                        <c:v>-0.35841236477872551</c:v>
                      </c:pt>
                      <c:pt idx="174">
                        <c:v>-0.18085053754660557</c:v>
                      </c:pt>
                      <c:pt idx="175">
                        <c:v>2.7759551479130389E-2</c:v>
                      </c:pt>
                      <c:pt idx="176">
                        <c:v>1.4858060509022175</c:v>
                      </c:pt>
                      <c:pt idx="177">
                        <c:v>-0.58788935609645931</c:v>
                      </c:pt>
                      <c:pt idx="178">
                        <c:v>-1.3547452421145878</c:v>
                      </c:pt>
                      <c:pt idx="179">
                        <c:v>-0.31555205423583504</c:v>
                      </c:pt>
                      <c:pt idx="180">
                        <c:v>0.96432696946604501</c:v>
                      </c:pt>
                      <c:pt idx="181">
                        <c:v>0.73537254338995406</c:v>
                      </c:pt>
                      <c:pt idx="182">
                        <c:v>-0.71401675856083624</c:v>
                      </c:pt>
                      <c:pt idx="183">
                        <c:v>2.3938586672633253</c:v>
                      </c:pt>
                      <c:pt idx="184">
                        <c:v>0.5663814988267194</c:v>
                      </c:pt>
                      <c:pt idx="185">
                        <c:v>-1.2123000021808192</c:v>
                      </c:pt>
                      <c:pt idx="186">
                        <c:v>1.5433731227683511</c:v>
                      </c:pt>
                      <c:pt idx="187">
                        <c:v>-0.26722987765492173</c:v>
                      </c:pt>
                      <c:pt idx="188">
                        <c:v>-0.83715817683841454</c:v>
                      </c:pt>
                      <c:pt idx="189">
                        <c:v>-1.2190105549008312</c:v>
                      </c:pt>
                      <c:pt idx="190">
                        <c:v>1.0859895115614495</c:v>
                      </c:pt>
                      <c:pt idx="191">
                        <c:v>-1.1855671751146994</c:v>
                      </c:pt>
                      <c:pt idx="192">
                        <c:v>0.44543102918344646</c:v>
                      </c:pt>
                      <c:pt idx="193">
                        <c:v>0.44186745907520353</c:v>
                      </c:pt>
                      <c:pt idx="194">
                        <c:v>-0.31058223246090277</c:v>
                      </c:pt>
                      <c:pt idx="195">
                        <c:v>-1.3547825590278555</c:v>
                      </c:pt>
                      <c:pt idx="196">
                        <c:v>0.18333944746963871</c:v>
                      </c:pt>
                      <c:pt idx="197">
                        <c:v>2.5206872911894571</c:v>
                      </c:pt>
                      <c:pt idx="198">
                        <c:v>-1.0770609832235338</c:v>
                      </c:pt>
                      <c:pt idx="199">
                        <c:v>-0.18662834309127249</c:v>
                      </c:pt>
                      <c:pt idx="200">
                        <c:v>-0.82931162438502992</c:v>
                      </c:pt>
                      <c:pt idx="201">
                        <c:v>0.72493702638205626</c:v>
                      </c:pt>
                      <c:pt idx="202">
                        <c:v>-0.24994979739893486</c:v>
                      </c:pt>
                      <c:pt idx="203">
                        <c:v>-1.1386597320442815</c:v>
                      </c:pt>
                      <c:pt idx="204">
                        <c:v>-0.97603083479368236</c:v>
                      </c:pt>
                      <c:pt idx="205">
                        <c:v>-0.88363467928222583</c:v>
                      </c:pt>
                      <c:pt idx="206">
                        <c:v>4.7631563248172473</c:v>
                      </c:pt>
                      <c:pt idx="207">
                        <c:v>1.5024510434142548</c:v>
                      </c:pt>
                      <c:pt idx="208">
                        <c:v>1.2317453081863086</c:v>
                      </c:pt>
                      <c:pt idx="209">
                        <c:v>-0.9370527890512893</c:v>
                      </c:pt>
                      <c:pt idx="210">
                        <c:v>-0.75437541461591884</c:v>
                      </c:pt>
                      <c:pt idx="211">
                        <c:v>-0.72202198842061183</c:v>
                      </c:pt>
                      <c:pt idx="212">
                        <c:v>1.2264352069996181</c:v>
                      </c:pt>
                      <c:pt idx="213">
                        <c:v>-4.4309810579546874E-2</c:v>
                      </c:pt>
                      <c:pt idx="214">
                        <c:v>-0.91078025763270298</c:v>
                      </c:pt>
                      <c:pt idx="215">
                        <c:v>-1.0852205480774446</c:v>
                      </c:pt>
                      <c:pt idx="216">
                        <c:v>1.3198876113849576</c:v>
                      </c:pt>
                      <c:pt idx="217">
                        <c:v>-1.1426074340677264</c:v>
                      </c:pt>
                      <c:pt idx="218">
                        <c:v>-1.2696191612516219</c:v>
                      </c:pt>
                      <c:pt idx="219">
                        <c:v>1.2109528127055456</c:v>
                      </c:pt>
                      <c:pt idx="220">
                        <c:v>1.1520311903544598</c:v>
                      </c:pt>
                      <c:pt idx="221">
                        <c:v>-0.19147698947217748</c:v>
                      </c:pt>
                      <c:pt idx="222">
                        <c:v>-0.75800273600785284</c:v>
                      </c:pt>
                      <c:pt idx="223">
                        <c:v>-0.76246546192624565</c:v>
                      </c:pt>
                      <c:pt idx="224">
                        <c:v>1.3934735604171695</c:v>
                      </c:pt>
                      <c:pt idx="225">
                        <c:v>-0.89889437015800211</c:v>
                      </c:pt>
                      <c:pt idx="226">
                        <c:v>-0.50834427736971444</c:v>
                      </c:pt>
                      <c:pt idx="227">
                        <c:v>-0.50455112849238548</c:v>
                      </c:pt>
                      <c:pt idx="228">
                        <c:v>0.10407933916155378</c:v>
                      </c:pt>
                      <c:pt idx="229">
                        <c:v>0.71106381403142616</c:v>
                      </c:pt>
                      <c:pt idx="230">
                        <c:v>-1.3549434764713335</c:v>
                      </c:pt>
                      <c:pt idx="231">
                        <c:v>-1.3229043776377456</c:v>
                      </c:pt>
                      <c:pt idx="232">
                        <c:v>-0.72821186580289143</c:v>
                      </c:pt>
                      <c:pt idx="233">
                        <c:v>0.84734007319973825</c:v>
                      </c:pt>
                      <c:pt idx="234">
                        <c:v>-0.96275536433927822</c:v>
                      </c:pt>
                      <c:pt idx="235">
                        <c:v>0.97095975480158525</c:v>
                      </c:pt>
                      <c:pt idx="236">
                        <c:v>-0.41122299997006911</c:v>
                      </c:pt>
                      <c:pt idx="237">
                        <c:v>-0.59753652653108968</c:v>
                      </c:pt>
                      <c:pt idx="238">
                        <c:v>2.2333188241553854</c:v>
                      </c:pt>
                      <c:pt idx="239">
                        <c:v>3.0261575082361269E-2</c:v>
                      </c:pt>
                      <c:pt idx="240">
                        <c:v>-1.2842009794632556</c:v>
                      </c:pt>
                      <c:pt idx="241">
                        <c:v>-0.94303486433133077</c:v>
                      </c:pt>
                      <c:pt idx="242">
                        <c:v>2.7691284231517388</c:v>
                      </c:pt>
                      <c:pt idx="243">
                        <c:v>-0.2321130497138596</c:v>
                      </c:pt>
                      <c:pt idx="244">
                        <c:v>-0.54720006231193563</c:v>
                      </c:pt>
                      <c:pt idx="245">
                        <c:v>-0.29168032584111914</c:v>
                      </c:pt>
                      <c:pt idx="246">
                        <c:v>-1.3548058800893545</c:v>
                      </c:pt>
                      <c:pt idx="247">
                        <c:v>0.48978449272268348</c:v>
                      </c:pt>
                      <c:pt idx="248">
                        <c:v>-0.9778939153091244</c:v>
                      </c:pt>
                      <c:pt idx="249">
                        <c:v>-0.40739724714262948</c:v>
                      </c:pt>
                      <c:pt idx="250">
                        <c:v>-0.23516536287691162</c:v>
                      </c:pt>
                      <c:pt idx="251">
                        <c:v>-0.90433425657588096</c:v>
                      </c:pt>
                      <c:pt idx="252">
                        <c:v>1.6143873896913978</c:v>
                      </c:pt>
                      <c:pt idx="253">
                        <c:v>-1.2966084559526876</c:v>
                      </c:pt>
                      <c:pt idx="254">
                        <c:v>0.40371872808117998</c:v>
                      </c:pt>
                      <c:pt idx="255">
                        <c:v>0.25315704421369661</c:v>
                      </c:pt>
                      <c:pt idx="256">
                        <c:v>-1.2033296444421022</c:v>
                      </c:pt>
                      <c:pt idx="257">
                        <c:v>-1.184325308122314</c:v>
                      </c:pt>
                      <c:pt idx="258">
                        <c:v>-1.3549434764713335</c:v>
                      </c:pt>
                      <c:pt idx="259">
                        <c:v>1.0806449272999752</c:v>
                      </c:pt>
                      <c:pt idx="260">
                        <c:v>-0.56396830391986608</c:v>
                      </c:pt>
                      <c:pt idx="261">
                        <c:v>0.74115171091563847</c:v>
                      </c:pt>
                      <c:pt idx="262">
                        <c:v>-0.55895116595351169</c:v>
                      </c:pt>
                      <c:pt idx="263">
                        <c:v>-0.73817192446482582</c:v>
                      </c:pt>
                      <c:pt idx="264">
                        <c:v>-0.26605387276751774</c:v>
                      </c:pt>
                      <c:pt idx="265">
                        <c:v>-1.3547368339585797</c:v>
                      </c:pt>
                      <c:pt idx="266">
                        <c:v>-0.43877232103283387</c:v>
                      </c:pt>
                      <c:pt idx="267">
                        <c:v>1.0331089594021465</c:v>
                      </c:pt>
                      <c:pt idx="268">
                        <c:v>0.16239436443024732</c:v>
                      </c:pt>
                      <c:pt idx="269">
                        <c:v>-0.71005389837575361</c:v>
                      </c:pt>
                      <c:pt idx="270">
                        <c:v>0.81025532593002836</c:v>
                      </c:pt>
                      <c:pt idx="271">
                        <c:v>-0.16168497636605231</c:v>
                      </c:pt>
                      <c:pt idx="272">
                        <c:v>-0.6827348700678465</c:v>
                      </c:pt>
                      <c:pt idx="273">
                        <c:v>-4.1131578711391607E-2</c:v>
                      </c:pt>
                      <c:pt idx="274">
                        <c:v>0.10715465925755172</c:v>
                      </c:pt>
                      <c:pt idx="275">
                        <c:v>0.57894505936046348</c:v>
                      </c:pt>
                      <c:pt idx="276">
                        <c:v>0.19285589140409445</c:v>
                      </c:pt>
                      <c:pt idx="277">
                        <c:v>-0.61466679192954277</c:v>
                      </c:pt>
                      <c:pt idx="278">
                        <c:v>0.30362341314568753</c:v>
                      </c:pt>
                      <c:pt idx="279">
                        <c:v>1.1982223667940493</c:v>
                      </c:pt>
                      <c:pt idx="280">
                        <c:v>1.4611097227533665</c:v>
                      </c:pt>
                      <c:pt idx="281">
                        <c:v>1.3341748447537276</c:v>
                      </c:pt>
                      <c:pt idx="282">
                        <c:v>1.4218192500106035</c:v>
                      </c:pt>
                      <c:pt idx="283">
                        <c:v>2.5427564743624997</c:v>
                      </c:pt>
                      <c:pt idx="284">
                        <c:v>-0.53134325259349979</c:v>
                      </c:pt>
                      <c:pt idx="285">
                        <c:v>-0.22846590045187862</c:v>
                      </c:pt>
                      <c:pt idx="286">
                        <c:v>1.0665870463646729</c:v>
                      </c:pt>
                      <c:pt idx="287">
                        <c:v>-0.73044430881318578</c:v>
                      </c:pt>
                      <c:pt idx="288">
                        <c:v>1.3107733319239159</c:v>
                      </c:pt>
                      <c:pt idx="289">
                        <c:v>-0.87505290359924881</c:v>
                      </c:pt>
                      <c:pt idx="290">
                        <c:v>9.2511828255022605E-3</c:v>
                      </c:pt>
                      <c:pt idx="291">
                        <c:v>0.31931477107937478</c:v>
                      </c:pt>
                      <c:pt idx="292">
                        <c:v>-0.3360898480827465</c:v>
                      </c:pt>
                      <c:pt idx="293">
                        <c:v>2.5065516194861893E-2</c:v>
                      </c:pt>
                      <c:pt idx="294">
                        <c:v>-1.0553691865394417</c:v>
                      </c:pt>
                      <c:pt idx="295">
                        <c:v>-1.1985977719739274</c:v>
                      </c:pt>
                      <c:pt idx="296">
                        <c:v>0.9473471828340837</c:v>
                      </c:pt>
                      <c:pt idx="297">
                        <c:v>0.38524459486087514</c:v>
                      </c:pt>
                      <c:pt idx="298">
                        <c:v>0.88198309462198332</c:v>
                      </c:pt>
                      <c:pt idx="299">
                        <c:v>2.4151598417566333</c:v>
                      </c:pt>
                      <c:pt idx="300">
                        <c:v>-0.74209992182857709</c:v>
                      </c:pt>
                      <c:pt idx="301">
                        <c:v>-1.2706009721820124</c:v>
                      </c:pt>
                      <c:pt idx="302">
                        <c:v>0.65565603044941556</c:v>
                      </c:pt>
                      <c:pt idx="303">
                        <c:v>-0.66426535563358513</c:v>
                      </c:pt>
                      <c:pt idx="304">
                        <c:v>6.2195982423126815E-2</c:v>
                      </c:pt>
                      <c:pt idx="305">
                        <c:v>1.1486458157146453</c:v>
                      </c:pt>
                      <c:pt idx="306">
                        <c:v>0.24900969533134093</c:v>
                      </c:pt>
                      <c:pt idx="307">
                        <c:v>1.2489954859621053</c:v>
                      </c:pt>
                      <c:pt idx="308">
                        <c:v>-1.3549434764713335</c:v>
                      </c:pt>
                      <c:pt idx="309">
                        <c:v>-1.2110640081178325</c:v>
                      </c:pt>
                      <c:pt idx="310">
                        <c:v>-0.12517216031174697</c:v>
                      </c:pt>
                      <c:pt idx="311">
                        <c:v>-0.38487515441878306</c:v>
                      </c:pt>
                      <c:pt idx="312">
                        <c:v>0.32426444618231776</c:v>
                      </c:pt>
                      <c:pt idx="313">
                        <c:v>0.80747051386977686</c:v>
                      </c:pt>
                      <c:pt idx="314">
                        <c:v>-1.3549434764713335</c:v>
                      </c:pt>
                      <c:pt idx="315">
                        <c:v>0.90007207717009718</c:v>
                      </c:pt>
                      <c:pt idx="316">
                        <c:v>0.26178396355633882</c:v>
                      </c:pt>
                      <c:pt idx="317">
                        <c:v>-0.85646451846961458</c:v>
                      </c:pt>
                      <c:pt idx="318">
                        <c:v>-0.74922874940674278</c:v>
                      </c:pt>
                      <c:pt idx="319">
                        <c:v>0.23125952533478619</c:v>
                      </c:pt>
                      <c:pt idx="320">
                        <c:v>0.73837985515621352</c:v>
                      </c:pt>
                      <c:pt idx="321">
                        <c:v>0.78670398814678255</c:v>
                      </c:pt>
                      <c:pt idx="322">
                        <c:v>-1.102804296663024</c:v>
                      </c:pt>
                      <c:pt idx="323">
                        <c:v>0.46375002541550919</c:v>
                      </c:pt>
                      <c:pt idx="324">
                        <c:v>-1.0053394815328247</c:v>
                      </c:pt>
                      <c:pt idx="325">
                        <c:v>-1.1086268357567943</c:v>
                      </c:pt>
                      <c:pt idx="326">
                        <c:v>-1.3547528102915269</c:v>
                      </c:pt>
                      <c:pt idx="327">
                        <c:v>0.68949361905168527</c:v>
                      </c:pt>
                      <c:pt idx="328">
                        <c:v>-1.3345126859085412</c:v>
                      </c:pt>
                      <c:pt idx="329">
                        <c:v>0.55846942625647189</c:v>
                      </c:pt>
                      <c:pt idx="330">
                        <c:v>-0.12144293389922134</c:v>
                      </c:pt>
                      <c:pt idx="331">
                        <c:v>-0.27165644438274106</c:v>
                      </c:pt>
                      <c:pt idx="332">
                        <c:v>1.2443676148202008</c:v>
                      </c:pt>
                      <c:pt idx="333">
                        <c:v>2.2088406778240239</c:v>
                      </c:pt>
                      <c:pt idx="334">
                        <c:v>0.74153975524855409</c:v>
                      </c:pt>
                      <c:pt idx="335">
                        <c:v>-1.1011339984346815</c:v>
                      </c:pt>
                      <c:pt idx="336">
                        <c:v>0.63770773413037074</c:v>
                      </c:pt>
                      <c:pt idx="337">
                        <c:v>1.6791816054556821</c:v>
                      </c:pt>
                      <c:pt idx="338">
                        <c:v>-1.2784863383688987</c:v>
                      </c:pt>
                      <c:pt idx="339">
                        <c:v>-1.0085890249481317</c:v>
                      </c:pt>
                      <c:pt idx="340">
                        <c:v>1.6416583377463272</c:v>
                      </c:pt>
                      <c:pt idx="341">
                        <c:v>0.28643819540147308</c:v>
                      </c:pt>
                      <c:pt idx="342">
                        <c:v>-0.57477223021556945</c:v>
                      </c:pt>
                      <c:pt idx="343">
                        <c:v>-0.23263599554709416</c:v>
                      </c:pt>
                      <c:pt idx="344">
                        <c:v>-0.27934099901980453</c:v>
                      </c:pt>
                      <c:pt idx="345">
                        <c:v>-0.59236750402095828</c:v>
                      </c:pt>
                      <c:pt idx="346">
                        <c:v>0.70724510387853823</c:v>
                      </c:pt>
                      <c:pt idx="347">
                        <c:v>-1.1355602203048396</c:v>
                      </c:pt>
                      <c:pt idx="348">
                        <c:v>0.2277952119364928</c:v>
                      </c:pt>
                      <c:pt idx="349">
                        <c:v>-0.54856146505161563</c:v>
                      </c:pt>
                      <c:pt idx="350">
                        <c:v>-1.2947451936483514</c:v>
                      </c:pt>
                      <c:pt idx="351">
                        <c:v>0.55648599619729466</c:v>
                      </c:pt>
                      <c:pt idx="352">
                        <c:v>1.0426609467338199</c:v>
                      </c:pt>
                      <c:pt idx="353">
                        <c:v>0.94780274790987529</c:v>
                      </c:pt>
                      <c:pt idx="354">
                        <c:v>1.5667923475726588</c:v>
                      </c:pt>
                      <c:pt idx="355">
                        <c:v>2.3332143020524403</c:v>
                      </c:pt>
                      <c:pt idx="356">
                        <c:v>0.13261092527704446</c:v>
                      </c:pt>
                      <c:pt idx="357">
                        <c:v>1.581575594713212</c:v>
                      </c:pt>
                      <c:pt idx="358">
                        <c:v>-0.73447593835709835</c:v>
                      </c:pt>
                      <c:pt idx="359">
                        <c:v>0.40366064929254175</c:v>
                      </c:pt>
                      <c:pt idx="360">
                        <c:v>1.6060984009639443</c:v>
                      </c:pt>
                      <c:pt idx="361">
                        <c:v>-0.71499778956415894</c:v>
                      </c:pt>
                      <c:pt idx="362">
                        <c:v>-1.230798560867552</c:v>
                      </c:pt>
                      <c:pt idx="363">
                        <c:v>0.39088839695576927</c:v>
                      </c:pt>
                      <c:pt idx="364">
                        <c:v>0.84768441240159842</c:v>
                      </c:pt>
                      <c:pt idx="365">
                        <c:v>-0.2794661120487299</c:v>
                      </c:pt>
                      <c:pt idx="366">
                        <c:v>-1.231505757158978</c:v>
                      </c:pt>
                      <c:pt idx="367">
                        <c:v>0.39662831715898705</c:v>
                      </c:pt>
                      <c:pt idx="368">
                        <c:v>-1.1894489523281924</c:v>
                      </c:pt>
                      <c:pt idx="369">
                        <c:v>-1.3549434764713335</c:v>
                      </c:pt>
                      <c:pt idx="370">
                        <c:v>0.17440331500798681</c:v>
                      </c:pt>
                      <c:pt idx="371">
                        <c:v>-0.10682155632222615</c:v>
                      </c:pt>
                      <c:pt idx="372">
                        <c:v>-0.3066941745994754</c:v>
                      </c:pt>
                      <c:pt idx="373">
                        <c:v>-0.81827489717709767</c:v>
                      </c:pt>
                      <c:pt idx="374">
                        <c:v>0.90498593556334295</c:v>
                      </c:pt>
                      <c:pt idx="375">
                        <c:v>-0.6980250143818546</c:v>
                      </c:pt>
                      <c:pt idx="376">
                        <c:v>-1.218239595959848</c:v>
                      </c:pt>
                      <c:pt idx="377">
                        <c:v>-0.55899256678339992</c:v>
                      </c:pt>
                      <c:pt idx="378">
                        <c:v>1.351015916714029</c:v>
                      </c:pt>
                      <c:pt idx="379">
                        <c:v>1.5068502292440987E-2</c:v>
                      </c:pt>
                      <c:pt idx="380">
                        <c:v>-0.74024753898766693</c:v>
                      </c:pt>
                      <c:pt idx="381">
                        <c:v>1.5596393956596106</c:v>
                      </c:pt>
                      <c:pt idx="382">
                        <c:v>-0.83678636474273371</c:v>
                      </c:pt>
                      <c:pt idx="383">
                        <c:v>2.1992992953340886</c:v>
                      </c:pt>
                      <c:pt idx="384">
                        <c:v>1.1706559046852341</c:v>
                      </c:pt>
                      <c:pt idx="385">
                        <c:v>0.14038501017459767</c:v>
                      </c:pt>
                      <c:pt idx="386">
                        <c:v>1.8394198053587059</c:v>
                      </c:pt>
                      <c:pt idx="387">
                        <c:v>-1.2221454653496946</c:v>
                      </c:pt>
                      <c:pt idx="388">
                        <c:v>-0.13207670477956115</c:v>
                      </c:pt>
                      <c:pt idx="389">
                        <c:v>0.22203135758194184</c:v>
                      </c:pt>
                      <c:pt idx="390">
                        <c:v>-0.55197796404456623</c:v>
                      </c:pt>
                      <c:pt idx="391">
                        <c:v>-1.3549434764713335</c:v>
                      </c:pt>
                      <c:pt idx="392">
                        <c:v>0.31902326600110614</c:v>
                      </c:pt>
                      <c:pt idx="393">
                        <c:v>1.1551522149430149</c:v>
                      </c:pt>
                      <c:pt idx="394">
                        <c:v>6.2963779118265575E-2</c:v>
                      </c:pt>
                      <c:pt idx="395">
                        <c:v>-0.66052157191601901</c:v>
                      </c:pt>
                      <c:pt idx="396">
                        <c:v>-0.61880600286889864</c:v>
                      </c:pt>
                      <c:pt idx="397">
                        <c:v>2.1822663117480952</c:v>
                      </c:pt>
                      <c:pt idx="398">
                        <c:v>-0.77221967578774042</c:v>
                      </c:pt>
                      <c:pt idx="399">
                        <c:v>-1.1843022504562595</c:v>
                      </c:pt>
                      <c:pt idx="400">
                        <c:v>-0.30845855718199255</c:v>
                      </c:pt>
                      <c:pt idx="401">
                        <c:v>0.10504759692276926</c:v>
                      </c:pt>
                      <c:pt idx="402">
                        <c:v>1.4297229909961382</c:v>
                      </c:pt>
                      <c:pt idx="403">
                        <c:v>0.59376195179797819</c:v>
                      </c:pt>
                      <c:pt idx="404">
                        <c:v>-0.85708543384074132</c:v>
                      </c:pt>
                      <c:pt idx="405">
                        <c:v>0.34266250622610994</c:v>
                      </c:pt>
                      <c:pt idx="406">
                        <c:v>0.81136736771194395</c:v>
                      </c:pt>
                      <c:pt idx="407">
                        <c:v>0.68955348871456068</c:v>
                      </c:pt>
                      <c:pt idx="408">
                        <c:v>-0.46451258975882675</c:v>
                      </c:pt>
                      <c:pt idx="409">
                        <c:v>-1.0173537706234832</c:v>
                      </c:pt>
                      <c:pt idx="410">
                        <c:v>0.7643249838053523</c:v>
                      </c:pt>
                      <c:pt idx="411">
                        <c:v>-1.1455395679661331</c:v>
                      </c:pt>
                      <c:pt idx="412">
                        <c:v>-1.139759995944547</c:v>
                      </c:pt>
                      <c:pt idx="413">
                        <c:v>1.8566513371647566</c:v>
                      </c:pt>
                      <c:pt idx="414">
                        <c:v>0.59230637385837481</c:v>
                      </c:pt>
                      <c:pt idx="415">
                        <c:v>-1.3548628929669417</c:v>
                      </c:pt>
                      <c:pt idx="416">
                        <c:v>-0.31224649070764743</c:v>
                      </c:pt>
                      <c:pt idx="417">
                        <c:v>-1.0519686461319298</c:v>
                      </c:pt>
                      <c:pt idx="418">
                        <c:v>0.48043510360795266</c:v>
                      </c:pt>
                      <c:pt idx="419">
                        <c:v>-0.25073014406276295</c:v>
                      </c:pt>
                      <c:pt idx="420">
                        <c:v>0.20750362167680136</c:v>
                      </c:pt>
                      <c:pt idx="421">
                        <c:v>0.27426353738251424</c:v>
                      </c:pt>
                      <c:pt idx="422">
                        <c:v>1.2178046191313825</c:v>
                      </c:pt>
                      <c:pt idx="423">
                        <c:v>1.5312452939970385</c:v>
                      </c:pt>
                      <c:pt idx="424">
                        <c:v>1.0219838852304399</c:v>
                      </c:pt>
                      <c:pt idx="425">
                        <c:v>-0.24227124340219294</c:v>
                      </c:pt>
                      <c:pt idx="426">
                        <c:v>1.0933291987726663</c:v>
                      </c:pt>
                      <c:pt idx="427">
                        <c:v>-0.96260310718184972</c:v>
                      </c:pt>
                      <c:pt idx="428">
                        <c:v>-1.32504662268157</c:v>
                      </c:pt>
                      <c:pt idx="429">
                        <c:v>0.51902247093171572</c:v>
                      </c:pt>
                      <c:pt idx="430">
                        <c:v>-1.3227684074613508</c:v>
                      </c:pt>
                      <c:pt idx="431">
                        <c:v>0.10155735179933521</c:v>
                      </c:pt>
                      <c:pt idx="432">
                        <c:v>-1.0107148486313304</c:v>
                      </c:pt>
                      <c:pt idx="433">
                        <c:v>-1.3549434764713335</c:v>
                      </c:pt>
                      <c:pt idx="434">
                        <c:v>-0.40524935771782256</c:v>
                      </c:pt>
                      <c:pt idx="435">
                        <c:v>7.2542126454009648E-2</c:v>
                      </c:pt>
                      <c:pt idx="436">
                        <c:v>-1.0615904032577799</c:v>
                      </c:pt>
                      <c:pt idx="437">
                        <c:v>0.25683897855919124</c:v>
                      </c:pt>
                      <c:pt idx="438">
                        <c:v>-0.15930275267727897</c:v>
                      </c:pt>
                      <c:pt idx="439">
                        <c:v>-0.55840932144727962</c:v>
                      </c:pt>
                      <c:pt idx="440">
                        <c:v>-0.47195499203398283</c:v>
                      </c:pt>
                      <c:pt idx="441">
                        <c:v>-0.16515258783392045</c:v>
                      </c:pt>
                      <c:pt idx="442">
                        <c:v>-0.57379555036043728</c:v>
                      </c:pt>
                      <c:pt idx="443">
                        <c:v>0.8258326820874361</c:v>
                      </c:pt>
                      <c:pt idx="444">
                        <c:v>0.74247606857990467</c:v>
                      </c:pt>
                      <c:pt idx="445">
                        <c:v>-1.3549434764713335</c:v>
                      </c:pt>
                      <c:pt idx="446">
                        <c:v>1.3041895997109172</c:v>
                      </c:pt>
                      <c:pt idx="447">
                        <c:v>-1.1891338493797372</c:v>
                      </c:pt>
                      <c:pt idx="448">
                        <c:v>-0.63361877018405421</c:v>
                      </c:pt>
                      <c:pt idx="449">
                        <c:v>-0.55985563721032083</c:v>
                      </c:pt>
                      <c:pt idx="450">
                        <c:v>-1.1603732463196379</c:v>
                      </c:pt>
                      <c:pt idx="451">
                        <c:v>-1.3549434764713331</c:v>
                      </c:pt>
                      <c:pt idx="452">
                        <c:v>-0.69395544176246782</c:v>
                      </c:pt>
                      <c:pt idx="453">
                        <c:v>1.1339948055323978</c:v>
                      </c:pt>
                      <c:pt idx="454">
                        <c:v>-1.1627288995665366</c:v>
                      </c:pt>
                      <c:pt idx="455">
                        <c:v>-0.93786956309998459</c:v>
                      </c:pt>
                      <c:pt idx="456">
                        <c:v>-0.92608199392881929</c:v>
                      </c:pt>
                      <c:pt idx="457">
                        <c:v>-0.48007996747398773</c:v>
                      </c:pt>
                      <c:pt idx="458">
                        <c:v>-1.1363521104795569</c:v>
                      </c:pt>
                      <c:pt idx="459">
                        <c:v>0.73843835394381596</c:v>
                      </c:pt>
                      <c:pt idx="460">
                        <c:v>0.68584928478822138</c:v>
                      </c:pt>
                      <c:pt idx="461">
                        <c:v>-1.0690514979367183E-2</c:v>
                      </c:pt>
                      <c:pt idx="462">
                        <c:v>0.17471730378209893</c:v>
                      </c:pt>
                      <c:pt idx="463">
                        <c:v>7.2896808005054783E-2</c:v>
                      </c:pt>
                      <c:pt idx="464">
                        <c:v>-0.17525160459175437</c:v>
                      </c:pt>
                      <c:pt idx="465">
                        <c:v>-0.47500269449372406</c:v>
                      </c:pt>
                      <c:pt idx="466">
                        <c:v>-1.1537737275148481</c:v>
                      </c:pt>
                      <c:pt idx="467">
                        <c:v>-0.57001545158178357</c:v>
                      </c:pt>
                      <c:pt idx="468">
                        <c:v>-0.28498423492233532</c:v>
                      </c:pt>
                      <c:pt idx="469">
                        <c:v>-1.3549434764713335</c:v>
                      </c:pt>
                      <c:pt idx="470">
                        <c:v>0.95322068630650936</c:v>
                      </c:pt>
                      <c:pt idx="471">
                        <c:v>4.4386044853292485E-2</c:v>
                      </c:pt>
                      <c:pt idx="472">
                        <c:v>-1.2056972044608676</c:v>
                      </c:pt>
                      <c:pt idx="473">
                        <c:v>0.26046837961842051</c:v>
                      </c:pt>
                      <c:pt idx="474">
                        <c:v>1.1903838732034273</c:v>
                      </c:pt>
                      <c:pt idx="475">
                        <c:v>-1.0090673155560366</c:v>
                      </c:pt>
                      <c:pt idx="476">
                        <c:v>1.1014052420208917</c:v>
                      </c:pt>
                      <c:pt idx="477">
                        <c:v>0.66613169714948262</c:v>
                      </c:pt>
                      <c:pt idx="478">
                        <c:v>-0.86617951270257498</c:v>
                      </c:pt>
                      <c:pt idx="479">
                        <c:v>0.33864236502470429</c:v>
                      </c:pt>
                      <c:pt idx="480">
                        <c:v>-1.0519166169360847</c:v>
                      </c:pt>
                      <c:pt idx="481">
                        <c:v>7.8914835300910743E-2</c:v>
                      </c:pt>
                      <c:pt idx="482">
                        <c:v>5.6370269499447921E-2</c:v>
                      </c:pt>
                      <c:pt idx="483">
                        <c:v>-1.0324974864079712</c:v>
                      </c:pt>
                      <c:pt idx="484">
                        <c:v>0.49085152992398923</c:v>
                      </c:pt>
                      <c:pt idx="485">
                        <c:v>0.98291845034877612</c:v>
                      </c:pt>
                      <c:pt idx="486">
                        <c:v>0.81136736771194395</c:v>
                      </c:pt>
                      <c:pt idx="487">
                        <c:v>-1.0782779302421825</c:v>
                      </c:pt>
                      <c:pt idx="488">
                        <c:v>0.99407024640773367</c:v>
                      </c:pt>
                      <c:pt idx="489">
                        <c:v>1.1835743077735392</c:v>
                      </c:pt>
                      <c:pt idx="490">
                        <c:v>-0.64183806437302426</c:v>
                      </c:pt>
                      <c:pt idx="491">
                        <c:v>-1.3547898587332827</c:v>
                      </c:pt>
                      <c:pt idx="492">
                        <c:v>-0.48864880943072936</c:v>
                      </c:pt>
                      <c:pt idx="493">
                        <c:v>3.9102561396840728E-2</c:v>
                      </c:pt>
                      <c:pt idx="494">
                        <c:v>-1.2556481590712003</c:v>
                      </c:pt>
                      <c:pt idx="495">
                        <c:v>0.7066504139973071</c:v>
                      </c:pt>
                      <c:pt idx="496">
                        <c:v>1.8166395402002344</c:v>
                      </c:pt>
                      <c:pt idx="497">
                        <c:v>-0.24412735011657974</c:v>
                      </c:pt>
                      <c:pt idx="498">
                        <c:v>1.2260207582118281</c:v>
                      </c:pt>
                      <c:pt idx="499">
                        <c:v>-0.73080677146939788</c:v>
                      </c:pt>
                      <c:pt idx="500">
                        <c:v>0.86113563837330376</c:v>
                      </c:pt>
                      <c:pt idx="501">
                        <c:v>0.72806000267113113</c:v>
                      </c:pt>
                      <c:pt idx="502">
                        <c:v>-0.47298777424990807</c:v>
                      </c:pt>
                      <c:pt idx="503">
                        <c:v>-1.1474982684586483</c:v>
                      </c:pt>
                      <c:pt idx="504">
                        <c:v>-0.9326336042252491</c:v>
                      </c:pt>
                      <c:pt idx="505">
                        <c:v>0.91317676730003738</c:v>
                      </c:pt>
                      <c:pt idx="506">
                        <c:v>-1.3549434764713335</c:v>
                      </c:pt>
                      <c:pt idx="507">
                        <c:v>-0.30443271134274558</c:v>
                      </c:pt>
                      <c:pt idx="508">
                        <c:v>-0.37008478981412624</c:v>
                      </c:pt>
                      <c:pt idx="509">
                        <c:v>0.88194469946817877</c:v>
                      </c:pt>
                      <c:pt idx="510">
                        <c:v>-0.72293359601313312</c:v>
                      </c:pt>
                      <c:pt idx="511">
                        <c:v>2.2342707929658778</c:v>
                      </c:pt>
                      <c:pt idx="512">
                        <c:v>0.43820361705710831</c:v>
                      </c:pt>
                      <c:pt idx="513">
                        <c:v>-0.51294484312443767</c:v>
                      </c:pt>
                      <c:pt idx="514">
                        <c:v>-0.97611164626167979</c:v>
                      </c:pt>
                      <c:pt idx="515">
                        <c:v>1.2207797852099735</c:v>
                      </c:pt>
                      <c:pt idx="516">
                        <c:v>0.79216822934902498</c:v>
                      </c:pt>
                      <c:pt idx="517">
                        <c:v>0.97157971601269022</c:v>
                      </c:pt>
                      <c:pt idx="518">
                        <c:v>2.1909917808025479</c:v>
                      </c:pt>
                      <c:pt idx="519">
                        <c:v>-0.36466998994294397</c:v>
                      </c:pt>
                      <c:pt idx="520">
                        <c:v>3.8530066872949728E-2</c:v>
                      </c:pt>
                      <c:pt idx="521">
                        <c:v>1.0338252313997665</c:v>
                      </c:pt>
                      <c:pt idx="522">
                        <c:v>-1.1487350186310838</c:v>
                      </c:pt>
                      <c:pt idx="523">
                        <c:v>-0.39558057756881337</c:v>
                      </c:pt>
                      <c:pt idx="524">
                        <c:v>-1.0344576957843978</c:v>
                      </c:pt>
                      <c:pt idx="525">
                        <c:v>-0.23773585267610067</c:v>
                      </c:pt>
                      <c:pt idx="526">
                        <c:v>-1.269801069968804</c:v>
                      </c:pt>
                      <c:pt idx="527">
                        <c:v>-0.94859101694957981</c:v>
                      </c:pt>
                      <c:pt idx="528">
                        <c:v>-1.194002648690998</c:v>
                      </c:pt>
                      <c:pt idx="529">
                        <c:v>1.2003993071102088</c:v>
                      </c:pt>
                      <c:pt idx="530">
                        <c:v>1.0739564756080708</c:v>
                      </c:pt>
                      <c:pt idx="531">
                        <c:v>1.1710883825287186</c:v>
                      </c:pt>
                      <c:pt idx="532">
                        <c:v>-0.44848932996293234</c:v>
                      </c:pt>
                      <c:pt idx="533">
                        <c:v>-0.4028943170193518</c:v>
                      </c:pt>
                      <c:pt idx="534">
                        <c:v>1.3206357798923507</c:v>
                      </c:pt>
                      <c:pt idx="535">
                        <c:v>1.2849075766399849</c:v>
                      </c:pt>
                      <c:pt idx="536">
                        <c:v>-0.61675592818299096</c:v>
                      </c:pt>
                      <c:pt idx="537">
                        <c:v>-0.20907426867841733</c:v>
                      </c:pt>
                      <c:pt idx="538">
                        <c:v>-0.46065272392917994</c:v>
                      </c:pt>
                      <c:pt idx="539">
                        <c:v>-0.84363249585880007</c:v>
                      </c:pt>
                      <c:pt idx="540">
                        <c:v>-1.3547514648648549</c:v>
                      </c:pt>
                      <c:pt idx="541">
                        <c:v>-0.43864336292799477</c:v>
                      </c:pt>
                      <c:pt idx="542">
                        <c:v>-0.12396720546374972</c:v>
                      </c:pt>
                      <c:pt idx="543">
                        <c:v>-0.98158271511960771</c:v>
                      </c:pt>
                      <c:pt idx="544">
                        <c:v>-1.22453161634103</c:v>
                      </c:pt>
                      <c:pt idx="545">
                        <c:v>0.65115590788131095</c:v>
                      </c:pt>
                      <c:pt idx="546">
                        <c:v>-1.2178730465800214</c:v>
                      </c:pt>
                      <c:pt idx="547">
                        <c:v>-0.44165778509215037</c:v>
                      </c:pt>
                      <c:pt idx="548">
                        <c:v>-1.1047707825665214</c:v>
                      </c:pt>
                      <c:pt idx="549">
                        <c:v>-0.66990303134449014</c:v>
                      </c:pt>
                      <c:pt idx="550">
                        <c:v>-1.1254129673095503</c:v>
                      </c:pt>
                      <c:pt idx="551">
                        <c:v>-0.53697214412416361</c:v>
                      </c:pt>
                      <c:pt idx="552">
                        <c:v>-1.0229857333098238</c:v>
                      </c:pt>
                      <c:pt idx="553">
                        <c:v>-1.1888211980289032</c:v>
                      </c:pt>
                      <c:pt idx="554">
                        <c:v>-1.3282031453456942</c:v>
                      </c:pt>
                      <c:pt idx="555">
                        <c:v>-6.5801089248741645E-2</c:v>
                      </c:pt>
                      <c:pt idx="556">
                        <c:v>0.9730202924327318</c:v>
                      </c:pt>
                      <c:pt idx="557">
                        <c:v>1.2298609486912928</c:v>
                      </c:pt>
                      <c:pt idx="558">
                        <c:v>-1.0192559640942238</c:v>
                      </c:pt>
                      <c:pt idx="559">
                        <c:v>0.5770560543038834</c:v>
                      </c:pt>
                      <c:pt idx="560">
                        <c:v>1.1541296016189226</c:v>
                      </c:pt>
                      <c:pt idx="561">
                        <c:v>-0.71040668116517092</c:v>
                      </c:pt>
                      <c:pt idx="562">
                        <c:v>0.14829360813443998</c:v>
                      </c:pt>
                      <c:pt idx="563">
                        <c:v>-0.30727733587466177</c:v>
                      </c:pt>
                      <c:pt idx="564">
                        <c:v>-0.89781410843184584</c:v>
                      </c:pt>
                      <c:pt idx="565">
                        <c:v>1.7262258831458506</c:v>
                      </c:pt>
                      <c:pt idx="566">
                        <c:v>1.4487670556876719</c:v>
                      </c:pt>
                      <c:pt idx="567">
                        <c:v>-0.44821859543012882</c:v>
                      </c:pt>
                      <c:pt idx="568">
                        <c:v>0.4797497821171372</c:v>
                      </c:pt>
                      <c:pt idx="569">
                        <c:v>-0.57601986527580684</c:v>
                      </c:pt>
                      <c:pt idx="570">
                        <c:v>-0.82172290374104007</c:v>
                      </c:pt>
                      <c:pt idx="571">
                        <c:v>0.16486562457486004</c:v>
                      </c:pt>
                      <c:pt idx="572">
                        <c:v>1.2892400608934573</c:v>
                      </c:pt>
                      <c:pt idx="573">
                        <c:v>-0.89841808219155905</c:v>
                      </c:pt>
                      <c:pt idx="574">
                        <c:v>-0.68815313489187602</c:v>
                      </c:pt>
                      <c:pt idx="575">
                        <c:v>-1.3285127436314168</c:v>
                      </c:pt>
                      <c:pt idx="576">
                        <c:v>1.0063634286678895</c:v>
                      </c:pt>
                      <c:pt idx="577">
                        <c:v>1.4157362704686063</c:v>
                      </c:pt>
                      <c:pt idx="578">
                        <c:v>0.63573104159238947</c:v>
                      </c:pt>
                      <c:pt idx="579">
                        <c:v>1.5850960562794623</c:v>
                      </c:pt>
                      <c:pt idx="580">
                        <c:v>-1.3320299469789729</c:v>
                      </c:pt>
                      <c:pt idx="581">
                        <c:v>-1.330846050790101</c:v>
                      </c:pt>
                      <c:pt idx="582">
                        <c:v>-0.19780726141630164</c:v>
                      </c:pt>
                      <c:pt idx="583">
                        <c:v>0.34237974663003934</c:v>
                      </c:pt>
                      <c:pt idx="584">
                        <c:v>1.5642033387982777</c:v>
                      </c:pt>
                      <c:pt idx="585">
                        <c:v>-0.68147547909697159</c:v>
                      </c:pt>
                      <c:pt idx="586">
                        <c:v>-1.2028746727950592</c:v>
                      </c:pt>
                      <c:pt idx="587">
                        <c:v>0.18709517527400402</c:v>
                      </c:pt>
                      <c:pt idx="588">
                        <c:v>-0.11167566662681663</c:v>
                      </c:pt>
                      <c:pt idx="589">
                        <c:v>-0.88769224015627335</c:v>
                      </c:pt>
                      <c:pt idx="590">
                        <c:v>0.97912558319223009</c:v>
                      </c:pt>
                      <c:pt idx="591">
                        <c:v>0.18252147148094808</c:v>
                      </c:pt>
                      <c:pt idx="592">
                        <c:v>1.1395809991672723</c:v>
                      </c:pt>
                      <c:pt idx="593">
                        <c:v>-1.0037299414584864</c:v>
                      </c:pt>
                      <c:pt idx="594">
                        <c:v>-1.2687473779895835</c:v>
                      </c:pt>
                      <c:pt idx="595">
                        <c:v>2.3356650754226886</c:v>
                      </c:pt>
                      <c:pt idx="596">
                        <c:v>0.90864310271552051</c:v>
                      </c:pt>
                      <c:pt idx="597">
                        <c:v>-0.57794079498575146</c:v>
                      </c:pt>
                      <c:pt idx="598">
                        <c:v>0.75095676543048084</c:v>
                      </c:pt>
                      <c:pt idx="599">
                        <c:v>0.26129837423657015</c:v>
                      </c:pt>
                      <c:pt idx="600">
                        <c:v>1.2624834868383328</c:v>
                      </c:pt>
                      <c:pt idx="601">
                        <c:v>-1.0100816490432454</c:v>
                      </c:pt>
                      <c:pt idx="602">
                        <c:v>1.379341533722207</c:v>
                      </c:pt>
                      <c:pt idx="603">
                        <c:v>0.48689438544529595</c:v>
                      </c:pt>
                      <c:pt idx="604">
                        <c:v>-0.52818496416074068</c:v>
                      </c:pt>
                      <c:pt idx="605">
                        <c:v>0.43531060489348011</c:v>
                      </c:pt>
                      <c:pt idx="606">
                        <c:v>-0.45365779960259345</c:v>
                      </c:pt>
                      <c:pt idx="607">
                        <c:v>1.061798897640104</c:v>
                      </c:pt>
                      <c:pt idx="608">
                        <c:v>-6.4360069923959942E-2</c:v>
                      </c:pt>
                      <c:pt idx="609">
                        <c:v>0.51627428776630402</c:v>
                      </c:pt>
                      <c:pt idx="610">
                        <c:v>9.6420340395522497E-2</c:v>
                      </c:pt>
                      <c:pt idx="611">
                        <c:v>0.88699733927418889</c:v>
                      </c:pt>
                      <c:pt idx="612">
                        <c:v>0.53787818428983469</c:v>
                      </c:pt>
                      <c:pt idx="613">
                        <c:v>-1.2493174153082043</c:v>
                      </c:pt>
                      <c:pt idx="614">
                        <c:v>0.19371134206175211</c:v>
                      </c:pt>
                      <c:pt idx="615">
                        <c:v>0.93656728609169249</c:v>
                      </c:pt>
                      <c:pt idx="616">
                        <c:v>-1.0561183029747769</c:v>
                      </c:pt>
                      <c:pt idx="617">
                        <c:v>-0.32574144945891648</c:v>
                      </c:pt>
                      <c:pt idx="618">
                        <c:v>-1.1365685017997631</c:v>
                      </c:pt>
                      <c:pt idx="619">
                        <c:v>0.41530931922811187</c:v>
                      </c:pt>
                      <c:pt idx="620">
                        <c:v>-0.93598713771384212</c:v>
                      </c:pt>
                      <c:pt idx="621">
                        <c:v>1.8150647383889773</c:v>
                      </c:pt>
                      <c:pt idx="622">
                        <c:v>-0.14440506156532984</c:v>
                      </c:pt>
                      <c:pt idx="623">
                        <c:v>-0.5631215953039308</c:v>
                      </c:pt>
                      <c:pt idx="624">
                        <c:v>-1.1200745974334403</c:v>
                      </c:pt>
                      <c:pt idx="625">
                        <c:v>-1.2212305286594689</c:v>
                      </c:pt>
                      <c:pt idx="626">
                        <c:v>-1.3549434764713335</c:v>
                      </c:pt>
                      <c:pt idx="627">
                        <c:v>0.41534611313501901</c:v>
                      </c:pt>
                      <c:pt idx="628">
                        <c:v>-0.76848835160390039</c:v>
                      </c:pt>
                      <c:pt idx="629">
                        <c:v>-0.64278473871796948</c:v>
                      </c:pt>
                      <c:pt idx="630">
                        <c:v>-5.6514716836942661E-2</c:v>
                      </c:pt>
                      <c:pt idx="631">
                        <c:v>0.64286681528811407</c:v>
                      </c:pt>
                      <c:pt idx="632">
                        <c:v>-0.31568538145107816</c:v>
                      </c:pt>
                      <c:pt idx="633">
                        <c:v>1.3075076810620081</c:v>
                      </c:pt>
                      <c:pt idx="634">
                        <c:v>-4.8857855211504722E-2</c:v>
                      </c:pt>
                      <c:pt idx="635">
                        <c:v>-0.42545414898727096</c:v>
                      </c:pt>
                      <c:pt idx="636">
                        <c:v>8.1418154925209901E-2</c:v>
                      </c:pt>
                      <c:pt idx="637">
                        <c:v>0.25311236362572304</c:v>
                      </c:pt>
                      <c:pt idx="638">
                        <c:v>0.40801076622808563</c:v>
                      </c:pt>
                      <c:pt idx="639">
                        <c:v>-0.45158943299544146</c:v>
                      </c:pt>
                      <c:pt idx="640">
                        <c:v>-0.33127152434853518</c:v>
                      </c:pt>
                      <c:pt idx="641">
                        <c:v>-1.2154543290019391</c:v>
                      </c:pt>
                      <c:pt idx="642">
                        <c:v>-0.83026252043558668</c:v>
                      </c:pt>
                      <c:pt idx="643">
                        <c:v>2.1614497784935782</c:v>
                      </c:pt>
                      <c:pt idx="644">
                        <c:v>-0.15670071603946367</c:v>
                      </c:pt>
                      <c:pt idx="645">
                        <c:v>-1.2059901341515948</c:v>
                      </c:pt>
                      <c:pt idx="646">
                        <c:v>0.50003056468640117</c:v>
                      </c:pt>
                      <c:pt idx="647">
                        <c:v>1.2789314276611448</c:v>
                      </c:pt>
                      <c:pt idx="648">
                        <c:v>-0.31003329979088806</c:v>
                      </c:pt>
                      <c:pt idx="649">
                        <c:v>0.68215144478556011</c:v>
                      </c:pt>
                      <c:pt idx="650">
                        <c:v>0.33731300408271719</c:v>
                      </c:pt>
                      <c:pt idx="651">
                        <c:v>-1.1112945464743349</c:v>
                      </c:pt>
                      <c:pt idx="652">
                        <c:v>1.5343098975898779</c:v>
                      </c:pt>
                      <c:pt idx="653">
                        <c:v>-1.2756552800613556</c:v>
                      </c:pt>
                      <c:pt idx="654">
                        <c:v>1.1181783850624856</c:v>
                      </c:pt>
                      <c:pt idx="655">
                        <c:v>-1.0309824461714001</c:v>
                      </c:pt>
                      <c:pt idx="656">
                        <c:v>4.9501210482454761E-2</c:v>
                      </c:pt>
                      <c:pt idx="657">
                        <c:v>-0.30566605608865793</c:v>
                      </c:pt>
                      <c:pt idx="658">
                        <c:v>2.3994326260852548</c:v>
                      </c:pt>
                      <c:pt idx="659">
                        <c:v>1.8609618659964793</c:v>
                      </c:pt>
                      <c:pt idx="660">
                        <c:v>0.23620900228783653</c:v>
                      </c:pt>
                      <c:pt idx="661">
                        <c:v>-0.84404219878164399</c:v>
                      </c:pt>
                      <c:pt idx="662">
                        <c:v>0.24058757671313438</c:v>
                      </c:pt>
                      <c:pt idx="663">
                        <c:v>0.45723480171991887</c:v>
                      </c:pt>
                      <c:pt idx="664">
                        <c:v>-0.9130484275589511</c:v>
                      </c:pt>
                      <c:pt idx="665">
                        <c:v>-0.55233453718004122</c:v>
                      </c:pt>
                      <c:pt idx="666">
                        <c:v>0.73905436517658374</c:v>
                      </c:pt>
                      <c:pt idx="667">
                        <c:v>-0.63168152118240417</c:v>
                      </c:pt>
                      <c:pt idx="668">
                        <c:v>-0.39513217032833475</c:v>
                      </c:pt>
                      <c:pt idx="669">
                        <c:v>-0.42029017074277975</c:v>
                      </c:pt>
                      <c:pt idx="670">
                        <c:v>-1.3424889474355195</c:v>
                      </c:pt>
                      <c:pt idx="671">
                        <c:v>-1.1425894041534177</c:v>
                      </c:pt>
                      <c:pt idx="672">
                        <c:v>-1.1953877997044831</c:v>
                      </c:pt>
                      <c:pt idx="673">
                        <c:v>-0.12412077578022056</c:v>
                      </c:pt>
                      <c:pt idx="674">
                        <c:v>0.82553946117145505</c:v>
                      </c:pt>
                      <c:pt idx="675">
                        <c:v>-0.67325014964252317</c:v>
                      </c:pt>
                      <c:pt idx="676">
                        <c:v>0.11967818216461382</c:v>
                      </c:pt>
                      <c:pt idx="677">
                        <c:v>0.25675260676081846</c:v>
                      </c:pt>
                      <c:pt idx="678">
                        <c:v>1.0856176510210975</c:v>
                      </c:pt>
                      <c:pt idx="679">
                        <c:v>0.61683233880075483</c:v>
                      </c:pt>
                      <c:pt idx="680">
                        <c:v>-0.31680143479910305</c:v>
                      </c:pt>
                      <c:pt idx="681">
                        <c:v>-0.52101497804168839</c:v>
                      </c:pt>
                      <c:pt idx="682">
                        <c:v>0.85817701597255625</c:v>
                      </c:pt>
                      <c:pt idx="683">
                        <c:v>1.7841204556429178</c:v>
                      </c:pt>
                      <c:pt idx="684">
                        <c:v>0.83672733607705851</c:v>
                      </c:pt>
                      <c:pt idx="685">
                        <c:v>0.32057716632633548</c:v>
                      </c:pt>
                      <c:pt idx="686">
                        <c:v>0.60145058386897976</c:v>
                      </c:pt>
                      <c:pt idx="687">
                        <c:v>-1.0241060347779534</c:v>
                      </c:pt>
                      <c:pt idx="688">
                        <c:v>1.5681108030313637</c:v>
                      </c:pt>
                      <c:pt idx="689">
                        <c:v>-0.64880397782157218</c:v>
                      </c:pt>
                      <c:pt idx="690">
                        <c:v>0.63847419463757316</c:v>
                      </c:pt>
                      <c:pt idx="691">
                        <c:v>-0.72588382370969706</c:v>
                      </c:pt>
                      <c:pt idx="692">
                        <c:v>-0.46282054861126515</c:v>
                      </c:pt>
                      <c:pt idx="693">
                        <c:v>-1.3118188576382372</c:v>
                      </c:pt>
                      <c:pt idx="694">
                        <c:v>-0.14072511227704454</c:v>
                      </c:pt>
                      <c:pt idx="695">
                        <c:v>-0.18248101391724195</c:v>
                      </c:pt>
                      <c:pt idx="696">
                        <c:v>0.65900997194618116</c:v>
                      </c:pt>
                      <c:pt idx="697">
                        <c:v>-1.2371827243386131</c:v>
                      </c:pt>
                      <c:pt idx="698">
                        <c:v>-0.58591726833989155</c:v>
                      </c:pt>
                      <c:pt idx="699">
                        <c:v>0.74718615714036007</c:v>
                      </c:pt>
                      <c:pt idx="700">
                        <c:v>-1.2679809191952904</c:v>
                      </c:pt>
                      <c:pt idx="701">
                        <c:v>1.6110329904720904</c:v>
                      </c:pt>
                      <c:pt idx="702">
                        <c:v>-1.265336143049443</c:v>
                      </c:pt>
                      <c:pt idx="703">
                        <c:v>1.6041043248384246</c:v>
                      </c:pt>
                      <c:pt idx="704">
                        <c:v>-0.94162325722265594</c:v>
                      </c:pt>
                      <c:pt idx="705">
                        <c:v>0.58295773777975968</c:v>
                      </c:pt>
                      <c:pt idx="706">
                        <c:v>-0.89481957375739885</c:v>
                      </c:pt>
                      <c:pt idx="707">
                        <c:v>1.0528390742953355</c:v>
                      </c:pt>
                      <c:pt idx="708">
                        <c:v>-0.94437150353111177</c:v>
                      </c:pt>
                      <c:pt idx="709">
                        <c:v>-0.82564211803880361</c:v>
                      </c:pt>
                      <c:pt idx="710">
                        <c:v>-0.93033859676099473</c:v>
                      </c:pt>
                      <c:pt idx="711">
                        <c:v>-0.22678206523564767</c:v>
                      </c:pt>
                      <c:pt idx="712">
                        <c:v>-0.42439165866103218</c:v>
                      </c:pt>
                      <c:pt idx="713">
                        <c:v>-1.0726211787257236</c:v>
                      </c:pt>
                      <c:pt idx="714">
                        <c:v>-0.97190917511511488</c:v>
                      </c:pt>
                      <c:pt idx="715">
                        <c:v>0.94267454723955602</c:v>
                      </c:pt>
                      <c:pt idx="716">
                        <c:v>-1.0793219443913549</c:v>
                      </c:pt>
                      <c:pt idx="717">
                        <c:v>-0.8175553793784508</c:v>
                      </c:pt>
                      <c:pt idx="718">
                        <c:v>-0.62582424985265306</c:v>
                      </c:pt>
                      <c:pt idx="719">
                        <c:v>-1.2716926417257557</c:v>
                      </c:pt>
                      <c:pt idx="720">
                        <c:v>-1.322557795448521</c:v>
                      </c:pt>
                      <c:pt idx="721">
                        <c:v>2.3702737008198511</c:v>
                      </c:pt>
                      <c:pt idx="722">
                        <c:v>-0.82799940828291307</c:v>
                      </c:pt>
                      <c:pt idx="723">
                        <c:v>0.25904050247599791</c:v>
                      </c:pt>
                      <c:pt idx="724">
                        <c:v>-0.56433157805455536</c:v>
                      </c:pt>
                      <c:pt idx="725">
                        <c:v>1.1133491924833985</c:v>
                      </c:pt>
                      <c:pt idx="726">
                        <c:v>-9.4542518061670577E-2</c:v>
                      </c:pt>
                      <c:pt idx="727">
                        <c:v>0.56382460555602543</c:v>
                      </c:pt>
                      <c:pt idx="728">
                        <c:v>-0.71014818392919621</c:v>
                      </c:pt>
                      <c:pt idx="729">
                        <c:v>-1.2099061612159441</c:v>
                      </c:pt>
                      <c:pt idx="730">
                        <c:v>2.5994790251334599</c:v>
                      </c:pt>
                      <c:pt idx="731">
                        <c:v>-0.60266347171896784</c:v>
                      </c:pt>
                      <c:pt idx="732">
                        <c:v>2.2692887472369008</c:v>
                      </c:pt>
                      <c:pt idx="733">
                        <c:v>1.5930802322853974</c:v>
                      </c:pt>
                      <c:pt idx="734">
                        <c:v>0.41642756455787361</c:v>
                      </c:pt>
                      <c:pt idx="735">
                        <c:v>0.37769629955110934</c:v>
                      </c:pt>
                      <c:pt idx="736">
                        <c:v>-1.005176568098805</c:v>
                      </c:pt>
                      <c:pt idx="737">
                        <c:v>-0.29254423518671996</c:v>
                      </c:pt>
                      <c:pt idx="738">
                        <c:v>0.61622302648083072</c:v>
                      </c:pt>
                      <c:pt idx="739">
                        <c:v>1.2832603864953611</c:v>
                      </c:pt>
                      <c:pt idx="740">
                        <c:v>-0.72787815967108338</c:v>
                      </c:pt>
                      <c:pt idx="741">
                        <c:v>-1.1170600453217854</c:v>
                      </c:pt>
                      <c:pt idx="742">
                        <c:v>-0.31648537322002218</c:v>
                      </c:pt>
                      <c:pt idx="743">
                        <c:v>2.1614497784935782</c:v>
                      </c:pt>
                      <c:pt idx="744">
                        <c:v>0.18239950496140325</c:v>
                      </c:pt>
                      <c:pt idx="745">
                        <c:v>-0.27049002462123078</c:v>
                      </c:pt>
                      <c:pt idx="746">
                        <c:v>-0.57732954864552288</c:v>
                      </c:pt>
                      <c:pt idx="747">
                        <c:v>-1.1130837774445606</c:v>
                      </c:pt>
                      <c:pt idx="748">
                        <c:v>-0.6989273293781576</c:v>
                      </c:pt>
                      <c:pt idx="749">
                        <c:v>1.074868549773758</c:v>
                      </c:pt>
                      <c:pt idx="750">
                        <c:v>1.6831030953198878</c:v>
                      </c:pt>
                      <c:pt idx="751">
                        <c:v>0.72320164235490392</c:v>
                      </c:pt>
                      <c:pt idx="752">
                        <c:v>4.9193816184902234E-2</c:v>
                      </c:pt>
                      <c:pt idx="753">
                        <c:v>-0.85467691312589289</c:v>
                      </c:pt>
                      <c:pt idx="754">
                        <c:v>-1.1080151680773762</c:v>
                      </c:pt>
                      <c:pt idx="755">
                        <c:v>1.2217334887455309</c:v>
                      </c:pt>
                      <c:pt idx="756">
                        <c:v>-1.1764161659367611</c:v>
                      </c:pt>
                      <c:pt idx="757">
                        <c:v>0.21819676618343084</c:v>
                      </c:pt>
                      <c:pt idx="758">
                        <c:v>0.5506937682435894</c:v>
                      </c:pt>
                      <c:pt idx="759">
                        <c:v>1.1801081008401926</c:v>
                      </c:pt>
                      <c:pt idx="760">
                        <c:v>-0.44534516396500151</c:v>
                      </c:pt>
                      <c:pt idx="761">
                        <c:v>-1.3549107622222307</c:v>
                      </c:pt>
                      <c:pt idx="762">
                        <c:v>-0.71366700648151093</c:v>
                      </c:pt>
                      <c:pt idx="763">
                        <c:v>-1.3549434764713335</c:v>
                      </c:pt>
                      <c:pt idx="764">
                        <c:v>0.26266059185171814</c:v>
                      </c:pt>
                      <c:pt idx="765">
                        <c:v>-0.27984448199125728</c:v>
                      </c:pt>
                      <c:pt idx="766">
                        <c:v>1.0685353467794507</c:v>
                      </c:pt>
                      <c:pt idx="767">
                        <c:v>-0.85681235188607285</c:v>
                      </c:pt>
                      <c:pt idx="768">
                        <c:v>-0.3166974439554443</c:v>
                      </c:pt>
                      <c:pt idx="769">
                        <c:v>-0.79416313857643261</c:v>
                      </c:pt>
                      <c:pt idx="770">
                        <c:v>-0.13290457463770797</c:v>
                      </c:pt>
                      <c:pt idx="771">
                        <c:v>-0.97072825190766854</c:v>
                      </c:pt>
                      <c:pt idx="772">
                        <c:v>1.0613766268838158</c:v>
                      </c:pt>
                      <c:pt idx="773">
                        <c:v>-5.6560792528325306E-2</c:v>
                      </c:pt>
                      <c:pt idx="774">
                        <c:v>1.3096520921759214</c:v>
                      </c:pt>
                      <c:pt idx="775">
                        <c:v>0.32037568928156956</c:v>
                      </c:pt>
                      <c:pt idx="776">
                        <c:v>-0.59496760870982013</c:v>
                      </c:pt>
                      <c:pt idx="777">
                        <c:v>0.81988998997723272</c:v>
                      </c:pt>
                      <c:pt idx="778">
                        <c:v>0.88939132630436302</c:v>
                      </c:pt>
                      <c:pt idx="779">
                        <c:v>0.33450719075936203</c:v>
                      </c:pt>
                      <c:pt idx="780">
                        <c:v>-0.51814140926925922</c:v>
                      </c:pt>
                      <c:pt idx="781">
                        <c:v>2.1085016747516154</c:v>
                      </c:pt>
                      <c:pt idx="782">
                        <c:v>-1.0634854955250217</c:v>
                      </c:pt>
                      <c:pt idx="783">
                        <c:v>-0.70799240305269995</c:v>
                      </c:pt>
                      <c:pt idx="784">
                        <c:v>0.2645274661905696</c:v>
                      </c:pt>
                      <c:pt idx="785">
                        <c:v>1.0300259574042676</c:v>
                      </c:pt>
                      <c:pt idx="786">
                        <c:v>-1.0500824413143419</c:v>
                      </c:pt>
                      <c:pt idx="787">
                        <c:v>0.81394762536294574</c:v>
                      </c:pt>
                      <c:pt idx="788">
                        <c:v>-0.49426354515467047</c:v>
                      </c:pt>
                      <c:pt idx="789">
                        <c:v>-0.46540366008952438</c:v>
                      </c:pt>
                      <c:pt idx="790">
                        <c:v>-0.85930050510134859</c:v>
                      </c:pt>
                      <c:pt idx="791">
                        <c:v>1.597621448082841</c:v>
                      </c:pt>
                      <c:pt idx="792">
                        <c:v>-0.83019638217036806</c:v>
                      </c:pt>
                      <c:pt idx="793">
                        <c:v>-0.79166470266743849</c:v>
                      </c:pt>
                      <c:pt idx="794">
                        <c:v>0.16610075459734952</c:v>
                      </c:pt>
                      <c:pt idx="795">
                        <c:v>-1.0348377750520759</c:v>
                      </c:pt>
                      <c:pt idx="796">
                        <c:v>-0.7987685274794708</c:v>
                      </c:pt>
                      <c:pt idx="797">
                        <c:v>0.49778012351622636</c:v>
                      </c:pt>
                      <c:pt idx="798">
                        <c:v>-0.8318413011011847</c:v>
                      </c:pt>
                      <c:pt idx="799">
                        <c:v>-0.31090971327615713</c:v>
                      </c:pt>
                      <c:pt idx="800">
                        <c:v>0.67260080637881337</c:v>
                      </c:pt>
                      <c:pt idx="801">
                        <c:v>0.16371376218687014</c:v>
                      </c:pt>
                      <c:pt idx="802">
                        <c:v>-1.3547848469244363</c:v>
                      </c:pt>
                      <c:pt idx="803">
                        <c:v>6.2926829381644192E-2</c:v>
                      </c:pt>
                      <c:pt idx="804">
                        <c:v>8.6250729630745107E-2</c:v>
                      </c:pt>
                      <c:pt idx="805">
                        <c:v>-0.73904302424893509</c:v>
                      </c:pt>
                      <c:pt idx="806">
                        <c:v>-0.49492631949642274</c:v>
                      </c:pt>
                      <c:pt idx="807">
                        <c:v>0.12541224439360507</c:v>
                      </c:pt>
                      <c:pt idx="808">
                        <c:v>-0.12650580111357293</c:v>
                      </c:pt>
                      <c:pt idx="809">
                        <c:v>-0.66506078821081271</c:v>
                      </c:pt>
                      <c:pt idx="810">
                        <c:v>3.4438731286011964E-2</c:v>
                      </c:pt>
                      <c:pt idx="811">
                        <c:v>-4.7869697902178383E-2</c:v>
                      </c:pt>
                      <c:pt idx="812">
                        <c:v>0.83913937726753252</c:v>
                      </c:pt>
                      <c:pt idx="813">
                        <c:v>-1.1008961419527012</c:v>
                      </c:pt>
                      <c:pt idx="814">
                        <c:v>-0.38356857523860421</c:v>
                      </c:pt>
                      <c:pt idx="815">
                        <c:v>-0.72621139572684301</c:v>
                      </c:pt>
                      <c:pt idx="816">
                        <c:v>-1.2768455098791953</c:v>
                      </c:pt>
                      <c:pt idx="817">
                        <c:v>1.0584720374334393</c:v>
                      </c:pt>
                      <c:pt idx="818">
                        <c:v>1.135661093010238</c:v>
                      </c:pt>
                      <c:pt idx="819">
                        <c:v>0.28426458034774521</c:v>
                      </c:pt>
                      <c:pt idx="820">
                        <c:v>0.26165625430419198</c:v>
                      </c:pt>
                      <c:pt idx="821">
                        <c:v>-0.49349641440912129</c:v>
                      </c:pt>
                      <c:pt idx="822">
                        <c:v>0.74808043460115925</c:v>
                      </c:pt>
                      <c:pt idx="823">
                        <c:v>0.50579917978579003</c:v>
                      </c:pt>
                      <c:pt idx="824">
                        <c:v>1.3969025513052198</c:v>
                      </c:pt>
                      <c:pt idx="825">
                        <c:v>-0.41018215600506669</c:v>
                      </c:pt>
                      <c:pt idx="826">
                        <c:v>-0.88078167764849369</c:v>
                      </c:pt>
                      <c:pt idx="827">
                        <c:v>1.7663611421470005</c:v>
                      </c:pt>
                      <c:pt idx="828">
                        <c:v>-0.74909552238563859</c:v>
                      </c:pt>
                      <c:pt idx="829">
                        <c:v>0.91170666332706085</c:v>
                      </c:pt>
                      <c:pt idx="830">
                        <c:v>0.77819686344935735</c:v>
                      </c:pt>
                      <c:pt idx="831">
                        <c:v>-0.82490181618310621</c:v>
                      </c:pt>
                      <c:pt idx="832">
                        <c:v>-1.3548717469267246</c:v>
                      </c:pt>
                      <c:pt idx="833">
                        <c:v>-0.81877912605466563</c:v>
                      </c:pt>
                      <c:pt idx="834">
                        <c:v>1.7020136984458514</c:v>
                      </c:pt>
                      <c:pt idx="835">
                        <c:v>-0.60693027802688171</c:v>
                      </c:pt>
                      <c:pt idx="836">
                        <c:v>0.28850437161316828</c:v>
                      </c:pt>
                      <c:pt idx="837">
                        <c:v>-0.42776942864058959</c:v>
                      </c:pt>
                      <c:pt idx="838">
                        <c:v>0.28644700125917316</c:v>
                      </c:pt>
                      <c:pt idx="839">
                        <c:v>-1.3549434764713335</c:v>
                      </c:pt>
                      <c:pt idx="840">
                        <c:v>-0.41004921353371732</c:v>
                      </c:pt>
                      <c:pt idx="841">
                        <c:v>-0.768150037007716</c:v>
                      </c:pt>
                      <c:pt idx="842">
                        <c:v>1.3794702486020125</c:v>
                      </c:pt>
                      <c:pt idx="843">
                        <c:v>0.86042017259001624</c:v>
                      </c:pt>
                      <c:pt idx="844">
                        <c:v>-0.29066167550726324</c:v>
                      </c:pt>
                      <c:pt idx="845">
                        <c:v>-0.89065627174908568</c:v>
                      </c:pt>
                      <c:pt idx="846">
                        <c:v>-7.41096935419885E-2</c:v>
                      </c:pt>
                      <c:pt idx="847">
                        <c:v>-1.1414649773369754</c:v>
                      </c:pt>
                      <c:pt idx="848">
                        <c:v>-1.11950137727914</c:v>
                      </c:pt>
                      <c:pt idx="849">
                        <c:v>-0.11277019807195625</c:v>
                      </c:pt>
                      <c:pt idx="850">
                        <c:v>-1.1801679111688728</c:v>
                      </c:pt>
                      <c:pt idx="851">
                        <c:v>1.3921017650874881</c:v>
                      </c:pt>
                      <c:pt idx="852">
                        <c:v>1.3991116031951016</c:v>
                      </c:pt>
                      <c:pt idx="853">
                        <c:v>0.24952222491621404</c:v>
                      </c:pt>
                      <c:pt idx="854">
                        <c:v>1.5691836842050926</c:v>
                      </c:pt>
                      <c:pt idx="855">
                        <c:v>-0.34310402530674539</c:v>
                      </c:pt>
                      <c:pt idx="856">
                        <c:v>-1.078011782672293</c:v>
                      </c:pt>
                      <c:pt idx="857">
                        <c:v>-1.2918735257991292</c:v>
                      </c:pt>
                      <c:pt idx="858">
                        <c:v>-1.2428399907149934</c:v>
                      </c:pt>
                      <c:pt idx="859">
                        <c:v>-1.9285752610097712E-2</c:v>
                      </c:pt>
                      <c:pt idx="860">
                        <c:v>0.50565744593085415</c:v>
                      </c:pt>
                      <c:pt idx="861">
                        <c:v>-1.2794891061903169</c:v>
                      </c:pt>
                      <c:pt idx="862">
                        <c:v>-0.21014461512101373</c:v>
                      </c:pt>
                      <c:pt idx="863">
                        <c:v>-3.7475485311763243E-2</c:v>
                      </c:pt>
                      <c:pt idx="864">
                        <c:v>1.5880425784482166</c:v>
                      </c:pt>
                      <c:pt idx="865">
                        <c:v>0.13260591006209294</c:v>
                      </c:pt>
                      <c:pt idx="866">
                        <c:v>-0.18911460834759139</c:v>
                      </c:pt>
                      <c:pt idx="867">
                        <c:v>-0.35499894421209582</c:v>
                      </c:pt>
                      <c:pt idx="868">
                        <c:v>-0.44947233011336557</c:v>
                      </c:pt>
                      <c:pt idx="869">
                        <c:v>1.8205267731539829</c:v>
                      </c:pt>
                      <c:pt idx="870">
                        <c:v>-0.89789183472701251</c:v>
                      </c:pt>
                      <c:pt idx="871">
                        <c:v>-1.00260426224352E-2</c:v>
                      </c:pt>
                      <c:pt idx="872">
                        <c:v>1.3261639250715305</c:v>
                      </c:pt>
                      <c:pt idx="873">
                        <c:v>-0.54263789741540758</c:v>
                      </c:pt>
                      <c:pt idx="874">
                        <c:v>0.1754282089616826</c:v>
                      </c:pt>
                      <c:pt idx="875">
                        <c:v>0.2857225419908801</c:v>
                      </c:pt>
                      <c:pt idx="876">
                        <c:v>-1.070624004533576</c:v>
                      </c:pt>
                      <c:pt idx="877">
                        <c:v>-0.81762300799513221</c:v>
                      </c:pt>
                      <c:pt idx="878">
                        <c:v>0.23630812133810677</c:v>
                      </c:pt>
                      <c:pt idx="879">
                        <c:v>-1.0799545403174982</c:v>
                      </c:pt>
                      <c:pt idx="880">
                        <c:v>-0.80801931079267708</c:v>
                      </c:pt>
                      <c:pt idx="881">
                        <c:v>-0.11474738081654563</c:v>
                      </c:pt>
                      <c:pt idx="882">
                        <c:v>-0.24956328294615088</c:v>
                      </c:pt>
                      <c:pt idx="883">
                        <c:v>2.0311360549831532</c:v>
                      </c:pt>
                      <c:pt idx="884">
                        <c:v>0.4400314535404522</c:v>
                      </c:pt>
                      <c:pt idx="885">
                        <c:v>-0.67186098822596352</c:v>
                      </c:pt>
                      <c:pt idx="886">
                        <c:v>-1.027767281228541</c:v>
                      </c:pt>
                      <c:pt idx="887">
                        <c:v>8.0946915040629647E-2</c:v>
                      </c:pt>
                      <c:pt idx="888">
                        <c:v>-0.34686338478187723</c:v>
                      </c:pt>
                      <c:pt idx="889">
                        <c:v>-0.65121553164099522</c:v>
                      </c:pt>
                      <c:pt idx="890">
                        <c:v>-0.80611389423064783</c:v>
                      </c:pt>
                      <c:pt idx="891">
                        <c:v>-0.42383255322910135</c:v>
                      </c:pt>
                      <c:pt idx="892">
                        <c:v>1.7381409188559156</c:v>
                      </c:pt>
                      <c:pt idx="893">
                        <c:v>-0.96781789536828378</c:v>
                      </c:pt>
                      <c:pt idx="894">
                        <c:v>-1.1882580230724233</c:v>
                      </c:pt>
                      <c:pt idx="895">
                        <c:v>-0.90583321847551734</c:v>
                      </c:pt>
                      <c:pt idx="896">
                        <c:v>-0.83810808474469556</c:v>
                      </c:pt>
                      <c:pt idx="897">
                        <c:v>-1.2631809466016364</c:v>
                      </c:pt>
                      <c:pt idx="898">
                        <c:v>2.1405388696929557</c:v>
                      </c:pt>
                      <c:pt idx="899">
                        <c:v>-1.3192523836162773</c:v>
                      </c:pt>
                      <c:pt idx="900">
                        <c:v>0.6508915241993255</c:v>
                      </c:pt>
                      <c:pt idx="901">
                        <c:v>0.48709445542407709</c:v>
                      </c:pt>
                      <c:pt idx="902">
                        <c:v>-0.66436788702797134</c:v>
                      </c:pt>
                      <c:pt idx="903">
                        <c:v>-0.9922472943380779</c:v>
                      </c:pt>
                      <c:pt idx="904">
                        <c:v>0.34925710051935271</c:v>
                      </c:pt>
                      <c:pt idx="905">
                        <c:v>-1.3549434764713335</c:v>
                      </c:pt>
                      <c:pt idx="906">
                        <c:v>3.6406503485475673E-2</c:v>
                      </c:pt>
                      <c:pt idx="907">
                        <c:v>0.11785425116741799</c:v>
                      </c:pt>
                      <c:pt idx="908">
                        <c:v>-1.3549434764713335</c:v>
                      </c:pt>
                      <c:pt idx="909">
                        <c:v>0.50442916820577677</c:v>
                      </c:pt>
                      <c:pt idx="910">
                        <c:v>-0.62670371611365483</c:v>
                      </c:pt>
                      <c:pt idx="911">
                        <c:v>-0.91574594616100125</c:v>
                      </c:pt>
                      <c:pt idx="912">
                        <c:v>-0.39135733064604383</c:v>
                      </c:pt>
                      <c:pt idx="913">
                        <c:v>0.35097614928764231</c:v>
                      </c:pt>
                      <c:pt idx="914">
                        <c:v>0.4377514863217904</c:v>
                      </c:pt>
                      <c:pt idx="915">
                        <c:v>-0.91321360432814658</c:v>
                      </c:pt>
                      <c:pt idx="916">
                        <c:v>-1.1458845842283434</c:v>
                      </c:pt>
                      <c:pt idx="917">
                        <c:v>0.86284657005939491</c:v>
                      </c:pt>
                      <c:pt idx="918">
                        <c:v>1.0257080431107064</c:v>
                      </c:pt>
                      <c:pt idx="919">
                        <c:v>-0.14106704851119711</c:v>
                      </c:pt>
                      <c:pt idx="920">
                        <c:v>1.2341945833010082</c:v>
                      </c:pt>
                      <c:pt idx="921">
                        <c:v>1.7694734952988567</c:v>
                      </c:pt>
                      <c:pt idx="922">
                        <c:v>-1.2760851140196041</c:v>
                      </c:pt>
                      <c:pt idx="923">
                        <c:v>1.6618248179532484</c:v>
                      </c:pt>
                      <c:pt idx="924">
                        <c:v>-0.88372514445597461</c:v>
                      </c:pt>
                      <c:pt idx="925">
                        <c:v>-1.246485972878796</c:v>
                      </c:pt>
                      <c:pt idx="926">
                        <c:v>1.555158300408841</c:v>
                      </c:pt>
                      <c:pt idx="927">
                        <c:v>-0.49488004938159885</c:v>
                      </c:pt>
                      <c:pt idx="928">
                        <c:v>1.5070990684001178</c:v>
                      </c:pt>
                      <c:pt idx="929">
                        <c:v>-0.81612414724167104</c:v>
                      </c:pt>
                      <c:pt idx="930">
                        <c:v>-0.21892709601755928</c:v>
                      </c:pt>
                      <c:pt idx="931">
                        <c:v>-0.87405922513569434</c:v>
                      </c:pt>
                      <c:pt idx="932">
                        <c:v>2.0744342406160747</c:v>
                      </c:pt>
                      <c:pt idx="933">
                        <c:v>-0.10835770018471466</c:v>
                      </c:pt>
                      <c:pt idx="934">
                        <c:v>-0.72645014310183209</c:v>
                      </c:pt>
                      <c:pt idx="935">
                        <c:v>0.52966953707094255</c:v>
                      </c:pt>
                      <c:pt idx="936">
                        <c:v>-0.45350452644436756</c:v>
                      </c:pt>
                      <c:pt idx="937">
                        <c:v>-0.68868823821982583</c:v>
                      </c:pt>
                      <c:pt idx="938">
                        <c:v>-0.85586656777759107</c:v>
                      </c:pt>
                      <c:pt idx="939">
                        <c:v>1.8995481990861252</c:v>
                      </c:pt>
                      <c:pt idx="940">
                        <c:v>1.2034948613664327</c:v>
                      </c:pt>
                      <c:pt idx="941">
                        <c:v>0.40159717487710372</c:v>
                      </c:pt>
                      <c:pt idx="942">
                        <c:v>0.69727325753391955</c:v>
                      </c:pt>
                      <c:pt idx="943">
                        <c:v>-0.40812391195590514</c:v>
                      </c:pt>
                      <c:pt idx="944">
                        <c:v>2.7046197410866513</c:v>
                      </c:pt>
                      <c:pt idx="945">
                        <c:v>-0.64548925248632372</c:v>
                      </c:pt>
                      <c:pt idx="946">
                        <c:v>-0.48886752386029481</c:v>
                      </c:pt>
                      <c:pt idx="947">
                        <c:v>1.0255675704924039</c:v>
                      </c:pt>
                      <c:pt idx="948">
                        <c:v>0.45241138976693535</c:v>
                      </c:pt>
                      <c:pt idx="949">
                        <c:v>1.5509098639847552</c:v>
                      </c:pt>
                      <c:pt idx="950">
                        <c:v>-1.1916562039492793</c:v>
                      </c:pt>
                      <c:pt idx="951">
                        <c:v>-0.67916843161692841</c:v>
                      </c:pt>
                      <c:pt idx="952">
                        <c:v>-1.3549434764713335</c:v>
                      </c:pt>
                      <c:pt idx="953">
                        <c:v>-0.90088202646951443</c:v>
                      </c:pt>
                      <c:pt idx="954">
                        <c:v>-1.2418915877139791</c:v>
                      </c:pt>
                      <c:pt idx="955">
                        <c:v>1.3303473554822829</c:v>
                      </c:pt>
                      <c:pt idx="956">
                        <c:v>-0.94544760177743536</c:v>
                      </c:pt>
                      <c:pt idx="957">
                        <c:v>-0.43028565336993635</c:v>
                      </c:pt>
                      <c:pt idx="958">
                        <c:v>0.99276340091285553</c:v>
                      </c:pt>
                      <c:pt idx="959">
                        <c:v>-0.60258915146608227</c:v>
                      </c:pt>
                      <c:pt idx="960">
                        <c:v>-1.1512107198294217</c:v>
                      </c:pt>
                      <c:pt idx="961">
                        <c:v>-0.90555346976753737</c:v>
                      </c:pt>
                      <c:pt idx="962">
                        <c:v>0.15579525157405152</c:v>
                      </c:pt>
                      <c:pt idx="963">
                        <c:v>1.5478268519499074</c:v>
                      </c:pt>
                      <c:pt idx="964">
                        <c:v>0.69127179124976024</c:v>
                      </c:pt>
                      <c:pt idx="965">
                        <c:v>0.89393260966832511</c:v>
                      </c:pt>
                      <c:pt idx="966">
                        <c:v>1.1169402167065594</c:v>
                      </c:pt>
                      <c:pt idx="967">
                        <c:v>0.90887129231250219</c:v>
                      </c:pt>
                      <c:pt idx="968">
                        <c:v>-1.3001800835226611</c:v>
                      </c:pt>
                      <c:pt idx="969">
                        <c:v>-0.7665791748445312</c:v>
                      </c:pt>
                      <c:pt idx="970">
                        <c:v>-1.3206108629119411</c:v>
                      </c:pt>
                      <c:pt idx="971">
                        <c:v>0.44331274557765044</c:v>
                      </c:pt>
                      <c:pt idx="972">
                        <c:v>1.2139208655924059</c:v>
                      </c:pt>
                      <c:pt idx="973">
                        <c:v>-0.92509762636761761</c:v>
                      </c:pt>
                      <c:pt idx="974">
                        <c:v>-0.90611214136774088</c:v>
                      </c:pt>
                      <c:pt idx="975">
                        <c:v>-0.1617331057966408</c:v>
                      </c:pt>
                      <c:pt idx="976">
                        <c:v>-0.5791503514777806</c:v>
                      </c:pt>
                      <c:pt idx="977">
                        <c:v>0.59392115236097143</c:v>
                      </c:pt>
                      <c:pt idx="978">
                        <c:v>-0.46693693268434855</c:v>
                      </c:pt>
                      <c:pt idx="979">
                        <c:v>-1.3549434764713335</c:v>
                      </c:pt>
                      <c:pt idx="980">
                        <c:v>1.1233830415028985</c:v>
                      </c:pt>
                      <c:pt idx="981">
                        <c:v>-0.39012587512615943</c:v>
                      </c:pt>
                      <c:pt idx="982">
                        <c:v>2.3891485904967484</c:v>
                      </c:pt>
                      <c:pt idx="983">
                        <c:v>1.3880392807516613</c:v>
                      </c:pt>
                      <c:pt idx="984">
                        <c:v>-0.77813703225416708</c:v>
                      </c:pt>
                      <c:pt idx="985">
                        <c:v>-0.54749526944774041</c:v>
                      </c:pt>
                      <c:pt idx="986">
                        <c:v>-0.92386304594860924</c:v>
                      </c:pt>
                      <c:pt idx="987">
                        <c:v>0.79036098450831804</c:v>
                      </c:pt>
                      <c:pt idx="988">
                        <c:v>0.65061804284177671</c:v>
                      </c:pt>
                      <c:pt idx="989">
                        <c:v>-0.71856883323311949</c:v>
                      </c:pt>
                      <c:pt idx="990">
                        <c:v>-0.104619692214029</c:v>
                      </c:pt>
                      <c:pt idx="991">
                        <c:v>-1.3392410553997574</c:v>
                      </c:pt>
                      <c:pt idx="992">
                        <c:v>-0.8499032720294476</c:v>
                      </c:pt>
                      <c:pt idx="993">
                        <c:v>0.15920670858110753</c:v>
                      </c:pt>
                      <c:pt idx="994">
                        <c:v>-0.55614314600685</c:v>
                      </c:pt>
                      <c:pt idx="995">
                        <c:v>1.0306454286927615</c:v>
                      </c:pt>
                      <c:pt idx="996">
                        <c:v>-1.3167470948813005</c:v>
                      </c:pt>
                      <c:pt idx="997">
                        <c:v>-1.100984752464695</c:v>
                      </c:pt>
                      <c:pt idx="998">
                        <c:v>1.0927769972577823</c:v>
                      </c:pt>
                      <c:pt idx="999">
                        <c:v>0.65199985289430407</c:v>
                      </c:pt>
                      <c:pt idx="1000">
                        <c:v>-4.1699505801164757E-2</c:v>
                      </c:pt>
                      <c:pt idx="1001">
                        <c:v>-0.50374362888256785</c:v>
                      </c:pt>
                      <c:pt idx="1002">
                        <c:v>-0.45227448534136289</c:v>
                      </c:pt>
                      <c:pt idx="1003">
                        <c:v>-1.1300757481751411</c:v>
                      </c:pt>
                      <c:pt idx="1004">
                        <c:v>-0.72363030052885036</c:v>
                      </c:pt>
                      <c:pt idx="1005">
                        <c:v>1.5212470583956175</c:v>
                      </c:pt>
                      <c:pt idx="1006">
                        <c:v>-0.73091866668995054</c:v>
                      </c:pt>
                      <c:pt idx="1007">
                        <c:v>-1.0214010450805822</c:v>
                      </c:pt>
                      <c:pt idx="1008">
                        <c:v>5.8239879603571715E-2</c:v>
                      </c:pt>
                      <c:pt idx="1009">
                        <c:v>-0.35499322423483071</c:v>
                      </c:pt>
                      <c:pt idx="1010">
                        <c:v>-3.5132274055019209E-2</c:v>
                      </c:pt>
                      <c:pt idx="1011">
                        <c:v>-0.54119191237172226</c:v>
                      </c:pt>
                      <c:pt idx="1012">
                        <c:v>-0.54635505650080973</c:v>
                      </c:pt>
                      <c:pt idx="1013">
                        <c:v>2.2294412189283639</c:v>
                      </c:pt>
                      <c:pt idx="1014">
                        <c:v>2.2923349387759271</c:v>
                      </c:pt>
                      <c:pt idx="1015">
                        <c:v>-1.3334856045900088</c:v>
                      </c:pt>
                      <c:pt idx="1016">
                        <c:v>-0.85744353763440717</c:v>
                      </c:pt>
                      <c:pt idx="1017">
                        <c:v>-0.52542587162760557</c:v>
                      </c:pt>
                      <c:pt idx="1018">
                        <c:v>-2.7869815593234773E-2</c:v>
                      </c:pt>
                      <c:pt idx="1019">
                        <c:v>-0.52015614251808884</c:v>
                      </c:pt>
                      <c:pt idx="1020">
                        <c:v>-0.74465284296741474</c:v>
                      </c:pt>
                      <c:pt idx="1021">
                        <c:v>1.0426609467338199</c:v>
                      </c:pt>
                      <c:pt idx="1022">
                        <c:v>0.41198767614811532</c:v>
                      </c:pt>
                      <c:pt idx="1023">
                        <c:v>-1.2882457165855887</c:v>
                      </c:pt>
                      <c:pt idx="1024">
                        <c:v>-1.3415478419443538</c:v>
                      </c:pt>
                      <c:pt idx="1025">
                        <c:v>8.8954014490793057E-2</c:v>
                      </c:pt>
                      <c:pt idx="1026">
                        <c:v>-1.1598403919697764</c:v>
                      </c:pt>
                      <c:pt idx="1027">
                        <c:v>1.7447094773227623</c:v>
                      </c:pt>
                      <c:pt idx="1028">
                        <c:v>1.1902991095956186</c:v>
                      </c:pt>
                      <c:pt idx="1029">
                        <c:v>0.94618019963375188</c:v>
                      </c:pt>
                      <c:pt idx="1030">
                        <c:v>-1.3548028671398258</c:v>
                      </c:pt>
                      <c:pt idx="1031">
                        <c:v>-0.22911127887342483</c:v>
                      </c:pt>
                      <c:pt idx="1032">
                        <c:v>-7.9058479132936444E-3</c:v>
                      </c:pt>
                      <c:pt idx="1033">
                        <c:v>2.2335509559479255E-2</c:v>
                      </c:pt>
                      <c:pt idx="1034">
                        <c:v>2.6732808065330533</c:v>
                      </c:pt>
                      <c:pt idx="1035">
                        <c:v>-0.85796634077821199</c:v>
                      </c:pt>
                      <c:pt idx="1036">
                        <c:v>-0.60947991187748296</c:v>
                      </c:pt>
                      <c:pt idx="1037">
                        <c:v>-1.2695395081620546</c:v>
                      </c:pt>
                      <c:pt idx="1038">
                        <c:v>2.0372410895477793</c:v>
                      </c:pt>
                      <c:pt idx="1039">
                        <c:v>-0.81932869787960161</c:v>
                      </c:pt>
                      <c:pt idx="1040">
                        <c:v>-0.19468437743399533</c:v>
                      </c:pt>
                      <c:pt idx="1041">
                        <c:v>0.88209065854320057</c:v>
                      </c:pt>
                      <c:pt idx="1042">
                        <c:v>0.43815063958216016</c:v>
                      </c:pt>
                      <c:pt idx="1043">
                        <c:v>1.6182285799972702</c:v>
                      </c:pt>
                      <c:pt idx="1044">
                        <c:v>-0.77140728733842256</c:v>
                      </c:pt>
                      <c:pt idx="1045">
                        <c:v>0.69712602685808855</c:v>
                      </c:pt>
                      <c:pt idx="1046">
                        <c:v>-0.11522788725672836</c:v>
                      </c:pt>
                      <c:pt idx="1047">
                        <c:v>1.0966966406296541</c:v>
                      </c:pt>
                      <c:pt idx="1048">
                        <c:v>-0.8611817955959119</c:v>
                      </c:pt>
                      <c:pt idx="1049">
                        <c:v>-0.55089277294440309</c:v>
                      </c:pt>
                      <c:pt idx="1050">
                        <c:v>0.72009582526647842</c:v>
                      </c:pt>
                      <c:pt idx="1051">
                        <c:v>0.46809726404461405</c:v>
                      </c:pt>
                      <c:pt idx="1052">
                        <c:v>1.0823093736359148</c:v>
                      </c:pt>
                      <c:pt idx="1053">
                        <c:v>-0.70600861090856282</c:v>
                      </c:pt>
                      <c:pt idx="1054">
                        <c:v>-5.7459381704146877E-2</c:v>
                      </c:pt>
                      <c:pt idx="1055">
                        <c:v>-0.74340262045856975</c:v>
                      </c:pt>
                      <c:pt idx="1056">
                        <c:v>0.21673255683480247</c:v>
                      </c:pt>
                      <c:pt idx="1057">
                        <c:v>0.29421890605561818</c:v>
                      </c:pt>
                      <c:pt idx="1058">
                        <c:v>0.8215543880784355</c:v>
                      </c:pt>
                      <c:pt idx="1059">
                        <c:v>0.2510800676889659</c:v>
                      </c:pt>
                      <c:pt idx="1060">
                        <c:v>-0.25393632700543112</c:v>
                      </c:pt>
                      <c:pt idx="1061">
                        <c:v>-0.17218930591923359</c:v>
                      </c:pt>
                      <c:pt idx="1062">
                        <c:v>0.61295322700668586</c:v>
                      </c:pt>
                      <c:pt idx="1063">
                        <c:v>0.70477721778276148</c:v>
                      </c:pt>
                      <c:pt idx="1064">
                        <c:v>-0.12401437490825032</c:v>
                      </c:pt>
                      <c:pt idx="1065">
                        <c:v>1.4967156184171997</c:v>
                      </c:pt>
                      <c:pt idx="1066">
                        <c:v>2.3623008700317197E-2</c:v>
                      </c:pt>
                      <c:pt idx="1067">
                        <c:v>-0.37502730971871706</c:v>
                      </c:pt>
                      <c:pt idx="1068">
                        <c:v>-0.93980672136066801</c:v>
                      </c:pt>
                      <c:pt idx="1069">
                        <c:v>-0.98228714102332704</c:v>
                      </c:pt>
                      <c:pt idx="1070">
                        <c:v>1.3317015642940602</c:v>
                      </c:pt>
                      <c:pt idx="1071">
                        <c:v>1.4944337237297736</c:v>
                      </c:pt>
                      <c:pt idx="1072">
                        <c:v>-0.65960044539509533</c:v>
                      </c:pt>
                      <c:pt idx="1073">
                        <c:v>-0.39610353539173154</c:v>
                      </c:pt>
                      <c:pt idx="1074">
                        <c:v>-0.85080760607976169</c:v>
                      </c:pt>
                      <c:pt idx="1075">
                        <c:v>2.2678671495742688</c:v>
                      </c:pt>
                      <c:pt idx="1076">
                        <c:v>-1.0322996229493615</c:v>
                      </c:pt>
                      <c:pt idx="1077">
                        <c:v>0.28296819087869163</c:v>
                      </c:pt>
                      <c:pt idx="1078">
                        <c:v>-1.1610888660469463</c:v>
                      </c:pt>
                      <c:pt idx="1079">
                        <c:v>-1.2221538685216085</c:v>
                      </c:pt>
                      <c:pt idx="1080">
                        <c:v>-4.9337005473082292E-2</c:v>
                      </c:pt>
                      <c:pt idx="1081">
                        <c:v>1.5961499508425123</c:v>
                      </c:pt>
                      <c:pt idx="1082">
                        <c:v>-0.50563774050474775</c:v>
                      </c:pt>
                      <c:pt idx="1083">
                        <c:v>-0.66120777851999613</c:v>
                      </c:pt>
                      <c:pt idx="1084">
                        <c:v>-0.20749173246327812</c:v>
                      </c:pt>
                      <c:pt idx="1085">
                        <c:v>-1.3549434764713335</c:v>
                      </c:pt>
                      <c:pt idx="1086">
                        <c:v>-0.94286636478037411</c:v>
                      </c:pt>
                      <c:pt idx="1087">
                        <c:v>-5.993565288186635E-2</c:v>
                      </c:pt>
                      <c:pt idx="1088">
                        <c:v>-0.6839139883563361</c:v>
                      </c:pt>
                      <c:pt idx="1089">
                        <c:v>1.3357311550819091</c:v>
                      </c:pt>
                      <c:pt idx="1090">
                        <c:v>1.1874731937805845</c:v>
                      </c:pt>
                      <c:pt idx="1091">
                        <c:v>-0.66384760387943109</c:v>
                      </c:pt>
                      <c:pt idx="1092">
                        <c:v>2.3963094538841389E-2</c:v>
                      </c:pt>
                      <c:pt idx="1093">
                        <c:v>-1.1705334415620552</c:v>
                      </c:pt>
                      <c:pt idx="1094">
                        <c:v>-0.24474226484066447</c:v>
                      </c:pt>
                      <c:pt idx="1095">
                        <c:v>-1.037570271321566</c:v>
                      </c:pt>
                      <c:pt idx="1096">
                        <c:v>-9.8112911847575146E-2</c:v>
                      </c:pt>
                      <c:pt idx="1097">
                        <c:v>0.98779013417398054</c:v>
                      </c:pt>
                      <c:pt idx="1098">
                        <c:v>0.85950532579546157</c:v>
                      </c:pt>
                      <c:pt idx="1099">
                        <c:v>0.91544518197693148</c:v>
                      </c:pt>
                      <c:pt idx="1100">
                        <c:v>-0.51550755073221688</c:v>
                      </c:pt>
                      <c:pt idx="1101">
                        <c:v>-1.0780708927521141</c:v>
                      </c:pt>
                      <c:pt idx="1102">
                        <c:v>1.4812545917318445</c:v>
                      </c:pt>
                      <c:pt idx="1103">
                        <c:v>2.6636133428114506</c:v>
                      </c:pt>
                      <c:pt idx="1104">
                        <c:v>-0.76953053231194934</c:v>
                      </c:pt>
                      <c:pt idx="1105">
                        <c:v>-0.33682382120787197</c:v>
                      </c:pt>
                      <c:pt idx="1106">
                        <c:v>0.16916311499790121</c:v>
                      </c:pt>
                      <c:pt idx="1107">
                        <c:v>-0.22710641132672627</c:v>
                      </c:pt>
                      <c:pt idx="1108">
                        <c:v>1.3916759024967524</c:v>
                      </c:pt>
                      <c:pt idx="1109">
                        <c:v>-1.0501135878637011</c:v>
                      </c:pt>
                      <c:pt idx="1110">
                        <c:v>0.42100167962809193</c:v>
                      </c:pt>
                      <c:pt idx="1111">
                        <c:v>-0.70761133850401559</c:v>
                      </c:pt>
                      <c:pt idx="1112">
                        <c:v>1.2132969120987342</c:v>
                      </c:pt>
                      <c:pt idx="1113">
                        <c:v>-0.246690713726165</c:v>
                      </c:pt>
                      <c:pt idx="1114">
                        <c:v>1.4549667294003705</c:v>
                      </c:pt>
                      <c:pt idx="1115">
                        <c:v>1.4794811083731798</c:v>
                      </c:pt>
                      <c:pt idx="1116">
                        <c:v>-1.3549434764713335</c:v>
                      </c:pt>
                      <c:pt idx="1117">
                        <c:v>0.54270455675184215</c:v>
                      </c:pt>
                      <c:pt idx="1118">
                        <c:v>0.20696088583441857</c:v>
                      </c:pt>
                      <c:pt idx="1119">
                        <c:v>-0.54098545923264352</c:v>
                      </c:pt>
                      <c:pt idx="1120">
                        <c:v>-0.27517811561291666</c:v>
                      </c:pt>
                      <c:pt idx="1121">
                        <c:v>-0.86032987761145374</c:v>
                      </c:pt>
                      <c:pt idx="1122">
                        <c:v>-0.17462579187813465</c:v>
                      </c:pt>
                      <c:pt idx="1123">
                        <c:v>0.31140520289413481</c:v>
                      </c:pt>
                      <c:pt idx="1124">
                        <c:v>1.1084190862753773</c:v>
                      </c:pt>
                      <c:pt idx="1125">
                        <c:v>0.77077834622948183</c:v>
                      </c:pt>
                      <c:pt idx="1126">
                        <c:v>1.1181656986811956</c:v>
                      </c:pt>
                      <c:pt idx="1127">
                        <c:v>0.28278319000920427</c:v>
                      </c:pt>
                      <c:pt idx="1128">
                        <c:v>1.115493250569727</c:v>
                      </c:pt>
                      <c:pt idx="1129">
                        <c:v>1.9323254261861209</c:v>
                      </c:pt>
                      <c:pt idx="1130">
                        <c:v>-0.69406158959446651</c:v>
                      </c:pt>
                      <c:pt idx="1131">
                        <c:v>0.6596761147758885</c:v>
                      </c:pt>
                      <c:pt idx="1132">
                        <c:v>-0.57042982345871429</c:v>
                      </c:pt>
                      <c:pt idx="1133">
                        <c:v>-0.11115076615407241</c:v>
                      </c:pt>
                      <c:pt idx="1134">
                        <c:v>1.0197829573764716</c:v>
                      </c:pt>
                      <c:pt idx="1135">
                        <c:v>-0.93818662104878414</c:v>
                      </c:pt>
                      <c:pt idx="1136">
                        <c:v>7.1512019631311513E-2</c:v>
                      </c:pt>
                      <c:pt idx="1137">
                        <c:v>-0.83305148761510128</c:v>
                      </c:pt>
                      <c:pt idx="1138">
                        <c:v>1.4613611657614045</c:v>
                      </c:pt>
                      <c:pt idx="1139">
                        <c:v>-1.048805842193256</c:v>
                      </c:pt>
                      <c:pt idx="1140">
                        <c:v>9.9882860764519452E-2</c:v>
                      </c:pt>
                      <c:pt idx="1141">
                        <c:v>-0.27994739825995885</c:v>
                      </c:pt>
                      <c:pt idx="1142">
                        <c:v>-1.296748858013191</c:v>
                      </c:pt>
                      <c:pt idx="1143">
                        <c:v>-0.13198895610106876</c:v>
                      </c:pt>
                      <c:pt idx="1144">
                        <c:v>1.0520128176717647</c:v>
                      </c:pt>
                      <c:pt idx="1145">
                        <c:v>1.5739650483089747</c:v>
                      </c:pt>
                      <c:pt idx="1146">
                        <c:v>-0.5265579169457858</c:v>
                      </c:pt>
                      <c:pt idx="1147">
                        <c:v>-0.74106013675756333</c:v>
                      </c:pt>
                      <c:pt idx="1148">
                        <c:v>0.51907768744143767</c:v>
                      </c:pt>
                      <c:pt idx="1149">
                        <c:v>-0.38889432117669992</c:v>
                      </c:pt>
                      <c:pt idx="1150">
                        <c:v>0.78301417856443256</c:v>
                      </c:pt>
                      <c:pt idx="1151">
                        <c:v>1.8736998307398196</c:v>
                      </c:pt>
                      <c:pt idx="1152">
                        <c:v>-1.2935263363940817</c:v>
                      </c:pt>
                      <c:pt idx="1153">
                        <c:v>-1.1592913381360819</c:v>
                      </c:pt>
                      <c:pt idx="1154">
                        <c:v>1.9701453332238932</c:v>
                      </c:pt>
                      <c:pt idx="1155">
                        <c:v>-1.2885849242941327</c:v>
                      </c:pt>
                      <c:pt idx="1156">
                        <c:v>2.3896075917016577</c:v>
                      </c:pt>
                      <c:pt idx="1157">
                        <c:v>-1.1659744345117475</c:v>
                      </c:pt>
                      <c:pt idx="1158">
                        <c:v>0.21195958453559349</c:v>
                      </c:pt>
                      <c:pt idx="1159">
                        <c:v>1.6317412844938561</c:v>
                      </c:pt>
                      <c:pt idx="1160">
                        <c:v>1.8864958279539887</c:v>
                      </c:pt>
                      <c:pt idx="1161">
                        <c:v>-0.27530417930386841</c:v>
                      </c:pt>
                      <c:pt idx="1162">
                        <c:v>0.34482210671111346</c:v>
                      </c:pt>
                      <c:pt idx="1163">
                        <c:v>-0.78265224089960583</c:v>
                      </c:pt>
                      <c:pt idx="1164">
                        <c:v>-0.99021384830204395</c:v>
                      </c:pt>
                      <c:pt idx="1165">
                        <c:v>0.83474608438398612</c:v>
                      </c:pt>
                      <c:pt idx="1166">
                        <c:v>1.2112835511403097</c:v>
                      </c:pt>
                      <c:pt idx="1167">
                        <c:v>-9.6252204640718583E-2</c:v>
                      </c:pt>
                      <c:pt idx="1168">
                        <c:v>1.0816447276827161</c:v>
                      </c:pt>
                      <c:pt idx="1169">
                        <c:v>-0.67867637495440603</c:v>
                      </c:pt>
                      <c:pt idx="1170">
                        <c:v>0.81125135579372099</c:v>
                      </c:pt>
                      <c:pt idx="1171">
                        <c:v>-0.21814043063676011</c:v>
                      </c:pt>
                      <c:pt idx="1172">
                        <c:v>0.41818440780359689</c:v>
                      </c:pt>
                      <c:pt idx="1173">
                        <c:v>-0.57972912986191871</c:v>
                      </c:pt>
                      <c:pt idx="1174">
                        <c:v>-1.1869460575730963</c:v>
                      </c:pt>
                      <c:pt idx="1175">
                        <c:v>-1.0865958962620696</c:v>
                      </c:pt>
                      <c:pt idx="1176">
                        <c:v>1.7968319465136158</c:v>
                      </c:pt>
                      <c:pt idx="1177">
                        <c:v>0.35627665544058934</c:v>
                      </c:pt>
                      <c:pt idx="1178">
                        <c:v>-0.31956647395377846</c:v>
                      </c:pt>
                      <c:pt idx="1179">
                        <c:v>-1.0947520943258997</c:v>
                      </c:pt>
                      <c:pt idx="1180">
                        <c:v>-1.2745984741705305</c:v>
                      </c:pt>
                      <c:pt idx="1181">
                        <c:v>1.2951782259811757</c:v>
                      </c:pt>
                      <c:pt idx="1182">
                        <c:v>1.6397328433084495</c:v>
                      </c:pt>
                      <c:pt idx="1183">
                        <c:v>0.25174330677048418</c:v>
                      </c:pt>
                      <c:pt idx="1184">
                        <c:v>-0.28602386276240138</c:v>
                      </c:pt>
                      <c:pt idx="1185">
                        <c:v>0.10659734457498558</c:v>
                      </c:pt>
                      <c:pt idx="1186">
                        <c:v>1.5381703061917125</c:v>
                      </c:pt>
                      <c:pt idx="1187">
                        <c:v>2.1790423303273294</c:v>
                      </c:pt>
                      <c:pt idx="1188">
                        <c:v>-1.1670819479348848</c:v>
                      </c:pt>
                      <c:pt idx="1189">
                        <c:v>-0.75822101766224048</c:v>
                      </c:pt>
                      <c:pt idx="1190">
                        <c:v>-0.99632579765266482</c:v>
                      </c:pt>
                      <c:pt idx="1191">
                        <c:v>2.1055512965952512</c:v>
                      </c:pt>
                      <c:pt idx="1192">
                        <c:v>-0.98624027749157606</c:v>
                      </c:pt>
                      <c:pt idx="1193">
                        <c:v>-6.037552216178306E-2</c:v>
                      </c:pt>
                      <c:pt idx="1194">
                        <c:v>-1.0137376018636979</c:v>
                      </c:pt>
                      <c:pt idx="1195">
                        <c:v>-0.33132592810111539</c:v>
                      </c:pt>
                      <c:pt idx="1196">
                        <c:v>-1.0530777793557733</c:v>
                      </c:pt>
                      <c:pt idx="1197">
                        <c:v>0.12856909223860194</c:v>
                      </c:pt>
                      <c:pt idx="1198">
                        <c:v>2.6122043959783197</c:v>
                      </c:pt>
                      <c:pt idx="1199">
                        <c:v>-1.0351441817849851</c:v>
                      </c:pt>
                      <c:pt idx="1200">
                        <c:v>-0.49018804941541927</c:v>
                      </c:pt>
                      <c:pt idx="1201">
                        <c:v>-1.183515072962311</c:v>
                      </c:pt>
                      <c:pt idx="1202">
                        <c:v>-0.25965856656004421</c:v>
                      </c:pt>
                      <c:pt idx="1203">
                        <c:v>-0.10748507395379761</c:v>
                      </c:pt>
                      <c:pt idx="1204">
                        <c:v>0.50783184450980734</c:v>
                      </c:pt>
                      <c:pt idx="1205">
                        <c:v>-0.86231436591480171</c:v>
                      </c:pt>
                      <c:pt idx="1206">
                        <c:v>-1.2826349295280191</c:v>
                      </c:pt>
                      <c:pt idx="1207">
                        <c:v>-0.83353970968622637</c:v>
                      </c:pt>
                      <c:pt idx="1208">
                        <c:v>-0.77725415584934909</c:v>
                      </c:pt>
                      <c:pt idx="1209">
                        <c:v>1.5403435084586043</c:v>
                      </c:pt>
                      <c:pt idx="1210">
                        <c:v>-1.2425018740259939</c:v>
                      </c:pt>
                      <c:pt idx="1211">
                        <c:v>1.5972907486136878</c:v>
                      </c:pt>
                      <c:pt idx="1212">
                        <c:v>-5.4253517792462118E-2</c:v>
                      </c:pt>
                      <c:pt idx="1213">
                        <c:v>-0.19719101625825561</c:v>
                      </c:pt>
                      <c:pt idx="1214">
                        <c:v>8.2453991665127138E-2</c:v>
                      </c:pt>
                      <c:pt idx="1215">
                        <c:v>-0.36993593513272593</c:v>
                      </c:pt>
                      <c:pt idx="1216">
                        <c:v>0.85779794226935735</c:v>
                      </c:pt>
                      <c:pt idx="1217">
                        <c:v>-0.72714617188338826</c:v>
                      </c:pt>
                      <c:pt idx="1218">
                        <c:v>-1.9094792945529425E-2</c:v>
                      </c:pt>
                      <c:pt idx="1219">
                        <c:v>-0.60718968196995271</c:v>
                      </c:pt>
                      <c:pt idx="1220">
                        <c:v>-0.26307298398379203</c:v>
                      </c:pt>
                      <c:pt idx="1221">
                        <c:v>-0.51511932259009563</c:v>
                      </c:pt>
                      <c:pt idx="1222">
                        <c:v>-5.3323726189715863E-2</c:v>
                      </c:pt>
                      <c:pt idx="1223">
                        <c:v>2.108426134385299</c:v>
                      </c:pt>
                      <c:pt idx="1224">
                        <c:v>-0.47623185430655646</c:v>
                      </c:pt>
                      <c:pt idx="1225">
                        <c:v>0.49254654684225774</c:v>
                      </c:pt>
                      <c:pt idx="1226">
                        <c:v>-0.35564393271504874</c:v>
                      </c:pt>
                      <c:pt idx="1227">
                        <c:v>-0.84954010629328192</c:v>
                      </c:pt>
                      <c:pt idx="1228">
                        <c:v>1.4161727170385328</c:v>
                      </c:pt>
                      <c:pt idx="1229">
                        <c:v>1.3016765348706214</c:v>
                      </c:pt>
                      <c:pt idx="1230">
                        <c:v>2.2832364736880302</c:v>
                      </c:pt>
                      <c:pt idx="1231">
                        <c:v>-1.2998861469637619</c:v>
                      </c:pt>
                      <c:pt idx="1232">
                        <c:v>-1.2935752175240423</c:v>
                      </c:pt>
                      <c:pt idx="1233">
                        <c:v>0.65228891497331309</c:v>
                      </c:pt>
                      <c:pt idx="1234">
                        <c:v>0.60207820330033401</c:v>
                      </c:pt>
                      <c:pt idx="1235">
                        <c:v>-1.2135857669419194</c:v>
                      </c:pt>
                      <c:pt idx="1236">
                        <c:v>-1.2976536774406442</c:v>
                      </c:pt>
                      <c:pt idx="1237">
                        <c:v>1.6291673732496994</c:v>
                      </c:pt>
                      <c:pt idx="1238">
                        <c:v>-0.44108931008067592</c:v>
                      </c:pt>
                      <c:pt idx="1239">
                        <c:v>1.5254226323140414</c:v>
                      </c:pt>
                      <c:pt idx="1240">
                        <c:v>-1.2625757382126519</c:v>
                      </c:pt>
                      <c:pt idx="1241">
                        <c:v>-1.1161162157270872</c:v>
                      </c:pt>
                      <c:pt idx="1242">
                        <c:v>0.39180210592025067</c:v>
                      </c:pt>
                      <c:pt idx="1243">
                        <c:v>4.1471540785198678E-2</c:v>
                      </c:pt>
                      <c:pt idx="1244">
                        <c:v>-0.76636412969457168</c:v>
                      </c:pt>
                      <c:pt idx="1245">
                        <c:v>-1.1375761194257628</c:v>
                      </c:pt>
                      <c:pt idx="1246">
                        <c:v>2.0986823658884095</c:v>
                      </c:pt>
                      <c:pt idx="1247">
                        <c:v>-0.55339912401701019</c:v>
                      </c:pt>
                      <c:pt idx="1248">
                        <c:v>-0.10155490844187375</c:v>
                      </c:pt>
                      <c:pt idx="1249">
                        <c:v>-0.4357385809487177</c:v>
                      </c:pt>
                      <c:pt idx="1250">
                        <c:v>-0.83466188212598058</c:v>
                      </c:pt>
                      <c:pt idx="1251">
                        <c:v>1.296433637893561</c:v>
                      </c:pt>
                      <c:pt idx="1252">
                        <c:v>-1.3549007893089391</c:v>
                      </c:pt>
                      <c:pt idx="1253">
                        <c:v>-2.9150202934616148E-2</c:v>
                      </c:pt>
                      <c:pt idx="1254">
                        <c:v>-1.354761224980781</c:v>
                      </c:pt>
                      <c:pt idx="1255">
                        <c:v>0.62749355226389925</c:v>
                      </c:pt>
                      <c:pt idx="1256">
                        <c:v>0.23619114945810379</c:v>
                      </c:pt>
                      <c:pt idx="1257">
                        <c:v>-0.43279831956270381</c:v>
                      </c:pt>
                      <c:pt idx="1258">
                        <c:v>1.3721206111927873</c:v>
                      </c:pt>
                      <c:pt idx="1259">
                        <c:v>-1.1316292875099374</c:v>
                      </c:pt>
                      <c:pt idx="1260">
                        <c:v>0.11771213339179475</c:v>
                      </c:pt>
                      <c:pt idx="1261">
                        <c:v>-5.0087185932285744E-3</c:v>
                      </c:pt>
                      <c:pt idx="1262">
                        <c:v>1.3715511917502126</c:v>
                      </c:pt>
                      <c:pt idx="1263">
                        <c:v>-0.6524110947994618</c:v>
                      </c:pt>
                      <c:pt idx="1264">
                        <c:v>-1.125282404472717</c:v>
                      </c:pt>
                      <c:pt idx="1265">
                        <c:v>0.16318012461066195</c:v>
                      </c:pt>
                      <c:pt idx="1266">
                        <c:v>-1.1226196452680965</c:v>
                      </c:pt>
                      <c:pt idx="1267">
                        <c:v>-0.19391611371975595</c:v>
                      </c:pt>
                      <c:pt idx="1268">
                        <c:v>-1.2916728702611602</c:v>
                      </c:pt>
                      <c:pt idx="1269">
                        <c:v>0.18870163768359488</c:v>
                      </c:pt>
                      <c:pt idx="1270">
                        <c:v>-1.2218569927142464</c:v>
                      </c:pt>
                      <c:pt idx="1271">
                        <c:v>-1.0968202192599636</c:v>
                      </c:pt>
                      <c:pt idx="1272">
                        <c:v>2.4411469864335178</c:v>
                      </c:pt>
                      <c:pt idx="1273">
                        <c:v>1.8442503757083856E-2</c:v>
                      </c:pt>
                      <c:pt idx="1274">
                        <c:v>1.674083838223416</c:v>
                      </c:pt>
                      <c:pt idx="1275">
                        <c:v>-1.3549434764713335</c:v>
                      </c:pt>
                      <c:pt idx="1276">
                        <c:v>-1.3547874812938772</c:v>
                      </c:pt>
                      <c:pt idx="1277">
                        <c:v>-0.7638815493524852</c:v>
                      </c:pt>
                      <c:pt idx="1278">
                        <c:v>0.74982413397682202</c:v>
                      </c:pt>
                      <c:pt idx="1279">
                        <c:v>1.6219290904069925</c:v>
                      </c:pt>
                      <c:pt idx="1280">
                        <c:v>0.31821361872375692</c:v>
                      </c:pt>
                      <c:pt idx="1281">
                        <c:v>-0.31504981433419499</c:v>
                      </c:pt>
                      <c:pt idx="1282">
                        <c:v>-1.1960049032707445</c:v>
                      </c:pt>
                      <c:pt idx="1283">
                        <c:v>-1.2668581205332043</c:v>
                      </c:pt>
                      <c:pt idx="1284">
                        <c:v>2.1287875367240225</c:v>
                      </c:pt>
                      <c:pt idx="1285">
                        <c:v>-0.96555525052943014</c:v>
                      </c:pt>
                      <c:pt idx="1286">
                        <c:v>-4.0207674356295291E-2</c:v>
                      </c:pt>
                      <c:pt idx="1287">
                        <c:v>-1.2903275038121713</c:v>
                      </c:pt>
                      <c:pt idx="1288">
                        <c:v>-0.55233453718004122</c:v>
                      </c:pt>
                      <c:pt idx="1289">
                        <c:v>-0.50049825533820169</c:v>
                      </c:pt>
                      <c:pt idx="1290">
                        <c:v>-0.75110401568300278</c:v>
                      </c:pt>
                      <c:pt idx="1291">
                        <c:v>-0.69864477287774795</c:v>
                      </c:pt>
                      <c:pt idx="1292">
                        <c:v>0.42750728298135893</c:v>
                      </c:pt>
                      <c:pt idx="1293">
                        <c:v>-1.325354015560958</c:v>
                      </c:pt>
                      <c:pt idx="1294">
                        <c:v>-0.98767125412310375</c:v>
                      </c:pt>
                      <c:pt idx="1295">
                        <c:v>1.3914166769354797</c:v>
                      </c:pt>
                      <c:pt idx="1296">
                        <c:v>-0.98269874791163014</c:v>
                      </c:pt>
                      <c:pt idx="1297">
                        <c:v>0.27418582937530717</c:v>
                      </c:pt>
                      <c:pt idx="1298">
                        <c:v>0.73134058574589667</c:v>
                      </c:pt>
                      <c:pt idx="1299">
                        <c:v>-1.2047225818601468</c:v>
                      </c:pt>
                      <c:pt idx="1300">
                        <c:v>-0.70936471267085399</c:v>
                      </c:pt>
                      <c:pt idx="1301">
                        <c:v>-1.3549434764713335</c:v>
                      </c:pt>
                      <c:pt idx="1302">
                        <c:v>1.3839365967628969</c:v>
                      </c:pt>
                      <c:pt idx="1303">
                        <c:v>-0.16875775109398533</c:v>
                      </c:pt>
                      <c:pt idx="1304">
                        <c:v>2.4250528087048573</c:v>
                      </c:pt>
                      <c:pt idx="1305">
                        <c:v>-0.56626767782320064</c:v>
                      </c:pt>
                      <c:pt idx="1306">
                        <c:v>-1.3129284113931692</c:v>
                      </c:pt>
                      <c:pt idx="1307">
                        <c:v>0.17620071720437333</c:v>
                      </c:pt>
                      <c:pt idx="1308">
                        <c:v>-0.31833977134225044</c:v>
                      </c:pt>
                      <c:pt idx="1309">
                        <c:v>-7.9292701389705469E-2</c:v>
                      </c:pt>
                      <c:pt idx="1310">
                        <c:v>-0.6388012654612174</c:v>
                      </c:pt>
                      <c:pt idx="1311">
                        <c:v>-0.40334637677457491</c:v>
                      </c:pt>
                      <c:pt idx="1312">
                        <c:v>-0.8473623673052606</c:v>
                      </c:pt>
                      <c:pt idx="1313">
                        <c:v>-0.89036842496651369</c:v>
                      </c:pt>
                      <c:pt idx="1314">
                        <c:v>2.5413563631487794</c:v>
                      </c:pt>
                      <c:pt idx="1315">
                        <c:v>0.17325255555403851</c:v>
                      </c:pt>
                      <c:pt idx="1316">
                        <c:v>0.81219721742721351</c:v>
                      </c:pt>
                      <c:pt idx="1317">
                        <c:v>1.4147276588869386</c:v>
                      </c:pt>
                      <c:pt idx="1318">
                        <c:v>-0.66557718530246035</c:v>
                      </c:pt>
                      <c:pt idx="1319">
                        <c:v>-0.48200302366524206</c:v>
                      </c:pt>
                      <c:pt idx="1320">
                        <c:v>-5.9337280092148954E-2</c:v>
                      </c:pt>
                      <c:pt idx="1321">
                        <c:v>0.9952570123922817</c:v>
                      </c:pt>
                      <c:pt idx="1322">
                        <c:v>1.0424314654525046</c:v>
                      </c:pt>
                      <c:pt idx="1323">
                        <c:v>-0.72321451805072834</c:v>
                      </c:pt>
                      <c:pt idx="1324">
                        <c:v>1.8318046801809533</c:v>
                      </c:pt>
                      <c:pt idx="1325">
                        <c:v>-0.34689998897188301</c:v>
                      </c:pt>
                      <c:pt idx="1326">
                        <c:v>-1.0496217541930843</c:v>
                      </c:pt>
                      <c:pt idx="1327">
                        <c:v>-1.0490347916365781</c:v>
                      </c:pt>
                      <c:pt idx="1328">
                        <c:v>-0.31971255146374161</c:v>
                      </c:pt>
                      <c:pt idx="1329">
                        <c:v>-0.8776734276370064</c:v>
                      </c:pt>
                      <c:pt idx="1330">
                        <c:v>-1.0864095311177876E-2</c:v>
                      </c:pt>
                      <c:pt idx="1331">
                        <c:v>0.41980599776927807</c:v>
                      </c:pt>
                      <c:pt idx="1332">
                        <c:v>-0.60770368809651698</c:v>
                      </c:pt>
                      <c:pt idx="1333">
                        <c:v>-0.21760152670944186</c:v>
                      </c:pt>
                      <c:pt idx="1334">
                        <c:v>1.561178902391648</c:v>
                      </c:pt>
                      <c:pt idx="1335">
                        <c:v>-0.17309170084288247</c:v>
                      </c:pt>
                      <c:pt idx="1336">
                        <c:v>2.2303513236375531E-2</c:v>
                      </c:pt>
                      <c:pt idx="1337">
                        <c:v>0.41119836640315827</c:v>
                      </c:pt>
                      <c:pt idx="1338">
                        <c:v>-1.0199532773601538</c:v>
                      </c:pt>
                      <c:pt idx="1339">
                        <c:v>0.4374735835161811</c:v>
                      </c:pt>
                      <c:pt idx="1340">
                        <c:v>-1.0167056620771504</c:v>
                      </c:pt>
                      <c:pt idx="1341">
                        <c:v>-0.26591586949697849</c:v>
                      </c:pt>
                      <c:pt idx="1342">
                        <c:v>-0.46326507640832215</c:v>
                      </c:pt>
                      <c:pt idx="1343">
                        <c:v>0.10497563015084496</c:v>
                      </c:pt>
                      <c:pt idx="1344">
                        <c:v>-0.17078936755430238</c:v>
                      </c:pt>
                      <c:pt idx="1345">
                        <c:v>0.20084406310135222</c:v>
                      </c:pt>
                      <c:pt idx="1346">
                        <c:v>0.22091335642905108</c:v>
                      </c:pt>
                      <c:pt idx="1347">
                        <c:v>1.4491041538246732</c:v>
                      </c:pt>
                      <c:pt idx="1348">
                        <c:v>1.074585557546536</c:v>
                      </c:pt>
                      <c:pt idx="1349">
                        <c:v>1.3330781488852848</c:v>
                      </c:pt>
                      <c:pt idx="1350">
                        <c:v>1.1478701003787246</c:v>
                      </c:pt>
                      <c:pt idx="1351">
                        <c:v>-0.65504758909651395</c:v>
                      </c:pt>
                      <c:pt idx="1352">
                        <c:v>-6.542576039129494E-2</c:v>
                      </c:pt>
                      <c:pt idx="1353">
                        <c:v>1.9469814101364604</c:v>
                      </c:pt>
                      <c:pt idx="1354">
                        <c:v>-1.3548628551698438</c:v>
                      </c:pt>
                      <c:pt idx="1355">
                        <c:v>1.7089051439371621</c:v>
                      </c:pt>
                      <c:pt idx="1356">
                        <c:v>0.81259080294069341</c:v>
                      </c:pt>
                      <c:pt idx="1357">
                        <c:v>7.0233884740288618E-2</c:v>
                      </c:pt>
                      <c:pt idx="1358">
                        <c:v>1.0919678516006346</c:v>
                      </c:pt>
                      <c:pt idx="1359">
                        <c:v>-1.0202592692924433</c:v>
                      </c:pt>
                      <c:pt idx="1360">
                        <c:v>0.10515525048759135</c:v>
                      </c:pt>
                      <c:pt idx="1361">
                        <c:v>-1.3240562023653983</c:v>
                      </c:pt>
                      <c:pt idx="1362">
                        <c:v>-0.71203061902103382</c:v>
                      </c:pt>
                      <c:pt idx="1363">
                        <c:v>2.9432091952782999E-2</c:v>
                      </c:pt>
                      <c:pt idx="1364">
                        <c:v>-1.3547876220787596</c:v>
                      </c:pt>
                      <c:pt idx="1365">
                        <c:v>0.9486159123545288</c:v>
                      </c:pt>
                      <c:pt idx="1366">
                        <c:v>-0.85304536633835526</c:v>
                      </c:pt>
                      <c:pt idx="1367">
                        <c:v>-1.3548181047165384</c:v>
                      </c:pt>
                      <c:pt idx="1368">
                        <c:v>0.25681162176845274</c:v>
                      </c:pt>
                      <c:pt idx="1369">
                        <c:v>-0.84968693658225658</c:v>
                      </c:pt>
                      <c:pt idx="1370">
                        <c:v>0.61500472763650094</c:v>
                      </c:pt>
                      <c:pt idx="1371">
                        <c:v>0.4137619008435458</c:v>
                      </c:pt>
                      <c:pt idx="1372">
                        <c:v>-0.84204713114056051</c:v>
                      </c:pt>
                      <c:pt idx="1373">
                        <c:v>0.95322068630650936</c:v>
                      </c:pt>
                      <c:pt idx="1374">
                        <c:v>0.38491518066189295</c:v>
                      </c:pt>
                      <c:pt idx="1375">
                        <c:v>0.39725356023920844</c:v>
                      </c:pt>
                      <c:pt idx="1376">
                        <c:v>0.47901581406296195</c:v>
                      </c:pt>
                      <c:pt idx="1377">
                        <c:v>-1.1336592669267729</c:v>
                      </c:pt>
                      <c:pt idx="1378">
                        <c:v>-0.99210268337024987</c:v>
                      </c:pt>
                      <c:pt idx="1379">
                        <c:v>0.85269310653970076</c:v>
                      </c:pt>
                      <c:pt idx="1380">
                        <c:v>1.8673989506358879</c:v>
                      </c:pt>
                      <c:pt idx="1381">
                        <c:v>-1.3333167865825697</c:v>
                      </c:pt>
                      <c:pt idx="1382">
                        <c:v>0.23101348221373344</c:v>
                      </c:pt>
                      <c:pt idx="1383">
                        <c:v>-0.70481951947110377</c:v>
                      </c:pt>
                      <c:pt idx="1384">
                        <c:v>-0.18622923186248352</c:v>
                      </c:pt>
                      <c:pt idx="1385">
                        <c:v>1.461130349409226</c:v>
                      </c:pt>
                      <c:pt idx="1386">
                        <c:v>7.1125701244799971E-2</c:v>
                      </c:pt>
                      <c:pt idx="1387">
                        <c:v>-0.96476314193531643</c:v>
                      </c:pt>
                      <c:pt idx="1388">
                        <c:v>0.86543782545176096</c:v>
                      </c:pt>
                      <c:pt idx="1389">
                        <c:v>1.0436709804392343</c:v>
                      </c:pt>
                      <c:pt idx="1390">
                        <c:v>-1.3549434764713335</c:v>
                      </c:pt>
                      <c:pt idx="1391">
                        <c:v>0.46809726404461405</c:v>
                      </c:pt>
                      <c:pt idx="1392">
                        <c:v>-0.98098408052234742</c:v>
                      </c:pt>
                      <c:pt idx="1393">
                        <c:v>-1.266859306791819</c:v>
                      </c:pt>
                      <c:pt idx="1394">
                        <c:v>-1.3549434764713335</c:v>
                      </c:pt>
                      <c:pt idx="1395">
                        <c:v>0.68941434561658022</c:v>
                      </c:pt>
                      <c:pt idx="1396">
                        <c:v>0.87036111286549445</c:v>
                      </c:pt>
                      <c:pt idx="1397">
                        <c:v>-1.3547419388043407</c:v>
                      </c:pt>
                      <c:pt idx="1398">
                        <c:v>2.6270021419003742</c:v>
                      </c:pt>
                      <c:pt idx="1399">
                        <c:v>0.28543664246308748</c:v>
                      </c:pt>
                      <c:pt idx="1400">
                        <c:v>-0.74972781622380769</c:v>
                      </c:pt>
                      <c:pt idx="1401">
                        <c:v>-0.94983878588643633</c:v>
                      </c:pt>
                      <c:pt idx="1402">
                        <c:v>-0.67002109497726192</c:v>
                      </c:pt>
                      <c:pt idx="1403">
                        <c:v>-1.354780149415165</c:v>
                      </c:pt>
                      <c:pt idx="1404">
                        <c:v>1.0155021167168321</c:v>
                      </c:pt>
                      <c:pt idx="1405">
                        <c:v>-1.1716181982376734</c:v>
                      </c:pt>
                      <c:pt idx="1406">
                        <c:v>-0.60884617409068531</c:v>
                      </c:pt>
                      <c:pt idx="1407">
                        <c:v>-0.43533077826195277</c:v>
                      </c:pt>
                      <c:pt idx="1408">
                        <c:v>1.6413982317439646</c:v>
                      </c:pt>
                      <c:pt idx="1409">
                        <c:v>-1.3549434764713335</c:v>
                      </c:pt>
                      <c:pt idx="1410">
                        <c:v>2.1817988366543832</c:v>
                      </c:pt>
                      <c:pt idx="1411">
                        <c:v>-0.18757471078698376</c:v>
                      </c:pt>
                      <c:pt idx="1412">
                        <c:v>0.10504652714981438</c:v>
                      </c:pt>
                      <c:pt idx="1413">
                        <c:v>-0.57032855973195551</c:v>
                      </c:pt>
                      <c:pt idx="1414">
                        <c:v>-0.31382580330301141</c:v>
                      </c:pt>
                      <c:pt idx="1415">
                        <c:v>-1.1350408923331752</c:v>
                      </c:pt>
                      <c:pt idx="1416">
                        <c:v>-0.46441107824171796</c:v>
                      </c:pt>
                      <c:pt idx="1417">
                        <c:v>1.4989967190354934</c:v>
                      </c:pt>
                      <c:pt idx="1418">
                        <c:v>0.72995289947751085</c:v>
                      </c:pt>
                      <c:pt idx="1419">
                        <c:v>1.0749059190746033</c:v>
                      </c:pt>
                      <c:pt idx="1420">
                        <c:v>-0.40577713100764562</c:v>
                      </c:pt>
                      <c:pt idx="1421">
                        <c:v>2.2754703370928199E-2</c:v>
                      </c:pt>
                      <c:pt idx="1422">
                        <c:v>-1.2957934658777053</c:v>
                      </c:pt>
                      <c:pt idx="1423">
                        <c:v>-0.45327456191707272</c:v>
                      </c:pt>
                      <c:pt idx="1424">
                        <c:v>0.95391684218400963</c:v>
                      </c:pt>
                      <c:pt idx="1425">
                        <c:v>0.91106411932718712</c:v>
                      </c:pt>
                      <c:pt idx="1426">
                        <c:v>-0.9847434547566335</c:v>
                      </c:pt>
                      <c:pt idx="1427">
                        <c:v>-1.1572907718067089</c:v>
                      </c:pt>
                      <c:pt idx="1428">
                        <c:v>2.1655548140204548</c:v>
                      </c:pt>
                      <c:pt idx="1429">
                        <c:v>0.72464390670274426</c:v>
                      </c:pt>
                      <c:pt idx="1430">
                        <c:v>-0.25147528551283499</c:v>
                      </c:pt>
                      <c:pt idx="1431">
                        <c:v>-0.71827949537090652</c:v>
                      </c:pt>
                      <c:pt idx="1432">
                        <c:v>0.94297012753359721</c:v>
                      </c:pt>
                      <c:pt idx="1433">
                        <c:v>-0.43398784988477379</c:v>
                      </c:pt>
                      <c:pt idx="1434">
                        <c:v>-0.65131434944136546</c:v>
                      </c:pt>
                      <c:pt idx="1435">
                        <c:v>0.80987746799838467</c:v>
                      </c:pt>
                      <c:pt idx="1436">
                        <c:v>-0.31059613961507232</c:v>
                      </c:pt>
                      <c:pt idx="1437">
                        <c:v>-0.70191200283763833</c:v>
                      </c:pt>
                      <c:pt idx="1438">
                        <c:v>-0.80151232413038531</c:v>
                      </c:pt>
                      <c:pt idx="1439">
                        <c:v>2.2841844882581528</c:v>
                      </c:pt>
                      <c:pt idx="1440">
                        <c:v>-0.13063683659191763</c:v>
                      </c:pt>
                      <c:pt idx="1441">
                        <c:v>1.2747188441492141</c:v>
                      </c:pt>
                      <c:pt idx="1442">
                        <c:v>-1.1812542508458348</c:v>
                      </c:pt>
                      <c:pt idx="1443">
                        <c:v>0.37466210071224193</c:v>
                      </c:pt>
                      <c:pt idx="1444">
                        <c:v>0.95786479491225307</c:v>
                      </c:pt>
                      <c:pt idx="1445">
                        <c:v>3.1178289182980021E-2</c:v>
                      </c:pt>
                      <c:pt idx="1446">
                        <c:v>-1.3549434764713335</c:v>
                      </c:pt>
                      <c:pt idx="1447">
                        <c:v>-0.99109051978847851</c:v>
                      </c:pt>
                      <c:pt idx="1448">
                        <c:v>0.78774229290777764</c:v>
                      </c:pt>
                      <c:pt idx="1449">
                        <c:v>-1.1320511655404479</c:v>
                      </c:pt>
                      <c:pt idx="1450">
                        <c:v>-0.1984968164591317</c:v>
                      </c:pt>
                      <c:pt idx="1451">
                        <c:v>-0.86262350334656179</c:v>
                      </c:pt>
                      <c:pt idx="1452">
                        <c:v>1.4320800400569882</c:v>
                      </c:pt>
                      <c:pt idx="1453">
                        <c:v>0.83318063897284333</c:v>
                      </c:pt>
                      <c:pt idx="1454">
                        <c:v>-0.65483132604089822</c:v>
                      </c:pt>
                      <c:pt idx="1455">
                        <c:v>-1.1777924972390783</c:v>
                      </c:pt>
                      <c:pt idx="1456">
                        <c:v>-1.1249280879126826</c:v>
                      </c:pt>
                      <c:pt idx="1457">
                        <c:v>0.13990736392942518</c:v>
                      </c:pt>
                      <c:pt idx="1458">
                        <c:v>1.1165848442489483</c:v>
                      </c:pt>
                      <c:pt idx="1459">
                        <c:v>0.52875490726875274</c:v>
                      </c:pt>
                      <c:pt idx="1460">
                        <c:v>1.9918527838096656</c:v>
                      </c:pt>
                      <c:pt idx="1461">
                        <c:v>0.74819791951124859</c:v>
                      </c:pt>
                      <c:pt idx="1462">
                        <c:v>0.31947379954421218</c:v>
                      </c:pt>
                      <c:pt idx="1463">
                        <c:v>-5.5751743074952356E-2</c:v>
                      </c:pt>
                      <c:pt idx="1464">
                        <c:v>-1.2001598762247909</c:v>
                      </c:pt>
                      <c:pt idx="1465">
                        <c:v>-0.22294313392150822</c:v>
                      </c:pt>
                      <c:pt idx="1466">
                        <c:v>-1.2139105280126421</c:v>
                      </c:pt>
                      <c:pt idx="1467">
                        <c:v>0.52303082649329558</c:v>
                      </c:pt>
                      <c:pt idx="1468">
                        <c:v>-0.82407311682266682</c:v>
                      </c:pt>
                      <c:pt idx="1469">
                        <c:v>-1.3156143207903928</c:v>
                      </c:pt>
                      <c:pt idx="1470">
                        <c:v>0.83238155049332463</c:v>
                      </c:pt>
                      <c:pt idx="1471">
                        <c:v>-1.0373128652648902</c:v>
                      </c:pt>
                      <c:pt idx="1472">
                        <c:v>0.46524277629978661</c:v>
                      </c:pt>
                      <c:pt idx="1473">
                        <c:v>-0.68542427994721355</c:v>
                      </c:pt>
                      <c:pt idx="1474">
                        <c:v>0.68465568666286147</c:v>
                      </c:pt>
                      <c:pt idx="1475">
                        <c:v>1.9702915825394371</c:v>
                      </c:pt>
                      <c:pt idx="1476">
                        <c:v>-1.3008898667557747</c:v>
                      </c:pt>
                      <c:pt idx="1477">
                        <c:v>-0.41729590361400076</c:v>
                      </c:pt>
                      <c:pt idx="1478">
                        <c:v>0.64435656906618077</c:v>
                      </c:pt>
                      <c:pt idx="1479">
                        <c:v>2.0526198950780121</c:v>
                      </c:pt>
                      <c:pt idx="1480">
                        <c:v>0.28073937589348175</c:v>
                      </c:pt>
                      <c:pt idx="1481">
                        <c:v>-0.98844350511215562</c:v>
                      </c:pt>
                      <c:pt idx="1482">
                        <c:v>0.3173531386800344</c:v>
                      </c:pt>
                      <c:pt idx="1483">
                        <c:v>1.3031818608507075</c:v>
                      </c:pt>
                      <c:pt idx="1484">
                        <c:v>-0.75178292292637161</c:v>
                      </c:pt>
                      <c:pt idx="1485">
                        <c:v>-0.97827037393506633</c:v>
                      </c:pt>
                      <c:pt idx="1486">
                        <c:v>0.13268977764268572</c:v>
                      </c:pt>
                      <c:pt idx="1487">
                        <c:v>-0.62211386408107761</c:v>
                      </c:pt>
                      <c:pt idx="1488">
                        <c:v>-0.32243113070161949</c:v>
                      </c:pt>
                      <c:pt idx="1489">
                        <c:v>0.66601536727861999</c:v>
                      </c:pt>
                      <c:pt idx="1490">
                        <c:v>0.14912547560630343</c:v>
                      </c:pt>
                      <c:pt idx="1491">
                        <c:v>0.93773442209252111</c:v>
                      </c:pt>
                      <c:pt idx="1492">
                        <c:v>0.7739414509848026</c:v>
                      </c:pt>
                      <c:pt idx="1493">
                        <c:v>0.13973196803837815</c:v>
                      </c:pt>
                      <c:pt idx="1494">
                        <c:v>0.4085305337834278</c:v>
                      </c:pt>
                      <c:pt idx="1495">
                        <c:v>-0.81255959518343124</c:v>
                      </c:pt>
                      <c:pt idx="1496">
                        <c:v>7.2791714332565496E-2</c:v>
                      </c:pt>
                      <c:pt idx="1497">
                        <c:v>-1.2126855142878088</c:v>
                      </c:pt>
                      <c:pt idx="1498">
                        <c:v>-0.51168330969646547</c:v>
                      </c:pt>
                      <c:pt idx="1499">
                        <c:v>1.1737818870009451</c:v>
                      </c:pt>
                      <c:pt idx="1500">
                        <c:v>-0.44025715305215973</c:v>
                      </c:pt>
                    </c:numCache>
                  </c:numRef>
                </c:yVal>
                <c:smooth val="0"/>
                <c:extLst xmlns:c15="http://schemas.microsoft.com/office/drawing/2012/chart">
                  <c:ext xmlns:c16="http://schemas.microsoft.com/office/drawing/2014/chart" uri="{C3380CC4-5D6E-409C-BE32-E72D297353CC}">
                    <c16:uniqueId val="{00000005-EF05-4126-B43E-1C3715008A57}"/>
                  </c:ext>
                </c:extLst>
              </c15:ser>
            </c15:filteredScatterSeries>
            <c15:filteredScatterSeries>
              <c15:ser>
                <c:idx val="3"/>
                <c:order val="3"/>
                <c:tx>
                  <c:v>qq plot 1000 values t=1 month</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ysDot"/>
                    </a:ln>
                    <a:effectLst/>
                  </c:spPr>
                  <c:trendlineType val="linear"/>
                  <c:dispRSqr val="0"/>
                  <c:dispEq val="0"/>
                </c:trendline>
                <c:xVal>
                  <c:numRef>
                    <c:extLst xmlns:c15="http://schemas.microsoft.com/office/drawing/2012/chart">
                      <c:ext xmlns:c15="http://schemas.microsoft.com/office/drawing/2012/chart" uri="{02D57815-91ED-43cb-92C2-25804820EDAC}">
                        <c15:formulaRef>
                          <c15:sqref>'φυλλο qq plots'!$AH$3:$AH$1003</c15:sqref>
                        </c15:formulaRef>
                      </c:ext>
                    </c:extLst>
                    <c:numCache>
                      <c:formatCode>General</c:formatCode>
                      <c:ptCount val="1001"/>
                      <c:pt idx="0">
                        <c:v>1.3200653902685073</c:v>
                      </c:pt>
                      <c:pt idx="1">
                        <c:v>-0.82285683711319935</c:v>
                      </c:pt>
                      <c:pt idx="2">
                        <c:v>0.64568786892863939</c:v>
                      </c:pt>
                      <c:pt idx="3">
                        <c:v>0.43118526601124518</c:v>
                      </c:pt>
                      <c:pt idx="4">
                        <c:v>-0.76788174688966049</c:v>
                      </c:pt>
                      <c:pt idx="5">
                        <c:v>0.77124885619094596</c:v>
                      </c:pt>
                      <c:pt idx="6">
                        <c:v>0.82990339261834767</c:v>
                      </c:pt>
                      <c:pt idx="7">
                        <c:v>-0.54113927610709422</c:v>
                      </c:pt>
                      <c:pt idx="8">
                        <c:v>-0.80888478990312684</c:v>
                      </c:pt>
                      <c:pt idx="9">
                        <c:v>-1.0609529394346806</c:v>
                      </c:pt>
                      <c:pt idx="10">
                        <c:v>-2.2907474943568857</c:v>
                      </c:pt>
                      <c:pt idx="11">
                        <c:v>-0.13563745771458083</c:v>
                      </c:pt>
                      <c:pt idx="12">
                        <c:v>2.807355719839808</c:v>
                      </c:pt>
                      <c:pt idx="13">
                        <c:v>-0.98489566149151608</c:v>
                      </c:pt>
                      <c:pt idx="14">
                        <c:v>-0.6768494202006482</c:v>
                      </c:pt>
                      <c:pt idx="15">
                        <c:v>-0.18128502940537308</c:v>
                      </c:pt>
                      <c:pt idx="16">
                        <c:v>0.21448375970636019</c:v>
                      </c:pt>
                      <c:pt idx="17">
                        <c:v>1.4226240964549475</c:v>
                      </c:pt>
                      <c:pt idx="18">
                        <c:v>0.47278912099226728</c:v>
                      </c:pt>
                      <c:pt idx="19">
                        <c:v>-2.2907474943568857</c:v>
                      </c:pt>
                      <c:pt idx="20">
                        <c:v>4.2582976413815261E-2</c:v>
                      </c:pt>
                      <c:pt idx="21">
                        <c:v>-1.2849744893241668</c:v>
                      </c:pt>
                      <c:pt idx="22">
                        <c:v>-0.45050319304399128</c:v>
                      </c:pt>
                      <c:pt idx="23">
                        <c:v>1.6600564498082091</c:v>
                      </c:pt>
                      <c:pt idx="24">
                        <c:v>1.0831963517647805</c:v>
                      </c:pt>
                      <c:pt idx="25">
                        <c:v>5.5118627574930336E-2</c:v>
                      </c:pt>
                      <c:pt idx="26">
                        <c:v>1.0478552671114088</c:v>
                      </c:pt>
                      <c:pt idx="27">
                        <c:v>-0.5469463597873272</c:v>
                      </c:pt>
                      <c:pt idx="28">
                        <c:v>-0.17365340032062107</c:v>
                      </c:pt>
                      <c:pt idx="29">
                        <c:v>2.2539025541900248E-2</c:v>
                      </c:pt>
                      <c:pt idx="30">
                        <c:v>1.5679914964717907</c:v>
                      </c:pt>
                      <c:pt idx="31">
                        <c:v>1.5025310235947408E-2</c:v>
                      </c:pt>
                      <c:pt idx="32">
                        <c:v>0.57922470607338283</c:v>
                      </c:pt>
                      <c:pt idx="33">
                        <c:v>-1.4725991992606342</c:v>
                      </c:pt>
                      <c:pt idx="34">
                        <c:v>0.40930249832725524</c:v>
                      </c:pt>
                      <c:pt idx="35">
                        <c:v>-1.0922453486721744</c:v>
                      </c:pt>
                      <c:pt idx="36">
                        <c:v>-0.86577531877834868</c:v>
                      </c:pt>
                      <c:pt idx="37">
                        <c:v>-2.5043859155245925E-2</c:v>
                      </c:pt>
                      <c:pt idx="38">
                        <c:v>-0.77124885619094596</c:v>
                      </c:pt>
                      <c:pt idx="39">
                        <c:v>2.5430480700197005</c:v>
                      </c:pt>
                      <c:pt idx="40">
                        <c:v>0.75117481907633299</c:v>
                      </c:pt>
                      <c:pt idx="41">
                        <c:v>-0.12048885961152037</c:v>
                      </c:pt>
                      <c:pt idx="42">
                        <c:v>1.9690177837141258</c:v>
                      </c:pt>
                      <c:pt idx="43">
                        <c:v>-0.14828496279088524</c:v>
                      </c:pt>
                      <c:pt idx="44">
                        <c:v>-0.933330502902325</c:v>
                      </c:pt>
                      <c:pt idx="45">
                        <c:v>0.24533919433775131</c:v>
                      </c:pt>
                      <c:pt idx="46">
                        <c:v>-0.94892778359563656</c:v>
                      </c:pt>
                      <c:pt idx="47">
                        <c:v>-0.84770299748031064</c:v>
                      </c:pt>
                      <c:pt idx="48">
                        <c:v>-0.78140312358246256</c:v>
                      </c:pt>
                      <c:pt idx="49">
                        <c:v>1.5853487748178392</c:v>
                      </c:pt>
                      <c:pt idx="50">
                        <c:v>0.71190520867536966</c:v>
                      </c:pt>
                      <c:pt idx="51">
                        <c:v>1.6215716129475275</c:v>
                      </c:pt>
                      <c:pt idx="52">
                        <c:v>0.16857128805621413</c:v>
                      </c:pt>
                      <c:pt idx="53">
                        <c:v>-9.5300778802987846E-2</c:v>
                      </c:pt>
                      <c:pt idx="54">
                        <c:v>-0.55277194665474583</c:v>
                      </c:pt>
                      <c:pt idx="55">
                        <c:v>1.7809227290930454</c:v>
                      </c:pt>
                      <c:pt idx="56">
                        <c:v>-0.1280594852242149</c:v>
                      </c:pt>
                      <c:pt idx="57">
                        <c:v>-0.48402006609869513</c:v>
                      </c:pt>
                      <c:pt idx="58">
                        <c:v>-0.4783970507207384</c:v>
                      </c:pt>
                      <c:pt idx="59">
                        <c:v>2.1574704010415755</c:v>
                      </c:pt>
                      <c:pt idx="60">
                        <c:v>1.4725991992606349</c:v>
                      </c:pt>
                      <c:pt idx="61">
                        <c:v>1.2736225888638253</c:v>
                      </c:pt>
                      <c:pt idx="62">
                        <c:v>1.7011698963078492</c:v>
                      </c:pt>
                      <c:pt idx="63">
                        <c:v>-0.77462473226443118</c:v>
                      </c:pt>
                      <c:pt idx="64">
                        <c:v>-1.1412972317360939</c:v>
                      </c:pt>
                      <c:pt idx="65">
                        <c:v>0.50666824892016227</c:v>
                      </c:pt>
                      <c:pt idx="66">
                        <c:v>9.0270920237936689E-2</c:v>
                      </c:pt>
                      <c:pt idx="67">
                        <c:v>-0.28946210866142941</c:v>
                      </c:pt>
                      <c:pt idx="68">
                        <c:v>0.84412170759399174</c:v>
                      </c:pt>
                      <c:pt idx="69">
                        <c:v>-0.11292513354781251</c:v>
                      </c:pt>
                      <c:pt idx="70">
                        <c:v>1.1199448537565588</c:v>
                      </c:pt>
                      <c:pt idx="71">
                        <c:v>0.86577531877834812</c:v>
                      </c:pt>
                      <c:pt idx="72">
                        <c:v>0.30779049023442862</c:v>
                      </c:pt>
                      <c:pt idx="73">
                        <c:v>-0.89156269581697267</c:v>
                      </c:pt>
                      <c:pt idx="74">
                        <c:v>0.3661063568005698</c:v>
                      </c:pt>
                      <c:pt idx="75">
                        <c:v>-0.48120665653936839</c:v>
                      </c:pt>
                      <c:pt idx="76">
                        <c:v>-2.2907474943568857</c:v>
                      </c:pt>
                      <c:pt idx="77">
                        <c:v>-1.1013846788137707</c:v>
                      </c:pt>
                      <c:pt idx="78">
                        <c:v>-0.93720844103765044</c:v>
                      </c:pt>
                      <c:pt idx="79">
                        <c:v>-0.39572529581448734</c:v>
                      </c:pt>
                      <c:pt idx="80">
                        <c:v>-1.6215716129475268</c:v>
                      </c:pt>
                      <c:pt idx="81">
                        <c:v>-6.2644051759615474E-2</c:v>
                      </c:pt>
                      <c:pt idx="82">
                        <c:v>0.21704685756531017</c:v>
                      </c:pt>
                      <c:pt idx="83">
                        <c:v>-1.3955927635041283</c:v>
                      </c:pt>
                      <c:pt idx="84">
                        <c:v>1.8321232045725553</c:v>
                      </c:pt>
                      <c:pt idx="85">
                        <c:v>0.7346749783076183</c:v>
                      </c:pt>
                      <c:pt idx="86">
                        <c:v>0.4783970507207384</c:v>
                      </c:pt>
                      <c:pt idx="87">
                        <c:v>0.12805948522421504</c:v>
                      </c:pt>
                      <c:pt idx="88">
                        <c:v>0.58218873487072809</c:v>
                      </c:pt>
                      <c:pt idx="89">
                        <c:v>-1.4089797404340771</c:v>
                      </c:pt>
                      <c:pt idx="90">
                        <c:v>-2.2907474943568857</c:v>
                      </c:pt>
                      <c:pt idx="91">
                        <c:v>1.0306663653260164</c:v>
                      </c:pt>
                      <c:pt idx="92">
                        <c:v>-0.35808497832221808</c:v>
                      </c:pt>
                      <c:pt idx="93">
                        <c:v>2.3083618146666409</c:v>
                      </c:pt>
                      <c:pt idx="94">
                        <c:v>1.3824513228722071</c:v>
                      </c:pt>
                      <c:pt idx="95">
                        <c:v>-1.1412972317360939</c:v>
                      </c:pt>
                      <c:pt idx="96">
                        <c:v>-0.62120380767005645</c:v>
                      </c:pt>
                      <c:pt idx="97">
                        <c:v>0.72161783549130831</c:v>
                      </c:pt>
                      <c:pt idx="98">
                        <c:v>-0.26085309932653705</c:v>
                      </c:pt>
                      <c:pt idx="99">
                        <c:v>0.27903263457919342</c:v>
                      </c:pt>
                      <c:pt idx="100">
                        <c:v>-0.89529507819892495</c:v>
                      </c:pt>
                      <c:pt idx="101">
                        <c:v>-0.336805221999606</c:v>
                      </c:pt>
                      <c:pt idx="102">
                        <c:v>-0.55861635398184273</c:v>
                      </c:pt>
                      <c:pt idx="103">
                        <c:v>2.0439443921389331</c:v>
                      </c:pt>
                      <c:pt idx="104">
                        <c:v>-0.89903997452033324</c:v>
                      </c:pt>
                      <c:pt idx="105">
                        <c:v>-0.51237067811416237</c:v>
                      </c:pt>
                      <c:pt idx="106">
                        <c:v>-0.1558847372711557</c:v>
                      </c:pt>
                      <c:pt idx="107">
                        <c:v>-1.5679914964717903</c:v>
                      </c:pt>
                      <c:pt idx="108">
                        <c:v>0.9568136156378596</c:v>
                      </c:pt>
                      <c:pt idx="109">
                        <c:v>0.81236291965840801</c:v>
                      </c:pt>
                      <c:pt idx="110">
                        <c:v>-0.38222065510871406</c:v>
                      </c:pt>
                      <c:pt idx="111">
                        <c:v>0.54113927610709422</c:v>
                      </c:pt>
                      <c:pt idx="112">
                        <c:v>-0.28163711477484571</c:v>
                      </c:pt>
                      <c:pt idx="113">
                        <c:v>0.52670048552614923</c:v>
                      </c:pt>
                      <c:pt idx="114">
                        <c:v>1.0054394025550557</c:v>
                      </c:pt>
                      <c:pt idx="115">
                        <c:v>-1.0095992842520798</c:v>
                      </c:pt>
                      <c:pt idx="116">
                        <c:v>0.9294665500177528</c:v>
                      </c:pt>
                      <c:pt idx="117">
                        <c:v>-2.2907474943568857</c:v>
                      </c:pt>
                      <c:pt idx="118">
                        <c:v>-0.41748502375823315</c:v>
                      </c:pt>
                      <c:pt idx="119">
                        <c:v>-1.0565669062193643</c:v>
                      </c:pt>
                      <c:pt idx="120">
                        <c:v>0.63034096183743704</c:v>
                      </c:pt>
                      <c:pt idx="121">
                        <c:v>1.2139279864587409</c:v>
                      </c:pt>
                      <c:pt idx="122">
                        <c:v>-1.7228531471487312</c:v>
                      </c:pt>
                      <c:pt idx="123">
                        <c:v>0.46719602075666389</c:v>
                      </c:pt>
                      <c:pt idx="124">
                        <c:v>1.5106834113337457</c:v>
                      </c:pt>
                      <c:pt idx="125">
                        <c:v>3.7570699252727838E-2</c:v>
                      </c:pt>
                      <c:pt idx="126">
                        <c:v>0.54404052466148911</c:v>
                      </c:pt>
                      <c:pt idx="127">
                        <c:v>-0.48965842726628167</c:v>
                      </c:pt>
                      <c:pt idx="128">
                        <c:v>0.20424526794192871</c:v>
                      </c:pt>
                      <c:pt idx="129">
                        <c:v>-0.1634935259298646</c:v>
                      </c:pt>
                      <c:pt idx="130">
                        <c:v>2.6123958217252983</c:v>
                      </c:pt>
                      <c:pt idx="131">
                        <c:v>1.0609529394346802</c:v>
                      </c:pt>
                      <c:pt idx="132">
                        <c:v>0.62728943049863772</c:v>
                      </c:pt>
                      <c:pt idx="133">
                        <c:v>-0.21448375970636019</c:v>
                      </c:pt>
                      <c:pt idx="134">
                        <c:v>0.3500865743249692</c:v>
                      </c:pt>
                      <c:pt idx="135">
                        <c:v>-1.0877097169067222</c:v>
                      </c:pt>
                      <c:pt idx="136">
                        <c:v>0.84055121151901502</c:v>
                      </c:pt>
                      <c:pt idx="137">
                        <c:v>0.31041714708533985</c:v>
                      </c:pt>
                      <c:pt idx="138">
                        <c:v>0.37415136126191229</c:v>
                      </c:pt>
                      <c:pt idx="139">
                        <c:v>-0.21961138210327769</c:v>
                      </c:pt>
                      <c:pt idx="140">
                        <c:v>1.4365385647626308</c:v>
                      </c:pt>
                      <c:pt idx="141">
                        <c:v>1.2624324832787808</c:v>
                      </c:pt>
                      <c:pt idx="142">
                        <c:v>9.7816604565374943E-2</c:v>
                      </c:pt>
                      <c:pt idx="143">
                        <c:v>0.28424350681005123</c:v>
                      </c:pt>
                      <c:pt idx="144">
                        <c:v>0.30516595521886791</c:v>
                      </c:pt>
                      <c:pt idx="145">
                        <c:v>2.0241274203269657</c:v>
                      </c:pt>
                      <c:pt idx="146">
                        <c:v>0.37146702729802172</c:v>
                      </c:pt>
                      <c:pt idx="147">
                        <c:v>1.0137767104625688</c:v>
                      </c:pt>
                      <c:pt idx="148">
                        <c:v>-0.64260641347851521</c:v>
                      </c:pt>
                      <c:pt idx="149">
                        <c:v>0.23245605403019692</c:v>
                      </c:pt>
                      <c:pt idx="150">
                        <c:v>1.2792779322372745</c:v>
                      </c:pt>
                      <c:pt idx="151">
                        <c:v>-0.43118526601124518</c:v>
                      </c:pt>
                      <c:pt idx="152">
                        <c:v>1.2459378504875547</c:v>
                      </c:pt>
                      <c:pt idx="153">
                        <c:v>1.0264164981586694</c:v>
                      </c:pt>
                      <c:pt idx="154">
                        <c:v>-0.1104053478506013</c:v>
                      </c:pt>
                      <c:pt idx="155">
                        <c:v>0.6611883858791322</c:v>
                      </c:pt>
                      <c:pt idx="156">
                        <c:v>0.67370402801346452</c:v>
                      </c:pt>
                      <c:pt idx="157">
                        <c:v>-1.2297754102459473</c:v>
                      </c:pt>
                      <c:pt idx="158">
                        <c:v>-0.96077892640820617</c:v>
                      </c:pt>
                      <c:pt idx="159">
                        <c:v>2.0034333334953715E-2</c:v>
                      </c:pt>
                      <c:pt idx="160">
                        <c:v>4.007671197755882E-2</c:v>
                      </c:pt>
                      <c:pt idx="161">
                        <c:v>-0.61816961591937236</c:v>
                      </c:pt>
                      <c:pt idx="162">
                        <c:v>5.2610867386231441E-2</c:v>
                      </c:pt>
                      <c:pt idx="163">
                        <c:v>0.49248344493036628</c:v>
                      </c:pt>
                      <c:pt idx="164">
                        <c:v>2.3459035410258067</c:v>
                      </c:pt>
                      <c:pt idx="165">
                        <c:v>-0.11544563644804996</c:v>
                      </c:pt>
                      <c:pt idx="166">
                        <c:v>0.61514110459597326</c:v>
                      </c:pt>
                      <c:pt idx="167">
                        <c:v>0.23502952906719712</c:v>
                      </c:pt>
                      <c:pt idx="168">
                        <c:v>-0.60910092809628269</c:v>
                      </c:pt>
                      <c:pt idx="169">
                        <c:v>-0.9294665500177528</c:v>
                      </c:pt>
                      <c:pt idx="170">
                        <c:v>-0.52095574262955269</c:v>
                      </c:pt>
                      <c:pt idx="171">
                        <c:v>0.93720844103765044</c:v>
                      </c:pt>
                      <c:pt idx="172">
                        <c:v>-2.5041267675622275E-3</c:v>
                      </c:pt>
                      <c:pt idx="173">
                        <c:v>-0.14069374322524802</c:v>
                      </c:pt>
                      <c:pt idx="174">
                        <c:v>1.2520947904841862E-2</c:v>
                      </c:pt>
                      <c:pt idx="175">
                        <c:v>0.14322322740358104</c:v>
                      </c:pt>
                      <c:pt idx="176">
                        <c:v>1.3631756075146806</c:v>
                      </c:pt>
                      <c:pt idx="177">
                        <c:v>-0.37146702729802172</c:v>
                      </c:pt>
                      <c:pt idx="178">
                        <c:v>-1.8457049029212593</c:v>
                      </c:pt>
                      <c:pt idx="179">
                        <c:v>-9.7816604565374943E-2</c:v>
                      </c:pt>
                      <c:pt idx="180">
                        <c:v>0.86942377328888587</c:v>
                      </c:pt>
                      <c:pt idx="181">
                        <c:v>0.67684942020064809</c:v>
                      </c:pt>
                      <c:pt idx="182">
                        <c:v>-0.5038232123883305</c:v>
                      </c:pt>
                      <c:pt idx="183">
                        <c:v>2.2119079335647229</c:v>
                      </c:pt>
                      <c:pt idx="184">
                        <c:v>0.5498568206239427</c:v>
                      </c:pt>
                      <c:pt idx="185">
                        <c:v>-1.3506013228920097</c:v>
                      </c:pt>
                      <c:pt idx="186">
                        <c:v>1.4022548396154604</c:v>
                      </c:pt>
                      <c:pt idx="187">
                        <c:v>-4.508950835810719E-2</c:v>
                      </c:pt>
                      <c:pt idx="188">
                        <c:v>-0.67056528703626417</c:v>
                      </c:pt>
                      <c:pt idx="189">
                        <c:v>-1.3759692008680076</c:v>
                      </c:pt>
                      <c:pt idx="190">
                        <c:v>0.98489566149151608</c:v>
                      </c:pt>
                      <c:pt idx="191">
                        <c:v>-1.2568962440091138</c:v>
                      </c:pt>
                      <c:pt idx="192">
                        <c:v>0.46161749773746902</c:v>
                      </c:pt>
                      <c:pt idx="193">
                        <c:v>0.45605330343802208</c:v>
                      </c:pt>
                      <c:pt idx="194">
                        <c:v>-8.775685507403666E-2</c:v>
                      </c:pt>
                      <c:pt idx="195">
                        <c:v>-1.8886327242472893</c:v>
                      </c:pt>
                      <c:pt idx="196">
                        <c:v>0.26863342474110535</c:v>
                      </c:pt>
                      <c:pt idx="197">
                        <c:v>2.3870752004229034</c:v>
                      </c:pt>
                      <c:pt idx="198">
                        <c:v>-1.0306663653260164</c:v>
                      </c:pt>
                      <c:pt idx="199">
                        <c:v>7.5124431138869048E-3</c:v>
                      </c:pt>
                      <c:pt idx="200">
                        <c:v>-0.65496931193086516</c:v>
                      </c:pt>
                      <c:pt idx="201">
                        <c:v>0.66743313840721008</c:v>
                      </c:pt>
                      <c:pt idx="202">
                        <c:v>-3.7570699252727699E-2</c:v>
                      </c:pt>
                      <c:pt idx="203">
                        <c:v>-1.1631830434085604</c:v>
                      </c:pt>
                      <c:pt idx="204">
                        <c:v>-0.87308383776677434</c:v>
                      </c:pt>
                      <c:pt idx="205">
                        <c:v>-0.72161783549130831</c:v>
                      </c:pt>
                      <c:pt idx="206">
                        <c:v>3.2908079234468652</c:v>
                      </c:pt>
                      <c:pt idx="207">
                        <c:v>1.3695443840645225</c:v>
                      </c:pt>
                      <c:pt idx="208">
                        <c:v>1.1582715276653737</c:v>
                      </c:pt>
                      <c:pt idx="209">
                        <c:v>-0.81934884390903706</c:v>
                      </c:pt>
                      <c:pt idx="210">
                        <c:v>-0.57626575732616891</c:v>
                      </c:pt>
                      <c:pt idx="211">
                        <c:v>-0.51522814120483829</c:v>
                      </c:pt>
                      <c:pt idx="212">
                        <c:v>1.1485314179073935</c:v>
                      </c:pt>
                      <c:pt idx="213">
                        <c:v>0.11544563644804996</c:v>
                      </c:pt>
                      <c:pt idx="214">
                        <c:v>-0.77800945955569767</c:v>
                      </c:pt>
                      <c:pt idx="215">
                        <c:v>-1.0522011048609308</c:v>
                      </c:pt>
                      <c:pt idx="216">
                        <c:v>1.2297754102459473</c:v>
                      </c:pt>
                      <c:pt idx="217">
                        <c:v>-1.1831158506135084</c:v>
                      </c:pt>
                      <c:pt idx="218">
                        <c:v>-1.5106834113337451</c:v>
                      </c:pt>
                      <c:pt idx="219">
                        <c:v>1.1152687683979836</c:v>
                      </c:pt>
                      <c:pt idx="220">
                        <c:v>1.0565669062193643</c:v>
                      </c:pt>
                      <c:pt idx="221">
                        <c:v>2.5041267675620883E-3</c:v>
                      </c:pt>
                      <c:pt idx="222">
                        <c:v>-0.57922470607338272</c:v>
                      </c:pt>
                      <c:pt idx="223">
                        <c:v>-0.58218873487072809</c:v>
                      </c:pt>
                      <c:pt idx="224">
                        <c:v>1.3081890628635584</c:v>
                      </c:pt>
                      <c:pt idx="225">
                        <c:v>-0.74785859476330196</c:v>
                      </c:pt>
                      <c:pt idx="226">
                        <c:v>-0.28685183122580488</c:v>
                      </c:pt>
                      <c:pt idx="227">
                        <c:v>-0.28424350681005123</c:v>
                      </c:pt>
                      <c:pt idx="228">
                        <c:v>0.19913410672386359</c:v>
                      </c:pt>
                      <c:pt idx="229">
                        <c:v>0.65807566736026268</c:v>
                      </c:pt>
                      <c:pt idx="230">
                        <c:v>-2.2907474943568857</c:v>
                      </c:pt>
                      <c:pt idx="231">
                        <c:v>-1.711910914823253</c:v>
                      </c:pt>
                      <c:pt idx="232">
                        <c:v>-0.53535038384738987</c:v>
                      </c:pt>
                      <c:pt idx="233">
                        <c:v>0.77462473226443218</c:v>
                      </c:pt>
                      <c:pt idx="234">
                        <c:v>-0.85489840695764974</c:v>
                      </c:pt>
                      <c:pt idx="235">
                        <c:v>0.87308383776677434</c:v>
                      </c:pt>
                      <c:pt idx="236">
                        <c:v>-0.19147706426556896</c:v>
                      </c:pt>
                      <c:pt idx="237">
                        <c:v>-0.3795281502181283</c:v>
                      </c:pt>
                      <c:pt idx="238">
                        <c:v>1.9867234926778023</c:v>
                      </c:pt>
                      <c:pt idx="239">
                        <c:v>0.14575362829927396</c:v>
                      </c:pt>
                      <c:pt idx="240">
                        <c:v>-1.5942095381823189</c:v>
                      </c:pt>
                      <c:pt idx="241">
                        <c:v>-0.8334421618710055</c:v>
                      </c:pt>
                      <c:pt idx="242">
                        <c:v>2.9680451545903042</c:v>
                      </c:pt>
                      <c:pt idx="243">
                        <c:v>-1.7529766806948666E-2</c:v>
                      </c:pt>
                      <c:pt idx="244">
                        <c:v>-0.31041714708533985</c:v>
                      </c:pt>
                      <c:pt idx="245">
                        <c:v>-6.7662946547839414E-2</c:v>
                      </c:pt>
                      <c:pt idx="246">
                        <c:v>-1.9353525083000858</c:v>
                      </c:pt>
                      <c:pt idx="247">
                        <c:v>0.49531239845365405</c:v>
                      </c:pt>
                      <c:pt idx="248">
                        <c:v>-0.88043929233265117</c:v>
                      </c:pt>
                      <c:pt idx="249">
                        <c:v>-0.17874000167265996</c:v>
                      </c:pt>
                      <c:pt idx="250">
                        <c:v>-2.2539025541900112E-2</c:v>
                      </c:pt>
                      <c:pt idx="251">
                        <c:v>-0.75449932497410321</c:v>
                      </c:pt>
                      <c:pt idx="252">
                        <c:v>1.5594871700165491</c:v>
                      </c:pt>
                      <c:pt idx="253">
                        <c:v>-1.6309678529022666</c:v>
                      </c:pt>
                      <c:pt idx="254">
                        <c:v>0.42843881788938593</c:v>
                      </c:pt>
                      <c:pt idx="255">
                        <c:v>0.32094542623944344</c:v>
                      </c:pt>
                      <c:pt idx="256">
                        <c:v>-1.3200653902685073</c:v>
                      </c:pt>
                      <c:pt idx="257">
                        <c:v>-1.2513982627672846</c:v>
                      </c:pt>
                      <c:pt idx="258">
                        <c:v>-2.2907474943568857</c:v>
                      </c:pt>
                      <c:pt idx="259">
                        <c:v>0.97679363326748136</c:v>
                      </c:pt>
                      <c:pt idx="260">
                        <c:v>-0.3421105047609016</c:v>
                      </c:pt>
                      <c:pt idx="261">
                        <c:v>0.68949870084793041</c:v>
                      </c:pt>
                      <c:pt idx="262">
                        <c:v>-0.3288649839141935</c:v>
                      </c:pt>
                      <c:pt idx="263">
                        <c:v>-0.55569177771202749</c:v>
                      </c:pt>
                      <c:pt idx="264">
                        <c:v>-4.2582976413815261E-2</c:v>
                      </c:pt>
                      <c:pt idx="265">
                        <c:v>-1.832123204572556</c:v>
                      </c:pt>
                      <c:pt idx="266">
                        <c:v>-0.21192207012033024</c:v>
                      </c:pt>
                      <c:pt idx="267">
                        <c:v>0.92177997136129508</c:v>
                      </c:pt>
                      <c:pt idx="268">
                        <c:v>0.24275937513414581</c:v>
                      </c:pt>
                      <c:pt idx="269">
                        <c:v>-0.49248344493036617</c:v>
                      </c:pt>
                      <c:pt idx="270">
                        <c:v>0.73795884150857349</c:v>
                      </c:pt>
                      <c:pt idx="271">
                        <c:v>3.0054013542726077E-2</c:v>
                      </c:pt>
                      <c:pt idx="272">
                        <c:v>-0.46161749773746902</c:v>
                      </c:pt>
                      <c:pt idx="273">
                        <c:v>0.1204888596115205</c:v>
                      </c:pt>
                      <c:pt idx="274">
                        <c:v>0.2068028424780271</c:v>
                      </c:pt>
                      <c:pt idx="275">
                        <c:v>0.55569177771202727</c:v>
                      </c:pt>
                      <c:pt idx="276">
                        <c:v>0.27382932802640531</c:v>
                      </c:pt>
                      <c:pt idx="277">
                        <c:v>-0.39301866689209608</c:v>
                      </c:pt>
                      <c:pt idx="278">
                        <c:v>0.368785367333759</c:v>
                      </c:pt>
                      <c:pt idx="279">
                        <c:v>1.1013846788137707</c:v>
                      </c:pt>
                      <c:pt idx="280">
                        <c:v>1.3568616481425031</c:v>
                      </c:pt>
                      <c:pt idx="281">
                        <c:v>1.2568962440091138</c:v>
                      </c:pt>
                      <c:pt idx="282">
                        <c:v>1.3382370322315407</c:v>
                      </c:pt>
                      <c:pt idx="283">
                        <c:v>2.4327410122433362</c:v>
                      </c:pt>
                      <c:pt idx="284">
                        <c:v>-0.30254352056407974</c:v>
                      </c:pt>
                      <c:pt idx="285">
                        <c:v>-1.5025310235947408E-2</c:v>
                      </c:pt>
                      <c:pt idx="286">
                        <c:v>0.96077892640820617</c:v>
                      </c:pt>
                      <c:pt idx="287">
                        <c:v>-0.53824257532415676</c:v>
                      </c:pt>
                      <c:pt idx="288">
                        <c:v>1.2244587432783256</c:v>
                      </c:pt>
                      <c:pt idx="289">
                        <c:v>-0.7151352495923825</c:v>
                      </c:pt>
                      <c:pt idx="290">
                        <c:v>0.13563745771458069</c:v>
                      </c:pt>
                      <c:pt idx="291">
                        <c:v>0.3795281502181283</c:v>
                      </c:pt>
                      <c:pt idx="292">
                        <c:v>-0.12553514918359412</c:v>
                      </c:pt>
                      <c:pt idx="293">
                        <c:v>0.14069374322524802</c:v>
                      </c:pt>
                      <c:pt idx="294">
                        <c:v>-1.0012968472326136</c:v>
                      </c:pt>
                      <c:pt idx="295">
                        <c:v>-1.3081890628635588</c:v>
                      </c:pt>
                      <c:pt idx="296">
                        <c:v>0.85489840695764974</c:v>
                      </c:pt>
                      <c:pt idx="297">
                        <c:v>0.41475443539288265</c:v>
                      </c:pt>
                      <c:pt idx="298">
                        <c:v>0.7985085653873627</c:v>
                      </c:pt>
                      <c:pt idx="299">
                        <c:v>2.2738164798604266</c:v>
                      </c:pt>
                      <c:pt idx="300">
                        <c:v>-0.56741896133836156</c:v>
                      </c:pt>
                      <c:pt idx="301">
                        <c:v>-1.5265492822334705</c:v>
                      </c:pt>
                      <c:pt idx="302">
                        <c:v>0.60910092809628269</c:v>
                      </c:pt>
                      <c:pt idx="303">
                        <c:v>-0.4366879596755644</c:v>
                      </c:pt>
                      <c:pt idx="304">
                        <c:v>0.17111179175600974</c:v>
                      </c:pt>
                      <c:pt idx="305">
                        <c:v>1.0522011048609308</c:v>
                      </c:pt>
                      <c:pt idx="306">
                        <c:v>0.31304594735688762</c:v>
                      </c:pt>
                      <c:pt idx="307">
                        <c:v>1.1730911857866992</c:v>
                      </c:pt>
                      <c:pt idx="308">
                        <c:v>-2.2907474943568857</c:v>
                      </c:pt>
                      <c:pt idx="309">
                        <c:v>-1.3443934869779264</c:v>
                      </c:pt>
                      <c:pt idx="310">
                        <c:v>6.5153294007631993E-2</c:v>
                      </c:pt>
                      <c:pt idx="311">
                        <c:v>-0.15335050029004413</c:v>
                      </c:pt>
                      <c:pt idx="312">
                        <c:v>0.3876140116316627</c:v>
                      </c:pt>
                      <c:pt idx="313">
                        <c:v>0.73139901862077006</c:v>
                      </c:pt>
                      <c:pt idx="314">
                        <c:v>-2.2907474943568857</c:v>
                      </c:pt>
                      <c:pt idx="315">
                        <c:v>0.8158509047647774</c:v>
                      </c:pt>
                      <c:pt idx="316">
                        <c:v>0.33945666908382011</c:v>
                      </c:pt>
                      <c:pt idx="317">
                        <c:v>-0.69586482674281136</c:v>
                      </c:pt>
                      <c:pt idx="318">
                        <c:v>-0.57331184542699831</c:v>
                      </c:pt>
                      <c:pt idx="319">
                        <c:v>0.2946886056491444</c:v>
                      </c:pt>
                      <c:pt idx="320">
                        <c:v>0.68000152309814998</c:v>
                      </c:pt>
                      <c:pt idx="321">
                        <c:v>0.71837276893037827</c:v>
                      </c:pt>
                      <c:pt idx="322">
                        <c:v>-1.0787049446412162</c:v>
                      </c:pt>
                      <c:pt idx="323">
                        <c:v>0.47559121625224354</c:v>
                      </c:pt>
                      <c:pt idx="324">
                        <c:v>-0.9103511284202922</c:v>
                      </c:pt>
                      <c:pt idx="325">
                        <c:v>-1.1059890272766824</c:v>
                      </c:pt>
                      <c:pt idx="326">
                        <c:v>-1.8739373483580881</c:v>
                      </c:pt>
                      <c:pt idx="327">
                        <c:v>0.63646171880946867</c:v>
                      </c:pt>
                      <c:pt idx="328">
                        <c:v>-1.7932868252576633</c:v>
                      </c:pt>
                      <c:pt idx="329">
                        <c:v>0.53824257532415631</c:v>
                      </c:pt>
                      <c:pt idx="330">
                        <c:v>7.2683546308408023E-2</c:v>
                      </c:pt>
                      <c:pt idx="331">
                        <c:v>-5.010343801684726E-2</c:v>
                      </c:pt>
                      <c:pt idx="332">
                        <c:v>1.1681227800753355</c:v>
                      </c:pt>
                      <c:pt idx="333">
                        <c:v>1.9519086515259794</c:v>
                      </c:pt>
                      <c:pt idx="334">
                        <c:v>0.69267825471947886</c:v>
                      </c:pt>
                      <c:pt idx="335">
                        <c:v>-1.0742351931810787</c:v>
                      </c:pt>
                      <c:pt idx="336">
                        <c:v>0.58813220743783068</c:v>
                      </c:pt>
                      <c:pt idx="337">
                        <c:v>1.6031972660826921</c:v>
                      </c:pt>
                      <c:pt idx="338">
                        <c:v>-1.5766107621816339</c:v>
                      </c:pt>
                      <c:pt idx="339">
                        <c:v>-0.91414747252809681</c:v>
                      </c:pt>
                      <c:pt idx="340">
                        <c:v>1.5766107621816339</c:v>
                      </c:pt>
                      <c:pt idx="341">
                        <c:v>0.35808497832221825</c:v>
                      </c:pt>
                      <c:pt idx="342">
                        <c:v>-0.35275019601061469</c:v>
                      </c:pt>
                      <c:pt idx="343">
                        <c:v>-2.0034333334953858E-2</c:v>
                      </c:pt>
                      <c:pt idx="344">
                        <c:v>-5.2610867386231573E-2</c:v>
                      </c:pt>
                      <c:pt idx="345">
                        <c:v>-0.37415136126191245</c:v>
                      </c:pt>
                      <c:pt idx="346">
                        <c:v>0.65496931193086527</c:v>
                      </c:pt>
                      <c:pt idx="347">
                        <c:v>-1.1485314179073935</c:v>
                      </c:pt>
                      <c:pt idx="348">
                        <c:v>0.29207435985589408</c:v>
                      </c:pt>
                      <c:pt idx="349">
                        <c:v>-0.31567691274651866</c:v>
                      </c:pt>
                      <c:pt idx="350">
                        <c:v>-1.6123163974655703</c:v>
                      </c:pt>
                      <c:pt idx="351">
                        <c:v>0.53535038384738987</c:v>
                      </c:pt>
                      <c:pt idx="352">
                        <c:v>0.933330502902325</c:v>
                      </c:pt>
                      <c:pt idx="353">
                        <c:v>0.85851275468318367</c:v>
                      </c:pt>
                      <c:pt idx="354">
                        <c:v>1.4579470270063899</c:v>
                      </c:pt>
                      <c:pt idx="355">
                        <c:v>2.0861720952785663</c:v>
                      </c:pt>
                      <c:pt idx="356">
                        <c:v>0.2247447851831601</c:v>
                      </c:pt>
                      <c:pt idx="357">
                        <c:v>1.4875745212395135</c:v>
                      </c:pt>
                      <c:pt idx="358">
                        <c:v>-0.54985682062394248</c:v>
                      </c:pt>
                      <c:pt idx="359">
                        <c:v>0.42569559768001369</c:v>
                      </c:pt>
                      <c:pt idx="360">
                        <c:v>1.5428090094077216</c:v>
                      </c:pt>
                      <c:pt idx="361">
                        <c:v>-0.50666824892016227</c:v>
                      </c:pt>
                      <c:pt idx="362">
                        <c:v>-1.4157689721338289</c:v>
                      </c:pt>
                      <c:pt idx="363">
                        <c:v>0.41748502375823299</c:v>
                      </c:pt>
                      <c:pt idx="364">
                        <c:v>0.77800945955569767</c:v>
                      </c:pt>
                      <c:pt idx="365">
                        <c:v>-5.511862757493019E-2</c:v>
                      </c:pt>
                      <c:pt idx="366">
                        <c:v>-1.4226240964549475</c:v>
                      </c:pt>
                      <c:pt idx="367">
                        <c:v>0.42021872849777875</c:v>
                      </c:pt>
                      <c:pt idx="368">
                        <c:v>-1.2792779322372745</c:v>
                      </c:pt>
                      <c:pt idx="369">
                        <c:v>-2.2907474943568857</c:v>
                      </c:pt>
                      <c:pt idx="370">
                        <c:v>0.25567500335200538</c:v>
                      </c:pt>
                      <c:pt idx="371">
                        <c:v>8.5243344457944834E-2</c:v>
                      </c:pt>
                      <c:pt idx="372">
                        <c:v>-7.7705978841494092E-2</c:v>
                      </c:pt>
                      <c:pt idx="373">
                        <c:v>-0.63339837414023026</c:v>
                      </c:pt>
                      <c:pt idx="374">
                        <c:v>0.81934884390903673</c:v>
                      </c:pt>
                      <c:pt idx="375">
                        <c:v>-0.47278912099226744</c:v>
                      </c:pt>
                      <c:pt idx="376">
                        <c:v>-1.3695443840645225</c:v>
                      </c:pt>
                      <c:pt idx="377">
                        <c:v>-0.33150940212681523</c:v>
                      </c:pt>
                      <c:pt idx="378">
                        <c:v>1.2680076888357394</c:v>
                      </c:pt>
                      <c:pt idx="379">
                        <c:v>0.13816515892751122</c:v>
                      </c:pt>
                      <c:pt idx="380">
                        <c:v>-0.5644799047019925</c:v>
                      </c:pt>
                      <c:pt idx="381">
                        <c:v>1.4436013362201381</c:v>
                      </c:pt>
                      <c:pt idx="382">
                        <c:v>-0.66743313840720964</c:v>
                      </c:pt>
                      <c:pt idx="383">
                        <c:v>1.9353525083000847</c:v>
                      </c:pt>
                      <c:pt idx="384">
                        <c:v>1.0742351931810783</c:v>
                      </c:pt>
                      <c:pt idx="385">
                        <c:v>0.22731370088286143</c:v>
                      </c:pt>
                      <c:pt idx="386">
                        <c:v>1.7453780671586727</c:v>
                      </c:pt>
                      <c:pt idx="387">
                        <c:v>-1.3889920588554094</c:v>
                      </c:pt>
                      <c:pt idx="388">
                        <c:v>6.0135203875764473E-2</c:v>
                      </c:pt>
                      <c:pt idx="389">
                        <c:v>0.28946210866142952</c:v>
                      </c:pt>
                      <c:pt idx="390">
                        <c:v>-0.31831006506530746</c:v>
                      </c:pt>
                      <c:pt idx="391">
                        <c:v>-2.2907474943568857</c:v>
                      </c:pt>
                      <c:pt idx="392">
                        <c:v>0.37683839394466589</c:v>
                      </c:pt>
                      <c:pt idx="393">
                        <c:v>1.0697868011086256</c:v>
                      </c:pt>
                      <c:pt idx="394">
                        <c:v>0.17619613114411986</c:v>
                      </c:pt>
                      <c:pt idx="395">
                        <c:v>-0.43393497041648299</c:v>
                      </c:pt>
                      <c:pt idx="396">
                        <c:v>-0.40114728622739432</c:v>
                      </c:pt>
                      <c:pt idx="397">
                        <c:v>1.9037476534146287</c:v>
                      </c:pt>
                      <c:pt idx="398">
                        <c:v>-0.59409652878039954</c:v>
                      </c:pt>
                      <c:pt idx="399">
                        <c:v>-1.2459378504875547</c:v>
                      </c:pt>
                      <c:pt idx="400">
                        <c:v>-8.2730372272254729E-2</c:v>
                      </c:pt>
                      <c:pt idx="401">
                        <c:v>0.20168902871710817</c:v>
                      </c:pt>
                      <c:pt idx="402">
                        <c:v>1.3443934869779264</c:v>
                      </c:pt>
                      <c:pt idx="403">
                        <c:v>0.5644799047019925</c:v>
                      </c:pt>
                      <c:pt idx="404">
                        <c:v>-0.70225928016517303</c:v>
                      </c:pt>
                      <c:pt idx="405">
                        <c:v>0.40114728622739448</c:v>
                      </c:pt>
                      <c:pt idx="406">
                        <c:v>0.74289961710544705</c:v>
                      </c:pt>
                      <c:pt idx="407">
                        <c:v>0.63953104777030012</c:v>
                      </c:pt>
                      <c:pt idx="408">
                        <c:v>-0.24533919433775117</c:v>
                      </c:pt>
                      <c:pt idx="409">
                        <c:v>-0.94110052477259765</c:v>
                      </c:pt>
                      <c:pt idx="410">
                        <c:v>0.70868257816482216</c:v>
                      </c:pt>
                      <c:pt idx="411">
                        <c:v>-1.1881730608175074</c:v>
                      </c:pt>
                      <c:pt idx="412">
                        <c:v>-1.1681227800753355</c:v>
                      </c:pt>
                      <c:pt idx="413">
                        <c:v>1.7569808174040826</c:v>
                      </c:pt>
                      <c:pt idx="414">
                        <c:v>0.56154571600897696</c:v>
                      </c:pt>
                      <c:pt idx="415">
                        <c:v>-1.9519086515259785</c:v>
                      </c:pt>
                      <c:pt idx="416">
                        <c:v>-9.278555609174359E-2</c:v>
                      </c:pt>
                      <c:pt idx="417">
                        <c:v>-0.99717140404729721</c:v>
                      </c:pt>
                      <c:pt idx="418">
                        <c:v>0.4840200660986953</c:v>
                      </c:pt>
                      <c:pt idx="419">
                        <c:v>-4.007671197755882E-2</c:v>
                      </c:pt>
                      <c:pt idx="420">
                        <c:v>0.28163711477484571</c:v>
                      </c:pt>
                      <c:pt idx="421">
                        <c:v>0.34742543415229804</c:v>
                      </c:pt>
                      <c:pt idx="422">
                        <c:v>1.1293712427482612</c:v>
                      </c:pt>
                      <c:pt idx="423">
                        <c:v>1.3889920588554094</c:v>
                      </c:pt>
                      <c:pt idx="424">
                        <c:v>0.9027975218517803</c:v>
                      </c:pt>
                      <c:pt idx="425">
                        <c:v>-3.0054013542725942E-2</c:v>
                      </c:pt>
                      <c:pt idx="426">
                        <c:v>0.99306286256834708</c:v>
                      </c:pt>
                      <c:pt idx="427">
                        <c:v>-0.851295192848875</c:v>
                      </c:pt>
                      <c:pt idx="428">
                        <c:v>-1.7340056374138546</c:v>
                      </c:pt>
                      <c:pt idx="429">
                        <c:v>0.52095574262955291</c:v>
                      </c:pt>
                      <c:pt idx="430">
                        <c:v>-1.7011698963078492</c:v>
                      </c:pt>
                      <c:pt idx="431">
                        <c:v>0.1965804839448127</c:v>
                      </c:pt>
                      <c:pt idx="432">
                        <c:v>-0.9256164245974362</c:v>
                      </c:pt>
                      <c:pt idx="433">
                        <c:v>-2.2907474943568857</c:v>
                      </c:pt>
                      <c:pt idx="434">
                        <c:v>-0.17619613114412</c:v>
                      </c:pt>
                      <c:pt idx="435">
                        <c:v>0.17874000167266008</c:v>
                      </c:pt>
                      <c:pt idx="436">
                        <c:v>-1.0137767104625688</c:v>
                      </c:pt>
                      <c:pt idx="437">
                        <c:v>0.32622286344311108</c:v>
                      </c:pt>
                      <c:pt idx="438">
                        <c:v>3.2559365805613305E-2</c:v>
                      </c:pt>
                      <c:pt idx="439">
                        <c:v>-0.32622286344311108</c:v>
                      </c:pt>
                      <c:pt idx="440">
                        <c:v>-0.25308853251451446</c:v>
                      </c:pt>
                      <c:pt idx="441">
                        <c:v>2.5043859155245925E-2</c:v>
                      </c:pt>
                      <c:pt idx="442">
                        <c:v>-0.35008657432496904</c:v>
                      </c:pt>
                      <c:pt idx="443">
                        <c:v>0.76117349606921447</c:v>
                      </c:pt>
                      <c:pt idx="444">
                        <c:v>0.69586482674281136</c:v>
                      </c:pt>
                      <c:pt idx="445">
                        <c:v>-2.2907474943568857</c:v>
                      </c:pt>
                      <c:pt idx="446">
                        <c:v>1.2035301565600305</c:v>
                      </c:pt>
                      <c:pt idx="447">
                        <c:v>-1.2736225888638246</c:v>
                      </c:pt>
                      <c:pt idx="448">
                        <c:v>-0.4120269359911527</c:v>
                      </c:pt>
                      <c:pt idx="449">
                        <c:v>-0.33415614060561172</c:v>
                      </c:pt>
                      <c:pt idx="450">
                        <c:v>-1.2191764645154304</c:v>
                      </c:pt>
                      <c:pt idx="451">
                        <c:v>-2.0050748570701518</c:v>
                      </c:pt>
                      <c:pt idx="452">
                        <c:v>-0.46999073304488664</c:v>
                      </c:pt>
                      <c:pt idx="453">
                        <c:v>1.0349349297533745</c:v>
                      </c:pt>
                      <c:pt idx="454">
                        <c:v>-1.2244587432783256</c:v>
                      </c:pt>
                      <c:pt idx="455">
                        <c:v>-0.82637498575989443</c:v>
                      </c:pt>
                      <c:pt idx="456">
                        <c:v>-0.80195770822652557</c:v>
                      </c:pt>
                      <c:pt idx="457">
                        <c:v>-0.26344476380393428</c:v>
                      </c:pt>
                      <c:pt idx="458">
                        <c:v>-1.153387795077454</c:v>
                      </c:pt>
                      <c:pt idx="459">
                        <c:v>0.68316039685495233</c:v>
                      </c:pt>
                      <c:pt idx="460">
                        <c:v>0.63339837414023026</c:v>
                      </c:pt>
                      <c:pt idx="461">
                        <c:v>0.13058463755995259</c:v>
                      </c:pt>
                      <c:pt idx="462">
                        <c:v>0.25826318574693274</c:v>
                      </c:pt>
                      <c:pt idx="463">
                        <c:v>0.18128502940537308</c:v>
                      </c:pt>
                      <c:pt idx="464">
                        <c:v>1.7529766806948666E-2</c:v>
                      </c:pt>
                      <c:pt idx="465">
                        <c:v>-0.25826318574693274</c:v>
                      </c:pt>
                      <c:pt idx="466">
                        <c:v>-1.2139279864587409</c:v>
                      </c:pt>
                      <c:pt idx="467">
                        <c:v>-0.34742543415229821</c:v>
                      </c:pt>
                      <c:pt idx="468">
                        <c:v>-6.0135203875764619E-2</c:v>
                      </c:pt>
                      <c:pt idx="469">
                        <c:v>-2.2907474943568857</c:v>
                      </c:pt>
                      <c:pt idx="470">
                        <c:v>0.86213835255292837</c:v>
                      </c:pt>
                      <c:pt idx="471">
                        <c:v>0.15841997579699352</c:v>
                      </c:pt>
                      <c:pt idx="472">
                        <c:v>-1.3260740073419557</c:v>
                      </c:pt>
                      <c:pt idx="473">
                        <c:v>0.33150940212681546</c:v>
                      </c:pt>
                      <c:pt idx="474">
                        <c:v>1.096803562093513</c:v>
                      </c:pt>
                      <c:pt idx="475">
                        <c:v>-0.91795703748121826</c:v>
                      </c:pt>
                      <c:pt idx="476">
                        <c:v>0.99717140404729721</c:v>
                      </c:pt>
                      <c:pt idx="477">
                        <c:v>0.61816961591937258</c:v>
                      </c:pt>
                      <c:pt idx="478">
                        <c:v>-0.70868257816482239</c:v>
                      </c:pt>
                      <c:pt idx="479">
                        <c:v>0.39572529581448734</c:v>
                      </c:pt>
                      <c:pt idx="480">
                        <c:v>-0.99306286256834808</c:v>
                      </c:pt>
                      <c:pt idx="481">
                        <c:v>0.18383123189527209</c:v>
                      </c:pt>
                      <c:pt idx="482">
                        <c:v>0.16603187187835572</c:v>
                      </c:pt>
                      <c:pt idx="483">
                        <c:v>-0.97276657081497697</c:v>
                      </c:pt>
                      <c:pt idx="484">
                        <c:v>0.49814532152198082</c:v>
                      </c:pt>
                      <c:pt idx="485">
                        <c:v>0.88784269236962587</c:v>
                      </c:pt>
                      <c:pt idx="486">
                        <c:v>0.74289961710544705</c:v>
                      </c:pt>
                      <c:pt idx="487">
                        <c:v>-1.0392224351527373</c:v>
                      </c:pt>
                      <c:pt idx="488">
                        <c:v>0.89529507819892495</c:v>
                      </c:pt>
                      <c:pt idx="489">
                        <c:v>1.0922453486721753</c:v>
                      </c:pt>
                      <c:pt idx="490">
                        <c:v>-0.41475443539288265</c:v>
                      </c:pt>
                      <c:pt idx="491">
                        <c:v>-1.9193104606888496</c:v>
                      </c:pt>
                      <c:pt idx="492">
                        <c:v>-0.26603819897930731</c:v>
                      </c:pt>
                      <c:pt idx="493">
                        <c:v>0.1558847372711557</c:v>
                      </c:pt>
                      <c:pt idx="494">
                        <c:v>-1.4652337926855223</c:v>
                      </c:pt>
                      <c:pt idx="495">
                        <c:v>0.65186926377598065</c:v>
                      </c:pt>
                      <c:pt idx="496">
                        <c:v>1.7228531471487312</c:v>
                      </c:pt>
                      <c:pt idx="497">
                        <c:v>-3.2559365805613305E-2</c:v>
                      </c:pt>
                      <c:pt idx="498">
                        <c:v>1.1437019781394064</c:v>
                      </c:pt>
                      <c:pt idx="499">
                        <c:v>-0.54404052466148911</c:v>
                      </c:pt>
                      <c:pt idx="500">
                        <c:v>0.78821760939029384</c:v>
                      </c:pt>
                      <c:pt idx="501">
                        <c:v>0.67056528703626417</c:v>
                      </c:pt>
                      <c:pt idx="502">
                        <c:v>-0.25567500335200538</c:v>
                      </c:pt>
                      <c:pt idx="503">
                        <c:v>-1.1983797023069247</c:v>
                      </c:pt>
                      <c:pt idx="504">
                        <c:v>-0.81236291965840801</c:v>
                      </c:pt>
                      <c:pt idx="505">
                        <c:v>0.83699139914078924</c:v>
                      </c:pt>
                      <c:pt idx="506">
                        <c:v>-2.2907474943568857</c:v>
                      </c:pt>
                      <c:pt idx="507">
                        <c:v>-7.2683546308408023E-2</c:v>
                      </c:pt>
                      <c:pt idx="508">
                        <c:v>-0.14575362829927385</c:v>
                      </c:pt>
                      <c:pt idx="509">
                        <c:v>0.79506889601680386</c:v>
                      </c:pt>
                      <c:pt idx="510">
                        <c:v>-0.51808981739448612</c:v>
                      </c:pt>
                      <c:pt idx="511">
                        <c:v>2.0050748570701522</c:v>
                      </c:pt>
                      <c:pt idx="512">
                        <c:v>0.45050319304399128</c:v>
                      </c:pt>
                      <c:pt idx="513">
                        <c:v>-0.29207435985589408</c:v>
                      </c:pt>
                      <c:pt idx="514">
                        <c:v>-0.87675563568274584</c:v>
                      </c:pt>
                      <c:pt idx="515">
                        <c:v>1.1341222855816728</c:v>
                      </c:pt>
                      <c:pt idx="516">
                        <c:v>0.72813088950611216</c:v>
                      </c:pt>
                      <c:pt idx="517">
                        <c:v>0.87675563568274506</c:v>
                      </c:pt>
                      <c:pt idx="518">
                        <c:v>1.9193104606888494</c:v>
                      </c:pt>
                      <c:pt idx="519">
                        <c:v>-0.14322322740358118</c:v>
                      </c:pt>
                      <c:pt idx="520">
                        <c:v>0.15335050029004427</c:v>
                      </c:pt>
                      <c:pt idx="521">
                        <c:v>0.92561642459743598</c:v>
                      </c:pt>
                      <c:pt idx="522">
                        <c:v>-1.2035301565600314</c:v>
                      </c:pt>
                      <c:pt idx="523">
                        <c:v>-0.16857128805621424</c:v>
                      </c:pt>
                      <c:pt idx="524">
                        <c:v>-0.9767936332674837</c:v>
                      </c:pt>
                      <c:pt idx="525">
                        <c:v>-2.7548849908662302E-2</c:v>
                      </c:pt>
                      <c:pt idx="526">
                        <c:v>-1.5185685643154969</c:v>
                      </c:pt>
                      <c:pt idx="527">
                        <c:v>-0.84412170759399174</c:v>
                      </c:pt>
                      <c:pt idx="528">
                        <c:v>-1.2964944386804562</c:v>
                      </c:pt>
                      <c:pt idx="529">
                        <c:v>1.1059890272766824</c:v>
                      </c:pt>
                      <c:pt idx="530">
                        <c:v>0.9687552224687993</c:v>
                      </c:pt>
                      <c:pt idx="531">
                        <c:v>1.0787049446412162</c:v>
                      </c:pt>
                      <c:pt idx="532">
                        <c:v>-0.2273137008828616</c:v>
                      </c:pt>
                      <c:pt idx="533">
                        <c:v>-0.1711117917560096</c:v>
                      </c:pt>
                      <c:pt idx="534">
                        <c:v>1.2351270683679665</c:v>
                      </c:pt>
                      <c:pt idx="535">
                        <c:v>1.1932608429844154</c:v>
                      </c:pt>
                      <c:pt idx="536">
                        <c:v>-0.39843482687114939</c:v>
                      </c:pt>
                      <c:pt idx="537">
                        <c:v>-5.0082692377520872E-3</c:v>
                      </c:pt>
                      <c:pt idx="538">
                        <c:v>-0.24018117059909133</c:v>
                      </c:pt>
                      <c:pt idx="539">
                        <c:v>-0.68000152309814998</c:v>
                      </c:pt>
                      <c:pt idx="540">
                        <c:v>-1.8596358549698366</c:v>
                      </c:pt>
                      <c:pt idx="541">
                        <c:v>-0.20936177046840196</c:v>
                      </c:pt>
                      <c:pt idx="542">
                        <c:v>7.017302532641588E-2</c:v>
                      </c:pt>
                      <c:pt idx="543">
                        <c:v>-0.88413493487502537</c:v>
                      </c:pt>
                      <c:pt idx="544">
                        <c:v>-1.4022548396154604</c:v>
                      </c:pt>
                      <c:pt idx="545">
                        <c:v>0.60308289263918957</c:v>
                      </c:pt>
                      <c:pt idx="546">
                        <c:v>-1.3631756075146806</c:v>
                      </c:pt>
                      <c:pt idx="547">
                        <c:v>-0.21704685756531017</c:v>
                      </c:pt>
                      <c:pt idx="548">
                        <c:v>-1.0831963517647805</c:v>
                      </c:pt>
                      <c:pt idx="549">
                        <c:v>-0.44496692532869619</c:v>
                      </c:pt>
                      <c:pt idx="550">
                        <c:v>-1.1341222855816728</c:v>
                      </c:pt>
                      <c:pt idx="551">
                        <c:v>-0.30516595521886775</c:v>
                      </c:pt>
                      <c:pt idx="552">
                        <c:v>-0.95286329271946735</c:v>
                      </c:pt>
                      <c:pt idx="553">
                        <c:v>-1.2680076888357394</c:v>
                      </c:pt>
                      <c:pt idx="554">
                        <c:v>-1.7453780671586727</c:v>
                      </c:pt>
                      <c:pt idx="555">
                        <c:v>0.10033304959953035</c:v>
                      </c:pt>
                      <c:pt idx="556">
                        <c:v>0.88043929233265117</c:v>
                      </c:pt>
                      <c:pt idx="557">
                        <c:v>1.1533877950774547</c:v>
                      </c:pt>
                      <c:pt idx="558">
                        <c:v>-0.94500691707596352</c:v>
                      </c:pt>
                      <c:pt idx="559">
                        <c:v>0.55277194665474583</c:v>
                      </c:pt>
                      <c:pt idx="560">
                        <c:v>1.065359478062196</c:v>
                      </c:pt>
                      <c:pt idx="561">
                        <c:v>-0.49814532152198082</c:v>
                      </c:pt>
                      <c:pt idx="562">
                        <c:v>0.22988411757923222</c:v>
                      </c:pt>
                      <c:pt idx="563">
                        <c:v>-8.0217922423514706E-2</c:v>
                      </c:pt>
                      <c:pt idx="564">
                        <c:v>-0.73795884150857349</c:v>
                      </c:pt>
                      <c:pt idx="565">
                        <c:v>1.6405103372839813</c:v>
                      </c:pt>
                      <c:pt idx="566">
                        <c:v>1.3506013228920084</c:v>
                      </c:pt>
                      <c:pt idx="567">
                        <c:v>-0.2247447851831601</c:v>
                      </c:pt>
                      <c:pt idx="568">
                        <c:v>0.48120665653936823</c:v>
                      </c:pt>
                      <c:pt idx="569">
                        <c:v>-0.35541632277512852</c:v>
                      </c:pt>
                      <c:pt idx="570">
                        <c:v>-0.63953104777030012</c:v>
                      </c:pt>
                      <c:pt idx="571">
                        <c:v>0.25050375369191874</c:v>
                      </c:pt>
                      <c:pt idx="572">
                        <c:v>1.1983797023069247</c:v>
                      </c:pt>
                      <c:pt idx="573">
                        <c:v>-0.74455057458815721</c:v>
                      </c:pt>
                      <c:pt idx="574">
                        <c:v>-0.46440495271348958</c:v>
                      </c:pt>
                      <c:pt idx="575">
                        <c:v>-1.7569808174040835</c:v>
                      </c:pt>
                      <c:pt idx="576">
                        <c:v>0.89903997452033324</c:v>
                      </c:pt>
                      <c:pt idx="577">
                        <c:v>1.3321308855355107</c:v>
                      </c:pt>
                      <c:pt idx="578">
                        <c:v>0.58515788732187057</c:v>
                      </c:pt>
                      <c:pt idx="579">
                        <c:v>1.4951889564906098</c:v>
                      </c:pt>
                      <c:pt idx="580">
                        <c:v>-1.7809227290930454</c:v>
                      </c:pt>
                      <c:pt idx="581">
                        <c:v>-1.7688250385187059</c:v>
                      </c:pt>
                      <c:pt idx="582">
                        <c:v>0</c:v>
                      </c:pt>
                      <c:pt idx="583">
                        <c:v>0.39843482687114939</c:v>
                      </c:pt>
                      <c:pt idx="584">
                        <c:v>1.450736861810612</c:v>
                      </c:pt>
                      <c:pt idx="585">
                        <c:v>-0.45883362488385454</c:v>
                      </c:pt>
                      <c:pt idx="586">
                        <c:v>-1.3141040577674783</c:v>
                      </c:pt>
                      <c:pt idx="587">
                        <c:v>0.27123046106725934</c:v>
                      </c:pt>
                      <c:pt idx="588">
                        <c:v>8.0217922423514706E-2</c:v>
                      </c:pt>
                      <c:pt idx="589">
                        <c:v>-0.72813088950611216</c:v>
                      </c:pt>
                      <c:pt idx="590">
                        <c:v>0.88413493487502537</c:v>
                      </c:pt>
                      <c:pt idx="591">
                        <c:v>0.26603819897930731</c:v>
                      </c:pt>
                      <c:pt idx="592">
                        <c:v>1.0435291298908727</c:v>
                      </c:pt>
                      <c:pt idx="593">
                        <c:v>-0.90279752185178019</c:v>
                      </c:pt>
                      <c:pt idx="594">
                        <c:v>-1.5028910828442306</c:v>
                      </c:pt>
                      <c:pt idx="595">
                        <c:v>2.1087631024303191</c:v>
                      </c:pt>
                      <c:pt idx="596">
                        <c:v>0.82285683711319935</c:v>
                      </c:pt>
                      <c:pt idx="597">
                        <c:v>-0.36342997127867266</c:v>
                      </c:pt>
                      <c:pt idx="598">
                        <c:v>0.70546729082077075</c:v>
                      </c:pt>
                      <c:pt idx="599">
                        <c:v>0.33415614060561172</c:v>
                      </c:pt>
                      <c:pt idx="600">
                        <c:v>1.178088719351194</c:v>
                      </c:pt>
                      <c:pt idx="601">
                        <c:v>-0.92177997136129508</c:v>
                      </c:pt>
                      <c:pt idx="602">
                        <c:v>1.2849744893241668</c:v>
                      </c:pt>
                      <c:pt idx="603">
                        <c:v>0.48683731204152941</c:v>
                      </c:pt>
                      <c:pt idx="604">
                        <c:v>-0.29992316490475823</c:v>
                      </c:pt>
                      <c:pt idx="605">
                        <c:v>0.44496692532869619</c:v>
                      </c:pt>
                      <c:pt idx="606">
                        <c:v>-0.23760456159626217</c:v>
                      </c:pt>
                      <c:pt idx="607">
                        <c:v>0.95286329271946568</c:v>
                      </c:pt>
                      <c:pt idx="608">
                        <c:v>0.10285013015374934</c:v>
                      </c:pt>
                      <c:pt idx="609">
                        <c:v>0.51808981739448612</c:v>
                      </c:pt>
                      <c:pt idx="610">
                        <c:v>0.19402814242392619</c:v>
                      </c:pt>
                      <c:pt idx="611">
                        <c:v>0.80195770822652557</c:v>
                      </c:pt>
                      <c:pt idx="612">
                        <c:v>0.52957937659733501</c:v>
                      </c:pt>
                      <c:pt idx="613">
                        <c:v>-1.4579470270063895</c:v>
                      </c:pt>
                      <c:pt idx="614">
                        <c:v>0.27643004577912461</c:v>
                      </c:pt>
                      <c:pt idx="615">
                        <c:v>0.84770299748031064</c:v>
                      </c:pt>
                      <c:pt idx="616">
                        <c:v>-1.0054394025550533</c:v>
                      </c:pt>
                      <c:pt idx="617">
                        <c:v>-0.11796687298154088</c:v>
                      </c:pt>
                      <c:pt idx="618">
                        <c:v>-1.1582715276653737</c:v>
                      </c:pt>
                      <c:pt idx="619">
                        <c:v>0.43668795967556429</c:v>
                      </c:pt>
                      <c:pt idx="620">
                        <c:v>-0.8158509047647774</c:v>
                      </c:pt>
                      <c:pt idx="621">
                        <c:v>1.711910914823253</c:v>
                      </c:pt>
                      <c:pt idx="622">
                        <c:v>4.5089508358107051E-2</c:v>
                      </c:pt>
                      <c:pt idx="623">
                        <c:v>-0.33945666908381988</c:v>
                      </c:pt>
                      <c:pt idx="624">
                        <c:v>-1.1293712427482612</c:v>
                      </c:pt>
                      <c:pt idx="625">
                        <c:v>-1.3824513228722071</c:v>
                      </c:pt>
                      <c:pt idx="626">
                        <c:v>-2.2907474943568857</c:v>
                      </c:pt>
                      <c:pt idx="627">
                        <c:v>0.4394442625611153</c:v>
                      </c:pt>
                      <c:pt idx="628">
                        <c:v>-0.59111173964285557</c:v>
                      </c:pt>
                      <c:pt idx="629">
                        <c:v>-0.42021872849777858</c:v>
                      </c:pt>
                      <c:pt idx="630">
                        <c:v>0.10788626295842292</c:v>
                      </c:pt>
                      <c:pt idx="631">
                        <c:v>0.59409652878039909</c:v>
                      </c:pt>
                      <c:pt idx="632">
                        <c:v>-0.10033304959953035</c:v>
                      </c:pt>
                      <c:pt idx="633">
                        <c:v>1.2087127365294834</c:v>
                      </c:pt>
                      <c:pt idx="634">
                        <c:v>0.11040534785060116</c:v>
                      </c:pt>
                      <c:pt idx="635">
                        <c:v>-0.20168902871710828</c:v>
                      </c:pt>
                      <c:pt idx="636">
                        <c:v>0.18892723163354624</c:v>
                      </c:pt>
                      <c:pt idx="637">
                        <c:v>0.31831006506530746</c:v>
                      </c:pt>
                      <c:pt idx="638">
                        <c:v>0.43393497041648299</c:v>
                      </c:pt>
                      <c:pt idx="639">
                        <c:v>-0.23245605403019692</c:v>
                      </c:pt>
                      <c:pt idx="640">
                        <c:v>-0.12301161283500915</c:v>
                      </c:pt>
                      <c:pt idx="641">
                        <c:v>-1.3568616481425031</c:v>
                      </c:pt>
                      <c:pt idx="642">
                        <c:v>-0.6611883858791322</c:v>
                      </c:pt>
                      <c:pt idx="643">
                        <c:v>1.8812342547095988</c:v>
                      </c:pt>
                      <c:pt idx="644">
                        <c:v>3.5064922453794077E-2</c:v>
                      </c:pt>
                      <c:pt idx="645">
                        <c:v>-1.3321308855355101</c:v>
                      </c:pt>
                      <c:pt idx="646">
                        <c:v>0.5038232123883305</c:v>
                      </c:pt>
                      <c:pt idx="647">
                        <c:v>1.183115850613508</c:v>
                      </c:pt>
                      <c:pt idx="648">
                        <c:v>-8.5243344457944972E-2</c:v>
                      </c:pt>
                      <c:pt idx="649">
                        <c:v>0.62424372923628069</c:v>
                      </c:pt>
                      <c:pt idx="650">
                        <c:v>0.39301866689209608</c:v>
                      </c:pt>
                      <c:pt idx="651">
                        <c:v>-1.1106169429236594</c:v>
                      </c:pt>
                      <c:pt idx="652">
                        <c:v>1.3955927635041288</c:v>
                      </c:pt>
                      <c:pt idx="653">
                        <c:v>-1.5428090094077216</c:v>
                      </c:pt>
                      <c:pt idx="654">
                        <c:v>1.0179719033245338</c:v>
                      </c:pt>
                      <c:pt idx="655">
                        <c:v>-0.9687552224687993</c:v>
                      </c:pt>
                      <c:pt idx="656">
                        <c:v>0.1634935259298646</c:v>
                      </c:pt>
                      <c:pt idx="657">
                        <c:v>-7.5194525478451971E-2</c:v>
                      </c:pt>
                      <c:pt idx="658">
                        <c:v>2.2417888071580498</c:v>
                      </c:pt>
                      <c:pt idx="659">
                        <c:v>1.7688250385187059</c:v>
                      </c:pt>
                      <c:pt idx="660">
                        <c:v>0.29730486698344905</c:v>
                      </c:pt>
                      <c:pt idx="661">
                        <c:v>-0.68316039685495233</c:v>
                      </c:pt>
                      <c:pt idx="662">
                        <c:v>0.30254352056407952</c:v>
                      </c:pt>
                      <c:pt idx="663">
                        <c:v>0.46999073304488664</c:v>
                      </c:pt>
                      <c:pt idx="664">
                        <c:v>-0.78480581095388402</c:v>
                      </c:pt>
                      <c:pt idx="665">
                        <c:v>-0.32094542623944361</c:v>
                      </c:pt>
                      <c:pt idx="666">
                        <c:v>0.68632610227903557</c:v>
                      </c:pt>
                      <c:pt idx="667">
                        <c:v>-0.4093024983272554</c:v>
                      </c:pt>
                      <c:pt idx="668">
                        <c:v>-0.16603187187835572</c:v>
                      </c:pt>
                      <c:pt idx="669">
                        <c:v>-0.19402814242392633</c:v>
                      </c:pt>
                      <c:pt idx="670">
                        <c:v>-1.8188712896330408</c:v>
                      </c:pt>
                      <c:pt idx="671">
                        <c:v>-1.178088719351194</c:v>
                      </c:pt>
                      <c:pt idx="672">
                        <c:v>-1.3023194869558736</c:v>
                      </c:pt>
                      <c:pt idx="673">
                        <c:v>6.7662946547839414E-2</c:v>
                      </c:pt>
                      <c:pt idx="674">
                        <c:v>0.75783219085173992</c:v>
                      </c:pt>
                      <c:pt idx="675">
                        <c:v>-0.45327650291249183</c:v>
                      </c:pt>
                      <c:pt idx="676">
                        <c:v>0.21192207012033035</c:v>
                      </c:pt>
                      <c:pt idx="677">
                        <c:v>0.32358301831173159</c:v>
                      </c:pt>
                      <c:pt idx="678">
                        <c:v>0.98083659925254862</c:v>
                      </c:pt>
                      <c:pt idx="679">
                        <c:v>0.57626575732616858</c:v>
                      </c:pt>
                      <c:pt idx="680">
                        <c:v>-0.10788626295842292</c:v>
                      </c:pt>
                      <c:pt idx="681">
                        <c:v>-0.29730486698344893</c:v>
                      </c:pt>
                      <c:pt idx="682">
                        <c:v>0.78140312358246256</c:v>
                      </c:pt>
                      <c:pt idx="683">
                        <c:v>1.6906216295848984</c:v>
                      </c:pt>
                      <c:pt idx="684">
                        <c:v>0.76452332096825792</c:v>
                      </c:pt>
                      <c:pt idx="685">
                        <c:v>0.38491593379938627</c:v>
                      </c:pt>
                      <c:pt idx="686">
                        <c:v>0.57036292756968499</c:v>
                      </c:pt>
                      <c:pt idx="687">
                        <c:v>-0.9568136156378596</c:v>
                      </c:pt>
                      <c:pt idx="688">
                        <c:v>1.4652337926855228</c:v>
                      </c:pt>
                      <c:pt idx="689">
                        <c:v>-0.4256955976800138</c:v>
                      </c:pt>
                      <c:pt idx="690">
                        <c:v>0.59111173964285557</c:v>
                      </c:pt>
                      <c:pt idx="691">
                        <c:v>-0.52382595315655034</c:v>
                      </c:pt>
                      <c:pt idx="692">
                        <c:v>-0.24275937513414597</c:v>
                      </c:pt>
                      <c:pt idx="693">
                        <c:v>-1.6502045873916893</c:v>
                      </c:pt>
                      <c:pt idx="694">
                        <c:v>5.010343801684726E-2</c:v>
                      </c:pt>
                      <c:pt idx="695">
                        <c:v>1.0016664100662083E-2</c:v>
                      </c:pt>
                      <c:pt idx="696">
                        <c:v>0.61211822479668321</c:v>
                      </c:pt>
                      <c:pt idx="697">
                        <c:v>-1.4295467335087217</c:v>
                      </c:pt>
                      <c:pt idx="698">
                        <c:v>-0.368785367333759</c:v>
                      </c:pt>
                      <c:pt idx="699">
                        <c:v>0.699058480469539</c:v>
                      </c:pt>
                      <c:pt idx="700">
                        <c:v>-1.4951889564906087</c:v>
                      </c:pt>
                      <c:pt idx="701">
                        <c:v>1.5510941585326417</c:v>
                      </c:pt>
                      <c:pt idx="702">
                        <c:v>-1.4875745212395131</c:v>
                      </c:pt>
                      <c:pt idx="703">
                        <c:v>1.5346284309093206</c:v>
                      </c:pt>
                      <c:pt idx="704">
                        <c:v>-0.82990339261834789</c:v>
                      </c:pt>
                      <c:pt idx="705">
                        <c:v>0.55861635398184306</c:v>
                      </c:pt>
                      <c:pt idx="706">
                        <c:v>-0.7346749783076183</c:v>
                      </c:pt>
                      <c:pt idx="707">
                        <c:v>0.94110052477259765</c:v>
                      </c:pt>
                      <c:pt idx="708">
                        <c:v>-0.83699139914078924</c:v>
                      </c:pt>
                      <c:pt idx="709">
                        <c:v>-0.64877546766217065</c:v>
                      </c:pt>
                      <c:pt idx="710">
                        <c:v>-0.8054164181225596</c:v>
                      </c:pt>
                      <c:pt idx="711">
                        <c:v>-1.2520947904841722E-2</c:v>
                      </c:pt>
                      <c:pt idx="712">
                        <c:v>-0.19913410672386359</c:v>
                      </c:pt>
                      <c:pt idx="713">
                        <c:v>-1.0264164981586694</c:v>
                      </c:pt>
                      <c:pt idx="714">
                        <c:v>-0.86942377328888587</c:v>
                      </c:pt>
                      <c:pt idx="715">
                        <c:v>0.851295192848875</c:v>
                      </c:pt>
                      <c:pt idx="716">
                        <c:v>-1.0435291298908727</c:v>
                      </c:pt>
                      <c:pt idx="717">
                        <c:v>-0.62728943049863739</c:v>
                      </c:pt>
                      <c:pt idx="718">
                        <c:v>-0.40386270021968679</c:v>
                      </c:pt>
                      <c:pt idx="719">
                        <c:v>-1.5346284309093206</c:v>
                      </c:pt>
                      <c:pt idx="720">
                        <c:v>-1.6906216295848977</c:v>
                      </c:pt>
                      <c:pt idx="721">
                        <c:v>2.1324845536780286</c:v>
                      </c:pt>
                      <c:pt idx="722">
                        <c:v>-0.65186926377598065</c:v>
                      </c:pt>
                      <c:pt idx="723">
                        <c:v>0.32886498391419333</c:v>
                      </c:pt>
                      <c:pt idx="724">
                        <c:v>-0.34476675206277307</c:v>
                      </c:pt>
                      <c:pt idx="725">
                        <c:v>1.0012968472326136</c:v>
                      </c:pt>
                      <c:pt idx="726">
                        <c:v>9.2785556091743479E-2</c:v>
                      </c:pt>
                      <c:pt idx="727">
                        <c:v>0.54694635978732709</c:v>
                      </c:pt>
                      <c:pt idx="728">
                        <c:v>-0.49531239845365405</c:v>
                      </c:pt>
                      <c:pt idx="729">
                        <c:v>-1.3382370322315407</c:v>
                      </c:pt>
                      <c:pt idx="730">
                        <c:v>2.4841252247073147</c:v>
                      </c:pt>
                      <c:pt idx="731">
                        <c:v>-0.3876140116316627</c:v>
                      </c:pt>
                      <c:pt idx="732">
                        <c:v>2.0645981446801462</c:v>
                      </c:pt>
                      <c:pt idx="733">
                        <c:v>1.5185685643154976</c:v>
                      </c:pt>
                      <c:pt idx="734">
                        <c:v>0.44220390805054305</c:v>
                      </c:pt>
                      <c:pt idx="735">
                        <c:v>0.4120269359911527</c:v>
                      </c:pt>
                      <c:pt idx="736">
                        <c:v>-0.90656785937347029</c:v>
                      </c:pt>
                      <c:pt idx="737">
                        <c:v>-7.0173025326415728E-2</c:v>
                      </c:pt>
                      <c:pt idx="738">
                        <c:v>0.57331184542699831</c:v>
                      </c:pt>
                      <c:pt idx="739">
                        <c:v>1.1881730608175074</c:v>
                      </c:pt>
                      <c:pt idx="740">
                        <c:v>-0.53246266354163063</c:v>
                      </c:pt>
                      <c:pt idx="741">
                        <c:v>-1.1199448537565588</c:v>
                      </c:pt>
                      <c:pt idx="742">
                        <c:v>-0.1028501301537495</c:v>
                      </c:pt>
                      <c:pt idx="743">
                        <c:v>1.8812342547095988</c:v>
                      </c:pt>
                      <c:pt idx="744">
                        <c:v>0.2634447638039345</c:v>
                      </c:pt>
                      <c:pt idx="745">
                        <c:v>-4.7596323618826229E-2</c:v>
                      </c:pt>
                      <c:pt idx="746">
                        <c:v>-0.36075618649517616</c:v>
                      </c:pt>
                      <c:pt idx="747">
                        <c:v>-1.1152687683979836</c:v>
                      </c:pt>
                      <c:pt idx="748">
                        <c:v>-0.47559121625224354</c:v>
                      </c:pt>
                      <c:pt idx="749">
                        <c:v>0.97276657081497697</c:v>
                      </c:pt>
                      <c:pt idx="750">
                        <c:v>1.6123163974655705</c:v>
                      </c:pt>
                      <c:pt idx="751">
                        <c:v>0.66430752389300607</c:v>
                      </c:pt>
                      <c:pt idx="752">
                        <c:v>0.16095623296760292</c:v>
                      </c:pt>
                      <c:pt idx="753">
                        <c:v>-0.68949870084793041</c:v>
                      </c:pt>
                      <c:pt idx="754">
                        <c:v>-1.096803562093513</c:v>
                      </c:pt>
                      <c:pt idx="755">
                        <c:v>1.1388990671819454</c:v>
                      </c:pt>
                      <c:pt idx="756">
                        <c:v>-1.2351270683679658</c:v>
                      </c:pt>
                      <c:pt idx="757">
                        <c:v>0.28685183122580471</c:v>
                      </c:pt>
                      <c:pt idx="758">
                        <c:v>0.53246266354163063</c:v>
                      </c:pt>
                      <c:pt idx="759">
                        <c:v>1.0877097169067222</c:v>
                      </c:pt>
                      <c:pt idx="760">
                        <c:v>-0.222177351794656</c:v>
                      </c:pt>
                      <c:pt idx="761">
                        <c:v>-1.9867234926778026</c:v>
                      </c:pt>
                      <c:pt idx="762">
                        <c:v>-0.50098224809070657</c:v>
                      </c:pt>
                      <c:pt idx="763">
                        <c:v>-2.2907474943568857</c:v>
                      </c:pt>
                      <c:pt idx="764">
                        <c:v>0.3421105047609016</c:v>
                      </c:pt>
                      <c:pt idx="765">
                        <c:v>-5.7626734445490865E-2</c:v>
                      </c:pt>
                      <c:pt idx="766">
                        <c:v>0.96475940202114774</c:v>
                      </c:pt>
                      <c:pt idx="767">
                        <c:v>-0.69905848046953889</c:v>
                      </c:pt>
                      <c:pt idx="768">
                        <c:v>-0.10536786250474908</c:v>
                      </c:pt>
                      <c:pt idx="769">
                        <c:v>-0.60308289263918957</c:v>
                      </c:pt>
                      <c:pt idx="770">
                        <c:v>5.7626734445490865E-2</c:v>
                      </c:pt>
                      <c:pt idx="771">
                        <c:v>-0.86213835255292837</c:v>
                      </c:pt>
                      <c:pt idx="772">
                        <c:v>0.94892778359563656</c:v>
                      </c:pt>
                      <c:pt idx="773">
                        <c:v>0.10536786250474908</c:v>
                      </c:pt>
                      <c:pt idx="774">
                        <c:v>1.2191764645154302</c:v>
                      </c:pt>
                      <c:pt idx="775">
                        <c:v>0.38222065510871406</c:v>
                      </c:pt>
                      <c:pt idx="776">
                        <c:v>-0.37683839394466589</c:v>
                      </c:pt>
                      <c:pt idx="777">
                        <c:v>0.75449932497410321</c:v>
                      </c:pt>
                      <c:pt idx="778">
                        <c:v>0.8054164181225596</c:v>
                      </c:pt>
                      <c:pt idx="779">
                        <c:v>0.39031491410764868</c:v>
                      </c:pt>
                      <c:pt idx="780">
                        <c:v>-0.29468860564914462</c:v>
                      </c:pt>
                      <c:pt idx="781">
                        <c:v>1.84570490292126</c:v>
                      </c:pt>
                      <c:pt idx="782">
                        <c:v>-1.0179719033245327</c:v>
                      </c:pt>
                      <c:pt idx="783">
                        <c:v>-0.48683731204152941</c:v>
                      </c:pt>
                      <c:pt idx="784">
                        <c:v>0.34476675206277307</c:v>
                      </c:pt>
                      <c:pt idx="785">
                        <c:v>0.91414747252809869</c:v>
                      </c:pt>
                      <c:pt idx="786">
                        <c:v>-0.9889710160798183</c:v>
                      </c:pt>
                      <c:pt idx="787">
                        <c:v>0.74785859476330196</c:v>
                      </c:pt>
                      <c:pt idx="788">
                        <c:v>-0.27382932802640531</c:v>
                      </c:pt>
                      <c:pt idx="789">
                        <c:v>-0.2479206474252087</c:v>
                      </c:pt>
                      <c:pt idx="790">
                        <c:v>-0.70546729082077075</c:v>
                      </c:pt>
                      <c:pt idx="791">
                        <c:v>1.5265492822334705</c:v>
                      </c:pt>
                      <c:pt idx="792">
                        <c:v>-0.65807566736026257</c:v>
                      </c:pt>
                      <c:pt idx="793">
                        <c:v>-0.6000820593594709</c:v>
                      </c:pt>
                      <c:pt idx="794">
                        <c:v>0.25308853251451435</c:v>
                      </c:pt>
                      <c:pt idx="795">
                        <c:v>-0.98083659925254862</c:v>
                      </c:pt>
                      <c:pt idx="796">
                        <c:v>-0.60608916654051082</c:v>
                      </c:pt>
                      <c:pt idx="797">
                        <c:v>0.50098224809070668</c:v>
                      </c:pt>
                      <c:pt idx="798">
                        <c:v>-0.66430752389300596</c:v>
                      </c:pt>
                      <c:pt idx="799">
                        <c:v>-9.0270920237936689E-2</c:v>
                      </c:pt>
                      <c:pt idx="800">
                        <c:v>0.62120380767005645</c:v>
                      </c:pt>
                      <c:pt idx="801">
                        <c:v>0.2479206474252087</c:v>
                      </c:pt>
                      <c:pt idx="802">
                        <c:v>-1.9037476534146283</c:v>
                      </c:pt>
                      <c:pt idx="803">
                        <c:v>0.17365340032062107</c:v>
                      </c:pt>
                      <c:pt idx="804">
                        <c:v>0.19147706426556896</c:v>
                      </c:pt>
                      <c:pt idx="805">
                        <c:v>-0.56154571600897696</c:v>
                      </c:pt>
                      <c:pt idx="806">
                        <c:v>-0.27903263457919331</c:v>
                      </c:pt>
                      <c:pt idx="807">
                        <c:v>0.21961138210327785</c:v>
                      </c:pt>
                      <c:pt idx="808">
                        <c:v>6.2644051759615599E-2</c:v>
                      </c:pt>
                      <c:pt idx="809">
                        <c:v>-0.44220390805054305</c:v>
                      </c:pt>
                      <c:pt idx="810">
                        <c:v>0.14828496279088524</c:v>
                      </c:pt>
                      <c:pt idx="811">
                        <c:v>0.11292513354781265</c:v>
                      </c:pt>
                      <c:pt idx="812">
                        <c:v>0.76788174688966049</c:v>
                      </c:pt>
                      <c:pt idx="813">
                        <c:v>-1.065359478062196</c:v>
                      </c:pt>
                      <c:pt idx="814">
                        <c:v>-0.15081724779959668</c:v>
                      </c:pt>
                      <c:pt idx="815">
                        <c:v>-0.52670048552614923</c:v>
                      </c:pt>
                      <c:pt idx="816">
                        <c:v>-1.5594871700165494</c:v>
                      </c:pt>
                      <c:pt idx="817">
                        <c:v>0.94500691707596352</c:v>
                      </c:pt>
                      <c:pt idx="818">
                        <c:v>1.0392224351527373</c:v>
                      </c:pt>
                      <c:pt idx="819">
                        <c:v>0.35275019601061469</c:v>
                      </c:pt>
                      <c:pt idx="820">
                        <c:v>0.336805221999606</c:v>
                      </c:pt>
                      <c:pt idx="821">
                        <c:v>-0.27123046106725918</c:v>
                      </c:pt>
                      <c:pt idx="822">
                        <c:v>0.70225928016517303</c:v>
                      </c:pt>
                      <c:pt idx="823">
                        <c:v>0.51522814120483829</c:v>
                      </c:pt>
                      <c:pt idx="824">
                        <c:v>1.3141040577674783</c:v>
                      </c:pt>
                      <c:pt idx="825">
                        <c:v>-0.18892723163354624</c:v>
                      </c:pt>
                      <c:pt idx="826">
                        <c:v>-0.71837276893037816</c:v>
                      </c:pt>
                      <c:pt idx="827">
                        <c:v>1.6700721227810202</c:v>
                      </c:pt>
                      <c:pt idx="828">
                        <c:v>-0.57036292756968499</c:v>
                      </c:pt>
                      <c:pt idx="829">
                        <c:v>0.8334421618710055</c:v>
                      </c:pt>
                      <c:pt idx="830">
                        <c:v>0.7151352495923825</c:v>
                      </c:pt>
                      <c:pt idx="831">
                        <c:v>-0.64568786892863939</c:v>
                      </c:pt>
                      <c:pt idx="832">
                        <c:v>-1.9690177837141258</c:v>
                      </c:pt>
                      <c:pt idx="833">
                        <c:v>-0.63646171880946834</c:v>
                      </c:pt>
                      <c:pt idx="834">
                        <c:v>1.6309678529022666</c:v>
                      </c:pt>
                      <c:pt idx="835">
                        <c:v>-0.39031491410764885</c:v>
                      </c:pt>
                      <c:pt idx="836">
                        <c:v>0.36342997127867249</c:v>
                      </c:pt>
                      <c:pt idx="837">
                        <c:v>-0.2042452679419286</c:v>
                      </c:pt>
                      <c:pt idx="838">
                        <c:v>0.36075618649517616</c:v>
                      </c:pt>
                      <c:pt idx="839">
                        <c:v>-2.2907474943568857</c:v>
                      </c:pt>
                      <c:pt idx="840">
                        <c:v>-0.18637862675016009</c:v>
                      </c:pt>
                      <c:pt idx="841">
                        <c:v>-0.58813220743783035</c:v>
                      </c:pt>
                      <c:pt idx="842">
                        <c:v>1.2907130528295256</c:v>
                      </c:pt>
                      <c:pt idx="843">
                        <c:v>0.78480581095388524</c:v>
                      </c:pt>
                      <c:pt idx="844">
                        <c:v>-6.5153294007631993E-2</c:v>
                      </c:pt>
                      <c:pt idx="845">
                        <c:v>-0.73139901862077006</c:v>
                      </c:pt>
                      <c:pt idx="846">
                        <c:v>9.5300778802987984E-2</c:v>
                      </c:pt>
                      <c:pt idx="847">
                        <c:v>-1.1730911857866992</c:v>
                      </c:pt>
                      <c:pt idx="848">
                        <c:v>-1.1246455566895472</c:v>
                      </c:pt>
                      <c:pt idx="849">
                        <c:v>7.7705978841493967E-2</c:v>
                      </c:pt>
                      <c:pt idx="850">
                        <c:v>-1.2405143366006297</c:v>
                      </c:pt>
                      <c:pt idx="851">
                        <c:v>1.3023194869558736</c:v>
                      </c:pt>
                      <c:pt idx="852">
                        <c:v>1.3260740073419544</c:v>
                      </c:pt>
                      <c:pt idx="853">
                        <c:v>0.31567691274651866</c:v>
                      </c:pt>
                      <c:pt idx="854">
                        <c:v>1.4800453710962902</c:v>
                      </c:pt>
                      <c:pt idx="855">
                        <c:v>-0.13058463755995259</c:v>
                      </c:pt>
                      <c:pt idx="856">
                        <c:v>-1.0349349297533745</c:v>
                      </c:pt>
                      <c:pt idx="857">
                        <c:v>-1.6031972660826921</c:v>
                      </c:pt>
                      <c:pt idx="858">
                        <c:v>-1.443601336220137</c:v>
                      </c:pt>
                      <c:pt idx="859">
                        <c:v>0.12553514918359412</c:v>
                      </c:pt>
                      <c:pt idx="860">
                        <c:v>0.51237067811416248</c:v>
                      </c:pt>
                      <c:pt idx="861">
                        <c:v>-1.5853487748178396</c:v>
                      </c:pt>
                      <c:pt idx="862">
                        <c:v>-7.5124431138869048E-3</c:v>
                      </c:pt>
                      <c:pt idx="863">
                        <c:v>0.12301161283500915</c:v>
                      </c:pt>
                      <c:pt idx="864">
                        <c:v>1.5028910828442306</c:v>
                      </c:pt>
                      <c:pt idx="865">
                        <c:v>0.222177351794656</c:v>
                      </c:pt>
                      <c:pt idx="866">
                        <c:v>5.008269237752226E-3</c:v>
                      </c:pt>
                      <c:pt idx="867">
                        <c:v>-0.13816515892751122</c:v>
                      </c:pt>
                      <c:pt idx="868">
                        <c:v>-0.22988411757923208</c:v>
                      </c:pt>
                      <c:pt idx="869">
                        <c:v>1.7340056374138553</c:v>
                      </c:pt>
                      <c:pt idx="870">
                        <c:v>-0.74125068203611055</c:v>
                      </c:pt>
                      <c:pt idx="871">
                        <c:v>0.133110622830824</c:v>
                      </c:pt>
                      <c:pt idx="872">
                        <c:v>1.2405143366006297</c:v>
                      </c:pt>
                      <c:pt idx="873">
                        <c:v>-0.30779049023442862</c:v>
                      </c:pt>
                      <c:pt idx="874">
                        <c:v>0.26085309932653689</c:v>
                      </c:pt>
                      <c:pt idx="875">
                        <c:v>0.35541632277512847</c:v>
                      </c:pt>
                      <c:pt idx="876">
                        <c:v>-1.0221850890759272</c:v>
                      </c:pt>
                      <c:pt idx="877">
                        <c:v>-0.63034096183743704</c:v>
                      </c:pt>
                      <c:pt idx="878">
                        <c:v>0.29992316490475823</c:v>
                      </c:pt>
                      <c:pt idx="879">
                        <c:v>-1.0478552671114023</c:v>
                      </c:pt>
                      <c:pt idx="880">
                        <c:v>-0.61514110459597382</c:v>
                      </c:pt>
                      <c:pt idx="881">
                        <c:v>7.5194525478451971E-2</c:v>
                      </c:pt>
                      <c:pt idx="882">
                        <c:v>-3.5064922453794223E-2</c:v>
                      </c:pt>
                      <c:pt idx="883">
                        <c:v>1.8059313021576002</c:v>
                      </c:pt>
                      <c:pt idx="884">
                        <c:v>0.45327650291249166</c:v>
                      </c:pt>
                      <c:pt idx="885">
                        <c:v>-0.44773334379055996</c:v>
                      </c:pt>
                      <c:pt idx="886">
                        <c:v>-0.96475940202114685</c:v>
                      </c:pt>
                      <c:pt idx="887">
                        <c:v>0.18637862675016026</c:v>
                      </c:pt>
                      <c:pt idx="888">
                        <c:v>-0.133110622830824</c:v>
                      </c:pt>
                      <c:pt idx="889">
                        <c:v>-0.42843881788938565</c:v>
                      </c:pt>
                      <c:pt idx="890">
                        <c:v>-0.61211822479668321</c:v>
                      </c:pt>
                      <c:pt idx="891">
                        <c:v>-0.1965804839448127</c:v>
                      </c:pt>
                      <c:pt idx="892">
                        <c:v>1.6502045873916888</c:v>
                      </c:pt>
                      <c:pt idx="893">
                        <c:v>-0.85851275468318367</c:v>
                      </c:pt>
                      <c:pt idx="894">
                        <c:v>-1.2624324832787808</c:v>
                      </c:pt>
                      <c:pt idx="895">
                        <c:v>-0.76117349606921425</c:v>
                      </c:pt>
                      <c:pt idx="896">
                        <c:v>-0.67370402801346452</c:v>
                      </c:pt>
                      <c:pt idx="897">
                        <c:v>-1.4800453710962902</c:v>
                      </c:pt>
                      <c:pt idx="898">
                        <c:v>1.8596358549698366</c:v>
                      </c:pt>
                      <c:pt idx="899">
                        <c:v>-1.6700721227810202</c:v>
                      </c:pt>
                      <c:pt idx="900">
                        <c:v>0.6000820593594709</c:v>
                      </c:pt>
                      <c:pt idx="901">
                        <c:v>0.4896584272662815</c:v>
                      </c:pt>
                      <c:pt idx="902">
                        <c:v>-0.4394442625611153</c:v>
                      </c:pt>
                      <c:pt idx="903">
                        <c:v>-0.88784269236962587</c:v>
                      </c:pt>
                      <c:pt idx="904">
                        <c:v>0.40386270021968679</c:v>
                      </c:pt>
                      <c:pt idx="905">
                        <c:v>-2.2907474943568857</c:v>
                      </c:pt>
                      <c:pt idx="906">
                        <c:v>0.15081724779959654</c:v>
                      </c:pt>
                      <c:pt idx="907">
                        <c:v>0.20936177046840179</c:v>
                      </c:pt>
                      <c:pt idx="908">
                        <c:v>-2.2907474943568857</c:v>
                      </c:pt>
                      <c:pt idx="909">
                        <c:v>0.50951739247204952</c:v>
                      </c:pt>
                      <c:pt idx="910">
                        <c:v>-0.40658109535784248</c:v>
                      </c:pt>
                      <c:pt idx="911">
                        <c:v>-0.79163860774337469</c:v>
                      </c:pt>
                      <c:pt idx="912">
                        <c:v>-0.16095623296760278</c:v>
                      </c:pt>
                      <c:pt idx="913">
                        <c:v>0.40658109535784248</c:v>
                      </c:pt>
                      <c:pt idx="914">
                        <c:v>0.44773334379056018</c:v>
                      </c:pt>
                      <c:pt idx="915">
                        <c:v>-0.78821760939029384</c:v>
                      </c:pt>
                      <c:pt idx="916">
                        <c:v>-1.1932608429844154</c:v>
                      </c:pt>
                      <c:pt idx="917">
                        <c:v>0.79163860774337469</c:v>
                      </c:pt>
                      <c:pt idx="918">
                        <c:v>0.9103511284202922</c:v>
                      </c:pt>
                      <c:pt idx="919">
                        <c:v>4.7596323618826229E-2</c:v>
                      </c:pt>
                      <c:pt idx="920">
                        <c:v>1.1631830434085604</c:v>
                      </c:pt>
                      <c:pt idx="921">
                        <c:v>1.6802581853514869</c:v>
                      </c:pt>
                      <c:pt idx="922">
                        <c:v>-1.5510941585326421</c:v>
                      </c:pt>
                      <c:pt idx="923">
                        <c:v>1.5942095381823196</c:v>
                      </c:pt>
                      <c:pt idx="924">
                        <c:v>-0.72487051887770682</c:v>
                      </c:pt>
                      <c:pt idx="925">
                        <c:v>-1.4507368618106118</c:v>
                      </c:pt>
                      <c:pt idx="926">
                        <c:v>1.4295467335087217</c:v>
                      </c:pt>
                      <c:pt idx="927">
                        <c:v>-0.27643004577912461</c:v>
                      </c:pt>
                      <c:pt idx="928">
                        <c:v>1.3759692008680076</c:v>
                      </c:pt>
                      <c:pt idx="929">
                        <c:v>-0.62424372923628102</c:v>
                      </c:pt>
                      <c:pt idx="930">
                        <c:v>-1.0016664100662083E-2</c:v>
                      </c:pt>
                      <c:pt idx="931">
                        <c:v>-0.71190520867536966</c:v>
                      </c:pt>
                      <c:pt idx="932">
                        <c:v>1.8188712896330408</c:v>
                      </c:pt>
                      <c:pt idx="933">
                        <c:v>8.2730372272254729E-2</c:v>
                      </c:pt>
                      <c:pt idx="934">
                        <c:v>-0.52957937659733478</c:v>
                      </c:pt>
                      <c:pt idx="935">
                        <c:v>0.52382595315655034</c:v>
                      </c:pt>
                      <c:pt idx="936">
                        <c:v>-0.23502952906719721</c:v>
                      </c:pt>
                      <c:pt idx="937">
                        <c:v>-0.46719602075666389</c:v>
                      </c:pt>
                      <c:pt idx="938">
                        <c:v>-0.69267825471947886</c:v>
                      </c:pt>
                      <c:pt idx="939">
                        <c:v>1.7932868252576624</c:v>
                      </c:pt>
                      <c:pt idx="940">
                        <c:v>1.1106169429236594</c:v>
                      </c:pt>
                      <c:pt idx="941">
                        <c:v>0.42295557720926324</c:v>
                      </c:pt>
                      <c:pt idx="942">
                        <c:v>0.64877546766217109</c:v>
                      </c:pt>
                      <c:pt idx="943">
                        <c:v>-0.18383123189527209</c:v>
                      </c:pt>
                      <c:pt idx="944">
                        <c:v>2.6971770920156453</c:v>
                      </c:pt>
                      <c:pt idx="945">
                        <c:v>-0.42295557720926324</c:v>
                      </c:pt>
                      <c:pt idx="946">
                        <c:v>-0.26863342474110546</c:v>
                      </c:pt>
                      <c:pt idx="947">
                        <c:v>0.90656785937347029</c:v>
                      </c:pt>
                      <c:pt idx="948">
                        <c:v>0.46440495271348975</c:v>
                      </c:pt>
                      <c:pt idx="949">
                        <c:v>1.4157689721338274</c:v>
                      </c:pt>
                      <c:pt idx="950">
                        <c:v>-1.2907130528295263</c:v>
                      </c:pt>
                      <c:pt idx="951">
                        <c:v>-0.45605330343802192</c:v>
                      </c:pt>
                      <c:pt idx="952">
                        <c:v>-2.2907474943568857</c:v>
                      </c:pt>
                      <c:pt idx="953">
                        <c:v>-0.7511748190763341</c:v>
                      </c:pt>
                      <c:pt idx="954">
                        <c:v>-1.436538564762633</c:v>
                      </c:pt>
                      <c:pt idx="955">
                        <c:v>1.2513982627672842</c:v>
                      </c:pt>
                      <c:pt idx="956">
                        <c:v>-0.84055121151901591</c:v>
                      </c:pt>
                      <c:pt idx="957">
                        <c:v>-0.2068028424780271</c:v>
                      </c:pt>
                      <c:pt idx="958">
                        <c:v>0.89156269581697267</c:v>
                      </c:pt>
                      <c:pt idx="959">
                        <c:v>-0.38491593379938621</c:v>
                      </c:pt>
                      <c:pt idx="960">
                        <c:v>-1.2087127365294834</c:v>
                      </c:pt>
                      <c:pt idx="961">
                        <c:v>-0.75783219085173992</c:v>
                      </c:pt>
                      <c:pt idx="962">
                        <c:v>0.23760456159626231</c:v>
                      </c:pt>
                      <c:pt idx="963">
                        <c:v>1.4089797404340771</c:v>
                      </c:pt>
                      <c:pt idx="964">
                        <c:v>0.64260641347851521</c:v>
                      </c:pt>
                      <c:pt idx="965">
                        <c:v>0.80888478990312684</c:v>
                      </c:pt>
                      <c:pt idx="966">
                        <c:v>1.0095992842520798</c:v>
                      </c:pt>
                      <c:pt idx="967">
                        <c:v>0.82637498575989443</c:v>
                      </c:pt>
                      <c:pt idx="968">
                        <c:v>-1.640510337283982</c:v>
                      </c:pt>
                      <c:pt idx="969">
                        <c:v>-0.58515788732187091</c:v>
                      </c:pt>
                      <c:pt idx="970">
                        <c:v>-1.6802581853514873</c:v>
                      </c:pt>
                      <c:pt idx="971">
                        <c:v>0.45883362488385454</c:v>
                      </c:pt>
                      <c:pt idx="972">
                        <c:v>1.1246455566895472</c:v>
                      </c:pt>
                      <c:pt idx="973">
                        <c:v>-0.7985085653873627</c:v>
                      </c:pt>
                      <c:pt idx="974">
                        <c:v>-0.76452332096825792</c:v>
                      </c:pt>
                      <c:pt idx="975">
                        <c:v>2.754884990866216E-2</c:v>
                      </c:pt>
                      <c:pt idx="976">
                        <c:v>-0.36610635680056969</c:v>
                      </c:pt>
                      <c:pt idx="977">
                        <c:v>0.56741896133836156</c:v>
                      </c:pt>
                      <c:pt idx="978">
                        <c:v>-0.25050375369191874</c:v>
                      </c:pt>
                      <c:pt idx="979">
                        <c:v>-2.2907474943568857</c:v>
                      </c:pt>
                      <c:pt idx="980">
                        <c:v>1.0221850890759272</c:v>
                      </c:pt>
                      <c:pt idx="981">
                        <c:v>-0.15841997579699352</c:v>
                      </c:pt>
                      <c:pt idx="982">
                        <c:v>2.183880517610028</c:v>
                      </c:pt>
                      <c:pt idx="983">
                        <c:v>1.2964944386804562</c:v>
                      </c:pt>
                      <c:pt idx="984">
                        <c:v>-0.59708662011920044</c:v>
                      </c:pt>
                      <c:pt idx="985">
                        <c:v>-0.31304594735688773</c:v>
                      </c:pt>
                      <c:pt idx="986">
                        <c:v>-0.79506889601680453</c:v>
                      </c:pt>
                      <c:pt idx="987">
                        <c:v>0.72487051887770682</c:v>
                      </c:pt>
                      <c:pt idx="988">
                        <c:v>0.59708662011920077</c:v>
                      </c:pt>
                      <c:pt idx="989">
                        <c:v>-0.50951739247204975</c:v>
                      </c:pt>
                      <c:pt idx="990">
                        <c:v>8.7756855074036813E-2</c:v>
                      </c:pt>
                      <c:pt idx="991">
                        <c:v>-1.8059313021575998</c:v>
                      </c:pt>
                      <c:pt idx="992">
                        <c:v>-0.6863261022790359</c:v>
                      </c:pt>
                      <c:pt idx="993">
                        <c:v>0.24018117059909133</c:v>
                      </c:pt>
                      <c:pt idx="994">
                        <c:v>-0.32358301831173147</c:v>
                      </c:pt>
                      <c:pt idx="995">
                        <c:v>0.91795703748121826</c:v>
                      </c:pt>
                      <c:pt idx="996">
                        <c:v>-1.6600564498082082</c:v>
                      </c:pt>
                      <c:pt idx="997">
                        <c:v>-1.0697868011086256</c:v>
                      </c:pt>
                      <c:pt idx="998">
                        <c:v>0.9889710160798183</c:v>
                      </c:pt>
                      <c:pt idx="999">
                        <c:v>0.60608916654051082</c:v>
                      </c:pt>
                      <c:pt idx="1000">
                        <c:v>0.11796687298154074</c:v>
                      </c:pt>
                    </c:numCache>
                  </c:numRef>
                </c:xVal>
                <c:yVal>
                  <c:numRef>
                    <c:extLst xmlns:c15="http://schemas.microsoft.com/office/drawing/2012/chart">
                      <c:ext xmlns:c15="http://schemas.microsoft.com/office/drawing/2012/chart" uri="{02D57815-91ED-43cb-92C2-25804820EDAC}">
                        <c15:formulaRef>
                          <c15:sqref>'φυλλο qq plots'!$AJ$3:$AJ$1003</c15:sqref>
                        </c15:formulaRef>
                      </c:ext>
                    </c:extLst>
                    <c:numCache>
                      <c:formatCode>General</c:formatCode>
                      <c:ptCount val="1001"/>
                      <c:pt idx="0">
                        <c:v>1.4148082441941301</c:v>
                      </c:pt>
                      <c:pt idx="1">
                        <c:v>-0.93594021055670817</c:v>
                      </c:pt>
                      <c:pt idx="2">
                        <c:v>0.70746988285422197</c:v>
                      </c:pt>
                      <c:pt idx="3">
                        <c:v>0.41774035845019697</c:v>
                      </c:pt>
                      <c:pt idx="4">
                        <c:v>-0.90444891560674623</c:v>
                      </c:pt>
                      <c:pt idx="5">
                        <c:v>0.85856444700383572</c:v>
                      </c:pt>
                      <c:pt idx="6">
                        <c:v>0.92402168710387089</c:v>
                      </c:pt>
                      <c:pt idx="7">
                        <c:v>-0.72750211784058261</c:v>
                      </c:pt>
                      <c:pt idx="8">
                        <c:v>-0.93033308873800735</c:v>
                      </c:pt>
                      <c:pt idx="9">
                        <c:v>-1.0998287349188969</c:v>
                      </c:pt>
                      <c:pt idx="10">
                        <c:v>-1.3555727437135234</c:v>
                      </c:pt>
                      <c:pt idx="11">
                        <c:v>-0.34287610971645371</c:v>
                      </c:pt>
                      <c:pt idx="12">
                        <c:v>2.7748504822171864</c:v>
                      </c:pt>
                      <c:pt idx="13">
                        <c:v>-1.0454294103026007</c:v>
                      </c:pt>
                      <c:pt idx="14">
                        <c:v>-0.83637920327610027</c:v>
                      </c:pt>
                      <c:pt idx="15">
                        <c:v>-0.40282277691136653</c:v>
                      </c:pt>
                      <c:pt idx="16">
                        <c:v>0.12862519196756422</c:v>
                      </c:pt>
                      <c:pt idx="17">
                        <c:v>1.5681062389952662</c:v>
                      </c:pt>
                      <c:pt idx="18">
                        <c:v>0.46904923706546287</c:v>
                      </c:pt>
                      <c:pt idx="19">
                        <c:v>-1.3555727437135234</c:v>
                      </c:pt>
                      <c:pt idx="20">
                        <c:v>-0.13919633363145498</c:v>
                      </c:pt>
                      <c:pt idx="21">
                        <c:v>-1.1902160017894374</c:v>
                      </c:pt>
                      <c:pt idx="22">
                        <c:v>-0.66932626378403448</c:v>
                      </c:pt>
                      <c:pt idx="23">
                        <c:v>1.7608881327120947</c:v>
                      </c:pt>
                      <c:pt idx="24">
                        <c:v>1.1911061254075652</c:v>
                      </c:pt>
                      <c:pt idx="25">
                        <c:v>-0.12842068898549597</c:v>
                      </c:pt>
                      <c:pt idx="26">
                        <c:v>1.1562913303497844</c:v>
                      </c:pt>
                      <c:pt idx="27">
                        <c:v>-0.72776558672805003</c:v>
                      </c:pt>
                      <c:pt idx="28">
                        <c:v>-0.39939650520816061</c:v>
                      </c:pt>
                      <c:pt idx="29">
                        <c:v>-0.16707838133751715</c:v>
                      </c:pt>
                      <c:pt idx="30">
                        <c:v>1.6463718063831927</c:v>
                      </c:pt>
                      <c:pt idx="31">
                        <c:v>-0.17053719237341966</c:v>
                      </c:pt>
                      <c:pt idx="32">
                        <c:v>0.62856044840191039</c:v>
                      </c:pt>
                      <c:pt idx="33">
                        <c:v>-1.2588269310165456</c:v>
                      </c:pt>
                      <c:pt idx="34">
                        <c:v>0.36526523308895253</c:v>
                      </c:pt>
                      <c:pt idx="35">
                        <c:v>-1.10564585726683</c:v>
                      </c:pt>
                      <c:pt idx="36">
                        <c:v>-0.97009007600370201</c:v>
                      </c:pt>
                      <c:pt idx="37">
                        <c:v>-0.230742256725671</c:v>
                      </c:pt>
                      <c:pt idx="38">
                        <c:v>-0.90535948443652703</c:v>
                      </c:pt>
                      <c:pt idx="39">
                        <c:v>2.6297519672510332</c:v>
                      </c:pt>
                      <c:pt idx="40">
                        <c:v>0.82679598216636552</c:v>
                      </c:pt>
                      <c:pt idx="41">
                        <c:v>-0.3240321485103585</c:v>
                      </c:pt>
                      <c:pt idx="42">
                        <c:v>2.2478882003584468</c:v>
                      </c:pt>
                      <c:pt idx="43">
                        <c:v>-0.37542604520414641</c:v>
                      </c:pt>
                      <c:pt idx="44">
                        <c:v>-1.0151257714887696</c:v>
                      </c:pt>
                      <c:pt idx="45">
                        <c:v>0.17166369910535412</c:v>
                      </c:pt>
                      <c:pt idx="46">
                        <c:v>-1.0205769199640928</c:v>
                      </c:pt>
                      <c:pt idx="47">
                        <c:v>-0.95947678048042906</c:v>
                      </c:pt>
                      <c:pt idx="48">
                        <c:v>-0.90881659882625421</c:v>
                      </c:pt>
                      <c:pt idx="49">
                        <c:v>1.6594118558268827</c:v>
                      </c:pt>
                      <c:pt idx="50">
                        <c:v>0.78660468535910977</c:v>
                      </c:pt>
                      <c:pt idx="51">
                        <c:v>1.7155269523639929</c:v>
                      </c:pt>
                      <c:pt idx="52">
                        <c:v>6.8906459656930819E-2</c:v>
                      </c:pt>
                      <c:pt idx="53">
                        <c:v>-0.30700740263475879</c:v>
                      </c:pt>
                      <c:pt idx="54">
                        <c:v>-0.73357433031886787</c:v>
                      </c:pt>
                      <c:pt idx="55">
                        <c:v>1.9105662558394174</c:v>
                      </c:pt>
                      <c:pt idx="56">
                        <c:v>-0.33468842959967632</c:v>
                      </c:pt>
                      <c:pt idx="57">
                        <c:v>-0.70172583683170042</c:v>
                      </c:pt>
                      <c:pt idx="58">
                        <c:v>-0.70027019308394312</c:v>
                      </c:pt>
                      <c:pt idx="59">
                        <c:v>2.4105178304184594</c:v>
                      </c:pt>
                      <c:pt idx="60">
                        <c:v>1.5860474044205022</c:v>
                      </c:pt>
                      <c:pt idx="61">
                        <c:v>1.3872213639391811</c:v>
                      </c:pt>
                      <c:pt idx="62">
                        <c:v>1.8132112561859319</c:v>
                      </c:pt>
                      <c:pt idx="63">
                        <c:v>-0.90672200063787611</c:v>
                      </c:pt>
                      <c:pt idx="64">
                        <c:v>-1.1302093403873998</c:v>
                      </c:pt>
                      <c:pt idx="65">
                        <c:v>0.51162650442755087</c:v>
                      </c:pt>
                      <c:pt idx="66">
                        <c:v>-9.3475247631848876E-2</c:v>
                      </c:pt>
                      <c:pt idx="67">
                        <c:v>-0.50669247778911508</c:v>
                      </c:pt>
                      <c:pt idx="68">
                        <c:v>0.94123211494160541</c:v>
                      </c:pt>
                      <c:pt idx="69">
                        <c:v>-0.31622510236140161</c:v>
                      </c:pt>
                      <c:pt idx="70">
                        <c:v>1.2267410163426546</c:v>
                      </c:pt>
                      <c:pt idx="71">
                        <c:v>0.96918758436112129</c:v>
                      </c:pt>
                      <c:pt idx="72">
                        <c:v>0.25467864049389199</c:v>
                      </c:pt>
                      <c:pt idx="73">
                        <c:v>-0.99321226756031811</c:v>
                      </c:pt>
                      <c:pt idx="74">
                        <c:v>0.31106458393462527</c:v>
                      </c:pt>
                      <c:pt idx="75">
                        <c:v>-0.70063457244218297</c:v>
                      </c:pt>
                      <c:pt idx="76">
                        <c:v>-1.3555727437135234</c:v>
                      </c:pt>
                      <c:pt idx="77">
                        <c:v>-1.1075913119978698</c:v>
                      </c:pt>
                      <c:pt idx="78">
                        <c:v>-1.0159368263148851</c:v>
                      </c:pt>
                      <c:pt idx="79">
                        <c:v>-0.61107335284672248</c:v>
                      </c:pt>
                      <c:pt idx="80">
                        <c:v>-1.2954971194278395</c:v>
                      </c:pt>
                      <c:pt idx="81">
                        <c:v>-0.28253163086832422</c:v>
                      </c:pt>
                      <c:pt idx="82">
                        <c:v>0.13019595856992103</c:v>
                      </c:pt>
                      <c:pt idx="83">
                        <c:v>-1.2241217861861662</c:v>
                      </c:pt>
                      <c:pt idx="84">
                        <c:v>2.112977651212204</c:v>
                      </c:pt>
                      <c:pt idx="85">
                        <c:v>0.82037078647440387</c:v>
                      </c:pt>
                      <c:pt idx="86">
                        <c:v>0.48597067802099386</c:v>
                      </c:pt>
                      <c:pt idx="87">
                        <c:v>-6.1131936425698353E-3</c:v>
                      </c:pt>
                      <c:pt idx="88">
                        <c:v>0.63195958082163206</c:v>
                      </c:pt>
                      <c:pt idx="89">
                        <c:v>-1.2274465206817518</c:v>
                      </c:pt>
                      <c:pt idx="90">
                        <c:v>-1.3555727437135234</c:v>
                      </c:pt>
                      <c:pt idx="91">
                        <c:v>1.1421963493802114</c:v>
                      </c:pt>
                      <c:pt idx="92">
                        <c:v>-0.5720067080683624</c:v>
                      </c:pt>
                      <c:pt idx="93">
                        <c:v>2.442741670654013</c:v>
                      </c:pt>
                      <c:pt idx="94">
                        <c:v>1.530082464554015</c:v>
                      </c:pt>
                      <c:pt idx="95">
                        <c:v>-1.1302093403873998</c:v>
                      </c:pt>
                      <c:pt idx="96">
                        <c:v>-0.81349708683966127</c:v>
                      </c:pt>
                      <c:pt idx="97">
                        <c:v>0.80075771484981106</c:v>
                      </c:pt>
                      <c:pt idx="98">
                        <c:v>-0.47404688706796738</c:v>
                      </c:pt>
                      <c:pt idx="99">
                        <c:v>0.21007866212925189</c:v>
                      </c:pt>
                      <c:pt idx="100">
                        <c:v>-0.99911376818947606</c:v>
                      </c:pt>
                      <c:pt idx="101">
                        <c:v>-0.55780087498518005</c:v>
                      </c:pt>
                      <c:pt idx="102">
                        <c:v>-0.73576117200979962</c:v>
                      </c:pt>
                      <c:pt idx="103">
                        <c:v>2.2806631952063099</c:v>
                      </c:pt>
                      <c:pt idx="104">
                        <c:v>-1.0005392137515301</c:v>
                      </c:pt>
                      <c:pt idx="105">
                        <c:v>-0.71672282580047286</c:v>
                      </c:pt>
                      <c:pt idx="106">
                        <c:v>-0.38456267025568525</c:v>
                      </c:pt>
                      <c:pt idx="107">
                        <c:v>-1.2781216754440958</c:v>
                      </c:pt>
                      <c:pt idx="108">
                        <c:v>1.0772701089523518</c:v>
                      </c:pt>
                      <c:pt idx="109">
                        <c:v>0.91102247241326328</c:v>
                      </c:pt>
                      <c:pt idx="110">
                        <c:v>-0.5966035961624665</c:v>
                      </c:pt>
                      <c:pt idx="111">
                        <c:v>0.57083128911837433</c:v>
                      </c:pt>
                      <c:pt idx="112">
                        <c:v>-0.49927782695878609</c:v>
                      </c:pt>
                      <c:pt idx="113">
                        <c:v>0.54088530485814212</c:v>
                      </c:pt>
                      <c:pt idx="114">
                        <c:v>1.1283323656297302</c:v>
                      </c:pt>
                      <c:pt idx="115">
                        <c:v>-1.0587904478073753</c:v>
                      </c:pt>
                      <c:pt idx="116">
                        <c:v>1.0486071267760579</c:v>
                      </c:pt>
                      <c:pt idx="117">
                        <c:v>-1.3555727437135234</c:v>
                      </c:pt>
                      <c:pt idx="118">
                        <c:v>-0.6387066203643198</c:v>
                      </c:pt>
                      <c:pt idx="119">
                        <c:v>-1.0948874630025429</c:v>
                      </c:pt>
                      <c:pt idx="120">
                        <c:v>0.69491871615516698</c:v>
                      </c:pt>
                      <c:pt idx="121">
                        <c:v>1.3230272087274544</c:v>
                      </c:pt>
                      <c:pt idx="122">
                        <c:v>-1.3243412462030195</c:v>
                      </c:pt>
                      <c:pt idx="123">
                        <c:v>0.46524004544115016</c:v>
                      </c:pt>
                      <c:pt idx="124">
                        <c:v>1.6077167442344629</c:v>
                      </c:pt>
                      <c:pt idx="125">
                        <c:v>-0.14898680741009987</c:v>
                      </c:pt>
                      <c:pt idx="126">
                        <c:v>0.57423647271813227</c:v>
                      </c:pt>
                      <c:pt idx="127">
                        <c:v>-0.70599303239136368</c:v>
                      </c:pt>
                      <c:pt idx="128">
                        <c:v>0.11471649474994704</c:v>
                      </c:pt>
                      <c:pt idx="129">
                        <c:v>-0.38990969750704463</c:v>
                      </c:pt>
                      <c:pt idx="130">
                        <c:v>2.6375509612551182</c:v>
                      </c:pt>
                      <c:pt idx="131">
                        <c:v>1.1667371742714341</c:v>
                      </c:pt>
                      <c:pt idx="132">
                        <c:v>0.69408522534258887</c:v>
                      </c:pt>
                      <c:pt idx="133">
                        <c:v>-0.43584592332653826</c:v>
                      </c:pt>
                      <c:pt idx="134">
                        <c:v>0.29121025573223902</c:v>
                      </c:pt>
                      <c:pt idx="135">
                        <c:v>-1.1051001461656573</c:v>
                      </c:pt>
                      <c:pt idx="136">
                        <c:v>0.93364492891973927</c:v>
                      </c:pt>
                      <c:pt idx="137">
                        <c:v>0.25584174764449125</c:v>
                      </c:pt>
                      <c:pt idx="138">
                        <c:v>0.32553879437394567</c:v>
                      </c:pt>
                      <c:pt idx="139">
                        <c:v>-0.43963596322396598</c:v>
                      </c:pt>
                      <c:pt idx="140">
                        <c:v>1.5756998231046642</c:v>
                      </c:pt>
                      <c:pt idx="141">
                        <c:v>1.3559805579927551</c:v>
                      </c:pt>
                      <c:pt idx="142">
                        <c:v>-6.2540260745673371E-2</c:v>
                      </c:pt>
                      <c:pt idx="143">
                        <c:v>0.21736271144220096</c:v>
                      </c:pt>
                      <c:pt idx="144">
                        <c:v>0.25464755409633272</c:v>
                      </c:pt>
                      <c:pt idx="145">
                        <c:v>2.2609102318786096</c:v>
                      </c:pt>
                      <c:pt idx="146">
                        <c:v>0.32062396913866359</c:v>
                      </c:pt>
                      <c:pt idx="147">
                        <c:v>1.1319646299510242</c:v>
                      </c:pt>
                      <c:pt idx="148">
                        <c:v>-0.82039644794005462</c:v>
                      </c:pt>
                      <c:pt idx="149">
                        <c:v>0.15983717106497922</c:v>
                      </c:pt>
                      <c:pt idx="150">
                        <c:v>1.3904337022081559</c:v>
                      </c:pt>
                      <c:pt idx="151">
                        <c:v>-0.65107900896929194</c:v>
                      </c:pt>
                      <c:pt idx="152">
                        <c:v>1.3419756185000611</c:v>
                      </c:pt>
                      <c:pt idx="153">
                        <c:v>1.1377393634858866</c:v>
                      </c:pt>
                      <c:pt idx="154">
                        <c:v>-0.31494666245265196</c:v>
                      </c:pt>
                      <c:pt idx="155">
                        <c:v>0.72710550429374488</c:v>
                      </c:pt>
                      <c:pt idx="156">
                        <c:v>0.74152424869377986</c:v>
                      </c:pt>
                      <c:pt idx="157">
                        <c:v>-1.1641147834637859</c:v>
                      </c:pt>
                      <c:pt idx="158">
                        <c:v>-1.0232194159826586</c:v>
                      </c:pt>
                      <c:pt idx="159">
                        <c:v>-0.16776543355070733</c:v>
                      </c:pt>
                      <c:pt idx="160">
                        <c:v>-0.14256401214013065</c:v>
                      </c:pt>
                      <c:pt idx="161">
                        <c:v>-0.81219395758780444</c:v>
                      </c:pt>
                      <c:pt idx="162">
                        <c:v>-0.13191808808893421</c:v>
                      </c:pt>
                      <c:pt idx="163">
                        <c:v>0.49964957609779309</c:v>
                      </c:pt>
                      <c:pt idx="164">
                        <c:v>2.5395009742670562</c:v>
                      </c:pt>
                      <c:pt idx="165">
                        <c:v>-0.31649785987959145</c:v>
                      </c:pt>
                      <c:pt idx="166">
                        <c:v>0.67144303357535262</c:v>
                      </c:pt>
                      <c:pt idx="167">
                        <c:v>0.16008046125741562</c:v>
                      </c:pt>
                      <c:pt idx="168">
                        <c:v>-0.79890178858906624</c:v>
                      </c:pt>
                      <c:pt idx="169">
                        <c:v>-1.0130674388323984</c:v>
                      </c:pt>
                      <c:pt idx="170">
                        <c:v>-0.72070047873678178</c:v>
                      </c:pt>
                      <c:pt idx="171">
                        <c:v>1.0632862704143442</c:v>
                      </c:pt>
                      <c:pt idx="172">
                        <c:v>-0.1945202449357466</c:v>
                      </c:pt>
                      <c:pt idx="173">
                        <c:v>-0.35307664629576579</c:v>
                      </c:pt>
                      <c:pt idx="174">
                        <c:v>-0.17445197842340521</c:v>
                      </c:pt>
                      <c:pt idx="175">
                        <c:v>3.5406798363867065E-2</c:v>
                      </c:pt>
                      <c:pt idx="176">
                        <c:v>1.5021807990697702</c:v>
                      </c:pt>
                      <c:pt idx="177">
                        <c:v>-0.58392722942754305</c:v>
                      </c:pt>
                      <c:pt idx="178">
                        <c:v>-1.3553733227755518</c:v>
                      </c:pt>
                      <c:pt idx="179">
                        <c:v>-0.30995978466524338</c:v>
                      </c:pt>
                      <c:pt idx="180">
                        <c:v>0.97758027441899742</c:v>
                      </c:pt>
                      <c:pt idx="181">
                        <c:v>0.74725538447356066</c:v>
                      </c:pt>
                      <c:pt idx="182">
                        <c:v>-0.71080959894354812</c:v>
                      </c:pt>
                      <c:pt idx="183">
                        <c:v>2.4156687910360404</c:v>
                      </c:pt>
                      <c:pt idx="184">
                        <c:v>0.57725280182920602</c:v>
                      </c:pt>
                      <c:pt idx="185">
                        <c:v>-1.2120754413006909</c:v>
                      </c:pt>
                      <c:pt idx="186">
                        <c:v>1.5600924530145677</c:v>
                      </c:pt>
                      <c:pt idx="187">
                        <c:v>-0.26134836363412545</c:v>
                      </c:pt>
                      <c:pt idx="188">
                        <c:v>-0.83468811091903705</c:v>
                      </c:pt>
                      <c:pt idx="189">
                        <c:v>-1.2188261617091101</c:v>
                      </c:pt>
                      <c:pt idx="190">
                        <c:v>1.0999710580297641</c:v>
                      </c:pt>
                      <c:pt idx="191">
                        <c:v>-1.1851825982250641</c:v>
                      </c:pt>
                      <c:pt idx="192">
                        <c:v>0.45557835295798216</c:v>
                      </c:pt>
                      <c:pt idx="193">
                        <c:v>0.45199345221131082</c:v>
                      </c:pt>
                      <c:pt idx="194">
                        <c:v>-0.30496021478150026</c:v>
                      </c:pt>
                      <c:pt idx="195">
                        <c:v>-1.3554108630585191</c:v>
                      </c:pt>
                      <c:pt idx="196">
                        <c:v>0.19191795665799519</c:v>
                      </c:pt>
                      <c:pt idx="197">
                        <c:v>2.5432565793498996</c:v>
                      </c:pt>
                      <c:pt idx="198">
                        <c:v>-1.0760269154367985</c:v>
                      </c:pt>
                      <c:pt idx="199">
                        <c:v>-0.18026436846542726</c:v>
                      </c:pt>
                      <c:pt idx="200">
                        <c:v>-0.82679459096727026</c:v>
                      </c:pt>
                      <c:pt idx="201">
                        <c:v>0.73675740307367721</c:v>
                      </c:pt>
                      <c:pt idx="202">
                        <c:v>-0.24396484914427777</c:v>
                      </c:pt>
                      <c:pt idx="203">
                        <c:v>-1.1379943789450173</c:v>
                      </c:pt>
                      <c:pt idx="204">
                        <c:v>-0.97439202583417017</c:v>
                      </c:pt>
                      <c:pt idx="205">
                        <c:v>-0.88144281006978431</c:v>
                      </c:pt>
                      <c:pt idx="206">
                        <c:v>4.7991484711481283</c:v>
                      </c:pt>
                      <c:pt idx="207">
                        <c:v>1.5189254243394452</c:v>
                      </c:pt>
                      <c:pt idx="208">
                        <c:v>1.2465993123591783</c:v>
                      </c:pt>
                      <c:pt idx="209">
                        <c:v>-0.93518066726920723</c:v>
                      </c:pt>
                      <c:pt idx="210">
                        <c:v>-0.75140983180885779</c:v>
                      </c:pt>
                      <c:pt idx="211">
                        <c:v>-0.71886274610493106</c:v>
                      </c:pt>
                      <c:pt idx="212">
                        <c:v>1.2412574262363167</c:v>
                      </c:pt>
                      <c:pt idx="213">
                        <c:v>-3.7093952851512478E-2</c:v>
                      </c:pt>
                      <c:pt idx="214">
                        <c:v>-0.90875087505561258</c:v>
                      </c:pt>
                      <c:pt idx="215">
                        <c:v>-1.0842353214029496</c:v>
                      </c:pt>
                      <c:pt idx="216">
                        <c:v>1.3352692133158828</c:v>
                      </c:pt>
                      <c:pt idx="217">
                        <c:v>-1.1419657109243568</c:v>
                      </c:pt>
                      <c:pt idx="218">
                        <c:v>-1.2697376985062361</c:v>
                      </c:pt>
                      <c:pt idx="219">
                        <c:v>1.2256823582064502</c:v>
                      </c:pt>
                      <c:pt idx="220">
                        <c:v>1.1664080457766475</c:v>
                      </c:pt>
                      <c:pt idx="221">
                        <c:v>-0.18514203762957404</c:v>
                      </c:pt>
                      <c:pt idx="222">
                        <c:v>-0.75505886543844258</c:v>
                      </c:pt>
                      <c:pt idx="223">
                        <c:v>-0.75954830411681451</c:v>
                      </c:pt>
                      <c:pt idx="224">
                        <c:v>1.4092956294147008</c:v>
                      </c:pt>
                      <c:pt idx="225">
                        <c:v>-0.89679384163445253</c:v>
                      </c:pt>
                      <c:pt idx="226">
                        <c:v>-0.50390601377587574</c:v>
                      </c:pt>
                      <c:pt idx="227">
                        <c:v>-0.50009016005908802</c:v>
                      </c:pt>
                      <c:pt idx="228">
                        <c:v>0.11218341718656352</c:v>
                      </c:pt>
                      <c:pt idx="229">
                        <c:v>0.72280114914746296</c:v>
                      </c:pt>
                      <c:pt idx="230">
                        <c:v>-1.3555727437135234</c:v>
                      </c:pt>
                      <c:pt idx="231">
                        <c:v>-1.3233418668562025</c:v>
                      </c:pt>
                      <c:pt idx="232">
                        <c:v>-0.725089674543412</c:v>
                      </c:pt>
                      <c:pt idx="233">
                        <c:v>0.85989312388258277</c:v>
                      </c:pt>
                      <c:pt idx="234">
                        <c:v>-0.96103709173751128</c:v>
                      </c:pt>
                      <c:pt idx="235">
                        <c:v>0.98425276194685285</c:v>
                      </c:pt>
                      <c:pt idx="236">
                        <c:v>-0.40620339272674488</c:v>
                      </c:pt>
                      <c:pt idx="237">
                        <c:v>-0.59363214540895615</c:v>
                      </c:pt>
                      <c:pt idx="238">
                        <c:v>2.2541679966228965</c:v>
                      </c:pt>
                      <c:pt idx="239">
                        <c:v>3.7923798453935287E-2</c:v>
                      </c:pt>
                      <c:pt idx="240">
                        <c:v>-1.2844067998307185</c:v>
                      </c:pt>
                      <c:pt idx="241">
                        <c:v>-0.94119854975409512</c:v>
                      </c:pt>
                      <c:pt idx="242">
                        <c:v>2.7931848177239194</c:v>
                      </c:pt>
                      <c:pt idx="243">
                        <c:v>-0.22602133515348841</c:v>
                      </c:pt>
                      <c:pt idx="244">
                        <c:v>-0.54299437971812825</c:v>
                      </c:pt>
                      <c:pt idx="245">
                        <c:v>-0.28594516608131176</c:v>
                      </c:pt>
                      <c:pt idx="246">
                        <c:v>-1.3554343237140531</c:v>
                      </c:pt>
                      <c:pt idx="247">
                        <c:v>0.50019730522483474</c:v>
                      </c:pt>
                      <c:pt idx="248">
                        <c:v>-0.97626625828310321</c:v>
                      </c:pt>
                      <c:pt idx="249">
                        <c:v>-0.40235473990076442</c:v>
                      </c:pt>
                      <c:pt idx="250">
                        <c:v>-0.22909191869890247</c:v>
                      </c:pt>
                      <c:pt idx="251">
                        <c:v>-0.90226628985040103</c:v>
                      </c:pt>
                      <c:pt idx="252">
                        <c:v>1.6315317935590072</c:v>
                      </c:pt>
                      <c:pt idx="253">
                        <c:v>-1.2968885443678573</c:v>
                      </c:pt>
                      <c:pt idx="254">
                        <c:v>0.41361637246515903</c:v>
                      </c:pt>
                      <c:pt idx="255">
                        <c:v>0.26215346405537454</c:v>
                      </c:pt>
                      <c:pt idx="256">
                        <c:v>-1.2030513892465295</c:v>
                      </c:pt>
                      <c:pt idx="257">
                        <c:v>-1.1839332977277983</c:v>
                      </c:pt>
                      <c:pt idx="258">
                        <c:v>-1.3555727437135234</c:v>
                      </c:pt>
                      <c:pt idx="259">
                        <c:v>1.0945944824250669</c:v>
                      </c:pt>
                      <c:pt idx="260">
                        <c:v>-0.55986299182192545</c:v>
                      </c:pt>
                      <c:pt idx="261">
                        <c:v>0.75306914464907759</c:v>
                      </c:pt>
                      <c:pt idx="262">
                        <c:v>-0.55481582252388517</c:v>
                      </c:pt>
                      <c:pt idx="263">
                        <c:v>-0.7351093516227174</c:v>
                      </c:pt>
                      <c:pt idx="264">
                        <c:v>-0.26016531947591115</c:v>
                      </c:pt>
                      <c:pt idx="265">
                        <c:v>-1.3553648642904272</c:v>
                      </c:pt>
                      <c:pt idx="266">
                        <c:v>-0.43391761712764809</c:v>
                      </c:pt>
                      <c:pt idx="267">
                        <c:v>1.0467739761253609</c:v>
                      </c:pt>
                      <c:pt idx="268">
                        <c:v>0.17084750159571749</c:v>
                      </c:pt>
                      <c:pt idx="269">
                        <c:v>-0.70682301806961045</c:v>
                      </c:pt>
                      <c:pt idx="270">
                        <c:v>0.82258639660092037</c:v>
                      </c:pt>
                      <c:pt idx="271">
                        <c:v>-0.15517169699225955</c:v>
                      </c:pt>
                      <c:pt idx="272">
                        <c:v>-0.67934046489833522</c:v>
                      </c:pt>
                      <c:pt idx="273">
                        <c:v>-3.3896696883153693E-2</c:v>
                      </c:pt>
                      <c:pt idx="274">
                        <c:v>0.11527714537866368</c:v>
                      </c:pt>
                      <c:pt idx="275">
                        <c:v>0.58989156469066628</c:v>
                      </c:pt>
                      <c:pt idx="276">
                        <c:v>0.20149136364313464</c:v>
                      </c:pt>
                      <c:pt idx="277">
                        <c:v>-0.6108649482870433</c:v>
                      </c:pt>
                      <c:pt idx="278">
                        <c:v>0.31292191203612502</c:v>
                      </c:pt>
                      <c:pt idx="279">
                        <c:v>1.2128757110331512</c:v>
                      </c:pt>
                      <c:pt idx="280">
                        <c:v>1.4773366448840368</c:v>
                      </c:pt>
                      <c:pt idx="281">
                        <c:v>1.3496419664863899</c:v>
                      </c:pt>
                      <c:pt idx="282">
                        <c:v>1.4378109892089046</c:v>
                      </c:pt>
                      <c:pt idx="283">
                        <c:v>2.5654578631277789</c:v>
                      </c:pt>
                      <c:pt idx="284">
                        <c:v>-0.52704265510691373</c:v>
                      </c:pt>
                      <c:pt idx="285">
                        <c:v>-0.22235235496919104</c:v>
                      </c:pt>
                      <c:pt idx="286">
                        <c:v>1.0804524545342695</c:v>
                      </c:pt>
                      <c:pt idx="287">
                        <c:v>-0.72733548039861151</c:v>
                      </c:pt>
                      <c:pt idx="288">
                        <c:v>1.3261003780600022</c:v>
                      </c:pt>
                      <c:pt idx="289">
                        <c:v>-0.87280966602625665</c:v>
                      </c:pt>
                      <c:pt idx="290">
                        <c:v>1.6787643249566195E-2</c:v>
                      </c:pt>
                      <c:pt idx="291">
                        <c:v>0.32870719450963293</c:v>
                      </c:pt>
                      <c:pt idx="292">
                        <c:v>-0.33062051260391118</c:v>
                      </c:pt>
                      <c:pt idx="293">
                        <c:v>3.2696637258914044E-2</c:v>
                      </c:pt>
                      <c:pt idx="294">
                        <c:v>-1.0542052770889037</c:v>
                      </c:pt>
                      <c:pt idx="295">
                        <c:v>-1.198291192974517</c:v>
                      </c:pt>
                      <c:pt idx="296">
                        <c:v>0.96049885103562183</c:v>
                      </c:pt>
                      <c:pt idx="297">
                        <c:v>0.39503165770891358</c:v>
                      </c:pt>
                      <c:pt idx="298">
                        <c:v>0.89474350975721184</c:v>
                      </c:pt>
                      <c:pt idx="299">
                        <c:v>2.4370974690265204</c:v>
                      </c:pt>
                      <c:pt idx="300">
                        <c:v>-0.73906086099520407</c:v>
                      </c:pt>
                      <c:pt idx="301">
                        <c:v>-1.2707253863110322</c:v>
                      </c:pt>
                      <c:pt idx="302">
                        <c:v>0.66706170844581913</c:v>
                      </c:pt>
                      <c:pt idx="303">
                        <c:v>-0.66076039657502994</c:v>
                      </c:pt>
                      <c:pt idx="304">
                        <c:v>7.0049357161370396E-2</c:v>
                      </c:pt>
                      <c:pt idx="305">
                        <c:v>1.1630024071318623</c:v>
                      </c:pt>
                      <c:pt idx="306">
                        <c:v>0.25798129018101384</c:v>
                      </c:pt>
                      <c:pt idx="307">
                        <c:v>1.2639527453800763</c:v>
                      </c:pt>
                      <c:pt idx="308">
                        <c:v>-1.3555727437135234</c:v>
                      </c:pt>
                      <c:pt idx="309">
                        <c:v>-1.2108320488867086</c:v>
                      </c:pt>
                      <c:pt idx="310">
                        <c:v>-0.1184403243630581</c:v>
                      </c:pt>
                      <c:pt idx="311">
                        <c:v>-0.37969783556890907</c:v>
                      </c:pt>
                      <c:pt idx="312">
                        <c:v>0.3336864971284525</c:v>
                      </c:pt>
                      <c:pt idx="313">
                        <c:v>0.81978491535293185</c:v>
                      </c:pt>
                      <c:pt idx="314">
                        <c:v>-1.3555727437135234</c:v>
                      </c:pt>
                      <c:pt idx="315">
                        <c:v>0.91294076842577587</c:v>
                      </c:pt>
                      <c:pt idx="316">
                        <c:v>0.27083202197721118</c:v>
                      </c:pt>
                      <c:pt idx="317">
                        <c:v>-0.85411001547735865</c:v>
                      </c:pt>
                      <c:pt idx="318">
                        <c:v>-0.7462323599503512</c:v>
                      </c:pt>
                      <c:pt idx="319">
                        <c:v>0.24012487211111136</c:v>
                      </c:pt>
                      <c:pt idx="320">
                        <c:v>0.75028069725508828</c:v>
                      </c:pt>
                      <c:pt idx="321">
                        <c:v>0.79889408640644033</c:v>
                      </c:pt>
                      <c:pt idx="322">
                        <c:v>-1.101924321904979</c:v>
                      </c:pt>
                      <c:pt idx="323">
                        <c:v>0.47400700211481683</c:v>
                      </c:pt>
                      <c:pt idx="324">
                        <c:v>-1.0038761067944533</c:v>
                      </c:pt>
                      <c:pt idx="325">
                        <c:v>-1.107781713259929</c:v>
                      </c:pt>
                      <c:pt idx="326">
                        <c:v>-1.3553809362537033</c:v>
                      </c:pt>
                      <c:pt idx="327">
                        <c:v>0.70110184038127521</c:v>
                      </c:pt>
                      <c:pt idx="328">
                        <c:v>-1.3350196595538424</c:v>
                      </c:pt>
                      <c:pt idx="329">
                        <c:v>0.5692933695735618</c:v>
                      </c:pt>
                      <c:pt idx="330">
                        <c:v>-0.11468877573494327</c:v>
                      </c:pt>
                      <c:pt idx="331">
                        <c:v>-0.26580142668206269</c:v>
                      </c:pt>
                      <c:pt idx="332">
                        <c:v>1.2592971729602331</c:v>
                      </c:pt>
                      <c:pt idx="333">
                        <c:v>2.2295433302363845</c:v>
                      </c:pt>
                      <c:pt idx="334">
                        <c:v>0.75345951171821224</c:v>
                      </c:pt>
                      <c:pt idx="335">
                        <c:v>-1.1002440256896473</c:v>
                      </c:pt>
                      <c:pt idx="336">
                        <c:v>0.64900597811886662</c:v>
                      </c:pt>
                      <c:pt idx="337">
                        <c:v>1.6967138512758118</c:v>
                      </c:pt>
                      <c:pt idx="338">
                        <c:v>-1.278657952325591</c:v>
                      </c:pt>
                      <c:pt idx="339">
                        <c:v>-1.0071451011630304</c:v>
                      </c:pt>
                      <c:pt idx="340">
                        <c:v>1.6589659786809487</c:v>
                      </c:pt>
                      <c:pt idx="341">
                        <c:v>0.29563382788129378</c:v>
                      </c:pt>
                      <c:pt idx="342">
                        <c:v>-0.57073158771536958</c:v>
                      </c:pt>
                      <c:pt idx="343">
                        <c:v>-0.22654741120954658</c:v>
                      </c:pt>
                      <c:pt idx="344">
                        <c:v>-0.2735319791391404</c:v>
                      </c:pt>
                      <c:pt idx="345">
                        <c:v>-0.58843218242428852</c:v>
                      </c:pt>
                      <c:pt idx="346">
                        <c:v>0.71895958115172076</c:v>
                      </c:pt>
                      <c:pt idx="347">
                        <c:v>-1.1348763143043525</c:v>
                      </c:pt>
                      <c:pt idx="348">
                        <c:v>0.23663982220020358</c:v>
                      </c:pt>
                      <c:pt idx="349">
                        <c:v>-0.54436393147374262</c:v>
                      </c:pt>
                      <c:pt idx="350">
                        <c:v>-1.2950141290418873</c:v>
                      </c:pt>
                      <c:pt idx="351">
                        <c:v>0.5672980671986575</c:v>
                      </c:pt>
                      <c:pt idx="352">
                        <c:v>1.0563831392615946</c:v>
                      </c:pt>
                      <c:pt idx="353">
                        <c:v>0.96095714300989366</c:v>
                      </c:pt>
                      <c:pt idx="354">
                        <c:v>1.5836518594348958</c:v>
                      </c:pt>
                      <c:pt idx="355">
                        <c:v>2.3546614238390164</c:v>
                      </c:pt>
                      <c:pt idx="356">
                        <c:v>0.14088578623286077</c:v>
                      </c:pt>
                      <c:pt idx="357">
                        <c:v>1.5985235953914327</c:v>
                      </c:pt>
                      <c:pt idx="358">
                        <c:v>-0.7313912422675426</c:v>
                      </c:pt>
                      <c:pt idx="359">
                        <c:v>0.4135579460314337</c:v>
                      </c:pt>
                      <c:pt idx="360">
                        <c:v>1.6231931890204114</c:v>
                      </c:pt>
                      <c:pt idx="361">
                        <c:v>-0.71179650215282819</c:v>
                      </c:pt>
                      <c:pt idx="362">
                        <c:v>-1.2306847277280906</c:v>
                      </c:pt>
                      <c:pt idx="363">
                        <c:v>0.40070924219006393</c:v>
                      </c:pt>
                      <c:pt idx="364">
                        <c:v>0.86023952421269034</c:v>
                      </c:pt>
                      <c:pt idx="365">
                        <c:v>-0.27365784106333135</c:v>
                      </c:pt>
                      <c:pt idx="366">
                        <c:v>-1.2313961571194507</c:v>
                      </c:pt>
                      <c:pt idx="367">
                        <c:v>0.40648352011846861</c:v>
                      </c:pt>
                      <c:pt idx="368">
                        <c:v>-1.1890876107850454</c:v>
                      </c:pt>
                      <c:pt idx="369">
                        <c:v>-1.3555727437135234</c:v>
                      </c:pt>
                      <c:pt idx="370">
                        <c:v>0.18292833474483861</c:v>
                      </c:pt>
                      <c:pt idx="371">
                        <c:v>-9.9979878252643095E-2</c:v>
                      </c:pt>
                      <c:pt idx="372">
                        <c:v>-0.30104888397919849</c:v>
                      </c:pt>
                      <c:pt idx="373">
                        <c:v>-0.81569180067362479</c:v>
                      </c:pt>
                      <c:pt idx="374">
                        <c:v>0.91788403994504164</c:v>
                      </c:pt>
                      <c:pt idx="375">
                        <c:v>-0.69472213218789158</c:v>
                      </c:pt>
                      <c:pt idx="376">
                        <c:v>-1.2180505880009371</c:v>
                      </c:pt>
                      <c:pt idx="377">
                        <c:v>-0.55485747116877526</c:v>
                      </c:pt>
                      <c:pt idx="378">
                        <c:v>1.3665838448868119</c:v>
                      </c:pt>
                      <c:pt idx="379">
                        <c:v>2.2639783734305346E-2</c:v>
                      </c:pt>
                      <c:pt idx="380">
                        <c:v>-0.73719739025440412</c:v>
                      </c:pt>
                      <c:pt idx="381">
                        <c:v>1.5764560917426376</c:v>
                      </c:pt>
                      <c:pt idx="382">
                        <c:v>-0.834314073249245</c:v>
                      </c:pt>
                      <c:pt idx="383">
                        <c:v>2.2199448354198168</c:v>
                      </c:pt>
                      <c:pt idx="384">
                        <c:v>1.1851442429841874</c:v>
                      </c:pt>
                      <c:pt idx="385">
                        <c:v>0.14870640485615108</c:v>
                      </c:pt>
                      <c:pt idx="386">
                        <c:v>1.8579111969233393</c:v>
                      </c:pt>
                      <c:pt idx="387">
                        <c:v>-1.2219798369470078</c:v>
                      </c:pt>
                      <c:pt idx="388">
                        <c:v>-0.12538619770531079</c:v>
                      </c:pt>
                      <c:pt idx="389">
                        <c:v>0.23084146685662846</c:v>
                      </c:pt>
                      <c:pt idx="390">
                        <c:v>-0.54780088077424904</c:v>
                      </c:pt>
                      <c:pt idx="391">
                        <c:v>-1.3555727437135234</c:v>
                      </c:pt>
                      <c:pt idx="392">
                        <c:v>0.32841394455495226</c:v>
                      </c:pt>
                      <c:pt idx="393">
                        <c:v>1.1695477520369539</c:v>
                      </c:pt>
                      <c:pt idx="394">
                        <c:v>7.0821749695286873E-2</c:v>
                      </c:pt>
                      <c:pt idx="395">
                        <c:v>-0.65699420350549154</c:v>
                      </c:pt>
                      <c:pt idx="396">
                        <c:v>-0.61502893550671478</c:v>
                      </c:pt>
                      <c:pt idx="397">
                        <c:v>2.2028098966587613</c:v>
                      </c:pt>
                      <c:pt idx="398">
                        <c:v>-0.76936090426024395</c:v>
                      </c:pt>
                      <c:pt idx="399">
                        <c:v>-1.1839101020443281</c:v>
                      </c:pt>
                      <c:pt idx="400">
                        <c:v>-0.302823827714092</c:v>
                      </c:pt>
                      <c:pt idx="401">
                        <c:v>0.11315747069630722</c:v>
                      </c:pt>
                      <c:pt idx="402">
                        <c:v>1.4457620400090561</c:v>
                      </c:pt>
                      <c:pt idx="403">
                        <c:v>0.60479714733648848</c:v>
                      </c:pt>
                      <c:pt idx="404">
                        <c:v>-0.85473464749243333</c:v>
                      </c:pt>
                      <c:pt idx="405">
                        <c:v>0.35219468335319781</c:v>
                      </c:pt>
                      <c:pt idx="406">
                        <c:v>0.82370509478651177</c:v>
                      </c:pt>
                      <c:pt idx="407">
                        <c:v>0.70116206840896256</c:v>
                      </c:pt>
                      <c:pt idx="408">
                        <c:v>-0.45981196065743846</c:v>
                      </c:pt>
                      <c:pt idx="409">
                        <c:v>-1.0159623104114952</c:v>
                      </c:pt>
                      <c:pt idx="410">
                        <c:v>0.77638112694823203</c:v>
                      </c:pt>
                      <c:pt idx="411">
                        <c:v>-1.1449153958421376</c:v>
                      </c:pt>
                      <c:pt idx="412">
                        <c:v>-1.1391012287495077</c:v>
                      </c:pt>
                      <c:pt idx="413">
                        <c:v>1.875245872364385</c:v>
                      </c:pt>
                      <c:pt idx="414">
                        <c:v>0.60333285667178327</c:v>
                      </c:pt>
                      <c:pt idx="415">
                        <c:v>-1.3554916778564507</c:v>
                      </c:pt>
                      <c:pt idx="416">
                        <c:v>-0.30663443486141634</c:v>
                      </c:pt>
                      <c:pt idx="417">
                        <c:v>-1.0507843818979328</c:v>
                      </c:pt>
                      <c:pt idx="418">
                        <c:v>0.49079195300774425</c:v>
                      </c:pt>
                      <c:pt idx="419">
                        <c:v>-0.24474986676785387</c:v>
                      </c:pt>
                      <c:pt idx="420">
                        <c:v>0.21622677156178494</c:v>
                      </c:pt>
                      <c:pt idx="421">
                        <c:v>0.28338629540769966</c:v>
                      </c:pt>
                      <c:pt idx="422">
                        <c:v>1.2325751778300109</c:v>
                      </c:pt>
                      <c:pt idx="423">
                        <c:v>1.5478920300967711</c:v>
                      </c:pt>
                      <c:pt idx="424">
                        <c:v>1.035582310045136</c:v>
                      </c:pt>
                      <c:pt idx="425">
                        <c:v>-0.23624033324585217</c:v>
                      </c:pt>
                      <c:pt idx="426">
                        <c:v>1.1073546787709312</c:v>
                      </c:pt>
                      <c:pt idx="427">
                        <c:v>-0.96088392320686022</c:v>
                      </c:pt>
                      <c:pt idx="428">
                        <c:v>-1.3254969348424883</c:v>
                      </c:pt>
                      <c:pt idx="429">
                        <c:v>0.52961029465088039</c:v>
                      </c:pt>
                      <c:pt idx="430">
                        <c:v>-1.3232050827963757</c:v>
                      </c:pt>
                      <c:pt idx="431">
                        <c:v>0.10964633383944482</c:v>
                      </c:pt>
                      <c:pt idx="432">
                        <c:v>-1.0092836494945372</c:v>
                      </c:pt>
                      <c:pt idx="433">
                        <c:v>-1.3555727437135234</c:v>
                      </c:pt>
                      <c:pt idx="434">
                        <c:v>-0.40019399374764481</c:v>
                      </c:pt>
                      <c:pt idx="435">
                        <c:v>8.0457430619975498E-2</c:v>
                      </c:pt>
                      <c:pt idx="436">
                        <c:v>-1.0604637324528623</c:v>
                      </c:pt>
                      <c:pt idx="437">
                        <c:v>0.26585743753798596</c:v>
                      </c:pt>
                      <c:pt idx="438">
                        <c:v>-0.15277521390894158</c:v>
                      </c:pt>
                      <c:pt idx="439">
                        <c:v>-0.55427073467210486</c:v>
                      </c:pt>
                      <c:pt idx="440">
                        <c:v>-0.46729891128919998</c:v>
                      </c:pt>
                      <c:pt idx="441">
                        <c:v>-0.15866006471416083</c:v>
                      </c:pt>
                      <c:pt idx="442">
                        <c:v>-0.56974906169916373</c:v>
                      </c:pt>
                      <c:pt idx="443">
                        <c:v>0.83825699491205941</c:v>
                      </c:pt>
                      <c:pt idx="444">
                        <c:v>0.75440142958673195</c:v>
                      </c:pt>
                      <c:pt idx="445">
                        <c:v>-1.3555727437135234</c:v>
                      </c:pt>
                      <c:pt idx="446">
                        <c:v>1.3194772372743981</c:v>
                      </c:pt>
                      <c:pt idx="447">
                        <c:v>-1.1887706217092355</c:v>
                      </c:pt>
                      <c:pt idx="448">
                        <c:v>-0.62993036833822824</c:v>
                      </c:pt>
                      <c:pt idx="449">
                        <c:v>-0.55572570771917795</c:v>
                      </c:pt>
                      <c:pt idx="450">
                        <c:v>-1.1598378648802401</c:v>
                      </c:pt>
                      <c:pt idx="451">
                        <c:v>-1.3555727437135232</c:v>
                      </c:pt>
                      <c:pt idx="452">
                        <c:v>-0.69062820012573645</c:v>
                      </c:pt>
                      <c:pt idx="453">
                        <c:v>1.1482636996709541</c:v>
                      </c:pt>
                      <c:pt idx="454">
                        <c:v>-1.1622076184776711</c:v>
                      </c:pt>
                      <c:pt idx="455">
                        <c:v>-0.93600233032285574</c:v>
                      </c:pt>
                      <c:pt idx="456">
                        <c:v>-0.92414420371397954</c:v>
                      </c:pt>
                      <c:pt idx="457">
                        <c:v>-0.47547252079787383</c:v>
                      </c:pt>
                      <c:pt idx="458">
                        <c:v>-1.1356729445353841</c:v>
                      </c:pt>
                      <c:pt idx="459">
                        <c:v>0.75033954620178644</c:v>
                      </c:pt>
                      <c:pt idx="460">
                        <c:v>0.69743569204537126</c:v>
                      </c:pt>
                      <c:pt idx="461">
                        <c:v>-3.2734205654012744E-3</c:v>
                      </c:pt>
                      <c:pt idx="462">
                        <c:v>0.18324420297713667</c:v>
                      </c:pt>
                      <c:pt idx="463">
                        <c:v>8.0814235205980731E-2</c:v>
                      </c:pt>
                      <c:pt idx="464">
                        <c:v>-0.16881953165773575</c:v>
                      </c:pt>
                      <c:pt idx="465">
                        <c:v>-0.47036485653278765</c:v>
                      </c:pt>
                      <c:pt idx="466">
                        <c:v>-1.1531988430082589</c:v>
                      </c:pt>
                      <c:pt idx="467">
                        <c:v>-0.56594633619567458</c:v>
                      </c:pt>
                      <c:pt idx="468">
                        <c:v>-0.27920899403884175</c:v>
                      </c:pt>
                      <c:pt idx="469">
                        <c:v>-1.3555727437135234</c:v>
                      </c:pt>
                      <c:pt idx="470">
                        <c:v>0.96640751182923745</c:v>
                      </c:pt>
                      <c:pt idx="471">
                        <c:v>5.2132813764459149E-2</c:v>
                      </c:pt>
                      <c:pt idx="472">
                        <c:v>-1.2054331208867826</c:v>
                      </c:pt>
                      <c:pt idx="473">
                        <c:v>0.26950856328323375</c:v>
                      </c:pt>
                      <c:pt idx="474">
                        <c:v>1.2049902981824818</c:v>
                      </c:pt>
                      <c:pt idx="475">
                        <c:v>-1.0076262546987607</c:v>
                      </c:pt>
                      <c:pt idx="476">
                        <c:v>1.1154790631919771</c:v>
                      </c:pt>
                      <c:pt idx="477">
                        <c:v>0.6776000798638766</c:v>
                      </c:pt>
                      <c:pt idx="478">
                        <c:v>-0.86388316123337694</c:v>
                      </c:pt>
                      <c:pt idx="479">
                        <c:v>0.34815047859311532</c:v>
                      </c:pt>
                      <c:pt idx="480">
                        <c:v>-1.0507320412683483</c:v>
                      </c:pt>
                      <c:pt idx="481">
                        <c:v>8.6868284906448212E-2</c:v>
                      </c:pt>
                      <c:pt idx="482">
                        <c:v>6.4188772978760564E-2</c:v>
                      </c:pt>
                      <c:pt idx="483">
                        <c:v>-1.0311966726870161</c:v>
                      </c:pt>
                      <c:pt idx="484">
                        <c:v>0.5012707294436648</c:v>
                      </c:pt>
                      <c:pt idx="485">
                        <c:v>0.99628303925139516</c:v>
                      </c:pt>
                      <c:pt idx="486">
                        <c:v>0.82370509478651177</c:v>
                      </c:pt>
                      <c:pt idx="487">
                        <c:v>-1.0772511467956043</c:v>
                      </c:pt>
                      <c:pt idx="488">
                        <c:v>1.0075015871693975</c:v>
                      </c:pt>
                      <c:pt idx="489">
                        <c:v>1.1981399723988955</c:v>
                      </c:pt>
                      <c:pt idx="490">
                        <c:v>-0.63819886116428326</c:v>
                      </c:pt>
                      <c:pt idx="491">
                        <c:v>-1.3554182064581553</c:v>
                      </c:pt>
                      <c:pt idx="492">
                        <c:v>-0.48409265369711924</c:v>
                      </c:pt>
                      <c:pt idx="493">
                        <c:v>4.6817704698904963E-2</c:v>
                      </c:pt>
                      <c:pt idx="494">
                        <c:v>-1.2556830694047938</c:v>
                      </c:pt>
                      <c:pt idx="495">
                        <c:v>0.71836133160575788</c:v>
                      </c:pt>
                      <c:pt idx="496">
                        <c:v>1.8349945748013059</c:v>
                      </c:pt>
                      <c:pt idx="497">
                        <c:v>-0.23810755015030302</c:v>
                      </c:pt>
                      <c:pt idx="498">
                        <c:v>1.2408404966618518</c:v>
                      </c:pt>
                      <c:pt idx="499">
                        <c:v>-0.72770011266553092</c:v>
                      </c:pt>
                      <c:pt idx="500">
                        <c:v>0.87377126585517151</c:v>
                      </c:pt>
                      <c:pt idx="501">
                        <c:v>0.73989907271689404</c:v>
                      </c:pt>
                      <c:pt idx="502">
                        <c:v>-0.46833787548088379</c:v>
                      </c:pt>
                      <c:pt idx="503">
                        <c:v>-1.1468858206253856</c:v>
                      </c:pt>
                      <c:pt idx="504">
                        <c:v>-0.93073503030926497</c:v>
                      </c:pt>
                      <c:pt idx="505">
                        <c:v>0.92612389994970812</c:v>
                      </c:pt>
                      <c:pt idx="506">
                        <c:v>-1.3555727437135234</c:v>
                      </c:pt>
                      <c:pt idx="507">
                        <c:v>-0.29877388416963441</c:v>
                      </c:pt>
                      <c:pt idx="508">
                        <c:v>-0.36481893954491029</c:v>
                      </c:pt>
                      <c:pt idx="509">
                        <c:v>0.89470488477962995</c:v>
                      </c:pt>
                      <c:pt idx="510">
                        <c:v>-0.71977981035225469</c:v>
                      </c:pt>
                      <c:pt idx="511">
                        <c:v>2.255125663680337</c:v>
                      </c:pt>
                      <c:pt idx="512">
                        <c:v>0.44830767935224058</c:v>
                      </c:pt>
                      <c:pt idx="513">
                        <c:v>-0.50853411736532639</c:v>
                      </c:pt>
                      <c:pt idx="514">
                        <c:v>-0.97447332101938144</c:v>
                      </c:pt>
                      <c:pt idx="515">
                        <c:v>1.2355681525078324</c:v>
                      </c:pt>
                      <c:pt idx="516">
                        <c:v>0.80439103518839372</c:v>
                      </c:pt>
                      <c:pt idx="517">
                        <c:v>0.98487643409054282</c:v>
                      </c:pt>
                      <c:pt idx="518">
                        <c:v>2.2115875941863088</c:v>
                      </c:pt>
                      <c:pt idx="519">
                        <c:v>-0.35937172803744577</c:v>
                      </c:pt>
                      <c:pt idx="520">
                        <c:v>4.6241783366133972E-2</c:v>
                      </c:pt>
                      <c:pt idx="521">
                        <c:v>1.04749453554782</c:v>
                      </c:pt>
                      <c:pt idx="522">
                        <c:v>-1.1481299736746984</c:v>
                      </c:pt>
                      <c:pt idx="523">
                        <c:v>-0.39046733870151323</c:v>
                      </c:pt>
                      <c:pt idx="524">
                        <c:v>-1.0331686153859769</c:v>
                      </c:pt>
                      <c:pt idx="525">
                        <c:v>-0.23167779480643544</c:v>
                      </c:pt>
                      <c:pt idx="526">
                        <c:v>-1.2699206960834535</c:v>
                      </c:pt>
                      <c:pt idx="527">
                        <c:v>-0.94678796011077881</c:v>
                      </c:pt>
                      <c:pt idx="528">
                        <c:v>-1.1936685644341336</c:v>
                      </c:pt>
                      <c:pt idx="529">
                        <c:v>1.2150656819689853</c:v>
                      </c:pt>
                      <c:pt idx="530">
                        <c:v>1.0878659953359757</c:v>
                      </c:pt>
                      <c:pt idx="531">
                        <c:v>1.1855793095317602</c:v>
                      </c:pt>
                      <c:pt idx="532">
                        <c:v>-0.44369278964027709</c:v>
                      </c:pt>
                      <c:pt idx="533">
                        <c:v>-0.39782485636520332</c:v>
                      </c:pt>
                      <c:pt idx="534">
                        <c:v>1.3360218601726364</c:v>
                      </c:pt>
                      <c:pt idx="535">
                        <c:v>1.3000797968411573</c:v>
                      </c:pt>
                      <c:pt idx="536">
                        <c:v>-0.61296658958703076</c:v>
                      </c:pt>
                      <c:pt idx="537">
                        <c:v>-0.20284464974317132</c:v>
                      </c:pt>
                      <c:pt idx="538">
                        <c:v>-0.45592899063736075</c:v>
                      </c:pt>
                      <c:pt idx="539">
                        <c:v>-0.84120118359205165</c:v>
                      </c:pt>
                      <c:pt idx="540">
                        <c:v>-1.3553795827736441</c:v>
                      </c:pt>
                      <c:pt idx="541">
                        <c:v>-0.43378788711188171</c:v>
                      </c:pt>
                      <c:pt idx="542">
                        <c:v>-0.1172281569570349</c:v>
                      </c:pt>
                      <c:pt idx="543">
                        <c:v>-0.9799771383256578</c:v>
                      </c:pt>
                      <c:pt idx="544">
                        <c:v>-1.2243802708407376</c:v>
                      </c:pt>
                      <c:pt idx="545">
                        <c:v>0.66253464927075345</c:v>
                      </c:pt>
                      <c:pt idx="546">
                        <c:v>-1.2176818445482989</c:v>
                      </c:pt>
                      <c:pt idx="547">
                        <c:v>-0.43682035285236703</c:v>
                      </c:pt>
                      <c:pt idx="548">
                        <c:v>-1.1039025787007299</c:v>
                      </c:pt>
                      <c:pt idx="549">
                        <c:v>-0.66643181800119067</c:v>
                      </c:pt>
                      <c:pt idx="550">
                        <c:v>-1.1246683223932821</c:v>
                      </c:pt>
                      <c:pt idx="551">
                        <c:v>-0.53270523977292972</c:v>
                      </c:pt>
                      <c:pt idx="552">
                        <c:v>-1.0216279846163567</c:v>
                      </c:pt>
                      <c:pt idx="553">
                        <c:v>-1.1884560989056967</c:v>
                      </c:pt>
                      <c:pt idx="554">
                        <c:v>-1.3286723516609562</c:v>
                      </c:pt>
                      <c:pt idx="555">
                        <c:v>-5.8713872933878197E-2</c:v>
                      </c:pt>
                      <c:pt idx="556">
                        <c:v>0.98632563344034618</c:v>
                      </c:pt>
                      <c:pt idx="557">
                        <c:v>1.2447036735600274</c:v>
                      </c:pt>
                      <c:pt idx="558">
                        <c:v>-1.0178758899360842</c:v>
                      </c:pt>
                      <c:pt idx="559">
                        <c:v>0.58799125252278284</c:v>
                      </c:pt>
                      <c:pt idx="560">
                        <c:v>1.1685190176055433</c:v>
                      </c:pt>
                      <c:pt idx="561">
                        <c:v>-0.70717791252847617</c:v>
                      </c:pt>
                      <c:pt idx="562">
                        <c:v>0.15666234170324225</c:v>
                      </c:pt>
                      <c:pt idx="563">
                        <c:v>-0.30163553591176734</c:v>
                      </c:pt>
                      <c:pt idx="564">
                        <c:v>-0.89570711373207723</c:v>
                      </c:pt>
                      <c:pt idx="565">
                        <c:v>1.7440397242333829</c:v>
                      </c:pt>
                      <c:pt idx="566">
                        <c:v>1.464920097703619</c:v>
                      </c:pt>
                      <c:pt idx="567">
                        <c:v>-0.44342043455834618</c:v>
                      </c:pt>
                      <c:pt idx="568">
                        <c:v>0.49010252935407417</c:v>
                      </c:pt>
                      <c:pt idx="569">
                        <c:v>-0.57198669080669728</c:v>
                      </c:pt>
                      <c:pt idx="570">
                        <c:v>-0.81916044614155414</c:v>
                      </c:pt>
                      <c:pt idx="571">
                        <c:v>0.17333355408480677</c:v>
                      </c:pt>
                      <c:pt idx="572">
                        <c:v>1.3044382142606123</c:v>
                      </c:pt>
                      <c:pt idx="573">
                        <c:v>-0.89631470272749436</c:v>
                      </c:pt>
                      <c:pt idx="574">
                        <c:v>-0.68479116209898716</c:v>
                      </c:pt>
                      <c:pt idx="575">
                        <c:v>-1.3289838031245005</c:v>
                      </c:pt>
                      <c:pt idx="576">
                        <c:v>1.0198683533406208</c:v>
                      </c:pt>
                      <c:pt idx="577">
                        <c:v>1.4316915984744132</c:v>
                      </c:pt>
                      <c:pt idx="578">
                        <c:v>0.64701745359427332</c:v>
                      </c:pt>
                      <c:pt idx="579">
                        <c:v>1.6020651295591726</c:v>
                      </c:pt>
                      <c:pt idx="580">
                        <c:v>-1.3325220595706648</c:v>
                      </c:pt>
                      <c:pt idx="581">
                        <c:v>-1.3313310768756277</c:v>
                      </c:pt>
                      <c:pt idx="582">
                        <c:v>-0.1915102009965951</c:v>
                      </c:pt>
                      <c:pt idx="583">
                        <c:v>0.35191023122898185</c:v>
                      </c:pt>
                      <c:pt idx="584">
                        <c:v>1.581047353502222</c:v>
                      </c:pt>
                      <c:pt idx="585">
                        <c:v>-0.67807353552843241</c:v>
                      </c:pt>
                      <c:pt idx="586">
                        <c:v>-1.2025936942531223</c:v>
                      </c:pt>
                      <c:pt idx="587">
                        <c:v>0.19569616530864592</c:v>
                      </c:pt>
                      <c:pt idx="588">
                        <c:v>-0.10486304404615454</c:v>
                      </c:pt>
                      <c:pt idx="589">
                        <c:v>-0.8855246584873</c:v>
                      </c:pt>
                      <c:pt idx="590">
                        <c:v>0.99246746894170046</c:v>
                      </c:pt>
                      <c:pt idx="591">
                        <c:v>0.19109508446983944</c:v>
                      </c:pt>
                      <c:pt idx="592">
                        <c:v>1.1538833308622669</c:v>
                      </c:pt>
                      <c:pt idx="593">
                        <c:v>-1.0022569324162234</c:v>
                      </c:pt>
                      <c:pt idx="594">
                        <c:v>-1.2688606969678664</c:v>
                      </c:pt>
                      <c:pt idx="595">
                        <c:v>2.3571268669250385</c:v>
                      </c:pt>
                      <c:pt idx="596">
                        <c:v>0.92156309798411817</c:v>
                      </c:pt>
                      <c:pt idx="597">
                        <c:v>-0.57391911872092716</c:v>
                      </c:pt>
                      <c:pt idx="598">
                        <c:v>0.76293288976527607</c:v>
                      </c:pt>
                      <c:pt idx="599">
                        <c:v>0.2703435260413552</c:v>
                      </c:pt>
                      <c:pt idx="600">
                        <c:v>1.2775214820524505</c:v>
                      </c:pt>
                      <c:pt idx="601">
                        <c:v>-1.0086466597322572</c:v>
                      </c:pt>
                      <c:pt idx="602">
                        <c:v>1.3950790119462906</c:v>
                      </c:pt>
                      <c:pt idx="603">
                        <c:v>0.49728989848890393</c:v>
                      </c:pt>
                      <c:pt idx="604">
                        <c:v>-0.52386546195036199</c:v>
                      </c:pt>
                      <c:pt idx="605">
                        <c:v>0.44539735034214745</c:v>
                      </c:pt>
                      <c:pt idx="606">
                        <c:v>-0.44889219644513029</c:v>
                      </c:pt>
                      <c:pt idx="607">
                        <c:v>1.0756356451502824</c:v>
                      </c:pt>
                      <c:pt idx="608">
                        <c:v>-5.7264228028217859E-2</c:v>
                      </c:pt>
                      <c:pt idx="609">
                        <c:v>0.52684566154912504</c:v>
                      </c:pt>
                      <c:pt idx="610">
                        <c:v>0.10447857357156339</c:v>
                      </c:pt>
                      <c:pt idx="611">
                        <c:v>0.89978776842244901</c:v>
                      </c:pt>
                      <c:pt idx="612">
                        <c:v>0.54857887358810575</c:v>
                      </c:pt>
                      <c:pt idx="613">
                        <c:v>-1.2493144313947113</c:v>
                      </c:pt>
                      <c:pt idx="614">
                        <c:v>0.20235193481424302</c:v>
                      </c:pt>
                      <c:pt idx="615">
                        <c:v>0.94965442853037929</c:v>
                      </c:pt>
                      <c:pt idx="616">
                        <c:v>-1.0549588775476586</c:v>
                      </c:pt>
                      <c:pt idx="617">
                        <c:v>-0.32021017105693</c:v>
                      </c:pt>
                      <c:pt idx="618">
                        <c:v>-1.1358906311198531</c:v>
                      </c:pt>
                      <c:pt idx="619">
                        <c:v>0.42527634198866776</c:v>
                      </c:pt>
                      <c:pt idx="620">
                        <c:v>-0.93410863720966975</c:v>
                      </c:pt>
                      <c:pt idx="621">
                        <c:v>1.8334103466207021</c:v>
                      </c:pt>
                      <c:pt idx="622">
                        <c:v>-0.13778834894805003</c:v>
                      </c:pt>
                      <c:pt idx="623">
                        <c:v>-0.55901121502021223</c:v>
                      </c:pt>
                      <c:pt idx="624">
                        <c:v>-1.119297998371704</c:v>
                      </c:pt>
                      <c:pt idx="625">
                        <c:v>-1.2210594236748344</c:v>
                      </c:pt>
                      <c:pt idx="626">
                        <c:v>-1.3555727437135234</c:v>
                      </c:pt>
                      <c:pt idx="627">
                        <c:v>0.42531335613468924</c:v>
                      </c:pt>
                      <c:pt idx="628">
                        <c:v>-0.76560724530408086</c:v>
                      </c:pt>
                      <c:pt idx="629">
                        <c:v>-0.63915120206483078</c:v>
                      </c:pt>
                      <c:pt idx="630">
                        <c:v>-4.937191462192532E-2</c:v>
                      </c:pt>
                      <c:pt idx="631">
                        <c:v>0.65419594024469996</c:v>
                      </c:pt>
                      <c:pt idx="632">
                        <c:v>-0.31009390994381475</c:v>
                      </c:pt>
                      <c:pt idx="633">
                        <c:v>1.3228151798296821</c:v>
                      </c:pt>
                      <c:pt idx="634">
                        <c:v>-4.1669220939907013E-2</c:v>
                      </c:pt>
                      <c:pt idx="635">
                        <c:v>-0.42051972583879743</c:v>
                      </c:pt>
                      <c:pt idx="636">
                        <c:v>8.9386588775242318E-2</c:v>
                      </c:pt>
                      <c:pt idx="637">
                        <c:v>0.26210851602058832</c:v>
                      </c:pt>
                      <c:pt idx="638">
                        <c:v>0.41793410167778022</c:v>
                      </c:pt>
                      <c:pt idx="639">
                        <c:v>-0.44681144911334136</c:v>
                      </c:pt>
                      <c:pt idx="640">
                        <c:v>-0.32577334759022908</c:v>
                      </c:pt>
                      <c:pt idx="641">
                        <c:v>-1.2152486491323877</c:v>
                      </c:pt>
                      <c:pt idx="642">
                        <c:v>-0.82775117884350236</c:v>
                      </c:pt>
                      <c:pt idx="643">
                        <c:v>2.1818687608481842</c:v>
                      </c:pt>
                      <c:pt idx="644">
                        <c:v>-0.150157602131305</c:v>
                      </c:pt>
                      <c:pt idx="645">
                        <c:v>-1.2057278039812951</c:v>
                      </c:pt>
                      <c:pt idx="646">
                        <c:v>0.51050470760993649</c:v>
                      </c:pt>
                      <c:pt idx="647">
                        <c:v>1.2940678761308257</c:v>
                      </c:pt>
                      <c:pt idx="648">
                        <c:v>-0.3044079963379635</c:v>
                      </c:pt>
                      <c:pt idx="649">
                        <c:v>0.69371571769831164</c:v>
                      </c:pt>
                      <c:pt idx="650">
                        <c:v>0.34681316042937221</c:v>
                      </c:pt>
                      <c:pt idx="651">
                        <c:v>-1.1104653922258887</c:v>
                      </c:pt>
                      <c:pt idx="652">
                        <c:v>1.5509749776394079</c:v>
                      </c:pt>
                      <c:pt idx="653">
                        <c:v>-1.2758099480118537</c:v>
                      </c:pt>
                      <c:pt idx="654">
                        <c:v>1.1323526060681923</c:v>
                      </c:pt>
                      <c:pt idx="655">
                        <c:v>-1.0296725637989215</c:v>
                      </c:pt>
                      <c:pt idx="656">
                        <c:v>5.7278597494352775E-2</c:v>
                      </c:pt>
                      <c:pt idx="657">
                        <c:v>-0.30001461140839347</c:v>
                      </c:pt>
                      <c:pt idx="658">
                        <c:v>2.4212761141798809</c:v>
                      </c:pt>
                      <c:pt idx="659">
                        <c:v>1.8795822029424327</c:v>
                      </c:pt>
                      <c:pt idx="660">
                        <c:v>0.24510397539396267</c:v>
                      </c:pt>
                      <c:pt idx="661">
                        <c:v>-0.84161333889401113</c:v>
                      </c:pt>
                      <c:pt idx="662">
                        <c:v>0.24950875886947174</c:v>
                      </c:pt>
                      <c:pt idx="663">
                        <c:v>0.46745277992145323</c:v>
                      </c:pt>
                      <c:pt idx="664">
                        <c:v>-0.91103262167913934</c:v>
                      </c:pt>
                      <c:pt idx="665">
                        <c:v>-0.54815958826723488</c:v>
                      </c:pt>
                      <c:pt idx="666">
                        <c:v>0.75095924472355802</c:v>
                      </c:pt>
                      <c:pt idx="667">
                        <c:v>-0.62798152344909886</c:v>
                      </c:pt>
                      <c:pt idx="668">
                        <c:v>-0.39001624740756441</c:v>
                      </c:pt>
                      <c:pt idx="669">
                        <c:v>-0.41532483731348108</c:v>
                      </c:pt>
                      <c:pt idx="670">
                        <c:v>-1.3430436649852409</c:v>
                      </c:pt>
                      <c:pt idx="671">
                        <c:v>-1.1419475730874953</c:v>
                      </c:pt>
                      <c:pt idx="672">
                        <c:v>-1.1950620066147744</c:v>
                      </c:pt>
                      <c:pt idx="673">
                        <c:v>-0.11738264650696952</c:v>
                      </c:pt>
                      <c:pt idx="674">
                        <c:v>0.83796201884909138</c:v>
                      </c:pt>
                      <c:pt idx="675">
                        <c:v>-0.66979897131131094</c:v>
                      </c:pt>
                      <c:pt idx="676">
                        <c:v>0.12787563095823315</c:v>
                      </c:pt>
                      <c:pt idx="677">
                        <c:v>0.26577054873965378</c:v>
                      </c:pt>
                      <c:pt idx="678">
                        <c:v>1.0995969716253231</c:v>
                      </c:pt>
                      <c:pt idx="679">
                        <c:v>0.62800562789954684</c:v>
                      </c:pt>
                      <c:pt idx="680">
                        <c:v>-0.31121664370774577</c:v>
                      </c:pt>
                      <c:pt idx="681">
                        <c:v>-0.51665255808960775</c:v>
                      </c:pt>
                      <c:pt idx="682">
                        <c:v>0.87079493388150708</c:v>
                      </c:pt>
                      <c:pt idx="683">
                        <c:v>1.8022808391458915</c:v>
                      </c:pt>
                      <c:pt idx="684">
                        <c:v>0.84921686157268239</c:v>
                      </c:pt>
                      <c:pt idx="685">
                        <c:v>0.32997714613846596</c:v>
                      </c:pt>
                      <c:pt idx="686">
                        <c:v>0.61253180163400289</c:v>
                      </c:pt>
                      <c:pt idx="687">
                        <c:v>-1.0227549919285759</c:v>
                      </c:pt>
                      <c:pt idx="688">
                        <c:v>1.5849782068378642</c:v>
                      </c:pt>
                      <c:pt idx="689">
                        <c:v>-0.64520647082662286</c:v>
                      </c:pt>
                      <c:pt idx="690">
                        <c:v>0.64977702646676039</c:v>
                      </c:pt>
                      <c:pt idx="691">
                        <c:v>-0.72274769737313826</c:v>
                      </c:pt>
                      <c:pt idx="692">
                        <c:v>-0.45810979137521729</c:v>
                      </c:pt>
                      <c:pt idx="693">
                        <c:v>-1.3121899917095472</c:v>
                      </c:pt>
                      <c:pt idx="694">
                        <c:v>-0.13408637240470331</c:v>
                      </c:pt>
                      <c:pt idx="695">
                        <c:v>-0.17609221441736084</c:v>
                      </c:pt>
                      <c:pt idx="696">
                        <c:v>0.67043572579663147</c:v>
                      </c:pt>
                      <c:pt idx="697">
                        <c:v>-1.2371071052032354</c:v>
                      </c:pt>
                      <c:pt idx="698">
                        <c:v>-0.58194333724743175</c:v>
                      </c:pt>
                      <c:pt idx="699">
                        <c:v>0.75913971155800797</c:v>
                      </c:pt>
                      <c:pt idx="700">
                        <c:v>-1.2680896503431351</c:v>
                      </c:pt>
                      <c:pt idx="701">
                        <c:v>1.6281573157458407</c:v>
                      </c:pt>
                      <c:pt idx="702">
                        <c:v>-1.2654290432294724</c:v>
                      </c:pt>
                      <c:pt idx="703">
                        <c:v>1.621187176854477</c:v>
                      </c:pt>
                      <c:pt idx="704">
                        <c:v>-0.9397784931187031</c:v>
                      </c:pt>
                      <c:pt idx="705">
                        <c:v>0.59392826199829418</c:v>
                      </c:pt>
                      <c:pt idx="706">
                        <c:v>-0.89269465452283447</c:v>
                      </c:pt>
                      <c:pt idx="707">
                        <c:v>1.0666221905463145</c:v>
                      </c:pt>
                      <c:pt idx="708">
                        <c:v>-0.94254318974146101</c:v>
                      </c:pt>
                      <c:pt idx="709">
                        <c:v>-0.8231031198748191</c:v>
                      </c:pt>
                      <c:pt idx="710">
                        <c:v>-0.92842628550494877</c:v>
                      </c:pt>
                      <c:pt idx="711">
                        <c:v>-0.22065844073695101</c:v>
                      </c:pt>
                      <c:pt idx="712">
                        <c:v>-0.41945087571148998</c:v>
                      </c:pt>
                      <c:pt idx="713">
                        <c:v>-1.0715605353808937</c:v>
                      </c:pt>
                      <c:pt idx="714">
                        <c:v>-0.97024569493273949</c:v>
                      </c:pt>
                      <c:pt idx="715">
                        <c:v>0.95579824621435028</c:v>
                      </c:pt>
                      <c:pt idx="716">
                        <c:v>-1.0783014101520754</c:v>
                      </c:pt>
                      <c:pt idx="717">
                        <c:v>-0.81496797602158666</c:v>
                      </c:pt>
                      <c:pt idx="718">
                        <c:v>-0.62208919195969947</c:v>
                      </c:pt>
                      <c:pt idx="719">
                        <c:v>-1.2718235903153343</c:v>
                      </c:pt>
                      <c:pt idx="720">
                        <c:v>-1.3229932101127697</c:v>
                      </c:pt>
                      <c:pt idx="721">
                        <c:v>2.3919426508885913</c:v>
                      </c:pt>
                      <c:pt idx="722">
                        <c:v>-0.82547452026811619</c:v>
                      </c:pt>
                      <c:pt idx="723">
                        <c:v>0.26807213922574563</c:v>
                      </c:pt>
                      <c:pt idx="724">
                        <c:v>-0.56022844042462905</c:v>
                      </c:pt>
                      <c:pt idx="725">
                        <c:v>1.1274945071514502</c:v>
                      </c:pt>
                      <c:pt idx="726">
                        <c:v>-8.7627340743460569E-2</c:v>
                      </c:pt>
                      <c:pt idx="727">
                        <c:v>0.57468060363558349</c:v>
                      </c:pt>
                      <c:pt idx="728">
                        <c:v>-0.7069178679927689</c:v>
                      </c:pt>
                      <c:pt idx="729">
                        <c:v>-1.2096672714031649</c:v>
                      </c:pt>
                      <c:pt idx="730">
                        <c:v>2.6225199408855757</c:v>
                      </c:pt>
                      <c:pt idx="731">
                        <c:v>-0.59878977920705478</c:v>
                      </c:pt>
                      <c:pt idx="732">
                        <c:v>2.2903532266579014</c:v>
                      </c:pt>
                      <c:pt idx="733">
                        <c:v>1.6100970968436177</c:v>
                      </c:pt>
                      <c:pt idx="734">
                        <c:v>0.42640128085498941</c:v>
                      </c:pt>
                      <c:pt idx="735">
                        <c:v>0.38743818019335036</c:v>
                      </c:pt>
                      <c:pt idx="736">
                        <c:v>-1.0037122182014075</c:v>
                      </c:pt>
                      <c:pt idx="737">
                        <c:v>-0.28681424657195143</c:v>
                      </c:pt>
                      <c:pt idx="738">
                        <c:v>0.62739266838863417</c:v>
                      </c:pt>
                      <c:pt idx="739">
                        <c:v>1.2984227470287477</c:v>
                      </c:pt>
                      <c:pt idx="740">
                        <c:v>-0.72475397093025162</c:v>
                      </c:pt>
                      <c:pt idx="741">
                        <c:v>-1.116265401905886</c:v>
                      </c:pt>
                      <c:pt idx="742">
                        <c:v>-0.31089869026318734</c:v>
                      </c:pt>
                      <c:pt idx="743">
                        <c:v>2.1818687608481842</c:v>
                      </c:pt>
                      <c:pt idx="744">
                        <c:v>0.19097238788924636</c:v>
                      </c:pt>
                      <c:pt idx="745">
                        <c:v>-0.26462802502390581</c:v>
                      </c:pt>
                      <c:pt idx="746">
                        <c:v>-0.57330421361314854</c:v>
                      </c:pt>
                      <c:pt idx="747">
                        <c:v>-1.1122653330847183</c:v>
                      </c:pt>
                      <c:pt idx="748">
                        <c:v>-0.69562984821584273</c:v>
                      </c:pt>
                      <c:pt idx="749">
                        <c:v>1.0887835289492553</c:v>
                      </c:pt>
                      <c:pt idx="750">
                        <c:v>1.7006588141964902</c:v>
                      </c:pt>
                      <c:pt idx="751">
                        <c:v>0.73501163147224025</c:v>
                      </c:pt>
                      <c:pt idx="752">
                        <c:v>5.6969363211499868E-2</c:v>
                      </c:pt>
                      <c:pt idx="753">
                        <c:v>-0.85231170997562644</c:v>
                      </c:pt>
                      <c:pt idx="754">
                        <c:v>-1.1071663842909301</c:v>
                      </c:pt>
                      <c:pt idx="755">
                        <c:v>1.2365275646739673</c:v>
                      </c:pt>
                      <c:pt idx="756">
                        <c:v>-1.1759768133973978</c:v>
                      </c:pt>
                      <c:pt idx="757">
                        <c:v>0.22698392255410318</c:v>
                      </c:pt>
                      <c:pt idx="758">
                        <c:v>0.56147116841866762</c:v>
                      </c:pt>
                      <c:pt idx="759">
                        <c:v>1.1946530176187078</c:v>
                      </c:pt>
                      <c:pt idx="760">
                        <c:v>-0.44052980345191262</c:v>
                      </c:pt>
                      <c:pt idx="761">
                        <c:v>-1.3555398336451168</c:v>
                      </c:pt>
                      <c:pt idx="762">
                        <c:v>-0.71045775333584615</c:v>
                      </c:pt>
                      <c:pt idx="763">
                        <c:v>-1.3555727437135234</c:v>
                      </c:pt>
                      <c:pt idx="764">
                        <c:v>0.27171389755007824</c:v>
                      </c:pt>
                      <c:pt idx="765">
                        <c:v>-0.27403847583359925</c:v>
                      </c:pt>
                      <c:pt idx="766">
                        <c:v>1.0824124169875187</c:v>
                      </c:pt>
                      <c:pt idx="767">
                        <c:v>-0.85445993093755812</c:v>
                      </c:pt>
                      <c:pt idx="768">
                        <c:v>-0.31111203040093388</c:v>
                      </c:pt>
                      <c:pt idx="769">
                        <c:v>-0.79143571512302946</c:v>
                      </c:pt>
                      <c:pt idx="770">
                        <c:v>-0.12621902298514806</c:v>
                      </c:pt>
                      <c:pt idx="771">
                        <c:v>-0.96905770301465055</c:v>
                      </c:pt>
                      <c:pt idx="772">
                        <c:v>1.0752108467869743</c:v>
                      </c:pt>
                      <c:pt idx="773">
                        <c:v>-4.941826611086024E-2</c:v>
                      </c:pt>
                      <c:pt idx="774">
                        <c:v>1.3249724268516101</c:v>
                      </c:pt>
                      <c:pt idx="775">
                        <c:v>0.32977446310255548</c:v>
                      </c:pt>
                      <c:pt idx="776">
                        <c:v>-0.59104785068880894</c:v>
                      </c:pt>
                      <c:pt idx="777">
                        <c:v>0.83227873133480357</c:v>
                      </c:pt>
                      <c:pt idx="778">
                        <c:v>0.90219608525958417</c:v>
                      </c:pt>
                      <c:pt idx="779">
                        <c:v>0.34399055220997726</c:v>
                      </c:pt>
                      <c:pt idx="780">
                        <c:v>-0.51376178885398505</c:v>
                      </c:pt>
                      <c:pt idx="781">
                        <c:v>2.1286037230142609</c:v>
                      </c:pt>
                      <c:pt idx="782">
                        <c:v>-1.0623701682679265</c:v>
                      </c:pt>
                      <c:pt idx="783">
                        <c:v>-0.70474918315170598</c:v>
                      </c:pt>
                      <c:pt idx="784">
                        <c:v>0.27359194653129787</c:v>
                      </c:pt>
                      <c:pt idx="785">
                        <c:v>1.0436725200494386</c:v>
                      </c:pt>
                      <c:pt idx="786">
                        <c:v>-1.048886886730571</c:v>
                      </c:pt>
                      <c:pt idx="787">
                        <c:v>0.8263007972137727</c:v>
                      </c:pt>
                      <c:pt idx="788">
                        <c:v>-0.48974099782329766</c:v>
                      </c:pt>
                      <c:pt idx="789">
                        <c:v>-0.46070836471203125</c:v>
                      </c:pt>
                      <c:pt idx="790">
                        <c:v>-0.85696297761500162</c:v>
                      </c:pt>
                      <c:pt idx="791">
                        <c:v>1.614665495221804</c:v>
                      </c:pt>
                      <c:pt idx="792">
                        <c:v>-0.82768464469118763</c:v>
                      </c:pt>
                      <c:pt idx="793">
                        <c:v>-0.7889223242022374</c:v>
                      </c:pt>
                      <c:pt idx="794">
                        <c:v>0.17457607728636151</c:v>
                      </c:pt>
                      <c:pt idx="795">
                        <c:v>-1.0335509697129877</c:v>
                      </c:pt>
                      <c:pt idx="796">
                        <c:v>-0.79606867073095333</c:v>
                      </c:pt>
                      <c:pt idx="797">
                        <c:v>0.50824079586237791</c:v>
                      </c:pt>
                      <c:pt idx="798">
                        <c:v>-0.82933940969487274</c:v>
                      </c:pt>
                      <c:pt idx="799">
                        <c:v>-0.30528965581492074</c:v>
                      </c:pt>
                      <c:pt idx="800">
                        <c:v>0.68410791156133177</c:v>
                      </c:pt>
                      <c:pt idx="801">
                        <c:v>0.17217479693696333</c:v>
                      </c:pt>
                      <c:pt idx="802">
                        <c:v>-1.3554131646498762</c:v>
                      </c:pt>
                      <c:pt idx="803">
                        <c:v>7.0784578786793478E-2</c:v>
                      </c:pt>
                      <c:pt idx="804">
                        <c:v>9.4248090062994588E-2</c:v>
                      </c:pt>
                      <c:pt idx="805">
                        <c:v>-0.73598566559203016</c:v>
                      </c:pt>
                      <c:pt idx="806">
                        <c:v>-0.4904077393663156</c:v>
                      </c:pt>
                      <c:pt idx="807">
                        <c:v>0.13364401584804425</c:v>
                      </c:pt>
                      <c:pt idx="808">
                        <c:v>-0.1197819480048095</c:v>
                      </c:pt>
                      <c:pt idx="809">
                        <c:v>-0.66156059041250614</c:v>
                      </c:pt>
                      <c:pt idx="810">
                        <c:v>4.2125958068753119E-2</c:v>
                      </c:pt>
                      <c:pt idx="811">
                        <c:v>-4.0675148768339872E-2</c:v>
                      </c:pt>
                      <c:pt idx="812">
                        <c:v>0.85164334063780045</c:v>
                      </c:pt>
                      <c:pt idx="813">
                        <c:v>-1.1000047454583202</c:v>
                      </c:pt>
                      <c:pt idx="814">
                        <c:v>-0.37838343553289627</c:v>
                      </c:pt>
                      <c:pt idx="815">
                        <c:v>-0.72307723015436198</c:v>
                      </c:pt>
                      <c:pt idx="816">
                        <c:v>-1.2770073022473758</c:v>
                      </c:pt>
                      <c:pt idx="817">
                        <c:v>1.0722888711913929</c:v>
                      </c:pt>
                      <c:pt idx="818">
                        <c:v>1.1499399611284349</c:v>
                      </c:pt>
                      <c:pt idx="819">
                        <c:v>0.29344720211207959</c:v>
                      </c:pt>
                      <c:pt idx="820">
                        <c:v>0.27070354828945659</c:v>
                      </c:pt>
                      <c:pt idx="821">
                        <c:v>-0.4889692752251783</c:v>
                      </c:pt>
                      <c:pt idx="822">
                        <c:v>0.76003934193977996</c:v>
                      </c:pt>
                      <c:pt idx="823">
                        <c:v>0.51630785219497599</c:v>
                      </c:pt>
                      <c:pt idx="824">
                        <c:v>1.412745145383663</c:v>
                      </c:pt>
                      <c:pt idx="825">
                        <c:v>-0.40515631853037232</c:v>
                      </c:pt>
                      <c:pt idx="826">
                        <c:v>-0.87857273108260148</c:v>
                      </c:pt>
                      <c:pt idx="827">
                        <c:v>1.7844152228459289</c:v>
                      </c:pt>
                      <c:pt idx="828">
                        <c:v>-0.74609833546565585</c:v>
                      </c:pt>
                      <c:pt idx="829">
                        <c:v>0.92464499630243102</c:v>
                      </c:pt>
                      <c:pt idx="830">
                        <c:v>0.79033604019057291</c:v>
                      </c:pt>
                      <c:pt idx="831">
                        <c:v>-0.82235838675756878</c:v>
                      </c:pt>
                      <c:pt idx="832">
                        <c:v>-1.3555005848138202</c:v>
                      </c:pt>
                      <c:pt idx="833">
                        <c:v>-0.81619904773900609</c:v>
                      </c:pt>
                      <c:pt idx="834">
                        <c:v>1.7196826114579671</c:v>
                      </c:pt>
                      <c:pt idx="835">
                        <c:v>-0.60308212554921359</c:v>
                      </c:pt>
                      <c:pt idx="836">
                        <c:v>0.29771237170646714</c:v>
                      </c:pt>
                      <c:pt idx="837">
                        <c:v>-0.42284886417642581</c:v>
                      </c:pt>
                      <c:pt idx="838">
                        <c:v>0.29564268644865327</c:v>
                      </c:pt>
                      <c:pt idx="839">
                        <c:v>-1.3555727437135234</c:v>
                      </c:pt>
                      <c:pt idx="840">
                        <c:v>-0.40502258029867533</c:v>
                      </c:pt>
                      <c:pt idx="841">
                        <c:v>-0.7652669056414303</c:v>
                      </c:pt>
                      <c:pt idx="842">
                        <c:v>1.3952084972811392</c:v>
                      </c:pt>
                      <c:pt idx="843">
                        <c:v>0.87305151747284215</c:v>
                      </c:pt>
                      <c:pt idx="844">
                        <c:v>-0.28492041836160492</c:v>
                      </c:pt>
                      <c:pt idx="845">
                        <c:v>-0.88850643203109869</c:v>
                      </c:pt>
                      <c:pt idx="846">
                        <c:v>-6.7072210452132908E-2</c:v>
                      </c:pt>
                      <c:pt idx="847">
                        <c:v>-1.1408164157336615</c:v>
                      </c:pt>
                      <c:pt idx="848">
                        <c:v>-1.1187213470650819</c:v>
                      </c:pt>
                      <c:pt idx="849">
                        <c:v>-0.1059641270824782</c:v>
                      </c:pt>
                      <c:pt idx="850">
                        <c:v>-1.1797510156371147</c:v>
                      </c:pt>
                      <c:pt idx="851">
                        <c:v>1.4079156228616432</c:v>
                      </c:pt>
                      <c:pt idx="852">
                        <c:v>1.4149674201050599</c:v>
                      </c:pt>
                      <c:pt idx="853">
                        <c:v>0.25849688763965589</c:v>
                      </c:pt>
                      <c:pt idx="854">
                        <c:v>1.5860575100096732</c:v>
                      </c:pt>
                      <c:pt idx="855">
                        <c:v>-0.33767667493657744</c:v>
                      </c:pt>
                      <c:pt idx="856">
                        <c:v>-1.0769834061329988</c:v>
                      </c:pt>
                      <c:pt idx="857">
                        <c:v>-1.2921252721079219</c:v>
                      </c:pt>
                      <c:pt idx="858">
                        <c:v>-1.2427982345596897</c:v>
                      </c:pt>
                      <c:pt idx="859">
                        <c:v>-1.1920107136531161E-2</c:v>
                      </c:pt>
                      <c:pt idx="860">
                        <c:v>0.51616526995667156</c:v>
                      </c:pt>
                      <c:pt idx="861">
                        <c:v>-1.2796667224641172</c:v>
                      </c:pt>
                      <c:pt idx="862">
                        <c:v>-0.20392140301158196</c:v>
                      </c:pt>
                      <c:pt idx="863">
                        <c:v>-3.0218719023840417E-2</c:v>
                      </c:pt>
                      <c:pt idx="864">
                        <c:v>1.6050292888718849</c:v>
                      </c:pt>
                      <c:pt idx="865">
                        <c:v>0.14088074099808823</c:v>
                      </c:pt>
                      <c:pt idx="866">
                        <c:v>-0.18276551588306442</c:v>
                      </c:pt>
                      <c:pt idx="867">
                        <c:v>-0.34964279384826963</c:v>
                      </c:pt>
                      <c:pt idx="868">
                        <c:v>-0.44468167378348922</c:v>
                      </c:pt>
                      <c:pt idx="869">
                        <c:v>1.8389050757582379</c:v>
                      </c:pt>
                      <c:pt idx="870">
                        <c:v>-0.89578530527738576</c:v>
                      </c:pt>
                      <c:pt idx="871">
                        <c:v>-2.60497084330994E-3</c:v>
                      </c:pt>
                      <c:pt idx="872">
                        <c:v>1.3415830954447328</c:v>
                      </c:pt>
                      <c:pt idx="873">
                        <c:v>-0.53840490684479525</c:v>
                      </c:pt>
                      <c:pt idx="874">
                        <c:v>0.18395936345713035</c:v>
                      </c:pt>
                      <c:pt idx="875">
                        <c:v>0.29491389074856877</c:v>
                      </c:pt>
                      <c:pt idx="876">
                        <c:v>-1.0695514066040803</c:v>
                      </c:pt>
                      <c:pt idx="877">
                        <c:v>-0.81503600944623478</c:v>
                      </c:pt>
                      <c:pt idx="878">
                        <c:v>0.24520368774605059</c:v>
                      </c:pt>
                      <c:pt idx="879">
                        <c:v>-1.0789377926390444</c:v>
                      </c:pt>
                      <c:pt idx="880">
                        <c:v>-0.80537482691688</c:v>
                      </c:pt>
                      <c:pt idx="881">
                        <c:v>-0.10795314474793367</c:v>
                      </c:pt>
                      <c:pt idx="882">
                        <c:v>-0.24357602111275412</c:v>
                      </c:pt>
                      <c:pt idx="883">
                        <c:v>2.050775012016512</c:v>
                      </c:pt>
                      <c:pt idx="884">
                        <c:v>0.45014645680712384</c:v>
                      </c:pt>
                      <c:pt idx="885">
                        <c:v>-0.66840149472232735</c:v>
                      </c:pt>
                      <c:pt idx="886">
                        <c:v>-1.0264381536837213</c:v>
                      </c:pt>
                      <c:pt idx="887">
                        <c:v>8.891252816670106E-2</c:v>
                      </c:pt>
                      <c:pt idx="888">
                        <c:v>-0.3414585369962666</c:v>
                      </c:pt>
                      <c:pt idx="889">
                        <c:v>-0.64763245960340898</c:v>
                      </c:pt>
                      <c:pt idx="890">
                        <c:v>-0.80345800500838471</c:v>
                      </c:pt>
                      <c:pt idx="891">
                        <c:v>-0.41888842361443124</c:v>
                      </c:pt>
                      <c:pt idx="892">
                        <c:v>1.7560260803639458</c:v>
                      </c:pt>
                      <c:pt idx="893">
                        <c:v>-0.96612992580971024</c:v>
                      </c:pt>
                      <c:pt idx="894">
                        <c:v>-1.1878895529249338</c:v>
                      </c:pt>
                      <c:pt idx="895">
                        <c:v>-0.90377422416066155</c:v>
                      </c:pt>
                      <c:pt idx="896">
                        <c:v>-0.83564370473620908</c:v>
                      </c:pt>
                      <c:pt idx="897">
                        <c:v>-1.2632609463153428</c:v>
                      </c:pt>
                      <c:pt idx="898">
                        <c:v>2.1608326845831125</c:v>
                      </c:pt>
                      <c:pt idx="899">
                        <c:v>-1.3196680129129006</c:v>
                      </c:pt>
                      <c:pt idx="900">
                        <c:v>0.66226868305424347</c:v>
                      </c:pt>
                      <c:pt idx="901">
                        <c:v>0.49749116603648491</c:v>
                      </c:pt>
                      <c:pt idx="902">
                        <c:v>-0.66086354169667139</c:v>
                      </c:pt>
                      <c:pt idx="903">
                        <c:v>-0.99070555304515406</c:v>
                      </c:pt>
                      <c:pt idx="904">
                        <c:v>0.35882875123673874</c:v>
                      </c:pt>
                      <c:pt idx="905">
                        <c:v>-1.3555727437135234</c:v>
                      </c:pt>
                      <c:pt idx="906">
                        <c:v>4.4105508859916001E-2</c:v>
                      </c:pt>
                      <c:pt idx="907">
                        <c:v>0.12604078236676025</c:v>
                      </c:pt>
                      <c:pt idx="908">
                        <c:v>-1.3555727437135234</c:v>
                      </c:pt>
                      <c:pt idx="909">
                        <c:v>0.51492964006866548</c:v>
                      </c:pt>
                      <c:pt idx="910">
                        <c:v>-0.62297392248554062</c:v>
                      </c:pt>
                      <c:pt idx="911">
                        <c:v>-0.91374628695214222</c:v>
                      </c:pt>
                      <c:pt idx="912">
                        <c:v>-0.386218812480072</c:v>
                      </c:pt>
                      <c:pt idx="913">
                        <c:v>0.36055808980054338</c:v>
                      </c:pt>
                      <c:pt idx="914">
                        <c:v>0.44785284227554467</c:v>
                      </c:pt>
                      <c:pt idx="915">
                        <c:v>-0.91119878715511859</c:v>
                      </c:pt>
                      <c:pt idx="916">
                        <c:v>-1.1452624772853091</c:v>
                      </c:pt>
                      <c:pt idx="917">
                        <c:v>0.87549243874995608</c:v>
                      </c:pt>
                      <c:pt idx="918">
                        <c:v>1.0393287598020269</c:v>
                      </c:pt>
                      <c:pt idx="919">
                        <c:v>-0.13443035538354023</c:v>
                      </c:pt>
                      <c:pt idx="920">
                        <c:v>1.2490632482214699</c:v>
                      </c:pt>
                      <c:pt idx="921">
                        <c:v>1.7875462057644873</c:v>
                      </c:pt>
                      <c:pt idx="922">
                        <c:v>-1.2762423548485553</c:v>
                      </c:pt>
                      <c:pt idx="923">
                        <c:v>1.679253170389146</c:v>
                      </c:pt>
                      <c:pt idx="924">
                        <c:v>-0.88153381674541265</c:v>
                      </c:pt>
                      <c:pt idx="925">
                        <c:v>-1.2464660406598513</c:v>
                      </c:pt>
                      <c:pt idx="926">
                        <c:v>1.5719481737776646</c:v>
                      </c:pt>
                      <c:pt idx="927">
                        <c:v>-0.49036119229016939</c:v>
                      </c:pt>
                      <c:pt idx="928">
                        <c:v>1.5236012712391103</c:v>
                      </c:pt>
                      <c:pt idx="929">
                        <c:v>-0.81352817688758516</c:v>
                      </c:pt>
                      <c:pt idx="930">
                        <c:v>-0.21275645363983442</c:v>
                      </c:pt>
                      <c:pt idx="931">
                        <c:v>-0.87181003965221449</c:v>
                      </c:pt>
                      <c:pt idx="932">
                        <c:v>2.0943323697477201</c:v>
                      </c:pt>
                      <c:pt idx="933">
                        <c:v>-0.10152521708767587</c:v>
                      </c:pt>
                      <c:pt idx="934">
                        <c:v>-0.72331740661136068</c:v>
                      </c:pt>
                      <c:pt idx="935">
                        <c:v>0.54032109146222573</c:v>
                      </c:pt>
                      <c:pt idx="936">
                        <c:v>-0.44873800583215551</c:v>
                      </c:pt>
                      <c:pt idx="937">
                        <c:v>-0.68532946842148001</c:v>
                      </c:pt>
                      <c:pt idx="938">
                        <c:v>-0.85350848560220638</c:v>
                      </c:pt>
                      <c:pt idx="939">
                        <c:v>1.9183995041607853</c:v>
                      </c:pt>
                      <c:pt idx="940">
                        <c:v>1.2181797654379281</c:v>
                      </c:pt>
                      <c:pt idx="941">
                        <c:v>0.41148212017479341</c:v>
                      </c:pt>
                      <c:pt idx="942">
                        <c:v>0.70892804583161395</c:v>
                      </c:pt>
                      <c:pt idx="943">
                        <c:v>-0.40308575434767147</c:v>
                      </c:pt>
                      <c:pt idx="944">
                        <c:v>2.7282900028395436</c:v>
                      </c:pt>
                      <c:pt idx="945">
                        <c:v>-0.64187190437545183</c:v>
                      </c:pt>
                      <c:pt idx="946">
                        <c:v>-0.48431267729649874</c:v>
                      </c:pt>
                      <c:pt idx="947">
                        <c:v>1.0391874463498023</c:v>
                      </c:pt>
                      <c:pt idx="948">
                        <c:v>0.46260049623219529</c:v>
                      </c:pt>
                      <c:pt idx="949">
                        <c:v>1.5676743072768591</c:v>
                      </c:pt>
                      <c:pt idx="950">
                        <c:v>-1.1913080744616893</c:v>
                      </c:pt>
                      <c:pt idx="951">
                        <c:v>-0.67575267863980759</c:v>
                      </c:pt>
                      <c:pt idx="952">
                        <c:v>-1.3555727437135234</c:v>
                      </c:pt>
                      <c:pt idx="953">
                        <c:v>-0.89879339555898019</c:v>
                      </c:pt>
                      <c:pt idx="954">
                        <c:v>-1.2418441546557706</c:v>
                      </c:pt>
                      <c:pt idx="955">
                        <c:v>1.3457915668224854</c:v>
                      </c:pt>
                      <c:pt idx="956">
                        <c:v>-0.9436257292424558</c:v>
                      </c:pt>
                      <c:pt idx="957">
                        <c:v>-0.42538015039699512</c:v>
                      </c:pt>
                      <c:pt idx="958">
                        <c:v>1.0061869192245925</c:v>
                      </c:pt>
                      <c:pt idx="959">
                        <c:v>-0.59871501409174366</c:v>
                      </c:pt>
                      <c:pt idx="960">
                        <c:v>-1.1506204938005484</c:v>
                      </c:pt>
                      <c:pt idx="961">
                        <c:v>-0.90349280094695861</c:v>
                      </c:pt>
                      <c:pt idx="962">
                        <c:v>0.16420888810223702</c:v>
                      </c:pt>
                      <c:pt idx="963">
                        <c:v>1.5645728411038891</c:v>
                      </c:pt>
                      <c:pt idx="964">
                        <c:v>0.70289065627291258</c:v>
                      </c:pt>
                      <c:pt idx="965">
                        <c:v>0.9067645516087256</c:v>
                      </c:pt>
                      <c:pt idx="966">
                        <c:v>1.1311070263464975</c:v>
                      </c:pt>
                      <c:pt idx="967">
                        <c:v>0.92179265346689365</c:v>
                      </c:pt>
                      <c:pt idx="968">
                        <c:v>-1.3004815508062078</c:v>
                      </c:pt>
                      <c:pt idx="969">
                        <c:v>-0.76368664069064585</c:v>
                      </c:pt>
                      <c:pt idx="970">
                        <c:v>-1.3210346237254948</c:v>
                      </c:pt>
                      <c:pt idx="971">
                        <c:v>0.45344738983689342</c:v>
                      </c:pt>
                      <c:pt idx="972">
                        <c:v>1.2286681771147563</c:v>
                      </c:pt>
                      <c:pt idx="973">
                        <c:v>-0.92315394397502049</c:v>
                      </c:pt>
                      <c:pt idx="974">
                        <c:v>-0.90405481661548182</c:v>
                      </c:pt>
                      <c:pt idx="975">
                        <c:v>-0.15522011451356901</c:v>
                      </c:pt>
                      <c:pt idx="976">
                        <c:v>-0.5751359153152712</c:v>
                      </c:pt>
                      <c:pt idx="977">
                        <c:v>0.60495730083419141</c:v>
                      </c:pt>
                      <c:pt idx="978">
                        <c:v>-0.46225081509271032</c:v>
                      </c:pt>
                      <c:pt idx="979">
                        <c:v>-1.3555727437135234</c:v>
                      </c:pt>
                      <c:pt idx="980">
                        <c:v>1.1375884162789263</c:v>
                      </c:pt>
                      <c:pt idx="981">
                        <c:v>-0.38497998577577497</c:v>
                      </c:pt>
                      <c:pt idx="982">
                        <c:v>2.4109305209292384</c:v>
                      </c:pt>
                      <c:pt idx="983">
                        <c:v>1.4038288215117387</c:v>
                      </c:pt>
                      <c:pt idx="984">
                        <c:v>-0.77531368054090288</c:v>
                      </c:pt>
                      <c:pt idx="985">
                        <c:v>-0.54329135388993455</c:v>
                      </c:pt>
                      <c:pt idx="986">
                        <c:v>-0.92191197366673572</c:v>
                      </c:pt>
                      <c:pt idx="987">
                        <c:v>0.80257297263256455</c:v>
                      </c:pt>
                      <c:pt idx="988">
                        <c:v>0.66199356470576221</c:v>
                      </c:pt>
                      <c:pt idx="989">
                        <c:v>-0.71538892119508035</c:v>
                      </c:pt>
                      <c:pt idx="990">
                        <c:v>-9.776483433719256E-2</c:v>
                      </c:pt>
                      <c:pt idx="991">
                        <c:v>-1.3397763318809532</c:v>
                      </c:pt>
                      <c:pt idx="992">
                        <c:v>-0.84750949505879236</c:v>
                      </c:pt>
                      <c:pt idx="993">
                        <c:v>0.16764076523678356</c:v>
                      </c:pt>
                      <c:pt idx="994">
                        <c:v>-0.55199099447288924</c:v>
                      </c:pt>
                      <c:pt idx="995">
                        <c:v>1.0442956993379635</c:v>
                      </c:pt>
                      <c:pt idx="996">
                        <c:v>-1.3171477281468253</c:v>
                      </c:pt>
                      <c:pt idx="997">
                        <c:v>-1.1000938863706524</c:v>
                      </c:pt>
                      <c:pt idx="998">
                        <c:v>1.1067991719160382</c:v>
                      </c:pt>
                      <c:pt idx="999">
                        <c:v>0.66338364592728916</c:v>
                      </c:pt>
                      <c:pt idx="1000">
                        <c:v>-3.4468023442289789E-2</c:v>
                      </c:pt>
                    </c:numCache>
                  </c:numRef>
                </c:yVal>
                <c:smooth val="0"/>
                <c:extLst xmlns:c15="http://schemas.microsoft.com/office/drawing/2012/chart">
                  <c:ext xmlns:c16="http://schemas.microsoft.com/office/drawing/2014/chart" uri="{C3380CC4-5D6E-409C-BE32-E72D297353CC}">
                    <c16:uniqueId val="{00000007-EF05-4126-B43E-1C3715008A57}"/>
                  </c:ext>
                </c:extLst>
              </c15:ser>
            </c15:filteredScatterSeries>
          </c:ext>
        </c:extLst>
      </c:scatterChart>
      <c:valAx>
        <c:axId val="5506860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ysClr val="windowText" lastClr="000000"/>
                    </a:solidFill>
                    <a:latin typeface="+mn-lt"/>
                    <a:ea typeface="+mn-ea"/>
                    <a:cs typeface="+mn-cs"/>
                  </a:defRPr>
                </a:pPr>
                <a:r>
                  <a:rPr lang="el-GR" sz="1100" b="0" i="0" baseline="0">
                    <a:effectLst/>
                    <a:latin typeface="+mj-lt"/>
                  </a:rPr>
                  <a:t>Θεωρητικά ποσοστημόρια κανονικής κατανομής Ν (0,1)</a:t>
                </a:r>
                <a:endParaRPr lang="el-GR" sz="1100">
                  <a:effectLst/>
                  <a:latin typeface="+mj-lt"/>
                </a:endParaRPr>
              </a:p>
            </c:rich>
          </c:tx>
          <c:layout>
            <c:manualLayout>
              <c:xMode val="edge"/>
              <c:yMode val="edge"/>
              <c:x val="0.12021436040795239"/>
              <c:y val="0.84904442143620007"/>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0694528"/>
        <c:crossesAt val="-3"/>
        <c:crossBetween val="midCat"/>
      </c:valAx>
      <c:valAx>
        <c:axId val="5506945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chemeClr val="tx1"/>
                    </a:solidFill>
                    <a:latin typeface="+mn-lt"/>
                    <a:ea typeface="+mn-ea"/>
                    <a:cs typeface="+mn-cs"/>
                  </a:defRPr>
                </a:pPr>
                <a:r>
                  <a:rPr lang="el-GR" sz="1100" b="0" i="0" baseline="0">
                    <a:solidFill>
                      <a:schemeClr val="tx1"/>
                    </a:solidFill>
                    <a:effectLst/>
                    <a:latin typeface="+mj-lt"/>
                  </a:rPr>
                  <a:t>Δειγματικά ποσοστημόρια</a:t>
                </a:r>
                <a:endParaRPr lang="el-GR" sz="1100">
                  <a:solidFill>
                    <a:schemeClr val="tx1"/>
                  </a:solidFill>
                  <a:effectLst/>
                  <a:latin typeface="+mj-lt"/>
                </a:endParaRPr>
              </a:p>
            </c:rich>
          </c:tx>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1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0686000"/>
        <c:crossesAt val="-3"/>
        <c:crossBetween val="midCat"/>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solidFill>
                  <a:sysClr val="windowText" lastClr="000000"/>
                </a:solidFill>
                <a:latin typeface="+mj-lt"/>
              </a:rPr>
              <a:t>Δ</a:t>
            </a:r>
            <a:r>
              <a:rPr lang="en-US" dirty="0">
                <a:solidFill>
                  <a:sysClr val="windowText" lastClr="000000"/>
                </a:solidFill>
                <a:latin typeface="+mj-lt"/>
              </a:rPr>
              <a:t>y%</a:t>
            </a:r>
            <a:r>
              <a:rPr lang="en-US" baseline="0" dirty="0">
                <a:solidFill>
                  <a:sysClr val="windowText" lastClr="000000"/>
                </a:solidFill>
                <a:latin typeface="+mj-lt"/>
              </a:rPr>
              <a:t> </a:t>
            </a:r>
            <a:r>
              <a:rPr lang="el-GR" baseline="0" dirty="0">
                <a:solidFill>
                  <a:sysClr val="windowText" lastClr="000000"/>
                </a:solidFill>
                <a:latin typeface="+mj-lt"/>
              </a:rPr>
              <a:t>για τα 9 σενάρια κατά </a:t>
            </a:r>
            <a:r>
              <a:rPr lang="en-US" sz="1400" b="0" i="0" u="none" strike="noStrike" baseline="0" dirty="0">
                <a:solidFill>
                  <a:sysClr val="windowText" lastClr="000000"/>
                </a:solidFill>
                <a:effectLst/>
                <a:latin typeface="+mj-lt"/>
              </a:rPr>
              <a:t>Goodrich</a:t>
            </a:r>
            <a:endParaRPr lang="el-GR" sz="1400" b="0" i="0" u="none" strike="noStrike" baseline="0" dirty="0">
              <a:solidFill>
                <a:sysClr val="windowText" lastClr="000000"/>
              </a:solidFill>
              <a:effectLst/>
              <a:latin typeface="+mj-lt"/>
            </a:endParaRPr>
          </a:p>
          <a:p>
            <a:pPr>
              <a:defRPr/>
            </a:pPr>
            <a:r>
              <a:rPr lang="el-GR" dirty="0">
                <a:solidFill>
                  <a:sysClr val="windowText" lastClr="000000"/>
                </a:solidFill>
                <a:latin typeface="+mj-lt"/>
              </a:rPr>
              <a:t>Τ=</a:t>
            </a:r>
            <a:r>
              <a:rPr lang="en-US" dirty="0">
                <a:solidFill>
                  <a:sysClr val="windowText" lastClr="000000"/>
                </a:solidFill>
                <a:latin typeface="+mj-lt"/>
              </a:rPr>
              <a:t>1000y</a:t>
            </a:r>
            <a:endParaRPr lang="el-GR" dirty="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382447432192699"/>
          <c:y val="0.25356298355714313"/>
          <c:w val="0.87444432908736902"/>
          <c:h val="0.6246850658086134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goodrich!$A$23:$A$31</c:f>
              <c:strCache>
                <c:ptCount val="9"/>
                <c:pt idx="0">
                  <c:v>D-W</c:v>
                </c:pt>
                <c:pt idx="1">
                  <c:v>D-N</c:v>
                </c:pt>
                <c:pt idx="2">
                  <c:v>N-W</c:v>
                </c:pt>
                <c:pt idx="3">
                  <c:v>N-N</c:v>
                </c:pt>
                <c:pt idx="4">
                  <c:v>D-D</c:v>
                </c:pt>
                <c:pt idx="5">
                  <c:v>W-W</c:v>
                </c:pt>
                <c:pt idx="6">
                  <c:v>W-N</c:v>
                </c:pt>
                <c:pt idx="7">
                  <c:v>N-D</c:v>
                </c:pt>
                <c:pt idx="8">
                  <c:v>W-D</c:v>
                </c:pt>
              </c:strCache>
            </c:strRef>
          </c:cat>
          <c:val>
            <c:numRef>
              <c:f>goodrich!$B$23:$B$31</c:f>
              <c:numCache>
                <c:formatCode>0</c:formatCode>
                <c:ptCount val="9"/>
                <c:pt idx="0">
                  <c:v>240.75014011048248</c:v>
                </c:pt>
                <c:pt idx="1">
                  <c:v>206.42473845454481</c:v>
                </c:pt>
                <c:pt idx="2">
                  <c:v>151.25990530689856</c:v>
                </c:pt>
                <c:pt idx="3">
                  <c:v>125.94928572242596</c:v>
                </c:pt>
                <c:pt idx="4">
                  <c:v>106.7052877087165</c:v>
                </c:pt>
                <c:pt idx="5">
                  <c:v>100.22741920016273</c:v>
                </c:pt>
                <c:pt idx="6">
                  <c:v>80.05754756240205</c:v>
                </c:pt>
                <c:pt idx="7">
                  <c:v>52.418869143495336</c:v>
                </c:pt>
                <c:pt idx="8">
                  <c:v>21.461626632124169</c:v>
                </c:pt>
              </c:numCache>
            </c:numRef>
          </c:val>
          <c:extLst>
            <c:ext xmlns:c16="http://schemas.microsoft.com/office/drawing/2014/chart" uri="{C3380CC4-5D6E-409C-BE32-E72D297353CC}">
              <c16:uniqueId val="{00000000-2817-4EB8-9E6B-EE70B9C4534D}"/>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 %</a:t>
                </a:r>
                <a:endParaRPr lang="el-GR" sz="110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l-GR" dirty="0">
                <a:solidFill>
                  <a:sysClr val="windowText" lastClr="000000"/>
                </a:solidFill>
                <a:latin typeface="+mj-lt"/>
              </a:rPr>
              <a:t>Δ</a:t>
            </a:r>
            <a:r>
              <a:rPr lang="en-US" dirty="0">
                <a:solidFill>
                  <a:sysClr val="windowText" lastClr="000000"/>
                </a:solidFill>
                <a:latin typeface="+mj-lt"/>
              </a:rPr>
              <a:t>y%,</a:t>
            </a:r>
            <a:r>
              <a:rPr lang="el-GR" dirty="0">
                <a:solidFill>
                  <a:sysClr val="windowText" lastClr="000000"/>
                </a:solidFill>
                <a:latin typeface="+mj-lt"/>
              </a:rPr>
              <a:t> </a:t>
            </a:r>
            <a:r>
              <a:rPr lang="en-US" dirty="0">
                <a:solidFill>
                  <a:sysClr val="windowText" lastClr="000000"/>
                </a:solidFill>
                <a:latin typeface="+mj-lt"/>
              </a:rPr>
              <a:t>Goodrich</a:t>
            </a:r>
            <a:r>
              <a:rPr lang="en-US" baseline="0" dirty="0">
                <a:solidFill>
                  <a:sysClr val="windowText" lastClr="000000"/>
                </a:solidFill>
                <a:latin typeface="+mj-lt"/>
              </a:rPr>
              <a:t> </a:t>
            </a:r>
            <a:r>
              <a:rPr lang="el-GR" baseline="0" dirty="0">
                <a:solidFill>
                  <a:sysClr val="windowText" lastClr="000000"/>
                </a:solidFill>
                <a:latin typeface="+mj-lt"/>
              </a:rPr>
              <a:t>για τα 9 σενάρια κατά </a:t>
            </a:r>
            <a:r>
              <a:rPr lang="en-US" baseline="0" dirty="0">
                <a:solidFill>
                  <a:sysClr val="windowText" lastClr="000000"/>
                </a:solidFill>
                <a:latin typeface="+mj-lt"/>
              </a:rPr>
              <a:t>Goodrich,</a:t>
            </a:r>
            <a:r>
              <a:rPr lang="el-GR" dirty="0">
                <a:solidFill>
                  <a:sysClr val="windowText" lastClr="000000"/>
                </a:solidFill>
                <a:latin typeface="+mj-lt"/>
              </a:rPr>
              <a:t> Τ=</a:t>
            </a:r>
            <a:r>
              <a:rPr lang="en-US" dirty="0">
                <a:solidFill>
                  <a:sysClr val="windowText" lastClr="000000"/>
                </a:solidFill>
                <a:latin typeface="+mj-lt"/>
              </a:rPr>
              <a:t>50y</a:t>
            </a:r>
            <a:endParaRPr lang="el-GR" dirty="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602963193677113"/>
          <c:y val="0.23083916099212748"/>
          <c:w val="0.89320983534425435"/>
          <c:h val="0.68431246021624859"/>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goodrich!$K$23:$K$31</c:f>
              <c:strCache>
                <c:ptCount val="9"/>
                <c:pt idx="0">
                  <c:v>D-W</c:v>
                </c:pt>
                <c:pt idx="1">
                  <c:v>D-N</c:v>
                </c:pt>
                <c:pt idx="2">
                  <c:v>N-W</c:v>
                </c:pt>
                <c:pt idx="3">
                  <c:v>N-N</c:v>
                </c:pt>
                <c:pt idx="4">
                  <c:v>D-D</c:v>
                </c:pt>
                <c:pt idx="5">
                  <c:v>W-W</c:v>
                </c:pt>
                <c:pt idx="6">
                  <c:v>W-N</c:v>
                </c:pt>
                <c:pt idx="7">
                  <c:v>N-D</c:v>
                </c:pt>
                <c:pt idx="8">
                  <c:v>W-D</c:v>
                </c:pt>
              </c:strCache>
            </c:strRef>
          </c:cat>
          <c:val>
            <c:numRef>
              <c:f>goodrich!$L$23:$L$31</c:f>
              <c:numCache>
                <c:formatCode>0</c:formatCode>
                <c:ptCount val="9"/>
                <c:pt idx="0">
                  <c:v>123.78833014244134</c:v>
                </c:pt>
                <c:pt idx="1">
                  <c:v>102.39565618849407</c:v>
                </c:pt>
                <c:pt idx="2">
                  <c:v>65.015440997757025</c:v>
                </c:pt>
                <c:pt idx="3">
                  <c:v>49.241063824537527</c:v>
                </c:pt>
                <c:pt idx="4">
                  <c:v>38.894773171027921</c:v>
                </c:pt>
                <c:pt idx="5">
                  <c:v>31.499754562115786</c:v>
                </c:pt>
                <c:pt idx="6">
                  <c:v>18.929253801057904</c:v>
                </c:pt>
                <c:pt idx="7">
                  <c:v>2.4172361110704803</c:v>
                </c:pt>
                <c:pt idx="8">
                  <c:v>-18.38435645716881</c:v>
                </c:pt>
              </c:numCache>
            </c:numRef>
          </c:val>
          <c:extLst>
            <c:ext xmlns:c16="http://schemas.microsoft.com/office/drawing/2014/chart" uri="{C3380CC4-5D6E-409C-BE32-E72D297353CC}">
              <c16:uniqueId val="{00000000-0A4F-45E1-BC1D-2201E703C05A}"/>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 %</a:t>
                </a:r>
                <a:endParaRPr lang="el-GR" sz="110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l-GR" sz="1300">
                <a:solidFill>
                  <a:sysClr val="windowText" lastClr="000000"/>
                </a:solidFill>
                <a:effectLst/>
                <a:latin typeface="+mj-lt"/>
              </a:rPr>
              <a:t>Σύγκριση</a:t>
            </a:r>
            <a:r>
              <a:rPr lang="el-GR" sz="1300" baseline="0">
                <a:solidFill>
                  <a:sysClr val="windowText" lastClr="000000"/>
                </a:solidFill>
                <a:effectLst/>
                <a:latin typeface="+mj-lt"/>
              </a:rPr>
              <a:t> των Δ</a:t>
            </a:r>
            <a:r>
              <a:rPr lang="en-US" sz="1300" baseline="0" dirty="0">
                <a:solidFill>
                  <a:sysClr val="windowText" lastClr="000000"/>
                </a:solidFill>
                <a:effectLst/>
                <a:latin typeface="+mj-lt"/>
              </a:rPr>
              <a:t>y% </a:t>
            </a:r>
            <a:r>
              <a:rPr lang="el-GR" sz="1300" baseline="0">
                <a:solidFill>
                  <a:sysClr val="windowText" lastClr="000000"/>
                </a:solidFill>
                <a:effectLst/>
                <a:latin typeface="+mj-lt"/>
              </a:rPr>
              <a:t>για τις δύο μεθόδους για τα 9 σενάρια</a:t>
            </a:r>
          </a:p>
          <a:p>
            <a:pPr marL="0" marR="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r>
              <a:rPr lang="el-GR" sz="1300" baseline="0">
                <a:solidFill>
                  <a:sysClr val="windowText" lastClr="000000"/>
                </a:solidFill>
                <a:effectLst/>
                <a:latin typeface="+mj-lt"/>
              </a:rPr>
              <a:t>Τ=50</a:t>
            </a:r>
            <a:r>
              <a:rPr lang="en-US" sz="1300" baseline="0" dirty="0">
                <a:solidFill>
                  <a:sysClr val="windowText" lastClr="000000"/>
                </a:solidFill>
                <a:effectLst/>
                <a:latin typeface="+mj-lt"/>
              </a:rPr>
              <a:t>y</a:t>
            </a:r>
            <a:endParaRPr lang="en-US" sz="1300" dirty="0">
              <a:solidFill>
                <a:sysClr val="windowText" lastClr="000000"/>
              </a:solidFill>
              <a:effectLst/>
              <a:latin typeface="+mj-lt"/>
            </a:endParaRPr>
          </a:p>
        </c:rich>
      </c:tx>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11459534632201353"/>
          <c:y val="0.23771225406600976"/>
          <c:w val="0.85617065008739213"/>
          <c:h val="0.72417444391948937"/>
        </c:manualLayout>
      </c:layout>
      <c:barChart>
        <c:barDir val="col"/>
        <c:grouping val="clustered"/>
        <c:varyColors val="0"/>
        <c:ser>
          <c:idx val="0"/>
          <c:order val="0"/>
          <c:tx>
            <c:strRef>
              <c:f>'C:/Users/Yannis/Downloads/[Βιβλίο1.xlsx]Φύλλο1'!$A$6</c:f>
              <c:strCache>
                <c:ptCount val="1"/>
                <c:pt idx="0">
                  <c:v>Goodrich</c:v>
                </c:pt>
              </c:strCache>
            </c:strRef>
          </c:tx>
          <c:spPr>
            <a:solidFill>
              <a:schemeClr val="accent1"/>
            </a:solidFill>
            <a:ln>
              <a:noFill/>
            </a:ln>
            <a:effectLst/>
          </c:spPr>
          <c:invertIfNegative val="0"/>
          <c:dLbls>
            <c:dLbl>
              <c:idx val="0"/>
              <c:tx>
                <c:rich>
                  <a:bodyPr/>
                  <a:lstStyle/>
                  <a:p>
                    <a:fld id="{B1E0B008-5D2E-469A-A269-A2669C4BEDC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DF5F-42E0-B4D1-905CBB0CBB67}"/>
                </c:ext>
              </c:extLst>
            </c:dLbl>
            <c:dLbl>
              <c:idx val="1"/>
              <c:tx>
                <c:rich>
                  <a:bodyPr/>
                  <a:lstStyle/>
                  <a:p>
                    <a:fld id="{E04F7236-BEE8-465A-98A0-A20F2029F27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DF5F-42E0-B4D1-905CBB0CBB67}"/>
                </c:ext>
              </c:extLst>
            </c:dLbl>
            <c:dLbl>
              <c:idx val="2"/>
              <c:tx>
                <c:rich>
                  <a:bodyPr/>
                  <a:lstStyle/>
                  <a:p>
                    <a:fld id="{95F93C6F-FD41-4C1E-BAB5-E0DB23695C5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DF5F-42E0-B4D1-905CBB0CBB67}"/>
                </c:ext>
              </c:extLst>
            </c:dLbl>
            <c:dLbl>
              <c:idx val="3"/>
              <c:tx>
                <c:rich>
                  <a:bodyPr/>
                  <a:lstStyle/>
                  <a:p>
                    <a:fld id="{3ED61B6E-EE0B-4846-8C1B-61FD2E6A5AF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F5F-42E0-B4D1-905CBB0CBB67}"/>
                </c:ext>
              </c:extLst>
            </c:dLbl>
            <c:dLbl>
              <c:idx val="4"/>
              <c:tx>
                <c:rich>
                  <a:bodyPr/>
                  <a:lstStyle/>
                  <a:p>
                    <a:fld id="{D13C5292-8951-4D58-8FD5-2439351C751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F5F-42E0-B4D1-905CBB0CBB67}"/>
                </c:ext>
              </c:extLst>
            </c:dLbl>
            <c:dLbl>
              <c:idx val="5"/>
              <c:tx>
                <c:rich>
                  <a:bodyPr/>
                  <a:lstStyle/>
                  <a:p>
                    <a:fld id="{61E9223E-8775-4196-B9EB-2FDE56766BD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F5F-42E0-B4D1-905CBB0CBB67}"/>
                </c:ext>
              </c:extLst>
            </c:dLbl>
            <c:dLbl>
              <c:idx val="6"/>
              <c:tx>
                <c:rich>
                  <a:bodyPr/>
                  <a:lstStyle/>
                  <a:p>
                    <a:fld id="{A6044CA7-65AF-4E14-890B-40A4FFE794D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F5F-42E0-B4D1-905CBB0CBB67}"/>
                </c:ext>
              </c:extLst>
            </c:dLbl>
            <c:dLbl>
              <c:idx val="7"/>
              <c:tx>
                <c:rich>
                  <a:bodyPr/>
                  <a:lstStyle/>
                  <a:p>
                    <a:fld id="{A04E978C-0BBD-4FA6-AA4D-D7F0FA9E95D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F5F-42E0-B4D1-905CBB0CBB67}"/>
                </c:ext>
              </c:extLst>
            </c:dLbl>
            <c:dLbl>
              <c:idx val="8"/>
              <c:tx>
                <c:rich>
                  <a:bodyPr/>
                  <a:lstStyle/>
                  <a:p>
                    <a:fld id="{2ADB078B-140C-4CEB-9F97-BA4CEFE13C42}"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F5F-42E0-B4D1-905CBB0CBB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[1]Φύλλο1!$B$5:$J$5</c:f>
              <c:strCache>
                <c:ptCount val="9"/>
                <c:pt idx="0">
                  <c:v>D-W</c:v>
                </c:pt>
                <c:pt idx="1">
                  <c:v>D-N</c:v>
                </c:pt>
                <c:pt idx="2">
                  <c:v>N-W</c:v>
                </c:pt>
                <c:pt idx="3">
                  <c:v>N-N</c:v>
                </c:pt>
                <c:pt idx="4">
                  <c:v>D-D</c:v>
                </c:pt>
                <c:pt idx="5">
                  <c:v>W-W</c:v>
                </c:pt>
                <c:pt idx="6">
                  <c:v>W-N</c:v>
                </c:pt>
                <c:pt idx="7">
                  <c:v>N-D</c:v>
                </c:pt>
                <c:pt idx="8">
                  <c:v>W-D</c:v>
                </c:pt>
              </c:strCache>
            </c:strRef>
          </c:cat>
          <c:val>
            <c:numRef>
              <c:f>[1]Φύλλο1!$B$6:$J$6</c:f>
              <c:numCache>
                <c:formatCode>General</c:formatCode>
                <c:ptCount val="9"/>
                <c:pt idx="0">
                  <c:v>123.78833014244134</c:v>
                </c:pt>
                <c:pt idx="1">
                  <c:v>102.39565618849407</c:v>
                </c:pt>
                <c:pt idx="2">
                  <c:v>65.015440997757025</c:v>
                </c:pt>
                <c:pt idx="3">
                  <c:v>49.241063824537527</c:v>
                </c:pt>
                <c:pt idx="4">
                  <c:v>38.894773171027921</c:v>
                </c:pt>
                <c:pt idx="5">
                  <c:v>31.499754562115786</c:v>
                </c:pt>
                <c:pt idx="6">
                  <c:v>18.929253801057904</c:v>
                </c:pt>
                <c:pt idx="7">
                  <c:v>2.4172361110704803</c:v>
                </c:pt>
                <c:pt idx="8">
                  <c:v>-18.38435645716881</c:v>
                </c:pt>
              </c:numCache>
            </c:numRef>
          </c:val>
          <c:extLst>
            <c:ext xmlns:c15="http://schemas.microsoft.com/office/drawing/2012/chart" uri="{02D57815-91ED-43cb-92C2-25804820EDAC}">
              <c15:datalabelsRange>
                <c15:f>Φύλλο2!$AC$68:$AK$68</c15:f>
                <c15:dlblRangeCache>
                  <c:ptCount val="9"/>
                  <c:pt idx="0">
                    <c:v>124</c:v>
                  </c:pt>
                  <c:pt idx="1">
                    <c:v>102</c:v>
                  </c:pt>
                  <c:pt idx="2">
                    <c:v>65</c:v>
                  </c:pt>
                  <c:pt idx="3">
                    <c:v>49</c:v>
                  </c:pt>
                  <c:pt idx="4">
                    <c:v>39</c:v>
                  </c:pt>
                  <c:pt idx="5">
                    <c:v>31</c:v>
                  </c:pt>
                  <c:pt idx="6">
                    <c:v>19</c:v>
                  </c:pt>
                  <c:pt idx="7">
                    <c:v>2</c:v>
                  </c:pt>
                  <c:pt idx="8">
                    <c:v>-18</c:v>
                  </c:pt>
                </c15:dlblRangeCache>
              </c15:datalabelsRange>
            </c:ext>
            <c:ext xmlns:c16="http://schemas.microsoft.com/office/drawing/2014/chart" uri="{C3380CC4-5D6E-409C-BE32-E72D297353CC}">
              <c16:uniqueId val="{00000009-DF5F-42E0-B4D1-905CBB0CBB67}"/>
            </c:ext>
          </c:extLst>
        </c:ser>
        <c:ser>
          <c:idx val="1"/>
          <c:order val="1"/>
          <c:tx>
            <c:strRef>
              <c:f>'C:/Users/Yannis/Downloads/[Βιβλίο1.xlsx]Φύλλο1'!$A$7</c:f>
              <c:strCache>
                <c:ptCount val="1"/>
                <c:pt idx="0">
                  <c:v>Παπαθανασίου</c:v>
                </c:pt>
              </c:strCache>
            </c:strRef>
          </c:tx>
          <c:spPr>
            <a:solidFill>
              <a:schemeClr val="accent2"/>
            </a:solidFill>
            <a:ln>
              <a:noFill/>
            </a:ln>
            <a:effectLst/>
          </c:spPr>
          <c:invertIfNegative val="0"/>
          <c:dLbls>
            <c:dLbl>
              <c:idx val="0"/>
              <c:tx>
                <c:rich>
                  <a:bodyPr/>
                  <a:lstStyle/>
                  <a:p>
                    <a:fld id="{EFEAA4E4-744D-4976-91EB-F76E0150D3F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F5F-42E0-B4D1-905CBB0CBB67}"/>
                </c:ext>
              </c:extLst>
            </c:dLbl>
            <c:dLbl>
              <c:idx val="1"/>
              <c:tx>
                <c:rich>
                  <a:bodyPr/>
                  <a:lstStyle/>
                  <a:p>
                    <a:fld id="{734BD708-4FB4-46EB-98EC-B36F0374E73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F5F-42E0-B4D1-905CBB0CBB67}"/>
                </c:ext>
              </c:extLst>
            </c:dLbl>
            <c:dLbl>
              <c:idx val="2"/>
              <c:tx>
                <c:rich>
                  <a:bodyPr/>
                  <a:lstStyle/>
                  <a:p>
                    <a:fld id="{66A19BA8-6B53-4DA0-854F-4907DFE5C921}"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F5F-42E0-B4D1-905CBB0CBB67}"/>
                </c:ext>
              </c:extLst>
            </c:dLbl>
            <c:dLbl>
              <c:idx val="3"/>
              <c:tx>
                <c:rich>
                  <a:bodyPr/>
                  <a:lstStyle/>
                  <a:p>
                    <a:fld id="{A3664BCA-64B5-4407-A940-09CB38003C18}"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F5F-42E0-B4D1-905CBB0CBB67}"/>
                </c:ext>
              </c:extLst>
            </c:dLbl>
            <c:dLbl>
              <c:idx val="4"/>
              <c:tx>
                <c:rich>
                  <a:bodyPr/>
                  <a:lstStyle/>
                  <a:p>
                    <a:fld id="{8DFF8BF5-350A-4F6E-B062-E357833969A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DF5F-42E0-B4D1-905CBB0CBB67}"/>
                </c:ext>
              </c:extLst>
            </c:dLbl>
            <c:dLbl>
              <c:idx val="5"/>
              <c:tx>
                <c:rich>
                  <a:bodyPr/>
                  <a:lstStyle/>
                  <a:p>
                    <a:fld id="{5F0F8AA6-F887-4B04-A02A-DC3ECEB8F81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DF5F-42E0-B4D1-905CBB0CBB67}"/>
                </c:ext>
              </c:extLst>
            </c:dLbl>
            <c:dLbl>
              <c:idx val="6"/>
              <c:tx>
                <c:rich>
                  <a:bodyPr/>
                  <a:lstStyle/>
                  <a:p>
                    <a:fld id="{F603753F-65D7-4AF4-B2FA-57130376ED0D}"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DF5F-42E0-B4D1-905CBB0CBB67}"/>
                </c:ext>
              </c:extLst>
            </c:dLbl>
            <c:dLbl>
              <c:idx val="7"/>
              <c:tx>
                <c:rich>
                  <a:bodyPr/>
                  <a:lstStyle/>
                  <a:p>
                    <a:fld id="{509E1052-0ACE-4A37-A2CA-95B4368168B4}"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DF5F-42E0-B4D1-905CBB0CBB67}"/>
                </c:ext>
              </c:extLst>
            </c:dLbl>
            <c:dLbl>
              <c:idx val="8"/>
              <c:tx>
                <c:rich>
                  <a:bodyPr/>
                  <a:lstStyle/>
                  <a:p>
                    <a:fld id="{CD0F5353-681A-4FD1-9699-F1C9DA1E59C3}"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DF5F-42E0-B4D1-905CBB0CBB6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[1]Φύλλο1!$B$5:$J$5</c:f>
              <c:strCache>
                <c:ptCount val="9"/>
                <c:pt idx="0">
                  <c:v>D-W</c:v>
                </c:pt>
                <c:pt idx="1">
                  <c:v>D-N</c:v>
                </c:pt>
                <c:pt idx="2">
                  <c:v>N-W</c:v>
                </c:pt>
                <c:pt idx="3">
                  <c:v>N-N</c:v>
                </c:pt>
                <c:pt idx="4">
                  <c:v>D-D</c:v>
                </c:pt>
                <c:pt idx="5">
                  <c:v>W-W</c:v>
                </c:pt>
                <c:pt idx="6">
                  <c:v>W-N</c:v>
                </c:pt>
                <c:pt idx="7">
                  <c:v>N-D</c:v>
                </c:pt>
                <c:pt idx="8">
                  <c:v>W-D</c:v>
                </c:pt>
              </c:strCache>
            </c:strRef>
          </c:cat>
          <c:val>
            <c:numRef>
              <c:f>[1]Φύλλο1!$B$7:$J$7</c:f>
              <c:numCache>
                <c:formatCode>General</c:formatCode>
                <c:ptCount val="9"/>
                <c:pt idx="0">
                  <c:v>83.546018192277828</c:v>
                </c:pt>
                <c:pt idx="1">
                  <c:v>71.805769029137849</c:v>
                </c:pt>
                <c:pt idx="2">
                  <c:v>63.213167168312303</c:v>
                </c:pt>
                <c:pt idx="3">
                  <c:v>52.773478701445732</c:v>
                </c:pt>
                <c:pt idx="4">
                  <c:v>59.981916704617944</c:v>
                </c:pt>
                <c:pt idx="5">
                  <c:v>28.274102472479424</c:v>
                </c:pt>
                <c:pt idx="6">
                  <c:v>37.754511733329039</c:v>
                </c:pt>
                <c:pt idx="7">
                  <c:v>42.2594484597562</c:v>
                </c:pt>
                <c:pt idx="8">
                  <c:v>28.274102472479424</c:v>
                </c:pt>
              </c:numCache>
            </c:numRef>
          </c:val>
          <c:extLst>
            <c:ext xmlns:c15="http://schemas.microsoft.com/office/drawing/2012/chart" uri="{02D57815-91ED-43cb-92C2-25804820EDAC}">
              <c15:datalabelsRange>
                <c15:f>Φύλλο2!$AC$69:$AK$69</c15:f>
                <c15:dlblRangeCache>
                  <c:ptCount val="9"/>
                  <c:pt idx="0">
                    <c:v>84</c:v>
                  </c:pt>
                  <c:pt idx="1">
                    <c:v>72</c:v>
                  </c:pt>
                  <c:pt idx="2">
                    <c:v>63</c:v>
                  </c:pt>
                  <c:pt idx="3">
                    <c:v>53</c:v>
                  </c:pt>
                  <c:pt idx="4">
                    <c:v>60</c:v>
                  </c:pt>
                  <c:pt idx="5">
                    <c:v>28</c:v>
                  </c:pt>
                  <c:pt idx="6">
                    <c:v>38</c:v>
                  </c:pt>
                  <c:pt idx="7">
                    <c:v>42</c:v>
                  </c:pt>
                  <c:pt idx="8">
                    <c:v>28</c:v>
                  </c:pt>
                </c15:dlblRangeCache>
              </c15:datalabelsRange>
            </c:ext>
            <c:ext xmlns:c16="http://schemas.microsoft.com/office/drawing/2014/chart" uri="{C3380CC4-5D6E-409C-BE32-E72D297353CC}">
              <c16:uniqueId val="{00000013-DF5F-42E0-B4D1-905CBB0CBB67}"/>
            </c:ext>
          </c:extLst>
        </c:ser>
        <c:dLbls>
          <c:dLblPos val="outEnd"/>
          <c:showLegendKey val="0"/>
          <c:showVal val="1"/>
          <c:showCatName val="0"/>
          <c:showSerName val="0"/>
          <c:showPercent val="0"/>
          <c:showBubbleSize val="0"/>
        </c:dLbls>
        <c:gapWidth val="219"/>
        <c:overlap val="-27"/>
        <c:axId val="387058968"/>
        <c:axId val="387058640"/>
      </c:barChart>
      <c:catAx>
        <c:axId val="3870589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387058640"/>
        <c:crosses val="autoZero"/>
        <c:auto val="1"/>
        <c:lblAlgn val="ctr"/>
        <c:lblOffset val="100"/>
        <c:noMultiLvlLbl val="0"/>
      </c:catAx>
      <c:valAx>
        <c:axId val="3870586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 %</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7058968"/>
        <c:crosses val="autoZero"/>
        <c:crossBetween val="between"/>
      </c:valAx>
      <c:spPr>
        <a:noFill/>
        <a:ln>
          <a:noFill/>
        </a:ln>
        <a:effectLst/>
      </c:spPr>
    </c:plotArea>
    <c:legend>
      <c:legendPos val="b"/>
      <c:layout>
        <c:manualLayout>
          <c:xMode val="edge"/>
          <c:yMode val="edge"/>
          <c:x val="0.5297725573272436"/>
          <c:y val="0.23138325004395394"/>
          <c:w val="0.35872583657324358"/>
          <c:h val="8.8651276400393886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r>
              <a:rPr lang="el-GR" sz="1200" dirty="0">
                <a:latin typeface="+mj-lt"/>
              </a:rPr>
              <a:t>Κινουμενος</a:t>
            </a:r>
            <a:r>
              <a:rPr lang="el-GR" sz="1200" baseline="0" dirty="0">
                <a:latin typeface="+mj-lt"/>
              </a:rPr>
              <a:t> μέσος όρος για 1 μήνα μετά τη πυρκαγιά</a:t>
            </a:r>
            <a:endParaRPr lang="en-US" sz="1200" dirty="0">
              <a:latin typeface="+mj-lt"/>
            </a:endParaRPr>
          </a:p>
        </c:rich>
      </c:tx>
      <c:layout>
        <c:manualLayout>
          <c:xMode val="edge"/>
          <c:yMode val="edge"/>
          <c:x val="0.22094844143183295"/>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379981155163201"/>
          <c:y val="0.16194096907483779"/>
          <c:w val="0.8195411234811093"/>
          <c:h val="0.64089380870770463"/>
        </c:manualLayout>
      </c:layout>
      <c:scatterChart>
        <c:scatterStyle val="lineMarker"/>
        <c:varyColors val="0"/>
        <c:ser>
          <c:idx val="0"/>
          <c:order val="0"/>
          <c:tx>
            <c:v>Κινούμενος μέσος όρος για 1 μήνα μετά τη πυρκαγιά</c:v>
          </c:tx>
          <c:spPr>
            <a:ln w="19050" cap="rnd">
              <a:solidFill>
                <a:schemeClr val="accent1"/>
              </a:solidFill>
              <a:round/>
            </a:ln>
            <a:effectLst/>
          </c:spPr>
          <c:marker>
            <c:symbol val="none"/>
          </c:marker>
          <c:xVal>
            <c:numRef>
              <c:f>Φύλλο1!$D$3:$D$501</c:f>
              <c:numCache>
                <c:formatCode>General</c:formatCode>
                <c:ptCount val="49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numCache>
            </c:numRef>
          </c:xVal>
          <c:yVal>
            <c:numRef>
              <c:f>Φύλλο1!$C$3:$C$501</c:f>
              <c:numCache>
                <c:formatCode>General</c:formatCode>
                <c:ptCount val="499"/>
                <c:pt idx="0">
                  <c:v>11524.915807687532</c:v>
                </c:pt>
                <c:pt idx="1">
                  <c:v>12652.19921164365</c:v>
                </c:pt>
                <c:pt idx="2">
                  <c:v>12692.471913191341</c:v>
                </c:pt>
                <c:pt idx="3">
                  <c:v>10805.907574540775</c:v>
                </c:pt>
                <c:pt idx="4">
                  <c:v>11671.342681102609</c:v>
                </c:pt>
                <c:pt idx="5">
                  <c:v>12357.077652751792</c:v>
                </c:pt>
                <c:pt idx="6">
                  <c:v>11379.718056174584</c:v>
                </c:pt>
                <c:pt idx="7">
                  <c:v>10456.70726895977</c:v>
                </c:pt>
                <c:pt idx="8">
                  <c:v>9595.8274935889804</c:v>
                </c:pt>
                <c:pt idx="9">
                  <c:v>8723.4795396263453</c:v>
                </c:pt>
                <c:pt idx="10">
                  <c:v>8606.3031608683723</c:v>
                </c:pt>
                <c:pt idx="11">
                  <c:v>10240.039578526115</c:v>
                </c:pt>
                <c:pt idx="12">
                  <c:v>9668.6780705959827</c:v>
                </c:pt>
                <c:pt idx="13">
                  <c:v>9274.1992809084077</c:v>
                </c:pt>
                <c:pt idx="14">
                  <c:v>9124.8250159864783</c:v>
                </c:pt>
                <c:pt idx="15">
                  <c:v>9218.9090229387457</c:v>
                </c:pt>
                <c:pt idx="16">
                  <c:v>9880.3806848647855</c:v>
                </c:pt>
                <c:pt idx="17">
                  <c:v>10054.256889646978</c:v>
                </c:pt>
                <c:pt idx="18">
                  <c:v>9551.54404516463</c:v>
                </c:pt>
                <c:pt idx="19">
                  <c:v>9515.2360453372985</c:v>
                </c:pt>
                <c:pt idx="20">
                  <c:v>9137.0346477618041</c:v>
                </c:pt>
                <c:pt idx="21">
                  <c:v>8955.3617329148838</c:v>
                </c:pt>
                <c:pt idx="22">
                  <c:v>9520.486994633935</c:v>
                </c:pt>
                <c:pt idx="23">
                  <c:v>9875.7210610051752</c:v>
                </c:pt>
                <c:pt idx="24">
                  <c:v>9836.9216656942554</c:v>
                </c:pt>
                <c:pt idx="25">
                  <c:v>10144.805311693995</c:v>
                </c:pt>
                <c:pt idx="26">
                  <c:v>9944.5014489037167</c:v>
                </c:pt>
                <c:pt idx="27">
                  <c:v>9839.827881219866</c:v>
                </c:pt>
                <c:pt idx="28">
                  <c:v>9798.0873156384368</c:v>
                </c:pt>
                <c:pt idx="29">
                  <c:v>10181.726961479852</c:v>
                </c:pt>
                <c:pt idx="30">
                  <c:v>10131.1298330882</c:v>
                </c:pt>
                <c:pt idx="31">
                  <c:v>10258.568210281544</c:v>
                </c:pt>
                <c:pt idx="32">
                  <c:v>9977.4058707045369</c:v>
                </c:pt>
                <c:pt idx="33">
                  <c:v>10047.597834452785</c:v>
                </c:pt>
                <c:pt idx="34">
                  <c:v>9818.6611498434577</c:v>
                </c:pt>
                <c:pt idx="35">
                  <c:v>9628.5717137037664</c:v>
                </c:pt>
                <c:pt idx="36">
                  <c:v>9589.0724533539415</c:v>
                </c:pt>
                <c:pt idx="37">
                  <c:v>9426.6108723408797</c:v>
                </c:pt>
                <c:pt idx="38">
                  <c:v>9910.8568400439181</c:v>
                </c:pt>
                <c:pt idx="39">
                  <c:v>10053.737680484124</c:v>
                </c:pt>
                <c:pt idx="40">
                  <c:v>9991.8277912734684</c:v>
                </c:pt>
                <c:pt idx="41">
                  <c:v>10364.977060705489</c:v>
                </c:pt>
                <c:pt idx="42">
                  <c:v>10290.36779721793</c:v>
                </c:pt>
                <c:pt idx="43">
                  <c:v>10116.358315153127</c:v>
                </c:pt>
                <c:pt idx="44">
                  <c:v>10136.333854272676</c:v>
                </c:pt>
                <c:pt idx="45">
                  <c:v>9972.1683077222406</c:v>
                </c:pt>
                <c:pt idx="46">
                  <c:v>9824.0406278410737</c:v>
                </c:pt>
                <c:pt idx="47">
                  <c:v>9689.4294107899968</c:v>
                </c:pt>
                <c:pt idx="48">
                  <c:v>9931.3435986499917</c:v>
                </c:pt>
                <c:pt idx="49">
                  <c:v>10040.112629715353</c:v>
                </c:pt>
                <c:pt idx="50">
                  <c:v>10273.775949821575</c:v>
                </c:pt>
                <c:pt idx="51">
                  <c:v>10274.133915921122</c:v>
                </c:pt>
                <c:pt idx="52">
                  <c:v>10224.178412118463</c:v>
                </c:pt>
                <c:pt idx="53">
                  <c:v>10119.999265871991</c:v>
                </c:pt>
                <c:pt idx="54">
                  <c:v>10360.711520789138</c:v>
                </c:pt>
                <c:pt idx="55">
                  <c:v>10308.357355081209</c:v>
                </c:pt>
                <c:pt idx="56">
                  <c:v>10212.083099668553</c:v>
                </c:pt>
                <c:pt idx="57">
                  <c:v>10119.250648360869</c:v>
                </c:pt>
                <c:pt idx="58">
                  <c:v>10404.13558082602</c:v>
                </c:pt>
                <c:pt idx="59">
                  <c:v>10582.019178119561</c:v>
                </c:pt>
                <c:pt idx="60">
                  <c:v>10730.992952985898</c:v>
                </c:pt>
                <c:pt idx="61">
                  <c:v>10924.095209636029</c:v>
                </c:pt>
                <c:pt idx="62">
                  <c:v>10804.081624593542</c:v>
                </c:pt>
                <c:pt idx="63">
                  <c:v>10662.917149546063</c:v>
                </c:pt>
                <c:pt idx="64">
                  <c:v>10705.777129279777</c:v>
                </c:pt>
                <c:pt idx="65">
                  <c:v>10682.100445706763</c:v>
                </c:pt>
                <c:pt idx="66">
                  <c:v>10615.212025253963</c:v>
                </c:pt>
                <c:pt idx="67">
                  <c:v>10701.887844123374</c:v>
                </c:pt>
                <c:pt idx="68">
                  <c:v>10656.28849059879</c:v>
                </c:pt>
                <c:pt idx="69">
                  <c:v>10769.000242884558</c:v>
                </c:pt>
                <c:pt idx="70">
                  <c:v>10852.734117008367</c:v>
                </c:pt>
                <c:pt idx="71">
                  <c:v>10863.451015332103</c:v>
                </c:pt>
                <c:pt idx="72">
                  <c:v>10752.029782673284</c:v>
                </c:pt>
                <c:pt idx="73">
                  <c:v>10769.235934949818</c:v>
                </c:pt>
                <c:pt idx="74">
                  <c:v>10689.803035872032</c:v>
                </c:pt>
                <c:pt idx="75">
                  <c:v>10550.97442501655</c:v>
                </c:pt>
                <c:pt idx="76">
                  <c:v>10438.677574287782</c:v>
                </c:pt>
                <c:pt idx="77">
                  <c:v>10337.606728142035</c:v>
                </c:pt>
                <c:pt idx="78">
                  <c:v>10275.63003299423</c:v>
                </c:pt>
                <c:pt idx="79">
                  <c:v>10154.129461569049</c:v>
                </c:pt>
                <c:pt idx="80">
                  <c:v>10124.852143543869</c:v>
                </c:pt>
                <c:pt idx="81">
                  <c:v>10132.210586389901</c:v>
                </c:pt>
                <c:pt idx="82">
                  <c:v>10022.896352263886</c:v>
                </c:pt>
                <c:pt idx="83">
                  <c:v>10199.832086425702</c:v>
                </c:pt>
                <c:pt idx="84">
                  <c:v>10264.04968150535</c:v>
                </c:pt>
                <c:pt idx="85">
                  <c:v>10299.018035860148</c:v>
                </c:pt>
                <c:pt idx="86">
                  <c:v>10292.786972974951</c:v>
                </c:pt>
                <c:pt idx="87">
                  <c:v>10338.498997168283</c:v>
                </c:pt>
                <c:pt idx="88">
                  <c:v>10233.913359926002</c:v>
                </c:pt>
                <c:pt idx="89">
                  <c:v>10121.452773553188</c:v>
                </c:pt>
                <c:pt idx="90">
                  <c:v>10207.610190191359</c:v>
                </c:pt>
                <c:pt idx="91">
                  <c:v>10158.729993749268</c:v>
                </c:pt>
                <c:pt idx="92">
                  <c:v>10342.628439374768</c:v>
                </c:pt>
                <c:pt idx="93">
                  <c:v>10453.239229693068</c:v>
                </c:pt>
                <c:pt idx="94">
                  <c:v>10361.313724659885</c:v>
                </c:pt>
                <c:pt idx="95">
                  <c:v>10294.875786749242</c:v>
                </c:pt>
                <c:pt idx="96">
                  <c:v>10348.814080997439</c:v>
                </c:pt>
                <c:pt idx="97">
                  <c:v>10308.619722106007</c:v>
                </c:pt>
                <c:pt idx="98">
                  <c:v>10318.661576019378</c:v>
                </c:pt>
                <c:pt idx="99">
                  <c:v>10241.997974140835</c:v>
                </c:pt>
                <c:pt idx="100">
                  <c:v>10198.099934197897</c:v>
                </c:pt>
                <c:pt idx="101">
                  <c:v>10142.570071509665</c:v>
                </c:pt>
                <c:pt idx="102">
                  <c:v>10297.680610225663</c:v>
                </c:pt>
                <c:pt idx="103">
                  <c:v>10224.039252562476</c:v>
                </c:pt>
                <c:pt idx="104">
                  <c:v>10171.134051773732</c:v>
                </c:pt>
                <c:pt idx="105">
                  <c:v>10141.648235112551</c:v>
                </c:pt>
                <c:pt idx="106">
                  <c:v>10052.925863828474</c:v>
                </c:pt>
                <c:pt idx="107">
                  <c:v>10121.970604879582</c:v>
                </c:pt>
                <c:pt idx="108">
                  <c:v>10178.839600035823</c:v>
                </c:pt>
                <c:pt idx="109">
                  <c:v>10136.543964966657</c:v>
                </c:pt>
                <c:pt idx="110">
                  <c:v>10170.320065296084</c:v>
                </c:pt>
                <c:pt idx="111">
                  <c:v>10135.071775501143</c:v>
                </c:pt>
                <c:pt idx="112">
                  <c:v>10166.370170818207</c:v>
                </c:pt>
                <c:pt idx="113">
                  <c:v>10234.034423240757</c:v>
                </c:pt>
                <c:pt idx="114">
                  <c:v>10164.296511506504</c:v>
                </c:pt>
                <c:pt idx="115">
                  <c:v>10225.898205990732</c:v>
                </c:pt>
                <c:pt idx="116">
                  <c:v>10139.238051702674</c:v>
                </c:pt>
                <c:pt idx="117">
                  <c:v>10097.562131712622</c:v>
                </c:pt>
                <c:pt idx="118">
                  <c:v>10029.112557930948</c:v>
                </c:pt>
                <c:pt idx="119">
                  <c:v>10068.674239554353</c:v>
                </c:pt>
                <c:pt idx="120">
                  <c:v>10144.787979598581</c:v>
                </c:pt>
                <c:pt idx="121">
                  <c:v>10064.144719544385</c:v>
                </c:pt>
                <c:pt idx="122">
                  <c:v>10089.083107267717</c:v>
                </c:pt>
                <c:pt idx="123">
                  <c:v>10179.663318189036</c:v>
                </c:pt>
                <c:pt idx="124">
                  <c:v>10168.065464765881</c:v>
                </c:pt>
                <c:pt idx="125">
                  <c:v>10197.797797886737</c:v>
                </c:pt>
                <c:pt idx="126">
                  <c:v>10154.796388523439</c:v>
                </c:pt>
                <c:pt idx="127">
                  <c:v>10158.431719982276</c:v>
                </c:pt>
                <c:pt idx="128">
                  <c:v>10133.96313807261</c:v>
                </c:pt>
                <c:pt idx="129">
                  <c:v>10276.855039022237</c:v>
                </c:pt>
                <c:pt idx="130">
                  <c:v>10337.070211654462</c:v>
                </c:pt>
                <c:pt idx="131">
                  <c:v>10370.701665287734</c:v>
                </c:pt>
                <c:pt idx="132">
                  <c:v>10342.902386230591</c:v>
                </c:pt>
                <c:pt idx="133">
                  <c:v>10354.4292673281</c:v>
                </c:pt>
                <c:pt idx="134">
                  <c:v>10291.601260146352</c:v>
                </c:pt>
                <c:pt idx="135">
                  <c:v>10337.217465471052</c:v>
                </c:pt>
                <c:pt idx="136">
                  <c:v>10346.683077077503</c:v>
                </c:pt>
                <c:pt idx="137">
                  <c:v>10359.635546851077</c:v>
                </c:pt>
                <c:pt idx="138">
                  <c:v>10332.911099204135</c:v>
                </c:pt>
                <c:pt idx="139">
                  <c:v>10409.842703503267</c:v>
                </c:pt>
                <c:pt idx="140">
                  <c:v>10474.510423673393</c:v>
                </c:pt>
                <c:pt idx="141">
                  <c:v>10466.59751056487</c:v>
                </c:pt>
                <c:pt idx="142">
                  <c:v>10472.839450767948</c:v>
                </c:pt>
                <c:pt idx="143">
                  <c:v>10480.853268873587</c:v>
                </c:pt>
                <c:pt idx="144">
                  <c:v>10588.048374245787</c:v>
                </c:pt>
                <c:pt idx="145">
                  <c:v>10598.412424126174</c:v>
                </c:pt>
                <c:pt idx="146">
                  <c:v>10648.247506180065</c:v>
                </c:pt>
                <c:pt idx="147">
                  <c:v>10602.735654276459</c:v>
                </c:pt>
                <c:pt idx="148">
                  <c:v>10605.049277210846</c:v>
                </c:pt>
                <c:pt idx="149">
                  <c:v>10666.218516180546</c:v>
                </c:pt>
                <c:pt idx="150">
                  <c:v>10629.535534959679</c:v>
                </c:pt>
                <c:pt idx="151">
                  <c:v>10687.456639763261</c:v>
                </c:pt>
                <c:pt idx="152">
                  <c:v>10735.042834370643</c:v>
                </c:pt>
                <c:pt idx="153">
                  <c:v>10714.295271702622</c:v>
                </c:pt>
                <c:pt idx="154">
                  <c:v>10742.079568654501</c:v>
                </c:pt>
                <c:pt idx="155">
                  <c:v>10770.173520394012</c:v>
                </c:pt>
                <c:pt idx="156">
                  <c:v>10710.763579340171</c:v>
                </c:pt>
                <c:pt idx="157">
                  <c:v>10658.50380518868</c:v>
                </c:pt>
                <c:pt idx="158">
                  <c:v>10645.529697245294</c:v>
                </c:pt>
                <c:pt idx="159">
                  <c:v>10633.847789045925</c:v>
                </c:pt>
                <c:pt idx="160">
                  <c:v>10592.442862364229</c:v>
                </c:pt>
                <c:pt idx="161">
                  <c:v>10581.701899400674</c:v>
                </c:pt>
                <c:pt idx="162">
                  <c:v>10598.917955234363</c:v>
                </c:pt>
                <c:pt idx="163">
                  <c:v>10705.253785975176</c:v>
                </c:pt>
                <c:pt idx="164">
                  <c:v>10685.992993618102</c:v>
                </c:pt>
                <c:pt idx="165">
                  <c:v>10709.708302804718</c:v>
                </c:pt>
                <c:pt idx="166">
                  <c:v>10711.1477594391</c:v>
                </c:pt>
                <c:pt idx="167">
                  <c:v>10671.568742248701</c:v>
                </c:pt>
                <c:pt idx="168">
                  <c:v>10623.352536928753</c:v>
                </c:pt>
                <c:pt idx="169">
                  <c:v>10588.054258658516</c:v>
                </c:pt>
                <c:pt idx="170">
                  <c:v>10628.110691504493</c:v>
                </c:pt>
                <c:pt idx="171">
                  <c:v>10615.16974174262</c:v>
                </c:pt>
                <c:pt idx="172">
                  <c:v>10595.793236180029</c:v>
                </c:pt>
                <c:pt idx="173">
                  <c:v>10584.013458196492</c:v>
                </c:pt>
                <c:pt idx="174">
                  <c:v>10580.983224151199</c:v>
                </c:pt>
                <c:pt idx="175">
                  <c:v>10637.864938330862</c:v>
                </c:pt>
                <c:pt idx="176">
                  <c:v>10609.42535295077</c:v>
                </c:pt>
                <c:pt idx="177">
                  <c:v>10550.162870198532</c:v>
                </c:pt>
                <c:pt idx="178">
                  <c:v>10533.524209332256</c:v>
                </c:pt>
                <c:pt idx="179">
                  <c:v>10568.468725220084</c:v>
                </c:pt>
                <c:pt idx="180">
                  <c:v>10593.885056466463</c:v>
                </c:pt>
                <c:pt idx="181">
                  <c:v>10561.452978073406</c:v>
                </c:pt>
                <c:pt idx="182">
                  <c:v>10652.149241726296</c:v>
                </c:pt>
                <c:pt idx="183">
                  <c:v>10670.06122758102</c:v>
                </c:pt>
                <c:pt idx="184">
                  <c:v>10618.26980836519</c:v>
                </c:pt>
                <c:pt idx="185">
                  <c:v>10674.148014470093</c:v>
                </c:pt>
                <c:pt idx="186">
                  <c:v>10659.42622536929</c:v>
                </c:pt>
                <c:pt idx="187">
                  <c:v>10622.940983009041</c:v>
                </c:pt>
                <c:pt idx="188">
                  <c:v>10572.231183625276</c:v>
                </c:pt>
                <c:pt idx="189">
                  <c:v>10609.773591635636</c:v>
                </c:pt>
                <c:pt idx="190">
                  <c:v>10560.926722771865</c:v>
                </c:pt>
                <c:pt idx="191">
                  <c:v>10574.013594986876</c:v>
                </c:pt>
                <c:pt idx="192">
                  <c:v>10586.832029666644</c:v>
                </c:pt>
                <c:pt idx="193">
                  <c:v>10571.470475237584</c:v>
                </c:pt>
                <c:pt idx="194">
                  <c:v>10517.540369182334</c:v>
                </c:pt>
                <c:pt idx="195">
                  <c:v>10520.911142546638</c:v>
                </c:pt>
                <c:pt idx="196">
                  <c:v>10610.05536207857</c:v>
                </c:pt>
                <c:pt idx="197">
                  <c:v>10566.888714348433</c:v>
                </c:pt>
                <c:pt idx="198">
                  <c:v>10556.515940557591</c:v>
                </c:pt>
                <c:pt idx="199">
                  <c:v>10523.004672246623</c:v>
                </c:pt>
                <c:pt idx="200">
                  <c:v>10545.754087569992</c:v>
                </c:pt>
                <c:pt idx="201">
                  <c:v>10533.371350029363</c:v>
                </c:pt>
                <c:pt idx="202">
                  <c:v>10489.44374047665</c:v>
                </c:pt>
                <c:pt idx="203">
                  <c:v>10451.711174667942</c:v>
                </c:pt>
                <c:pt idx="204">
                  <c:v>10417.605215763468</c:v>
                </c:pt>
                <c:pt idx="205">
                  <c:v>10582.117695431642</c:v>
                </c:pt>
                <c:pt idx="206">
                  <c:v>10631.098076536793</c:v>
                </c:pt>
                <c:pt idx="207">
                  <c:v>10670.194791203277</c:v>
                </c:pt>
                <c:pt idx="208">
                  <c:v>10633.849074109732</c:v>
                </c:pt>
                <c:pt idx="209">
                  <c:v>10604.141034792076</c:v>
                </c:pt>
                <c:pt idx="210">
                  <c:v>10575.822566297311</c:v>
                </c:pt>
                <c:pt idx="211">
                  <c:v>10614.263366419771</c:v>
                </c:pt>
                <c:pt idx="212">
                  <c:v>10609.181898582285</c:v>
                </c:pt>
                <c:pt idx="213">
                  <c:v>10574.853452018906</c:v>
                </c:pt>
                <c:pt idx="214">
                  <c:v>10534.972563934207</c:v>
                </c:pt>
                <c:pt idx="215">
                  <c:v>10576.023412126307</c:v>
                </c:pt>
                <c:pt idx="216">
                  <c:v>10534.589560042627</c:v>
                </c:pt>
                <c:pt idx="217">
                  <c:v>10489.318427731709</c:v>
                </c:pt>
                <c:pt idx="218">
                  <c:v>10526.417768694093</c:v>
                </c:pt>
                <c:pt idx="219">
                  <c:v>10561.24338814982</c:v>
                </c:pt>
                <c:pt idx="220">
                  <c:v>10551.765218666986</c:v>
                </c:pt>
                <c:pt idx="221">
                  <c:v>10523.905671680641</c:v>
                </c:pt>
                <c:pt idx="222">
                  <c:v>10496.150053745458</c:v>
                </c:pt>
                <c:pt idx="223">
                  <c:v>10538.291135801113</c:v>
                </c:pt>
                <c:pt idx="224">
                  <c:v>10506.329506395861</c:v>
                </c:pt>
                <c:pt idx="225">
                  <c:v>10487.155463593954</c:v>
                </c:pt>
                <c:pt idx="226">
                  <c:v>10468.270543607199</c:v>
                </c:pt>
                <c:pt idx="227">
                  <c:v>10468.869585276829</c:v>
                </c:pt>
                <c:pt idx="228">
                  <c:v>10488.646430355231</c:v>
                </c:pt>
                <c:pt idx="229">
                  <c:v>10443.241034552828</c:v>
                </c:pt>
                <c:pt idx="230">
                  <c:v>10399.230892723916</c:v>
                </c:pt>
                <c:pt idx="231">
                  <c:v>10374.151070365862</c:v>
                </c:pt>
                <c:pt idx="232">
                  <c:v>10398.227855239036</c:v>
                </c:pt>
                <c:pt idx="233">
                  <c:v>10366.110993958056</c:v>
                </c:pt>
                <c:pt idx="234">
                  <c:v>10393.825330666521</c:v>
                </c:pt>
                <c:pt idx="235">
                  <c:v>10378.913763830067</c:v>
                </c:pt>
                <c:pt idx="236">
                  <c:v>10358.437213087294</c:v>
                </c:pt>
                <c:pt idx="237">
                  <c:v>10424.228780439971</c:v>
                </c:pt>
                <c:pt idx="238">
                  <c:v>10422.748157009981</c:v>
                </c:pt>
                <c:pt idx="239">
                  <c:v>10381.633924839438</c:v>
                </c:pt>
                <c:pt idx="240">
                  <c:v>10351.10697167059</c:v>
                </c:pt>
                <c:pt idx="241">
                  <c:v>10431.873418564546</c:v>
                </c:pt>
                <c:pt idx="242">
                  <c:v>10422.569475926142</c:v>
                </c:pt>
                <c:pt idx="243">
                  <c:v>10403.993208827203</c:v>
                </c:pt>
                <c:pt idx="244">
                  <c:v>10393.118132647633</c:v>
                </c:pt>
                <c:pt idx="245">
                  <c:v>10351.044780574492</c:v>
                </c:pt>
                <c:pt idx="246">
                  <c:v>10363.375619119397</c:v>
                </c:pt>
                <c:pt idx="247">
                  <c:v>10332.762565446747</c:v>
                </c:pt>
                <c:pt idx="248">
                  <c:v>10318.981886787516</c:v>
                </c:pt>
                <c:pt idx="249">
                  <c:v>10310.298789784492</c:v>
                </c:pt>
                <c:pt idx="250">
                  <c:v>10282.382608271226</c:v>
                </c:pt>
                <c:pt idx="251">
                  <c:v>10327.051799601386</c:v>
                </c:pt>
                <c:pt idx="252">
                  <c:v>10288.063524158119</c:v>
                </c:pt>
                <c:pt idx="253">
                  <c:v>10297.84951682539</c:v>
                </c:pt>
                <c:pt idx="254">
                  <c:v>10303.284002867469</c:v>
                </c:pt>
                <c:pt idx="255">
                  <c:v>10267.48158122886</c:v>
                </c:pt>
                <c:pt idx="256">
                  <c:v>10232.492124490942</c:v>
                </c:pt>
                <c:pt idx="257">
                  <c:v>10192.984432890591</c:v>
                </c:pt>
                <c:pt idx="258">
                  <c:v>10221.87288511437</c:v>
                </c:pt>
                <c:pt idx="259">
                  <c:v>10204.737348479253</c:v>
                </c:pt>
                <c:pt idx="260">
                  <c:v>10223.94159159578</c:v>
                </c:pt>
                <c:pt idx="261">
                  <c:v>10207.067162580019</c:v>
                </c:pt>
                <c:pt idx="262">
                  <c:v>10185.385975922462</c:v>
                </c:pt>
                <c:pt idx="263">
                  <c:v>10176.818481271124</c:v>
                </c:pt>
                <c:pt idx="264">
                  <c:v>10138.565412011141</c:v>
                </c:pt>
                <c:pt idx="265">
                  <c:v>10125.535322389997</c:v>
                </c:pt>
                <c:pt idx="266">
                  <c:v>10152.523806681978</c:v>
                </c:pt>
                <c:pt idx="267">
                  <c:v>10155.783330003002</c:v>
                </c:pt>
                <c:pt idx="268">
                  <c:v>10135.530874101793</c:v>
                </c:pt>
                <c:pt idx="269">
                  <c:v>10156.206237755905</c:v>
                </c:pt>
                <c:pt idx="270">
                  <c:v>10150.755641709555</c:v>
                </c:pt>
                <c:pt idx="271">
                  <c:v>10131.471550623524</c:v>
                </c:pt>
                <c:pt idx="272">
                  <c:v>10129.349141358471</c:v>
                </c:pt>
                <c:pt idx="273">
                  <c:v>10131.161708830567</c:v>
                </c:pt>
                <c:pt idx="274">
                  <c:v>10145.38644737391</c:v>
                </c:pt>
                <c:pt idx="275">
                  <c:v>10149.376953128116</c:v>
                </c:pt>
                <c:pt idx="276">
                  <c:v>10132.224435199136</c:v>
                </c:pt>
                <c:pt idx="277">
                  <c:v>10139.119371109004</c:v>
                </c:pt>
                <c:pt idx="278">
                  <c:v>10169.18907852986</c:v>
                </c:pt>
                <c:pt idx="279">
                  <c:v>10205.845103762644</c:v>
                </c:pt>
                <c:pt idx="280">
                  <c:v>10238.969265458329</c:v>
                </c:pt>
                <c:pt idx="281">
                  <c:v>10274.110486163376</c:v>
                </c:pt>
                <c:pt idx="282">
                  <c:v>10337.69419815764</c:v>
                </c:pt>
                <c:pt idx="283">
                  <c:v>10322.427359454143</c:v>
                </c:pt>
                <c:pt idx="284">
                  <c:v>10314.965103226783</c:v>
                </c:pt>
                <c:pt idx="285">
                  <c:v>10340.354761628032</c:v>
                </c:pt>
                <c:pt idx="286">
                  <c:v>10320.212574744904</c:v>
                </c:pt>
                <c:pt idx="287">
                  <c:v>10351.550095540375</c:v>
                </c:pt>
                <c:pt idx="288">
                  <c:v>10327.883589952875</c:v>
                </c:pt>
                <c:pt idx="289">
                  <c:v>10326.468722945967</c:v>
                </c:pt>
                <c:pt idx="290">
                  <c:v>10332.782083610771</c:v>
                </c:pt>
                <c:pt idx="291">
                  <c:v>10322.792784027257</c:v>
                </c:pt>
                <c:pt idx="292">
                  <c:v>10321.800664580716</c:v>
                </c:pt>
                <c:pt idx="293">
                  <c:v>10294.193094097755</c:v>
                </c:pt>
                <c:pt idx="294">
                  <c:v>10263.254796551008</c:v>
                </c:pt>
                <c:pt idx="295">
                  <c:v>10285.045378642908</c:v>
                </c:pt>
                <c:pt idx="296">
                  <c:v>10292.978801976446</c:v>
                </c:pt>
                <c:pt idx="297">
                  <c:v>10312.935175356799</c:v>
                </c:pt>
                <c:pt idx="298">
                  <c:v>10369.906728157473</c:v>
                </c:pt>
                <c:pt idx="299">
                  <c:v>10350.254818004976</c:v>
                </c:pt>
                <c:pt idx="300">
                  <c:v>10318.012500479468</c:v>
                </c:pt>
                <c:pt idx="301">
                  <c:v>10332.193290342238</c:v>
                </c:pt>
                <c:pt idx="302">
                  <c:v>10314.720454927074</c:v>
                </c:pt>
                <c:pt idx="303">
                  <c:v>10314.675490479296</c:v>
                </c:pt>
                <c:pt idx="304">
                  <c:v>10340.438877148235</c:v>
                </c:pt>
                <c:pt idx="305">
                  <c:v>10344.733641042238</c:v>
                </c:pt>
                <c:pt idx="306">
                  <c:v>10372.600417492797</c:v>
                </c:pt>
                <c:pt idx="307">
                  <c:v>10339.032131352044</c:v>
                </c:pt>
                <c:pt idx="308">
                  <c:v>10309.05409717644</c:v>
                </c:pt>
                <c:pt idx="309">
                  <c:v>10304.648942922764</c:v>
                </c:pt>
                <c:pt idx="310">
                  <c:v>10294.221552481236</c:v>
                </c:pt>
                <c:pt idx="311">
                  <c:v>10300.329306611346</c:v>
                </c:pt>
                <c:pt idx="312">
                  <c:v>10317.584028501309</c:v>
                </c:pt>
                <c:pt idx="313">
                  <c:v>10284.829793490193</c:v>
                </c:pt>
                <c:pt idx="314">
                  <c:v>10304.154449060727</c:v>
                </c:pt>
                <c:pt idx="315">
                  <c:v>10308.721109858425</c:v>
                </c:pt>
                <c:pt idx="316">
                  <c:v>10287.698024858943</c:v>
                </c:pt>
                <c:pt idx="317">
                  <c:v>10269.250266888297</c:v>
                </c:pt>
                <c:pt idx="318">
                  <c:v>10273.189821263117</c:v>
                </c:pt>
                <c:pt idx="319">
                  <c:v>10288.588297765109</c:v>
                </c:pt>
                <c:pt idx="320">
                  <c:v>10304.982007239581</c:v>
                </c:pt>
                <c:pt idx="321">
                  <c:v>10278.752241260496</c:v>
                </c:pt>
                <c:pt idx="322">
                  <c:v>10287.829708144043</c:v>
                </c:pt>
                <c:pt idx="323">
                  <c:v>10263.994007282317</c:v>
                </c:pt>
                <c:pt idx="324">
                  <c:v>10238.001523519612</c:v>
                </c:pt>
                <c:pt idx="325">
                  <c:v>10206.696888671497</c:v>
                </c:pt>
                <c:pt idx="326">
                  <c:v>10220.886083987409</c:v>
                </c:pt>
                <c:pt idx="327">
                  <c:v>10190.270955511396</c:v>
                </c:pt>
                <c:pt idx="328">
                  <c:v>10201.537876181641</c:v>
                </c:pt>
                <c:pt idx="329">
                  <c:v>10197.805611891894</c:v>
                </c:pt>
                <c:pt idx="330">
                  <c:v>10190.807027258363</c:v>
                </c:pt>
                <c:pt idx="331">
                  <c:v>10216.942926220645</c:v>
                </c:pt>
                <c:pt idx="332">
                  <c:v>10263.912238660763</c:v>
                </c:pt>
                <c:pt idx="333">
                  <c:v>10278.763454933</c:v>
                </c:pt>
                <c:pt idx="334">
                  <c:v>10253.662696975331</c:v>
                </c:pt>
                <c:pt idx="335">
                  <c:v>10266.216599797686</c:v>
                </c:pt>
                <c:pt idx="336">
                  <c:v>10301.093677667153</c:v>
                </c:pt>
                <c:pt idx="337">
                  <c:v>10272.346372430506</c:v>
                </c:pt>
                <c:pt idx="338">
                  <c:v>10249.538313719608</c:v>
                </c:pt>
                <c:pt idx="339">
                  <c:v>10283.357606242751</c:v>
                </c:pt>
                <c:pt idx="340">
                  <c:v>10288.175257669727</c:v>
                </c:pt>
                <c:pt idx="341">
                  <c:v>10274.714004611353</c:v>
                </c:pt>
                <c:pt idx="342">
                  <c:v>10268.560505144787</c:v>
                </c:pt>
                <c:pt idx="343">
                  <c:v>10261.45864125825</c:v>
                </c:pt>
                <c:pt idx="344">
                  <c:v>10247.82167308572</c:v>
                </c:pt>
                <c:pt idx="345">
                  <c:v>10261.487277011702</c:v>
                </c:pt>
                <c:pt idx="346">
                  <c:v>10236.582626668232</c:v>
                </c:pt>
                <c:pt idx="347">
                  <c:v>10240.216275341991</c:v>
                </c:pt>
                <c:pt idx="348">
                  <c:v>10227.705623622451</c:v>
                </c:pt>
                <c:pt idx="349">
                  <c:v>10199.813509747384</c:v>
                </c:pt>
                <c:pt idx="350">
                  <c:v>10210.308180106395</c:v>
                </c:pt>
                <c:pt idx="351">
                  <c:v>10230.754562860791</c:v>
                </c:pt>
                <c:pt idx="352">
                  <c:v>10249.137654836833</c:v>
                </c:pt>
                <c:pt idx="353">
                  <c:v>10280.091424015825</c:v>
                </c:pt>
                <c:pt idx="354">
                  <c:v>10326.52023833221</c:v>
                </c:pt>
                <c:pt idx="355">
                  <c:v>10327.882488512852</c:v>
                </c:pt>
                <c:pt idx="356">
                  <c:v>10358.657071658516</c:v>
                </c:pt>
                <c:pt idx="357">
                  <c:v>10342.365825045077</c:v>
                </c:pt>
                <c:pt idx="358">
                  <c:v>10349.145557439377</c:v>
                </c:pt>
                <c:pt idx="359">
                  <c:v>10380.099271715404</c:v>
                </c:pt>
                <c:pt idx="360">
                  <c:v>10364.274919365575</c:v>
                </c:pt>
                <c:pt idx="361">
                  <c:v>10338.2091305672</c:v>
                </c:pt>
                <c:pt idx="362">
                  <c:v>10344.670725293397</c:v>
                </c:pt>
                <c:pt idx="363">
                  <c:v>10360.193878617267</c:v>
                </c:pt>
                <c:pt idx="364">
                  <c:v>10353.246649532552</c:v>
                </c:pt>
                <c:pt idx="365">
                  <c:v>10327.480999440506</c:v>
                </c:pt>
                <c:pt idx="366">
                  <c:v>10334.014889007411</c:v>
                </c:pt>
                <c:pt idx="367">
                  <c:v>10309.26947907907</c:v>
                </c:pt>
                <c:pt idx="368">
                  <c:v>10281.406588595073</c:v>
                </c:pt>
                <c:pt idx="369">
                  <c:v>10283.657856854446</c:v>
                </c:pt>
                <c:pt idx="370">
                  <c:v>10280.401893068032</c:v>
                </c:pt>
                <c:pt idx="371">
                  <c:v>10273.268351031849</c:v>
                </c:pt>
                <c:pt idx="372">
                  <c:v>10256.230135053011</c:v>
                </c:pt>
                <c:pt idx="373">
                  <c:v>10272.685892465704</c:v>
                </c:pt>
                <c:pt idx="374">
                  <c:v>10258.064538131823</c:v>
                </c:pt>
                <c:pt idx="375">
                  <c:v>10233.49058206908</c:v>
                </c:pt>
                <c:pt idx="376">
                  <c:v>10221.723849902468</c:v>
                </c:pt>
                <c:pt idx="377">
                  <c:v>10246.651423675396</c:v>
                </c:pt>
                <c:pt idx="378">
                  <c:v>10245.892979522288</c:v>
                </c:pt>
                <c:pt idx="379">
                  <c:v>10230.728290618774</c:v>
                </c:pt>
                <c:pt idx="380">
                  <c:v>10259.406310320368</c:v>
                </c:pt>
                <c:pt idx="381">
                  <c:v>10242.453338424146</c:v>
                </c:pt>
                <c:pt idx="382">
                  <c:v>10283.05980938319</c:v>
                </c:pt>
                <c:pt idx="383">
                  <c:v>10304.034356230522</c:v>
                </c:pt>
                <c:pt idx="384">
                  <c:v>10305.498910712195</c:v>
                </c:pt>
                <c:pt idx="385">
                  <c:v>10338.868215835557</c:v>
                </c:pt>
                <c:pt idx="386">
                  <c:v>10314.709513823542</c:v>
                </c:pt>
                <c:pt idx="387">
                  <c:v>10311.044098285753</c:v>
                </c:pt>
                <c:pt idx="388">
                  <c:v>10313.997393650028</c:v>
                </c:pt>
                <c:pt idx="389">
                  <c:v>10302.546387725881</c:v>
                </c:pt>
                <c:pt idx="390">
                  <c:v>10276.264381634743</c:v>
                </c:pt>
                <c:pt idx="391">
                  <c:v>10281.077579451878</c:v>
                </c:pt>
                <c:pt idx="392">
                  <c:v>10301.292017064385</c:v>
                </c:pt>
                <c:pt idx="393">
                  <c:v>10301.30542288138</c:v>
                </c:pt>
                <c:pt idx="394">
                  <c:v>10288.038652650166</c:v>
                </c:pt>
                <c:pt idx="395">
                  <c:v>10275.602508869064</c:v>
                </c:pt>
                <c:pt idx="396">
                  <c:v>10314.386240247855</c:v>
                </c:pt>
                <c:pt idx="397">
                  <c:v>10299.151550712231</c:v>
                </c:pt>
                <c:pt idx="398">
                  <c:v>10276.504595200664</c:v>
                </c:pt>
                <c:pt idx="399">
                  <c:v>10269.846892073527</c:v>
                </c:pt>
                <c:pt idx="400">
                  <c:v>10270.699236193595</c:v>
                </c:pt>
                <c:pt idx="401">
                  <c:v>10295.440394446008</c:v>
                </c:pt>
                <c:pt idx="402">
                  <c:v>10305.018244092071</c:v>
                </c:pt>
                <c:pt idx="403">
                  <c:v>10288.50922799615</c:v>
                </c:pt>
                <c:pt idx="404">
                  <c:v>10293.561377068198</c:v>
                </c:pt>
                <c:pt idx="405">
                  <c:v>10306.959599027479</c:v>
                </c:pt>
                <c:pt idx="406">
                  <c:v>10318.121923876059</c:v>
                </c:pt>
                <c:pt idx="407">
                  <c:v>10308.719251071992</c:v>
                </c:pt>
                <c:pt idx="408">
                  <c:v>10289.561147021395</c:v>
                </c:pt>
                <c:pt idx="409">
                  <c:v>10302.006722369893</c:v>
                </c:pt>
                <c:pt idx="410">
                  <c:v>10280.696342825042</c:v>
                </c:pt>
                <c:pt idx="411">
                  <c:v>10259.59088272878</c:v>
                </c:pt>
                <c:pt idx="412">
                  <c:v>10291.197363215559</c:v>
                </c:pt>
                <c:pt idx="413">
                  <c:v>10300.506071354159</c:v>
                </c:pt>
                <c:pt idx="414">
                  <c:v>10275.746647507716</c:v>
                </c:pt>
                <c:pt idx="415">
                  <c:v>10269.280184647254</c:v>
                </c:pt>
                <c:pt idx="416">
                  <c:v>10249.981154223162</c:v>
                </c:pt>
                <c:pt idx="417">
                  <c:v>10257.358605455536</c:v>
                </c:pt>
                <c:pt idx="418">
                  <c:v>10252.046766219395</c:v>
                </c:pt>
                <c:pt idx="419">
                  <c:v>10254.671902232438</c:v>
                </c:pt>
                <c:pt idx="420">
                  <c:v>10258.434524158878</c:v>
                </c:pt>
                <c:pt idx="421">
                  <c:v>10278.393256602954</c:v>
                </c:pt>
                <c:pt idx="422">
                  <c:v>10303.631335494794</c:v>
                </c:pt>
                <c:pt idx="423">
                  <c:v>10320.04063203461</c:v>
                </c:pt>
                <c:pt idx="424">
                  <c:v>10314.800801438758</c:v>
                </c:pt>
                <c:pt idx="425">
                  <c:v>10332.321601354506</c:v>
                </c:pt>
                <c:pt idx="426">
                  <c:v>10314.843915818867</c:v>
                </c:pt>
                <c:pt idx="427">
                  <c:v>10291.306555697538</c:v>
                </c:pt>
                <c:pt idx="428">
                  <c:v>10299.051470407012</c:v>
                </c:pt>
                <c:pt idx="429">
                  <c:v>10275.698396183667</c:v>
                </c:pt>
                <c:pt idx="430">
                  <c:v>10276.419277398316</c:v>
                </c:pt>
                <c:pt idx="431">
                  <c:v>10258.464854284299</c:v>
                </c:pt>
                <c:pt idx="432">
                  <c:v>10234.827838491017</c:v>
                </c:pt>
                <c:pt idx="433">
                  <c:v>10227.168936874721</c:v>
                </c:pt>
                <c:pt idx="434">
                  <c:v>10227.510776703124</c:v>
                </c:pt>
                <c:pt idx="435">
                  <c:v>10208.986372499818</c:v>
                </c:pt>
                <c:pt idx="436">
                  <c:v>10212.426680908668</c:v>
                </c:pt>
                <c:pt idx="437">
                  <c:v>10208.960925812842</c:v>
                </c:pt>
                <c:pt idx="438">
                  <c:v>10198.917617706857</c:v>
                </c:pt>
                <c:pt idx="439">
                  <c:v>10190.344858647277</c:v>
                </c:pt>
                <c:pt idx="440">
                  <c:v>10186.856382693055</c:v>
                </c:pt>
                <c:pt idx="441">
                  <c:v>10176.678523635428</c:v>
                </c:pt>
                <c:pt idx="442">
                  <c:v>10189.460293273605</c:v>
                </c:pt>
                <c:pt idx="443">
                  <c:v>10200.823024372441</c:v>
                </c:pt>
                <c:pt idx="444">
                  <c:v>10177.951223869362</c:v>
                </c:pt>
                <c:pt idx="445">
                  <c:v>10198.423144561852</c:v>
                </c:pt>
                <c:pt idx="446">
                  <c:v>10178.349095285292</c:v>
                </c:pt>
                <c:pt idx="447">
                  <c:v>10167.357710778822</c:v>
                </c:pt>
                <c:pt idx="448">
                  <c:v>10157.606676474961</c:v>
                </c:pt>
                <c:pt idx="449">
                  <c:v>10138.220200985093</c:v>
                </c:pt>
                <c:pt idx="450">
                  <c:v>10115.79051027495</c:v>
                </c:pt>
                <c:pt idx="451">
                  <c:v>10104.066111506494</c:v>
                </c:pt>
                <c:pt idx="452">
                  <c:v>10121.660185013105</c:v>
                </c:pt>
                <c:pt idx="453">
                  <c:v>10102.485510512</c:v>
                </c:pt>
                <c:pt idx="454">
                  <c:v>10086.979308021821</c:v>
                </c:pt>
                <c:pt idx="455">
                  <c:v>10071.728455081984</c:v>
                </c:pt>
                <c:pt idx="456">
                  <c:v>10063.622653783596</c:v>
                </c:pt>
                <c:pt idx="457">
                  <c:v>10045.159233641642</c:v>
                </c:pt>
                <c:pt idx="458">
                  <c:v>10056.401335304687</c:v>
                </c:pt>
                <c:pt idx="459">
                  <c:v>10066.765459849625</c:v>
                </c:pt>
                <c:pt idx="460">
                  <c:v>10066.125715626033</c:v>
                </c:pt>
                <c:pt idx="461">
                  <c:v>10068.399546601453</c:v>
                </c:pt>
                <c:pt idx="462">
                  <c:v>10069.068489899932</c:v>
                </c:pt>
                <c:pt idx="463">
                  <c:v>10065.855503942859</c:v>
                </c:pt>
                <c:pt idx="464">
                  <c:v>10057.980658465047</c:v>
                </c:pt>
                <c:pt idx="465">
                  <c:v>10039.574441407294</c:v>
                </c:pt>
                <c:pt idx="466">
                  <c:v>10030.313688064351</c:v>
                </c:pt>
                <c:pt idx="467">
                  <c:v>10025.510028816887</c:v>
                </c:pt>
                <c:pt idx="468">
                  <c:v>10004.179156415148</c:v>
                </c:pt>
                <c:pt idx="469">
                  <c:v>10018.560413889383</c:v>
                </c:pt>
                <c:pt idx="470">
                  <c:v>10018.884540405927</c:v>
                </c:pt>
                <c:pt idx="471">
                  <c:v>9999.9965226659642</c:v>
                </c:pt>
                <c:pt idx="472">
                  <c:v>10003.672106183092</c:v>
                </c:pt>
                <c:pt idx="473">
                  <c:v>10021.562607932236</c:v>
                </c:pt>
                <c:pt idx="474">
                  <c:v>10005.790690220596</c:v>
                </c:pt>
                <c:pt idx="475">
                  <c:v>10022.245816856617</c:v>
                </c:pt>
                <c:pt idx="476">
                  <c:v>10032.012955558575</c:v>
                </c:pt>
                <c:pt idx="477">
                  <c:v>10018.486337747063</c:v>
                </c:pt>
                <c:pt idx="478">
                  <c:v>10023.2612825782</c:v>
                </c:pt>
                <c:pt idx="479">
                  <c:v>10007.002243863852</c:v>
                </c:pt>
                <c:pt idx="480">
                  <c:v>10007.864341929077</c:v>
                </c:pt>
                <c:pt idx="481">
                  <c:v>10008.383587458902</c:v>
                </c:pt>
                <c:pt idx="482">
                  <c:v>9992.5477098987958</c:v>
                </c:pt>
                <c:pt idx="483">
                  <c:v>9999.6081247181264</c:v>
                </c:pt>
                <c:pt idx="484">
                  <c:v>10013.999097079863</c:v>
                </c:pt>
                <c:pt idx="485">
                  <c:v>10025.77042894314</c:v>
                </c:pt>
                <c:pt idx="486">
                  <c:v>10009.34681460277</c:v>
                </c:pt>
                <c:pt idx="487">
                  <c:v>10023.795352156227</c:v>
                </c:pt>
                <c:pt idx="488">
                  <c:v>10040.996101586317</c:v>
                </c:pt>
                <c:pt idx="489">
                  <c:v>10031.102978057406</c:v>
                </c:pt>
                <c:pt idx="490">
                  <c:v>10010.716826938957</c:v>
                </c:pt>
                <c:pt idx="491">
                  <c:v>10003.183903637277</c:v>
                </c:pt>
                <c:pt idx="492">
                  <c:v>10003.44697905732</c:v>
                </c:pt>
                <c:pt idx="493">
                  <c:v>9984.6961064128245</c:v>
                </c:pt>
                <c:pt idx="494">
                  <c:v>9994.778298759511</c:v>
                </c:pt>
                <c:pt idx="495">
                  <c:v>10021.054063040418</c:v>
                </c:pt>
                <c:pt idx="496">
                  <c:v>10017.145080975703</c:v>
                </c:pt>
                <c:pt idx="497">
                  <c:v>10034.667235957535</c:v>
                </c:pt>
                <c:pt idx="498">
                  <c:v>10023.671441974395</c:v>
                </c:pt>
              </c:numCache>
            </c:numRef>
          </c:yVal>
          <c:smooth val="0"/>
          <c:extLst>
            <c:ext xmlns:c16="http://schemas.microsoft.com/office/drawing/2014/chart" uri="{C3380CC4-5D6E-409C-BE32-E72D297353CC}">
              <c16:uniqueId val="{00000000-EAD0-4F76-B61C-9E1D166AF61B}"/>
            </c:ext>
          </c:extLst>
        </c:ser>
        <c:ser>
          <c:idx val="1"/>
          <c:order val="1"/>
          <c:tx>
            <c:v>Κινούμενος μέσος όρος για 12 μήνες μετά τη πυρκαγιά</c:v>
          </c:tx>
          <c:spPr>
            <a:ln w="19050" cap="rnd">
              <a:solidFill>
                <a:schemeClr val="accent2"/>
              </a:solidFill>
              <a:round/>
            </a:ln>
            <a:effectLst/>
          </c:spPr>
          <c:marker>
            <c:symbol val="none"/>
          </c:marker>
          <c:xVal>
            <c:numRef>
              <c:f>Φύλλο1!$F$3:$F$501</c:f>
              <c:numCache>
                <c:formatCode>General</c:formatCode>
                <c:ptCount val="499"/>
              </c:numCache>
              <c:extLst xmlns:c15="http://schemas.microsoft.com/office/drawing/2012/chart"/>
            </c:numRef>
          </c:xVal>
          <c:yVal>
            <c:numRef>
              <c:f>Φύλλο1!$E$3:$E$501</c:f>
              <c:numCache>
                <c:formatCode>General</c:formatCode>
                <c:ptCount val="499"/>
              </c:numCache>
              <c:extLst xmlns:c15="http://schemas.microsoft.com/office/drawing/2012/chart"/>
            </c:numRef>
          </c:yVal>
          <c:smooth val="0"/>
          <c:extLst xmlns:c15="http://schemas.microsoft.com/office/drawing/2012/chart">
            <c:ext xmlns:c16="http://schemas.microsoft.com/office/drawing/2014/chart" uri="{C3380CC4-5D6E-409C-BE32-E72D297353CC}">
              <c16:uniqueId val="{00000001-EAD0-4F76-B61C-9E1D166AF61B}"/>
            </c:ext>
          </c:extLst>
        </c:ser>
        <c:dLbls>
          <c:showLegendKey val="0"/>
          <c:showVal val="0"/>
          <c:showCatName val="0"/>
          <c:showSerName val="0"/>
          <c:showPercent val="0"/>
          <c:showBubbleSize val="0"/>
        </c:dLbls>
        <c:axId val="510553344"/>
        <c:axId val="510552688"/>
        <c:extLst>
          <c:ext xmlns:c15="http://schemas.microsoft.com/office/drawing/2012/chart" uri="{02D57815-91ED-43cb-92C2-25804820EDAC}">
            <c15:filteredScatterSeries>
              <c15:ser>
                <c:idx val="2"/>
                <c:order val="2"/>
                <c:tx>
                  <c:v>Moving average 1000 values t=1 month</c:v>
                </c:tx>
                <c:spPr>
                  <a:ln w="19050" cap="rnd">
                    <a:solidFill>
                      <a:schemeClr val="accent3"/>
                    </a:solidFill>
                    <a:round/>
                  </a:ln>
                  <a:effectLst/>
                </c:spPr>
                <c:marker>
                  <c:symbol val="none"/>
                </c:marker>
                <c:xVal>
                  <c:numRef>
                    <c:extLst>
                      <c:ext uri="{02D57815-91ED-43cb-92C2-25804820EDAC}">
                        <c15:formulaRef>
                          <c15:sqref>Φύλλο1!$D$3:$D$9</c15:sqref>
                        </c15:formulaRef>
                      </c:ext>
                    </c:extLst>
                    <c:numCache>
                      <c:formatCode>General</c:formatCode>
                      <c:ptCount val="7"/>
                      <c:pt idx="0">
                        <c:v>1</c:v>
                      </c:pt>
                      <c:pt idx="1">
                        <c:v>2</c:v>
                      </c:pt>
                      <c:pt idx="2">
                        <c:v>3</c:v>
                      </c:pt>
                      <c:pt idx="3">
                        <c:v>4</c:v>
                      </c:pt>
                      <c:pt idx="4">
                        <c:v>5</c:v>
                      </c:pt>
                      <c:pt idx="5">
                        <c:v>6</c:v>
                      </c:pt>
                      <c:pt idx="6">
                        <c:v>7</c:v>
                      </c:pt>
                    </c:numCache>
                  </c:numRef>
                </c:xVal>
                <c:yVal>
                  <c:numRef>
                    <c:extLst>
                      <c:ext uri="{02D57815-91ED-43cb-92C2-25804820EDAC}">
                        <c15:formulaRef>
                          <c15:sqref>Φύλλο1!$C$3:$C$19</c15:sqref>
                        </c15:formulaRef>
                      </c:ext>
                    </c:extLst>
                    <c:numCache>
                      <c:formatCode>General</c:formatCode>
                      <c:ptCount val="17"/>
                      <c:pt idx="0">
                        <c:v>11524.915807687532</c:v>
                      </c:pt>
                      <c:pt idx="1">
                        <c:v>12652.19921164365</c:v>
                      </c:pt>
                      <c:pt idx="2">
                        <c:v>12692.471913191341</c:v>
                      </c:pt>
                      <c:pt idx="3">
                        <c:v>10805.907574540775</c:v>
                      </c:pt>
                      <c:pt idx="4">
                        <c:v>11671.342681102609</c:v>
                      </c:pt>
                      <c:pt idx="5">
                        <c:v>12357.077652751792</c:v>
                      </c:pt>
                      <c:pt idx="6">
                        <c:v>11379.718056174584</c:v>
                      </c:pt>
                      <c:pt idx="7">
                        <c:v>10456.70726895977</c:v>
                      </c:pt>
                      <c:pt idx="8">
                        <c:v>9595.8274935889804</c:v>
                      </c:pt>
                      <c:pt idx="9">
                        <c:v>8723.4795396263453</c:v>
                      </c:pt>
                      <c:pt idx="10">
                        <c:v>8606.3031608683723</c:v>
                      </c:pt>
                      <c:pt idx="11">
                        <c:v>10240.039578526115</c:v>
                      </c:pt>
                      <c:pt idx="12">
                        <c:v>9668.6780705959827</c:v>
                      </c:pt>
                      <c:pt idx="13">
                        <c:v>9274.1992809084077</c:v>
                      </c:pt>
                      <c:pt idx="14">
                        <c:v>9124.8250159864783</c:v>
                      </c:pt>
                      <c:pt idx="15">
                        <c:v>9218.9090229387457</c:v>
                      </c:pt>
                      <c:pt idx="16">
                        <c:v>9880.3806848647855</c:v>
                      </c:pt>
                    </c:numCache>
                  </c:numRef>
                </c:yVal>
                <c:smooth val="0"/>
                <c:extLst>
                  <c:ext xmlns:c16="http://schemas.microsoft.com/office/drawing/2014/chart" uri="{C3380CC4-5D6E-409C-BE32-E72D297353CC}">
                    <c16:uniqueId val="{00000002-EAD0-4F76-B61C-9E1D166AF61B}"/>
                  </c:ext>
                </c:extLst>
              </c15:ser>
            </c15:filteredScatterSeries>
            <c15:filteredScatterSeries>
              <c15:ser>
                <c:idx val="3"/>
                <c:order val="3"/>
                <c:tx>
                  <c:v>Moving average 1000 values t=12month</c:v>
                </c:tx>
                <c:spPr>
                  <a:ln w="19050" cap="rnd">
                    <a:solidFill>
                      <a:schemeClr val="accent4"/>
                    </a:solidFill>
                    <a:round/>
                  </a:ln>
                  <a:effectLst/>
                </c:spPr>
                <c:marker>
                  <c:symbol val="none"/>
                </c:marker>
                <c:xVal>
                  <c:numRef>
                    <c:extLst xmlns:c15="http://schemas.microsoft.com/office/drawing/2012/chart">
                      <c:ext xmlns:c15="http://schemas.microsoft.com/office/drawing/2012/chart" uri="{02D57815-91ED-43cb-92C2-25804820EDAC}">
                        <c15:formulaRef>
                          <c15:sqref>Φύλλο1!$F$3:$F$1001</c15:sqref>
                        </c15:formulaRef>
                      </c:ext>
                    </c:extLst>
                    <c:numCache>
                      <c:formatCode>General</c:formatCode>
                      <c:ptCount val="999"/>
                    </c:numCache>
                  </c:numRef>
                </c:xVal>
                <c:yVal>
                  <c:numRef>
                    <c:extLst xmlns:c15="http://schemas.microsoft.com/office/drawing/2012/chart">
                      <c:ext xmlns:c15="http://schemas.microsoft.com/office/drawing/2012/chart" uri="{02D57815-91ED-43cb-92C2-25804820EDAC}">
                        <c15:formulaRef>
                          <c15:sqref>Φύλλο1!$E$3:$E$1001</c15:sqref>
                        </c15:formulaRef>
                      </c:ext>
                    </c:extLst>
                    <c:numCache>
                      <c:formatCode>General</c:formatCode>
                      <c:ptCount val="999"/>
                    </c:numCache>
                  </c:numRef>
                </c:yVal>
                <c:smooth val="0"/>
                <c:extLst xmlns:c15="http://schemas.microsoft.com/office/drawing/2012/chart">
                  <c:ext xmlns:c16="http://schemas.microsoft.com/office/drawing/2014/chart" uri="{C3380CC4-5D6E-409C-BE32-E72D297353CC}">
                    <c16:uniqueId val="{00000003-EAD0-4F76-B61C-9E1D166AF61B}"/>
                  </c:ext>
                </c:extLst>
              </c15:ser>
            </c15:filteredScatterSeries>
          </c:ext>
        </c:extLst>
      </c:scatterChart>
      <c:valAx>
        <c:axId val="510553344"/>
        <c:scaling>
          <c:orientation val="minMax"/>
          <c:max val="5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latin typeface="+mj-lt"/>
                  </a:rPr>
                  <a:t>προσομοιώσεις</a:t>
                </a:r>
                <a:endParaRPr lang="en-US" sz="1100" dirty="0">
                  <a:latin typeface="+mj-lt"/>
                </a:endParaRPr>
              </a:p>
            </c:rich>
          </c:tx>
          <c:layout>
            <c:manualLayout>
              <c:xMode val="edge"/>
              <c:yMode val="edge"/>
              <c:x val="0.41101983099488587"/>
              <c:y val="0.93031707730082125"/>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10552688"/>
        <c:crosses val="autoZero"/>
        <c:crossBetween val="midCat"/>
      </c:valAx>
      <c:valAx>
        <c:axId val="5105526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j-lt"/>
                    <a:ea typeface="+mn-ea"/>
                    <a:cs typeface="+mn-cs"/>
                  </a:defRPr>
                </a:pPr>
                <a:r>
                  <a:rPr lang="el-GR" sz="1100">
                    <a:latin typeface="+mj-lt"/>
                  </a:rPr>
                  <a:t>μ</a:t>
                </a:r>
                <a:r>
                  <a:rPr lang="en-US" sz="1100" dirty="0">
                    <a:latin typeface="+mj-lt"/>
                  </a:rPr>
                  <a:t> </a:t>
                </a:r>
                <a:r>
                  <a:rPr lang="el-GR" sz="1100" baseline="0">
                    <a:latin typeface="+mj-lt"/>
                  </a:rPr>
                  <a:t> παροχής</a:t>
                </a:r>
                <a:r>
                  <a:rPr lang="en-US" sz="1100" dirty="0">
                    <a:latin typeface="+mj-lt"/>
                  </a:rPr>
                  <a:t> Q  (</a:t>
                </a:r>
                <a:r>
                  <a:rPr lang="en-US" sz="1100" dirty="0">
                    <a:effectLst/>
                    <a:latin typeface="+mj-lt"/>
                  </a:rPr>
                  <a:t>m</a:t>
                </a:r>
                <a:r>
                  <a:rPr lang="en-US" sz="1100" baseline="30000" dirty="0">
                    <a:effectLst/>
                    <a:latin typeface="+mj-lt"/>
                  </a:rPr>
                  <a:t>3</a:t>
                </a:r>
                <a:r>
                  <a:rPr lang="en-US" sz="1100" dirty="0">
                    <a:effectLst/>
                    <a:latin typeface="+mj-lt"/>
                  </a:rPr>
                  <a:t>/s)</a:t>
                </a:r>
                <a:endParaRPr lang="el-GR" sz="1100">
                  <a:effectLst/>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sz="1200">
                    <a:latin typeface="+mj-lt"/>
                  </a:defRPr>
                </a:pPr>
                <a:r>
                  <a:rPr lang="el-GR" sz="1200">
                    <a:latin typeface="+mj-lt"/>
                  </a:rPr>
                  <a:t> </a:t>
                </a:r>
              </a:p>
            </c:rich>
          </c:tx>
          <c:layout>
            <c:manualLayout>
              <c:xMode val="edge"/>
              <c:yMode val="edge"/>
              <c:x val="8.081779003184018E-3"/>
              <c:y val="0.27424079542547541"/>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0" i="0" u="none" strike="noStrike" kern="1200" baseline="0">
                  <a:solidFill>
                    <a:sysClr val="windowText" lastClr="000000"/>
                  </a:solidFill>
                  <a:latin typeface="+mj-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10553344"/>
        <c:crosses val="autoZero"/>
        <c:crossBetween val="midCat"/>
      </c:valAx>
      <c:spPr>
        <a:noFill/>
        <a:ln>
          <a:noFill/>
        </a:ln>
        <a:effectLst/>
      </c:spPr>
    </c:plotArea>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solidFill>
            <a:sysClr val="windowText" lastClr="000000"/>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r>
              <a:rPr lang="el-GR" sz="1300" b="0" i="0" baseline="0">
                <a:effectLst/>
              </a:rPr>
              <a:t>Δ</a:t>
            </a:r>
            <a:r>
              <a:rPr lang="en-US" sz="1300" b="0" i="0" baseline="0" dirty="0">
                <a:effectLst/>
              </a:rPr>
              <a:t>y%</a:t>
            </a:r>
            <a:r>
              <a:rPr lang="el-GR" sz="1300" b="0" i="0" baseline="0">
                <a:effectLst/>
              </a:rPr>
              <a:t> για τις δύο μεθόδους Τ=50</a:t>
            </a:r>
            <a:r>
              <a:rPr lang="en-US" sz="1300" b="0" i="0" baseline="0" dirty="0">
                <a:effectLst/>
              </a:rPr>
              <a:t>y</a:t>
            </a:r>
            <a:endParaRPr lang="en-US" sz="1300" dirty="0">
              <a:effectLst/>
            </a:endParaRPr>
          </a:p>
          <a:p>
            <a:pPr>
              <a:defRPr sz="1300">
                <a:solidFill>
                  <a:sysClr val="windowText" lastClr="000000"/>
                </a:solidFill>
                <a:latin typeface="+mj-lt"/>
              </a:defRPr>
            </a:pPr>
            <a:r>
              <a:rPr lang="el-GR" sz="1300" b="0" i="0" baseline="0">
                <a:effectLst/>
              </a:rPr>
              <a:t>Σενάριο</a:t>
            </a:r>
            <a:r>
              <a:rPr lang="en-US" sz="1300" b="0" i="0" baseline="0" dirty="0">
                <a:effectLst/>
              </a:rPr>
              <a:t> 6</a:t>
            </a:r>
            <a:endParaRPr lang="en-US" sz="1300" dirty="0">
              <a:effectLst/>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0.12659063880959162"/>
          <c:y val="0.22115104900461291"/>
          <c:w val="0.84243685555239256"/>
          <c:h val="0.63959009493884911"/>
        </c:manualLayout>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A9D9-4E32-9620-19C9241E47E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'[1]Συνοπτικός πίνακας Β'!$A$5:$A$9</c:f>
              <c:strCache>
                <c:ptCount val="5"/>
                <c:pt idx="0">
                  <c:v>FS=Ι</c:v>
                </c:pt>
                <c:pt idx="1">
                  <c:v>FS=ΙI</c:v>
                </c:pt>
                <c:pt idx="2">
                  <c:v>FS=ΙII</c:v>
                </c:pt>
                <c:pt idx="3">
                  <c:v>FS=ΙV</c:v>
                </c:pt>
                <c:pt idx="4">
                  <c:v>Goodrich</c:v>
                </c:pt>
              </c:strCache>
            </c:strRef>
          </c:cat>
          <c:val>
            <c:numRef>
              <c:f>Φύλλο2!$G$43:$G$47</c:f>
              <c:numCache>
                <c:formatCode>0</c:formatCode>
                <c:ptCount val="5"/>
                <c:pt idx="0">
                  <c:v>83.546018192277828</c:v>
                </c:pt>
                <c:pt idx="1">
                  <c:v>72.480169685467487</c:v>
                </c:pt>
                <c:pt idx="2">
                  <c:v>61.749099407533357</c:v>
                </c:pt>
                <c:pt idx="3">
                  <c:v>43.345048841022987</c:v>
                </c:pt>
                <c:pt idx="4">
                  <c:v>123.78833014244134</c:v>
                </c:pt>
              </c:numCache>
            </c:numRef>
          </c:val>
          <c:extLst>
            <c:ext xmlns:c16="http://schemas.microsoft.com/office/drawing/2014/chart" uri="{C3380CC4-5D6E-409C-BE32-E72D297353CC}">
              <c16:uniqueId val="{00000002-A9D9-4E32-9620-19C9241E47E2}"/>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b="0">
                    <a:solidFill>
                      <a:sysClr val="windowText" lastClr="000000"/>
                    </a:solidFill>
                    <a:latin typeface="+mj-lt"/>
                  </a:rPr>
                  <a:t>Δ</a:t>
                </a:r>
                <a:r>
                  <a:rPr lang="en-US" sz="1100" b="0" dirty="0">
                    <a:solidFill>
                      <a:sysClr val="windowText" lastClr="000000"/>
                    </a:solidFill>
                    <a:latin typeface="+mj-lt"/>
                  </a:rPr>
                  <a:t>y</a:t>
                </a:r>
                <a:r>
                  <a:rPr lang="en-US" sz="1100" b="0" baseline="0" dirty="0">
                    <a:solidFill>
                      <a:sysClr val="windowText" lastClr="000000"/>
                    </a:solidFill>
                    <a:latin typeface="+mj-lt"/>
                  </a:rPr>
                  <a:t> </a:t>
                </a:r>
                <a:r>
                  <a:rPr lang="en-US" sz="1100" b="0" dirty="0">
                    <a:solidFill>
                      <a:sysClr val="windowText" lastClr="000000"/>
                    </a:solidFill>
                    <a:latin typeface="+mj-lt"/>
                  </a:rPr>
                  <a:t>%</a:t>
                </a:r>
                <a:endParaRPr lang="el-GR" sz="1100" b="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r>
              <a:rPr lang="el-GR" sz="1300" b="0" i="0" baseline="0">
                <a:effectLst/>
              </a:rPr>
              <a:t>Δ</a:t>
            </a:r>
            <a:r>
              <a:rPr lang="en-US" sz="1300" b="0" i="0" baseline="0" dirty="0">
                <a:effectLst/>
              </a:rPr>
              <a:t>y% </a:t>
            </a:r>
            <a:r>
              <a:rPr lang="el-GR" sz="1300" b="0" i="0" baseline="0">
                <a:effectLst/>
              </a:rPr>
              <a:t>για περιόδους επαναφοράς Τ=50,</a:t>
            </a:r>
            <a:r>
              <a:rPr lang="en-US" sz="1300" b="0" i="0" baseline="0" dirty="0">
                <a:effectLst/>
              </a:rPr>
              <a:t> </a:t>
            </a:r>
            <a:r>
              <a:rPr lang="el-GR" sz="1300" b="0" i="0" baseline="0">
                <a:effectLst/>
              </a:rPr>
              <a:t>100,</a:t>
            </a:r>
            <a:r>
              <a:rPr lang="en-US" sz="1300" b="0" i="0" baseline="0" dirty="0">
                <a:effectLst/>
              </a:rPr>
              <a:t> </a:t>
            </a:r>
            <a:r>
              <a:rPr lang="el-GR" sz="1300" b="0" i="0" baseline="0">
                <a:effectLst/>
              </a:rPr>
              <a:t>1000</a:t>
            </a:r>
            <a:r>
              <a:rPr lang="en-US" sz="1300" b="0" i="0" baseline="0" dirty="0">
                <a:effectLst/>
              </a:rPr>
              <a:t>y</a:t>
            </a:r>
            <a:endParaRPr lang="en-US" sz="1300" dirty="0">
              <a:effectLst/>
            </a:endParaRPr>
          </a:p>
          <a:p>
            <a:pPr>
              <a:defRPr sz="1300">
                <a:solidFill>
                  <a:sysClr val="windowText" lastClr="000000"/>
                </a:solidFill>
                <a:latin typeface="+mj-lt"/>
              </a:defRPr>
            </a:pPr>
            <a:r>
              <a:rPr lang="el-GR" sz="1300" b="0" i="0" baseline="0">
                <a:effectLst/>
              </a:rPr>
              <a:t>Σενάριο </a:t>
            </a:r>
            <a:r>
              <a:rPr lang="en-US" sz="1300" b="0" i="0" baseline="0" dirty="0">
                <a:effectLst/>
              </a:rPr>
              <a:t>6</a:t>
            </a:r>
            <a:endParaRPr lang="en-US" sz="1300" dirty="0">
              <a:effectLst/>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0.13016195524663945"/>
          <c:y val="0.21850076113159625"/>
          <c:w val="0.77935675178469976"/>
          <c:h val="0.65390984230129767"/>
        </c:manualLayout>
      </c:layout>
      <c:barChart>
        <c:barDir val="col"/>
        <c:grouping val="clustered"/>
        <c:varyColors val="0"/>
        <c:ser>
          <c:idx val="0"/>
          <c:order val="0"/>
          <c:tx>
            <c:v>Παπαθανασίου, FS=i</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'[1]Συνοπτικός πίνακας Β'!$R$21:$T$21</c:f>
              <c:strCache>
                <c:ptCount val="3"/>
                <c:pt idx="0">
                  <c:v>T=50</c:v>
                </c:pt>
                <c:pt idx="1">
                  <c:v>T=100</c:v>
                </c:pt>
                <c:pt idx="2">
                  <c:v>T=1000</c:v>
                </c:pt>
              </c:strCache>
            </c:strRef>
          </c:cat>
          <c:val>
            <c:numRef>
              <c:f>Φύλλο2!$Q$57:$S$57</c:f>
              <c:numCache>
                <c:formatCode>0</c:formatCode>
                <c:ptCount val="3"/>
                <c:pt idx="0">
                  <c:v>83.546018192277828</c:v>
                </c:pt>
                <c:pt idx="1">
                  <c:v>104.29985914666531</c:v>
                </c:pt>
                <c:pt idx="2">
                  <c:v>179.35825123234491</c:v>
                </c:pt>
              </c:numCache>
            </c:numRef>
          </c:val>
          <c:extLst>
            <c:ext xmlns:c16="http://schemas.microsoft.com/office/drawing/2014/chart" uri="{C3380CC4-5D6E-409C-BE32-E72D297353CC}">
              <c16:uniqueId val="{00000000-731E-416A-85D7-27131ADF1E18}"/>
            </c:ext>
          </c:extLst>
        </c:ser>
        <c:ser>
          <c:idx val="1"/>
          <c:order val="1"/>
          <c:tx>
            <c:v>Goodrich</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Φύλλο2!$Q$58:$S$58</c:f>
              <c:numCache>
                <c:formatCode>0</c:formatCode>
                <c:ptCount val="3"/>
                <c:pt idx="0">
                  <c:v>123.78833014244134</c:v>
                </c:pt>
                <c:pt idx="1">
                  <c:v>149.16989709511464</c:v>
                </c:pt>
                <c:pt idx="2">
                  <c:v>240.75014011048248</c:v>
                </c:pt>
              </c:numCache>
            </c:numRef>
          </c:val>
          <c:extLst>
            <c:ext xmlns:c16="http://schemas.microsoft.com/office/drawing/2014/chart" uri="{C3380CC4-5D6E-409C-BE32-E72D297353CC}">
              <c16:uniqueId val="{00000001-731E-416A-85D7-27131ADF1E18}"/>
            </c:ext>
          </c:extLst>
        </c:ser>
        <c:dLbls>
          <c:dLblPos val="outEnd"/>
          <c:showLegendKey val="0"/>
          <c:showVal val="1"/>
          <c:showCatName val="0"/>
          <c:showSerName val="0"/>
          <c:showPercent val="0"/>
          <c:showBubbleSize val="0"/>
        </c:dLbls>
        <c:gapWidth val="219"/>
        <c:overlap val="-27"/>
        <c:axId val="555646544"/>
        <c:axId val="555649168"/>
      </c:barChart>
      <c:catAx>
        <c:axId val="555646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649168"/>
        <c:crosses val="autoZero"/>
        <c:auto val="1"/>
        <c:lblAlgn val="ctr"/>
        <c:lblOffset val="100"/>
        <c:noMultiLvlLbl val="0"/>
      </c:catAx>
      <c:valAx>
        <c:axId val="555649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r>
                  <a:rPr lang="el-GR" sz="1100" b="0">
                    <a:solidFill>
                      <a:sysClr val="windowText" lastClr="000000"/>
                    </a:solidFill>
                    <a:latin typeface="+mj-lt"/>
                  </a:rPr>
                  <a:t>Δ</a:t>
                </a:r>
                <a:r>
                  <a:rPr lang="en-US" sz="1100" b="0" dirty="0">
                    <a:solidFill>
                      <a:sysClr val="windowText" lastClr="000000"/>
                    </a:solidFill>
                    <a:latin typeface="+mj-lt"/>
                  </a:rPr>
                  <a:t>y</a:t>
                </a:r>
                <a:r>
                  <a:rPr lang="en-US" sz="1100" b="0" baseline="0" dirty="0">
                    <a:solidFill>
                      <a:sysClr val="windowText" lastClr="000000"/>
                    </a:solidFill>
                    <a:latin typeface="+mj-lt"/>
                  </a:rPr>
                  <a:t> </a:t>
                </a:r>
                <a:r>
                  <a:rPr lang="en-US" sz="1100" b="0" dirty="0">
                    <a:solidFill>
                      <a:sysClr val="windowText" lastClr="000000"/>
                    </a:solidFill>
                    <a:latin typeface="+mj-lt"/>
                  </a:rPr>
                  <a:t>%</a:t>
                </a:r>
                <a:endParaRPr lang="el-GR" sz="1100" b="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646544"/>
        <c:crosses val="autoZero"/>
        <c:crossBetween val="between"/>
      </c:valAx>
      <c:spPr>
        <a:noFill/>
        <a:ln>
          <a:noFill/>
        </a:ln>
        <a:effectLst/>
      </c:spPr>
    </c:plotArea>
    <c:legend>
      <c:legendPos val="r"/>
      <c:layout>
        <c:manualLayout>
          <c:xMode val="edge"/>
          <c:yMode val="edge"/>
          <c:x val="0.13036708323547469"/>
          <c:y val="0.18078908311948469"/>
          <c:w val="0.56791818432840935"/>
          <c:h val="0.1829515481319613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n-lt"/>
                <a:ea typeface="+mn-ea"/>
                <a:cs typeface="+mn-cs"/>
              </a:defRPr>
            </a:pPr>
            <a:r>
              <a:rPr lang="el-GR" sz="1300">
                <a:solidFill>
                  <a:sysClr val="windowText" lastClr="000000"/>
                </a:solidFill>
                <a:latin typeface="+mj-lt"/>
              </a:rPr>
              <a:t>Δ</a:t>
            </a:r>
            <a:r>
              <a:rPr lang="en-US" sz="1300" dirty="0">
                <a:solidFill>
                  <a:sysClr val="windowText" lastClr="000000"/>
                </a:solidFill>
                <a:latin typeface="+mj-lt"/>
              </a:rPr>
              <a:t>y%</a:t>
            </a:r>
            <a:r>
              <a:rPr lang="el-GR" sz="1300">
                <a:solidFill>
                  <a:sysClr val="windowText" lastClr="000000"/>
                </a:solidFill>
                <a:latin typeface="+mj-lt"/>
              </a:rPr>
              <a:t> για</a:t>
            </a:r>
            <a:r>
              <a:rPr lang="el-GR" sz="1300" baseline="0">
                <a:solidFill>
                  <a:sysClr val="windowText" lastClr="000000"/>
                </a:solidFill>
                <a:latin typeface="+mj-lt"/>
              </a:rPr>
              <a:t> τα 9 σενάρια κατά Παπαθανασίου </a:t>
            </a:r>
          </a:p>
          <a:p>
            <a:pPr>
              <a:defRPr sz="1300">
                <a:solidFill>
                  <a:sysClr val="windowText" lastClr="000000"/>
                </a:solidFill>
              </a:defRPr>
            </a:pPr>
            <a:r>
              <a:rPr lang="el-GR" sz="1300" baseline="0">
                <a:solidFill>
                  <a:sysClr val="windowText" lastClr="000000"/>
                </a:solidFill>
                <a:latin typeface="+mj-lt"/>
              </a:rPr>
              <a:t>Δυσμενής συνθήκη</a:t>
            </a:r>
            <a:r>
              <a:rPr lang="en-US" sz="1300" dirty="0">
                <a:solidFill>
                  <a:sysClr val="windowText" lastClr="000000"/>
                </a:solidFill>
                <a:latin typeface="+mj-lt"/>
              </a:rPr>
              <a:t> </a:t>
            </a:r>
            <a:endParaRPr lang="el-GR" sz="130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0065123240623798"/>
          <c:y val="0.2241067112317596"/>
          <c:w val="0.84485469723402051"/>
          <c:h val="0.6246330051470057"/>
        </c:manualLayout>
      </c:layout>
      <c:barChart>
        <c:barDir val="col"/>
        <c:grouping val="clustered"/>
        <c:varyColors val="0"/>
        <c:ser>
          <c:idx val="0"/>
          <c:order val="0"/>
          <c:tx>
            <c:v>FS=i, T=1000y</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παπαθανασίου!$A$22:$A$30</c:f>
              <c:strCache>
                <c:ptCount val="9"/>
                <c:pt idx="0">
                  <c:v>D-W</c:v>
                </c:pt>
                <c:pt idx="1">
                  <c:v>D-N</c:v>
                </c:pt>
                <c:pt idx="2">
                  <c:v>N-W</c:v>
                </c:pt>
                <c:pt idx="3">
                  <c:v>D-D</c:v>
                </c:pt>
                <c:pt idx="4">
                  <c:v>N-N</c:v>
                </c:pt>
                <c:pt idx="5">
                  <c:v>W-W</c:v>
                </c:pt>
                <c:pt idx="6">
                  <c:v>N-D</c:v>
                </c:pt>
                <c:pt idx="7">
                  <c:v>W-N</c:v>
                </c:pt>
                <c:pt idx="8">
                  <c:v>W-D</c:v>
                </c:pt>
              </c:strCache>
            </c:strRef>
          </c:cat>
          <c:val>
            <c:numRef>
              <c:f>παπαθανασίου!$B$37:$B$45</c:f>
              <c:numCache>
                <c:formatCode>0</c:formatCode>
                <c:ptCount val="9"/>
                <c:pt idx="0">
                  <c:v>179.35825123234491</c:v>
                </c:pt>
                <c:pt idx="1">
                  <c:v>160.72807255520476</c:v>
                </c:pt>
                <c:pt idx="2">
                  <c:v>148.41151776154618</c:v>
                </c:pt>
                <c:pt idx="3">
                  <c:v>141.8646837059247</c:v>
                </c:pt>
                <c:pt idx="4">
                  <c:v>131.84515202528559</c:v>
                </c:pt>
                <c:pt idx="5">
                  <c:v>123.99049644637802</c:v>
                </c:pt>
                <c:pt idx="6">
                  <c:v>115.07141066090905</c:v>
                </c:pt>
                <c:pt idx="7">
                  <c:v>109.05274911881958</c:v>
                </c:pt>
                <c:pt idx="8">
                  <c:v>93.928012998184442</c:v>
                </c:pt>
              </c:numCache>
            </c:numRef>
          </c:val>
          <c:extLst>
            <c:ext xmlns:c16="http://schemas.microsoft.com/office/drawing/2014/chart" uri="{C3380CC4-5D6E-409C-BE32-E72D297353CC}">
              <c16:uniqueId val="{00000000-D7B7-4D62-BDD6-CA52F6F46F8C}"/>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 %</a:t>
                </a:r>
                <a:endParaRPr lang="el-GR" sz="110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legend>
      <c:legendPos val="r"/>
      <c:layout>
        <c:manualLayout>
          <c:xMode val="edge"/>
          <c:yMode val="edge"/>
          <c:x val="0.70228821866986246"/>
          <c:y val="0.26138567098858168"/>
          <c:w val="0.23550217067397647"/>
          <c:h val="9.693454945044512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r>
              <a:rPr lang="el-GR" sz="1300" b="0" i="0" baseline="0">
                <a:solidFill>
                  <a:sysClr val="windowText" lastClr="000000"/>
                </a:solidFill>
                <a:effectLst/>
                <a:latin typeface="+mj-lt"/>
              </a:rPr>
              <a:t>Δ</a:t>
            </a:r>
            <a:r>
              <a:rPr lang="en-US" sz="1300" b="0" i="0" baseline="0" dirty="0">
                <a:solidFill>
                  <a:sysClr val="windowText" lastClr="000000"/>
                </a:solidFill>
                <a:effectLst/>
                <a:latin typeface="+mj-lt"/>
              </a:rPr>
              <a:t>y%</a:t>
            </a:r>
            <a:r>
              <a:rPr lang="el-GR" sz="1300" b="0" i="0" baseline="0">
                <a:solidFill>
                  <a:sysClr val="windowText" lastClr="000000"/>
                </a:solidFill>
                <a:effectLst/>
                <a:latin typeface="+mj-lt"/>
              </a:rPr>
              <a:t> για τα 9 σενάρια κατά Παπαθανασίου </a:t>
            </a:r>
            <a:endParaRPr lang="en-US" sz="1300" dirty="0">
              <a:solidFill>
                <a:sysClr val="windowText" lastClr="000000"/>
              </a:solidFill>
              <a:effectLst/>
              <a:latin typeface="+mj-lt"/>
            </a:endParaRPr>
          </a:p>
          <a:p>
            <a:pPr>
              <a:defRPr sz="1300">
                <a:solidFill>
                  <a:sysClr val="windowText" lastClr="000000"/>
                </a:solidFill>
                <a:latin typeface="+mj-lt"/>
              </a:defRPr>
            </a:pPr>
            <a:r>
              <a:rPr lang="el-GR" sz="1300" b="0" i="0" baseline="0">
                <a:solidFill>
                  <a:sysClr val="windowText" lastClr="000000"/>
                </a:solidFill>
                <a:effectLst/>
                <a:latin typeface="+mj-lt"/>
              </a:rPr>
              <a:t>Ευμενής συνθήκη</a:t>
            </a:r>
            <a:r>
              <a:rPr lang="en-US" sz="1300" b="0" i="0" baseline="0" dirty="0">
                <a:solidFill>
                  <a:sysClr val="windowText" lastClr="000000"/>
                </a:solidFill>
                <a:effectLst/>
                <a:latin typeface="+mj-lt"/>
              </a:rPr>
              <a:t> </a:t>
            </a:r>
            <a:endParaRPr lang="en-US" sz="1300" dirty="0">
              <a:solidFill>
                <a:sysClr val="windowText" lastClr="000000"/>
              </a:solidFill>
              <a:effectLst/>
              <a:latin typeface="+mj-lt"/>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0.1031724509967573"/>
          <c:y val="0.22018728713642302"/>
          <c:w val="0.85010860421298717"/>
          <c:h val="0.72738675165533218"/>
        </c:manualLayout>
      </c:layout>
      <c:barChart>
        <c:barDir val="col"/>
        <c:grouping val="clustered"/>
        <c:varyColors val="0"/>
        <c:ser>
          <c:idx val="0"/>
          <c:order val="0"/>
          <c:tx>
            <c:v>FS=iv, T=50y</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παπαθανασίου!$A$22:$A$30</c:f>
              <c:strCache>
                <c:ptCount val="9"/>
                <c:pt idx="0">
                  <c:v>D-W</c:v>
                </c:pt>
                <c:pt idx="1">
                  <c:v>D-N</c:v>
                </c:pt>
                <c:pt idx="2">
                  <c:v>N-W</c:v>
                </c:pt>
                <c:pt idx="3">
                  <c:v>D-D</c:v>
                </c:pt>
                <c:pt idx="4">
                  <c:v>N-N</c:v>
                </c:pt>
                <c:pt idx="5">
                  <c:v>W-W</c:v>
                </c:pt>
                <c:pt idx="6">
                  <c:v>N-D</c:v>
                </c:pt>
                <c:pt idx="7">
                  <c:v>W-N</c:v>
                </c:pt>
                <c:pt idx="8">
                  <c:v>W-D</c:v>
                </c:pt>
              </c:strCache>
            </c:strRef>
          </c:cat>
          <c:val>
            <c:numRef>
              <c:f>παπαθανασίου!$L$37:$L$45</c:f>
              <c:numCache>
                <c:formatCode>0</c:formatCode>
                <c:ptCount val="9"/>
                <c:pt idx="0">
                  <c:v>43.345048841022987</c:v>
                </c:pt>
                <c:pt idx="1">
                  <c:v>31.264782150655218</c:v>
                </c:pt>
                <c:pt idx="2">
                  <c:v>27.465578657941631</c:v>
                </c:pt>
                <c:pt idx="3">
                  <c:v>19.07153800092858</c:v>
                </c:pt>
                <c:pt idx="4">
                  <c:v>16.723539107362367</c:v>
                </c:pt>
                <c:pt idx="5">
                  <c:v>14.934599251648978</c:v>
                </c:pt>
                <c:pt idx="6">
                  <c:v>5.8810375083976503</c:v>
                </c:pt>
                <c:pt idx="7">
                  <c:v>5.2485959879414512</c:v>
                </c:pt>
                <c:pt idx="8">
                  <c:v>-4.5279930275647446</c:v>
                </c:pt>
              </c:numCache>
            </c:numRef>
          </c:val>
          <c:extLst>
            <c:ext xmlns:c16="http://schemas.microsoft.com/office/drawing/2014/chart" uri="{C3380CC4-5D6E-409C-BE32-E72D297353CC}">
              <c16:uniqueId val="{00000000-94B2-4916-9D4B-4206DC712A3D}"/>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 %</a:t>
                </a:r>
                <a:endParaRPr lang="el-GR" sz="110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legend>
      <c:legendPos val="r"/>
      <c:layout>
        <c:manualLayout>
          <c:xMode val="edge"/>
          <c:yMode val="edge"/>
          <c:x val="0.69819695929632364"/>
          <c:y val="0.23621367381869088"/>
          <c:w val="0.21065111036115147"/>
          <c:h val="9.5914152225041585E-2"/>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r>
              <a:rPr lang="el-GR" sz="1300" b="0" i="0" baseline="0" dirty="0">
                <a:solidFill>
                  <a:sysClr val="windowText" lastClr="000000"/>
                </a:solidFill>
                <a:effectLst/>
                <a:latin typeface="+mj-lt"/>
              </a:rPr>
              <a:t>Δ</a:t>
            </a:r>
            <a:r>
              <a:rPr lang="en-US" sz="1300" b="0" i="0" baseline="0" dirty="0">
                <a:solidFill>
                  <a:sysClr val="windowText" lastClr="000000"/>
                </a:solidFill>
                <a:effectLst/>
                <a:latin typeface="+mj-lt"/>
              </a:rPr>
              <a:t>y%</a:t>
            </a:r>
            <a:r>
              <a:rPr lang="el-GR" sz="1300" b="0" i="0" baseline="0" dirty="0">
                <a:solidFill>
                  <a:sysClr val="windowText" lastClr="000000"/>
                </a:solidFill>
                <a:effectLst/>
                <a:latin typeface="+mj-lt"/>
              </a:rPr>
              <a:t> για </a:t>
            </a:r>
            <a:r>
              <a:rPr lang="en-US" sz="1300" b="0" i="0" baseline="0" dirty="0">
                <a:solidFill>
                  <a:sysClr val="windowText" lastClr="000000"/>
                </a:solidFill>
                <a:effectLst/>
                <a:latin typeface="+mj-lt"/>
              </a:rPr>
              <a:t>FS=i, iv</a:t>
            </a:r>
            <a:r>
              <a:rPr lang="el-GR" sz="1300" b="0" i="0" baseline="0" dirty="0">
                <a:solidFill>
                  <a:sysClr val="windowText" lastClr="000000"/>
                </a:solidFill>
                <a:effectLst/>
                <a:latin typeface="+mj-lt"/>
              </a:rPr>
              <a:t> και η διαφορά τους για τα 9 σενάρια</a:t>
            </a:r>
          </a:p>
          <a:p>
            <a:pPr>
              <a:defRPr sz="1300">
                <a:solidFill>
                  <a:sysClr val="windowText" lastClr="000000"/>
                </a:solidFill>
                <a:latin typeface="+mj-lt"/>
              </a:defRPr>
            </a:pPr>
            <a:r>
              <a:rPr lang="en-US" sz="1300" b="0" i="0" baseline="0" dirty="0">
                <a:solidFill>
                  <a:sysClr val="windowText" lastClr="000000"/>
                </a:solidFill>
                <a:effectLst/>
                <a:latin typeface="+mj-lt"/>
              </a:rPr>
              <a:t> </a:t>
            </a:r>
            <a:r>
              <a:rPr lang="el-GR" sz="1300" b="0" i="0" baseline="0" dirty="0">
                <a:solidFill>
                  <a:sysClr val="windowText" lastClr="000000"/>
                </a:solidFill>
                <a:effectLst/>
                <a:latin typeface="+mj-lt"/>
              </a:rPr>
              <a:t> Τ=</a:t>
            </a:r>
            <a:r>
              <a:rPr lang="en-US" sz="1300" b="0" i="0" baseline="0" dirty="0">
                <a:solidFill>
                  <a:sysClr val="windowText" lastClr="000000"/>
                </a:solidFill>
                <a:effectLst/>
                <a:latin typeface="+mj-lt"/>
              </a:rPr>
              <a:t>50y</a:t>
            </a:r>
          </a:p>
        </c:rich>
      </c:tx>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9.3555100384176595E-2"/>
          <c:y val="0.23401643875537878"/>
          <c:w val="0.8816254449605897"/>
          <c:h val="0.71934413699090638"/>
        </c:manualLayout>
      </c:layout>
      <c:barChart>
        <c:barDir val="col"/>
        <c:grouping val="clustered"/>
        <c:varyColors val="0"/>
        <c:ser>
          <c:idx val="0"/>
          <c:order val="0"/>
          <c:tx>
            <c:v>Δy%, FS=i</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παπαθανασίου!$A$22:$A$30</c:f>
              <c:strCache>
                <c:ptCount val="9"/>
                <c:pt idx="0">
                  <c:v>D-W</c:v>
                </c:pt>
                <c:pt idx="1">
                  <c:v>D-N</c:v>
                </c:pt>
                <c:pt idx="2">
                  <c:v>N-W</c:v>
                </c:pt>
                <c:pt idx="3">
                  <c:v>D-D</c:v>
                </c:pt>
                <c:pt idx="4">
                  <c:v>N-N</c:v>
                </c:pt>
                <c:pt idx="5">
                  <c:v>W-W</c:v>
                </c:pt>
                <c:pt idx="6">
                  <c:v>N-D</c:v>
                </c:pt>
                <c:pt idx="7">
                  <c:v>W-N</c:v>
                </c:pt>
                <c:pt idx="8">
                  <c:v>W-D</c:v>
                </c:pt>
              </c:strCache>
            </c:strRef>
          </c:cat>
          <c:val>
            <c:numRef>
              <c:f>παπαθανασίου!$V$52:$V$60</c:f>
              <c:numCache>
                <c:formatCode>0</c:formatCode>
                <c:ptCount val="9"/>
                <c:pt idx="0">
                  <c:v>83.546018192277828</c:v>
                </c:pt>
                <c:pt idx="1">
                  <c:v>71.805769029137849</c:v>
                </c:pt>
                <c:pt idx="2">
                  <c:v>63.213167168312303</c:v>
                </c:pt>
                <c:pt idx="3">
                  <c:v>59.981916704617944</c:v>
                </c:pt>
                <c:pt idx="4">
                  <c:v>52.773478701445732</c:v>
                </c:pt>
                <c:pt idx="5">
                  <c:v>47.16788766497011</c:v>
                </c:pt>
                <c:pt idx="6">
                  <c:v>42.2594484597562</c:v>
                </c:pt>
                <c:pt idx="7">
                  <c:v>37.754511733329039</c:v>
                </c:pt>
                <c:pt idx="8">
                  <c:v>28.274102472479424</c:v>
                </c:pt>
              </c:numCache>
            </c:numRef>
          </c:val>
          <c:extLst>
            <c:ext xmlns:c16="http://schemas.microsoft.com/office/drawing/2014/chart" uri="{C3380CC4-5D6E-409C-BE32-E72D297353CC}">
              <c16:uniqueId val="{00000000-2354-4E5D-8A9F-1B7310E7B549}"/>
            </c:ext>
          </c:extLst>
        </c:ser>
        <c:ser>
          <c:idx val="1"/>
          <c:order val="1"/>
          <c:tx>
            <c:v>Δy%, FS=iv</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παπαθανασίου!$X$52:$X$60</c:f>
              <c:numCache>
                <c:formatCode>0</c:formatCode>
                <c:ptCount val="9"/>
                <c:pt idx="0">
                  <c:v>43.345048841022987</c:v>
                </c:pt>
                <c:pt idx="1">
                  <c:v>31.264782150655218</c:v>
                </c:pt>
                <c:pt idx="2">
                  <c:v>27.465578657941631</c:v>
                </c:pt>
                <c:pt idx="3">
                  <c:v>19.07153800092858</c:v>
                </c:pt>
                <c:pt idx="4">
                  <c:v>16.723539107362367</c:v>
                </c:pt>
                <c:pt idx="5">
                  <c:v>14.934599251648978</c:v>
                </c:pt>
                <c:pt idx="6">
                  <c:v>5.8810375083976503</c:v>
                </c:pt>
                <c:pt idx="7">
                  <c:v>5.2485959879414512</c:v>
                </c:pt>
                <c:pt idx="8">
                  <c:v>-4.5279930275647446</c:v>
                </c:pt>
              </c:numCache>
            </c:numRef>
          </c:val>
          <c:extLst>
            <c:ext xmlns:c16="http://schemas.microsoft.com/office/drawing/2014/chart" uri="{C3380CC4-5D6E-409C-BE32-E72D297353CC}">
              <c16:uniqueId val="{00000001-2354-4E5D-8A9F-1B7310E7B549}"/>
            </c:ext>
          </c:extLst>
        </c:ser>
        <c:ser>
          <c:idx val="2"/>
          <c:order val="2"/>
          <c:tx>
            <c:v>Διαφορά Δy% FS=i , FS=iv</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παπαθανασίου!$V$62:$V$70</c:f>
              <c:numCache>
                <c:formatCode>0</c:formatCode>
                <c:ptCount val="9"/>
                <c:pt idx="0">
                  <c:v>40.200969351254841</c:v>
                </c:pt>
                <c:pt idx="1">
                  <c:v>40.540986878482627</c:v>
                </c:pt>
                <c:pt idx="2">
                  <c:v>35.747588510370676</c:v>
                </c:pt>
                <c:pt idx="3">
                  <c:v>40.910378703689361</c:v>
                </c:pt>
                <c:pt idx="4">
                  <c:v>36.049939594083369</c:v>
                </c:pt>
                <c:pt idx="5">
                  <c:v>32.233288413321134</c:v>
                </c:pt>
                <c:pt idx="6">
                  <c:v>36.378410951358546</c:v>
                </c:pt>
                <c:pt idx="7">
                  <c:v>32.50591574538759</c:v>
                </c:pt>
                <c:pt idx="8">
                  <c:v>32.802095500044167</c:v>
                </c:pt>
              </c:numCache>
            </c:numRef>
          </c:val>
          <c:extLst>
            <c:ext xmlns:c16="http://schemas.microsoft.com/office/drawing/2014/chart" uri="{C3380CC4-5D6E-409C-BE32-E72D297353CC}">
              <c16:uniqueId val="{00000002-2354-4E5D-8A9F-1B7310E7B549}"/>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a:t>
                </a:r>
                <a:r>
                  <a:rPr lang="en-US" sz="1100" baseline="0" dirty="0">
                    <a:solidFill>
                      <a:sysClr val="windowText" lastClr="000000"/>
                    </a:solidFill>
                    <a:latin typeface="+mj-lt"/>
                  </a:rPr>
                  <a:t> </a:t>
                </a:r>
                <a:r>
                  <a:rPr lang="en-US" sz="1100" dirty="0">
                    <a:solidFill>
                      <a:sysClr val="windowText" lastClr="000000"/>
                    </a:solidFill>
                    <a:latin typeface="+mj-lt"/>
                  </a:rPr>
                  <a:t> %</a:t>
                </a:r>
                <a:endParaRPr lang="el-GR" sz="110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legend>
      <c:legendPos val="r"/>
      <c:layout>
        <c:manualLayout>
          <c:xMode val="edge"/>
          <c:yMode val="edge"/>
          <c:x val="0.32676300268305669"/>
          <c:y val="0.18334241910837554"/>
          <c:w val="0.65148184014697785"/>
          <c:h val="0.26285230701302525"/>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r>
              <a:rPr lang="el-GR" sz="1300" b="0" i="0" baseline="0" dirty="0">
                <a:solidFill>
                  <a:sysClr val="windowText" lastClr="000000"/>
                </a:solidFill>
                <a:effectLst/>
                <a:latin typeface="+mj-lt"/>
              </a:rPr>
              <a:t>Δ</a:t>
            </a:r>
            <a:r>
              <a:rPr lang="en-US" sz="1300" b="0" i="0" baseline="0" dirty="0">
                <a:solidFill>
                  <a:sysClr val="windowText" lastClr="000000"/>
                </a:solidFill>
                <a:effectLst/>
                <a:latin typeface="+mj-lt"/>
              </a:rPr>
              <a:t>y%</a:t>
            </a:r>
            <a:r>
              <a:rPr lang="el-GR" sz="1300" b="0" i="0" baseline="0" dirty="0">
                <a:solidFill>
                  <a:sysClr val="windowText" lastClr="000000"/>
                </a:solidFill>
                <a:effectLst/>
                <a:latin typeface="+mj-lt"/>
              </a:rPr>
              <a:t> για </a:t>
            </a:r>
            <a:r>
              <a:rPr lang="en-US" sz="1300" b="0" i="0" baseline="0" dirty="0">
                <a:solidFill>
                  <a:sysClr val="windowText" lastClr="000000"/>
                </a:solidFill>
                <a:effectLst/>
                <a:latin typeface="+mj-lt"/>
              </a:rPr>
              <a:t>FS=i, iv</a:t>
            </a:r>
            <a:r>
              <a:rPr lang="el-GR" sz="1300" b="0" i="0" baseline="0" dirty="0">
                <a:solidFill>
                  <a:sysClr val="windowText" lastClr="000000"/>
                </a:solidFill>
                <a:effectLst/>
                <a:latin typeface="+mj-lt"/>
              </a:rPr>
              <a:t> και η διαφορά τους για τα 9 σενάρια</a:t>
            </a:r>
          </a:p>
          <a:p>
            <a:pPr>
              <a:defRPr sz="1300">
                <a:solidFill>
                  <a:sysClr val="windowText" lastClr="000000"/>
                </a:solidFill>
                <a:latin typeface="+mj-lt"/>
              </a:defRPr>
            </a:pPr>
            <a:r>
              <a:rPr lang="en-US" sz="1300" b="0" i="0" baseline="0" dirty="0">
                <a:solidFill>
                  <a:sysClr val="windowText" lastClr="000000"/>
                </a:solidFill>
                <a:effectLst/>
                <a:latin typeface="+mj-lt"/>
              </a:rPr>
              <a:t> </a:t>
            </a:r>
            <a:r>
              <a:rPr lang="el-GR" sz="1300" b="0" i="0" baseline="0" dirty="0">
                <a:solidFill>
                  <a:sysClr val="windowText" lastClr="000000"/>
                </a:solidFill>
                <a:effectLst/>
                <a:latin typeface="+mj-lt"/>
              </a:rPr>
              <a:t> Τ=</a:t>
            </a:r>
            <a:r>
              <a:rPr lang="en-US" sz="1300" b="0" i="0" baseline="0" dirty="0">
                <a:solidFill>
                  <a:sysClr val="windowText" lastClr="000000"/>
                </a:solidFill>
                <a:effectLst/>
                <a:latin typeface="+mj-lt"/>
              </a:rPr>
              <a:t>1000y</a:t>
            </a:r>
          </a:p>
          <a:p>
            <a:pPr>
              <a:defRPr sz="1300">
                <a:solidFill>
                  <a:sysClr val="windowText" lastClr="000000"/>
                </a:solidFill>
                <a:latin typeface="+mj-lt"/>
              </a:defRPr>
            </a:pPr>
            <a:endParaRPr lang="el-GR" sz="1300" dirty="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0.10659160650199337"/>
          <c:y val="0.17863201772184989"/>
          <c:w val="0.86779196692546012"/>
          <c:h val="0.70430905931714483"/>
        </c:manualLayout>
      </c:layout>
      <c:barChart>
        <c:barDir val="col"/>
        <c:grouping val="clustered"/>
        <c:varyColors val="0"/>
        <c:ser>
          <c:idx val="0"/>
          <c:order val="0"/>
          <c:tx>
            <c:v>Δy%, FS=i</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παπαθανασίου!$A$22:$A$30</c:f>
              <c:strCache>
                <c:ptCount val="9"/>
                <c:pt idx="0">
                  <c:v>D-W</c:v>
                </c:pt>
                <c:pt idx="1">
                  <c:v>D-N</c:v>
                </c:pt>
                <c:pt idx="2">
                  <c:v>N-W</c:v>
                </c:pt>
                <c:pt idx="3">
                  <c:v>D-D</c:v>
                </c:pt>
                <c:pt idx="4">
                  <c:v>N-N</c:v>
                </c:pt>
                <c:pt idx="5">
                  <c:v>W-W</c:v>
                </c:pt>
                <c:pt idx="6">
                  <c:v>N-D</c:v>
                </c:pt>
                <c:pt idx="7">
                  <c:v>W-N</c:v>
                </c:pt>
                <c:pt idx="8">
                  <c:v>W-D</c:v>
                </c:pt>
              </c:strCache>
            </c:strRef>
          </c:cat>
          <c:val>
            <c:numRef>
              <c:f>παπαθανασίου!$N$52:$N$60</c:f>
              <c:numCache>
                <c:formatCode>0</c:formatCode>
                <c:ptCount val="9"/>
                <c:pt idx="0">
                  <c:v>179.35825123234491</c:v>
                </c:pt>
                <c:pt idx="1">
                  <c:v>160.72807255520476</c:v>
                </c:pt>
                <c:pt idx="2">
                  <c:v>148.41151776154618</c:v>
                </c:pt>
                <c:pt idx="3">
                  <c:v>141.8646837059247</c:v>
                </c:pt>
                <c:pt idx="4">
                  <c:v>131.84515202528559</c:v>
                </c:pt>
                <c:pt idx="5">
                  <c:v>123.99049644637802</c:v>
                </c:pt>
                <c:pt idx="6">
                  <c:v>115.07141066090905</c:v>
                </c:pt>
                <c:pt idx="7">
                  <c:v>109.05274911881958</c:v>
                </c:pt>
                <c:pt idx="8">
                  <c:v>93.928012998184442</c:v>
                </c:pt>
              </c:numCache>
            </c:numRef>
          </c:val>
          <c:extLst>
            <c:ext xmlns:c16="http://schemas.microsoft.com/office/drawing/2014/chart" uri="{C3380CC4-5D6E-409C-BE32-E72D297353CC}">
              <c16:uniqueId val="{00000000-D49F-46B3-83B7-6856B0628F9D}"/>
            </c:ext>
          </c:extLst>
        </c:ser>
        <c:ser>
          <c:idx val="1"/>
          <c:order val="1"/>
          <c:tx>
            <c:v>Δy%, FS=iv</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παπαθανασίου!$P$52:$P$60</c:f>
              <c:numCache>
                <c:formatCode>0</c:formatCode>
                <c:ptCount val="9"/>
                <c:pt idx="0">
                  <c:v>115.58440773149557</c:v>
                </c:pt>
                <c:pt idx="1">
                  <c:v>96.590131715203711</c:v>
                </c:pt>
                <c:pt idx="2">
                  <c:v>91.702409698161148</c:v>
                </c:pt>
                <c:pt idx="3">
                  <c:v>77.598689052736773</c:v>
                </c:pt>
                <c:pt idx="4">
                  <c:v>74.81228057838635</c:v>
                </c:pt>
                <c:pt idx="5">
                  <c:v>72.856388887234829</c:v>
                </c:pt>
                <c:pt idx="6">
                  <c:v>57.924670939317409</c:v>
                </c:pt>
                <c:pt idx="7">
                  <c:v>57.626706943850216</c:v>
                </c:pt>
                <c:pt idx="8">
                  <c:v>42.399296794218081</c:v>
                </c:pt>
              </c:numCache>
            </c:numRef>
          </c:val>
          <c:extLst>
            <c:ext xmlns:c16="http://schemas.microsoft.com/office/drawing/2014/chart" uri="{C3380CC4-5D6E-409C-BE32-E72D297353CC}">
              <c16:uniqueId val="{00000001-D49F-46B3-83B7-6856B0628F9D}"/>
            </c:ext>
          </c:extLst>
        </c:ser>
        <c:ser>
          <c:idx val="2"/>
          <c:order val="2"/>
          <c:tx>
            <c:v>Διαφορά Δy% FS=i , FS=iv</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παπαθανασίου!$N$62:$N$70</c:f>
              <c:numCache>
                <c:formatCode>0</c:formatCode>
                <c:ptCount val="9"/>
                <c:pt idx="0">
                  <c:v>63.773843500849338</c:v>
                </c:pt>
                <c:pt idx="1">
                  <c:v>64.13794084000105</c:v>
                </c:pt>
                <c:pt idx="2">
                  <c:v>56.709108063385031</c:v>
                </c:pt>
                <c:pt idx="3">
                  <c:v>64.265994653187931</c:v>
                </c:pt>
                <c:pt idx="4">
                  <c:v>57.032871446899236</c:v>
                </c:pt>
                <c:pt idx="5">
                  <c:v>51.134107559143189</c:v>
                </c:pt>
                <c:pt idx="6">
                  <c:v>57.146739721591644</c:v>
                </c:pt>
                <c:pt idx="7">
                  <c:v>51.426042174969361</c:v>
                </c:pt>
                <c:pt idx="8">
                  <c:v>51.528716203966361</c:v>
                </c:pt>
              </c:numCache>
            </c:numRef>
          </c:val>
          <c:extLst>
            <c:ext xmlns:c16="http://schemas.microsoft.com/office/drawing/2014/chart" uri="{C3380CC4-5D6E-409C-BE32-E72D297353CC}">
              <c16:uniqueId val="{00000002-D49F-46B3-83B7-6856B0628F9D}"/>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100">
                    <a:solidFill>
                      <a:sysClr val="windowText" lastClr="000000"/>
                    </a:solidFill>
                    <a:latin typeface="+mj-lt"/>
                  </a:rPr>
                  <a:t>Δ</a:t>
                </a:r>
                <a:r>
                  <a:rPr lang="en-US" sz="1100" dirty="0">
                    <a:solidFill>
                      <a:sysClr val="windowText" lastClr="000000"/>
                    </a:solidFill>
                    <a:latin typeface="+mj-lt"/>
                  </a:rPr>
                  <a:t>y</a:t>
                </a:r>
                <a:r>
                  <a:rPr lang="en-US" sz="1100" baseline="0" dirty="0">
                    <a:solidFill>
                      <a:sysClr val="windowText" lastClr="000000"/>
                    </a:solidFill>
                    <a:latin typeface="+mj-lt"/>
                  </a:rPr>
                  <a:t> </a:t>
                </a:r>
                <a:r>
                  <a:rPr lang="en-US" sz="1100" dirty="0">
                    <a:solidFill>
                      <a:sysClr val="windowText" lastClr="000000"/>
                    </a:solidFill>
                    <a:latin typeface="+mj-lt"/>
                  </a:rPr>
                  <a:t> %</a:t>
                </a:r>
                <a:endParaRPr lang="el-GR" sz="110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w="12700">
          <a:solidFill>
            <a:schemeClr val="bg1"/>
          </a:solidFill>
        </a:ln>
        <a:effectLst/>
      </c:spPr>
    </c:plotArea>
    <c:legend>
      <c:legendPos val="r"/>
      <c:layout>
        <c:manualLayout>
          <c:xMode val="edge"/>
          <c:yMode val="edge"/>
          <c:x val="0.40972843869238901"/>
          <c:y val="0.16763517060367453"/>
          <c:w val="0.57740063626448668"/>
          <c:h val="0.26285230701302525"/>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5875" cap="flat" cmpd="sng" algn="ctr">
      <a:solidFill>
        <a:schemeClr val="accent2">
          <a:lumMod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00" b="0" i="0" u="none" strike="noStrike" kern="1200" spc="0" baseline="0">
                <a:solidFill>
                  <a:sysClr val="windowText" lastClr="000000"/>
                </a:solidFill>
                <a:latin typeface="+mj-lt"/>
                <a:ea typeface="+mn-ea"/>
                <a:cs typeface="+mn-cs"/>
              </a:defRPr>
            </a:pPr>
            <a:r>
              <a:rPr lang="el-GR" sz="1300" b="0" i="0" baseline="0">
                <a:solidFill>
                  <a:sysClr val="windowText" lastClr="000000"/>
                </a:solidFill>
                <a:effectLst/>
                <a:latin typeface="+mj-lt"/>
              </a:rPr>
              <a:t>Επίδραση του παράγοντα</a:t>
            </a:r>
            <a:r>
              <a:rPr lang="en-US" sz="1300" b="0" i="0" baseline="0" dirty="0">
                <a:solidFill>
                  <a:sysClr val="windowText" lastClr="000000"/>
                </a:solidFill>
                <a:effectLst/>
                <a:latin typeface="+mj-lt"/>
              </a:rPr>
              <a:t> FS</a:t>
            </a:r>
            <a:r>
              <a:rPr lang="el-GR" sz="1300" b="0" i="0" baseline="0">
                <a:solidFill>
                  <a:sysClr val="windowText" lastClr="000000"/>
                </a:solidFill>
                <a:effectLst/>
                <a:latin typeface="+mj-lt"/>
              </a:rPr>
              <a:t> σε σχέση με τα</a:t>
            </a:r>
            <a:r>
              <a:rPr lang="en-US" sz="1300" b="0" i="0" baseline="0" dirty="0">
                <a:solidFill>
                  <a:sysClr val="windowText" lastClr="000000"/>
                </a:solidFill>
                <a:effectLst/>
                <a:latin typeface="+mj-lt"/>
              </a:rPr>
              <a:t> 9 </a:t>
            </a:r>
            <a:r>
              <a:rPr lang="el-GR" sz="1300" b="0" i="0" baseline="0">
                <a:solidFill>
                  <a:sysClr val="windowText" lastClr="000000"/>
                </a:solidFill>
                <a:effectLst/>
                <a:latin typeface="+mj-lt"/>
              </a:rPr>
              <a:t>εδαφικά σενάρια και</a:t>
            </a:r>
            <a:r>
              <a:rPr lang="en-US" sz="1300" b="0" i="0" baseline="0" dirty="0">
                <a:solidFill>
                  <a:sysClr val="windowText" lastClr="000000"/>
                </a:solidFill>
                <a:effectLst/>
                <a:latin typeface="+mj-lt"/>
              </a:rPr>
              <a:t> </a:t>
            </a:r>
            <a:r>
              <a:rPr lang="el-GR" sz="1300" b="0" i="0" baseline="0">
                <a:solidFill>
                  <a:sysClr val="windowText" lastClr="000000"/>
                </a:solidFill>
                <a:effectLst/>
                <a:latin typeface="+mj-lt"/>
              </a:rPr>
              <a:t> τις περιόδους Τ</a:t>
            </a:r>
          </a:p>
          <a:p>
            <a:pPr marL="0" marR="0" lvl="0" indent="0" algn="ctr" defTabSz="914400" rtl="0" eaLnBrk="1" fontAlgn="auto" latinLnBrk="0" hangingPunct="1">
              <a:lnSpc>
                <a:spcPct val="100000"/>
              </a:lnSpc>
              <a:spcBef>
                <a:spcPts val="0"/>
              </a:spcBef>
              <a:spcAft>
                <a:spcPts val="0"/>
              </a:spcAft>
              <a:buClrTx/>
              <a:buSzTx/>
              <a:buFontTx/>
              <a:buNone/>
              <a:tabLst/>
              <a:defRPr sz="1300">
                <a:solidFill>
                  <a:sysClr val="windowText" lastClr="000000"/>
                </a:solidFill>
                <a:latin typeface="+mj-lt"/>
              </a:defRPr>
            </a:pPr>
            <a:endParaRPr lang="el-GR" sz="1300">
              <a:solidFill>
                <a:sysClr val="windowText" lastClr="000000"/>
              </a:solidFill>
              <a:latin typeface="+mj-l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300" b="0" i="0" u="none" strike="noStrike" kern="1200" spc="0" baseline="0">
              <a:solidFill>
                <a:sysClr val="windowText" lastClr="000000"/>
              </a:solidFill>
              <a:latin typeface="+mj-lt"/>
              <a:ea typeface="+mn-ea"/>
              <a:cs typeface="+mn-cs"/>
            </a:defRPr>
          </a:pPr>
          <a:endParaRPr lang="en-US"/>
        </a:p>
      </c:txPr>
    </c:title>
    <c:autoTitleDeleted val="0"/>
    <c:plotArea>
      <c:layout>
        <c:manualLayout>
          <c:layoutTarget val="inner"/>
          <c:xMode val="edge"/>
          <c:yMode val="edge"/>
          <c:x val="7.3505227989209526E-2"/>
          <c:y val="0.11628332192363811"/>
          <c:w val="0.89578603641576626"/>
          <c:h val="0.78396850990486533"/>
        </c:manualLayout>
      </c:layout>
      <c:barChart>
        <c:barDir val="col"/>
        <c:grouping val="clustered"/>
        <c:varyColors val="0"/>
        <c:ser>
          <c:idx val="0"/>
          <c:order val="0"/>
          <c:tx>
            <c:v>T=1000</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παπαθανασίου!$A$22:$A$30</c:f>
              <c:strCache>
                <c:ptCount val="9"/>
                <c:pt idx="0">
                  <c:v>D-W</c:v>
                </c:pt>
                <c:pt idx="1">
                  <c:v>D-N</c:v>
                </c:pt>
                <c:pt idx="2">
                  <c:v>N-W</c:v>
                </c:pt>
                <c:pt idx="3">
                  <c:v>D-D</c:v>
                </c:pt>
                <c:pt idx="4">
                  <c:v>N-N</c:v>
                </c:pt>
                <c:pt idx="5">
                  <c:v>W-W</c:v>
                </c:pt>
                <c:pt idx="6">
                  <c:v>N-D</c:v>
                </c:pt>
                <c:pt idx="7">
                  <c:v>W-N</c:v>
                </c:pt>
                <c:pt idx="8">
                  <c:v>W-D</c:v>
                </c:pt>
              </c:strCache>
            </c:strRef>
          </c:cat>
          <c:val>
            <c:numRef>
              <c:f>παπαθανασίου!$R$97:$R$105</c:f>
              <c:numCache>
                <c:formatCode>0.00</c:formatCode>
                <c:ptCount val="9"/>
                <c:pt idx="0">
                  <c:v>0.3555668226171273</c:v>
                </c:pt>
                <c:pt idx="1">
                  <c:v>0.39904628868097575</c:v>
                </c:pt>
                <c:pt idx="2">
                  <c:v>0.38210719032265372</c:v>
                </c:pt>
                <c:pt idx="3">
                  <c:v>0.45300911385674197</c:v>
                </c:pt>
                <c:pt idx="4">
                  <c:v>0.43257465724611044</c:v>
                </c:pt>
                <c:pt idx="5">
                  <c:v>0.41240344239816057</c:v>
                </c:pt>
                <c:pt idx="6">
                  <c:v>0.49661978934099382</c:v>
                </c:pt>
                <c:pt idx="7">
                  <c:v>0.47157034178879409</c:v>
                </c:pt>
                <c:pt idx="8">
                  <c:v>0.54859795878959317</c:v>
                </c:pt>
              </c:numCache>
            </c:numRef>
          </c:val>
          <c:extLst>
            <c:ext xmlns:c16="http://schemas.microsoft.com/office/drawing/2014/chart" uri="{C3380CC4-5D6E-409C-BE32-E72D297353CC}">
              <c16:uniqueId val="{00000000-29A8-4F43-BAA9-B0AE5879605D}"/>
            </c:ext>
          </c:extLst>
        </c:ser>
        <c:ser>
          <c:idx val="1"/>
          <c:order val="1"/>
          <c:tx>
            <c:v>T=100</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παπαθανασίου!$S$97:$S$105</c:f>
              <c:numCache>
                <c:formatCode>0.00</c:formatCode>
                <c:ptCount val="9"/>
                <c:pt idx="0">
                  <c:v>0.4346114377042497</c:v>
                </c:pt>
                <c:pt idx="1">
                  <c:v>0.50057265726957134</c:v>
                </c:pt>
                <c:pt idx="2">
                  <c:v>0.49356402368991276</c:v>
                </c:pt>
                <c:pt idx="3">
                  <c:v>0.59158876543077576</c:v>
                </c:pt>
                <c:pt idx="4">
                  <c:v>0.5800224234539354</c:v>
                </c:pt>
                <c:pt idx="5">
                  <c:v>0.73096378068338441</c:v>
                </c:pt>
                <c:pt idx="6">
                  <c:v>0.71418396107112103</c:v>
                </c:pt>
                <c:pt idx="7">
                  <c:v>0.86483262253710924</c:v>
                </c:pt>
                <c:pt idx="8">
                  <c:v>0.8672211194898124</c:v>
                </c:pt>
              </c:numCache>
            </c:numRef>
          </c:val>
          <c:extLst>
            <c:ext xmlns:c16="http://schemas.microsoft.com/office/drawing/2014/chart" uri="{C3380CC4-5D6E-409C-BE32-E72D297353CC}">
              <c16:uniqueId val="{00000001-29A8-4F43-BAA9-B0AE5879605D}"/>
            </c:ext>
          </c:extLst>
        </c:ser>
        <c:ser>
          <c:idx val="2"/>
          <c:order val="2"/>
          <c:tx>
            <c:v>T=50</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παπαθανασίου!$T$97:$T$105</c:f>
              <c:numCache>
                <c:formatCode>0.00</c:formatCode>
                <c:ptCount val="9"/>
                <c:pt idx="0">
                  <c:v>0.48118354675783487</c:v>
                </c:pt>
                <c:pt idx="1">
                  <c:v>0.56459233605633585</c:v>
                </c:pt>
                <c:pt idx="2">
                  <c:v>0.56550858170400831</c:v>
                </c:pt>
                <c:pt idx="3">
                  <c:v>0.68204520547673186</c:v>
                </c:pt>
                <c:pt idx="4">
                  <c:v>0.68310713034529935</c:v>
                </c:pt>
                <c:pt idx="5">
                  <c:v>0.68337358336399778</c:v>
                </c:pt>
                <c:pt idx="6">
                  <c:v>0.86083496773512835</c:v>
                </c:pt>
                <c:pt idx="7">
                  <c:v>0.86098095970585475</c:v>
                </c:pt>
                <c:pt idx="8">
                  <c:v>1.1601463046253038</c:v>
                </c:pt>
              </c:numCache>
            </c:numRef>
          </c:val>
          <c:extLst>
            <c:ext xmlns:c16="http://schemas.microsoft.com/office/drawing/2014/chart" uri="{C3380CC4-5D6E-409C-BE32-E72D297353CC}">
              <c16:uniqueId val="{00000002-29A8-4F43-BAA9-B0AE5879605D}"/>
            </c:ext>
          </c:extLst>
        </c:ser>
        <c:dLbls>
          <c:dLblPos val="outEnd"/>
          <c:showLegendKey val="0"/>
          <c:showVal val="1"/>
          <c:showCatName val="0"/>
          <c:showSerName val="0"/>
          <c:showPercent val="0"/>
          <c:showBubbleSize val="0"/>
        </c:dLbls>
        <c:gapWidth val="219"/>
        <c:overlap val="-27"/>
        <c:axId val="555582912"/>
        <c:axId val="555583240"/>
      </c:barChart>
      <c:catAx>
        <c:axId val="5555829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j-lt"/>
                <a:ea typeface="+mn-ea"/>
                <a:cs typeface="+mn-cs"/>
              </a:defRPr>
            </a:pPr>
            <a:endParaRPr lang="en-US"/>
          </a:p>
        </c:txPr>
        <c:crossAx val="555583240"/>
        <c:crosses val="autoZero"/>
        <c:auto val="1"/>
        <c:lblAlgn val="ctr"/>
        <c:lblOffset val="100"/>
        <c:noMultiLvlLbl val="0"/>
      </c:catAx>
      <c:valAx>
        <c:axId val="555583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r>
                  <a:rPr lang="el-GR" sz="1400" dirty="0">
                    <a:solidFill>
                      <a:sysClr val="windowText" lastClr="000000"/>
                    </a:solidFill>
                    <a:latin typeface="+mj-lt"/>
                  </a:rPr>
                  <a:t>Δ</a:t>
                </a:r>
                <a:r>
                  <a:rPr lang="en-US" sz="1400" dirty="0">
                    <a:solidFill>
                      <a:sysClr val="windowText" lastClr="000000"/>
                    </a:solidFill>
                    <a:latin typeface="+mj-lt"/>
                  </a:rPr>
                  <a:t>y %</a:t>
                </a:r>
                <a:endParaRPr lang="el-GR" sz="1400" dirty="0">
                  <a:solidFill>
                    <a:sysClr val="windowText" lastClr="000000"/>
                  </a:solidFill>
                  <a:latin typeface="+mj-lt"/>
                </a:endParaRP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mj-lt"/>
                  <a:ea typeface="+mn-ea"/>
                  <a:cs typeface="+mn-cs"/>
                </a:defRPr>
              </a:pPr>
              <a:endParaRPr lang="en-US"/>
            </a:p>
          </c:txPr>
        </c:title>
        <c:numFmt formatCode="0.0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crossAx val="555582912"/>
        <c:crosses val="autoZero"/>
        <c:crossBetween val="between"/>
      </c:valAx>
      <c:spPr>
        <a:noFill/>
        <a:ln>
          <a:noFill/>
        </a:ln>
        <a:effectLst/>
      </c:spPr>
    </c:plotArea>
    <c:legend>
      <c:legendPos val="r"/>
      <c:layout>
        <c:manualLayout>
          <c:xMode val="edge"/>
          <c:yMode val="edge"/>
          <c:x val="0.49613765423013712"/>
          <c:y val="0.16763517060367453"/>
          <c:w val="0.30407552323530462"/>
          <c:h val="0.26285230701302525"/>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solidFill>
      <a:schemeClr val="bg1"/>
    </a:solidFill>
    <a:ln w="12700" cap="flat" cmpd="sng" algn="ctr">
      <a:solidFill>
        <a:schemeClr val="accent2">
          <a:lumMod val="75000"/>
          <a:alpha val="99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A49D9-F0E3-520D-41AF-E2B8AE51E23D}"/>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1</a:t>
            </a:r>
          </a:p>
        </p:txBody>
      </p:sp>
      <p:sp>
        <p:nvSpPr>
          <p:cNvPr id="3" name="Date Placeholder 2">
            <a:extLst>
              <a:ext uri="{FF2B5EF4-FFF2-40B4-BE49-F238E27FC236}">
                <a16:creationId xmlns:a16="http://schemas.microsoft.com/office/drawing/2014/main" id="{4F5E6ECF-55C5-2394-6834-F52CB7AE8BE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A1168384-2144-496C-8AAA-A5F656C5E04C}" type="datetimeFigureOut">
              <a:rPr lang="en-US" smtClean="0"/>
              <a:t>26-Jul-22</a:t>
            </a:fld>
            <a:endParaRPr lang="en-US" dirty="0"/>
          </a:p>
        </p:txBody>
      </p:sp>
      <p:sp>
        <p:nvSpPr>
          <p:cNvPr id="4" name="Footer Placeholder 3">
            <a:extLst>
              <a:ext uri="{FF2B5EF4-FFF2-40B4-BE49-F238E27FC236}">
                <a16:creationId xmlns:a16="http://schemas.microsoft.com/office/drawing/2014/main" id="{F75372AD-2AA4-EB04-415F-57AED257EA23}"/>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2</a:t>
            </a:r>
          </a:p>
        </p:txBody>
      </p:sp>
      <p:sp>
        <p:nvSpPr>
          <p:cNvPr id="5" name="Slide Number Placeholder 4">
            <a:extLst>
              <a:ext uri="{FF2B5EF4-FFF2-40B4-BE49-F238E27FC236}">
                <a16:creationId xmlns:a16="http://schemas.microsoft.com/office/drawing/2014/main" id="{F94E6F3C-D876-5A53-772F-CA3002516E1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DFF5B34F-E211-480A-8B3B-6A2E66E37AC6}" type="slidenum">
              <a:rPr lang="en-US" smtClean="0"/>
              <a:t>‹#›</a:t>
            </a:fld>
            <a:endParaRPr lang="en-US" dirty="0"/>
          </a:p>
        </p:txBody>
      </p:sp>
    </p:spTree>
    <p:extLst>
      <p:ext uri="{BB962C8B-B14F-4D97-AF65-F5344CB8AC3E}">
        <p14:creationId xmlns:p14="http://schemas.microsoft.com/office/powerpoint/2010/main" val="326500478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1</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44C1DF3-51FD-4354-B2F2-6927CA7FB615}" type="datetimeFigureOut">
              <a:rPr lang="en-US" smtClean="0"/>
              <a:t>26-Jul-22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2</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B3F0A1F-00D2-4F78-9F36-82220C25E8AC}" type="slidenum">
              <a:rPr lang="en-US" smtClean="0"/>
              <a:t>‹#›</a:t>
            </a:fld>
            <a:endParaRPr lang="en-US" dirty="0"/>
          </a:p>
        </p:txBody>
      </p:sp>
    </p:spTree>
    <p:extLst>
      <p:ext uri="{BB962C8B-B14F-4D97-AF65-F5344CB8AC3E}">
        <p14:creationId xmlns:p14="http://schemas.microsoft.com/office/powerpoint/2010/main" val="46873192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1</a:t>
            </a:r>
          </a:p>
        </p:txBody>
      </p:sp>
      <p:sp>
        <p:nvSpPr>
          <p:cNvPr id="5" name="Footer Placeholder 4"/>
          <p:cNvSpPr>
            <a:spLocks noGrp="1"/>
          </p:cNvSpPr>
          <p:nvPr>
            <p:ph type="ftr" sz="quarter" idx="4"/>
          </p:nvPr>
        </p:nvSpPr>
        <p:spPr/>
        <p:txBody>
          <a:bodyPr/>
          <a:lstStyle/>
          <a:p>
            <a:r>
              <a:rPr lang="en-US" dirty="0"/>
              <a:t>2</a:t>
            </a:r>
          </a:p>
        </p:txBody>
      </p:sp>
      <p:sp>
        <p:nvSpPr>
          <p:cNvPr id="6" name="Slide Number Placeholder 5"/>
          <p:cNvSpPr>
            <a:spLocks noGrp="1"/>
          </p:cNvSpPr>
          <p:nvPr>
            <p:ph type="sldNum" sz="quarter" idx="5"/>
          </p:nvPr>
        </p:nvSpPr>
        <p:spPr/>
        <p:txBody>
          <a:bodyPr/>
          <a:lstStyle/>
          <a:p>
            <a:fld id="{FB3F0A1F-00D2-4F78-9F36-82220C25E8AC}" type="slidenum">
              <a:rPr lang="en-US" smtClean="0"/>
              <a:t>6</a:t>
            </a:fld>
            <a:endParaRPr lang="en-US" dirty="0"/>
          </a:p>
        </p:txBody>
      </p:sp>
    </p:spTree>
    <p:extLst>
      <p:ext uri="{BB962C8B-B14F-4D97-AF65-F5344CB8AC3E}">
        <p14:creationId xmlns:p14="http://schemas.microsoft.com/office/powerpoint/2010/main" val="1554146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1</a:t>
            </a:r>
          </a:p>
        </p:txBody>
      </p:sp>
      <p:sp>
        <p:nvSpPr>
          <p:cNvPr id="5" name="Footer Placeholder 4"/>
          <p:cNvSpPr>
            <a:spLocks noGrp="1"/>
          </p:cNvSpPr>
          <p:nvPr>
            <p:ph type="ftr" sz="quarter" idx="4"/>
          </p:nvPr>
        </p:nvSpPr>
        <p:spPr/>
        <p:txBody>
          <a:bodyPr/>
          <a:lstStyle/>
          <a:p>
            <a:r>
              <a:rPr lang="en-US" dirty="0"/>
              <a:t>2</a:t>
            </a:r>
          </a:p>
        </p:txBody>
      </p:sp>
      <p:sp>
        <p:nvSpPr>
          <p:cNvPr id="6" name="Slide Number Placeholder 5"/>
          <p:cNvSpPr>
            <a:spLocks noGrp="1"/>
          </p:cNvSpPr>
          <p:nvPr>
            <p:ph type="sldNum" sz="quarter" idx="5"/>
          </p:nvPr>
        </p:nvSpPr>
        <p:spPr/>
        <p:txBody>
          <a:bodyPr/>
          <a:lstStyle/>
          <a:p>
            <a:fld id="{FB3F0A1F-00D2-4F78-9F36-82220C25E8AC}" type="slidenum">
              <a:rPr lang="en-US" smtClean="0"/>
              <a:t>18</a:t>
            </a:fld>
            <a:endParaRPr lang="en-US" dirty="0"/>
          </a:p>
        </p:txBody>
      </p:sp>
    </p:spTree>
    <p:extLst>
      <p:ext uri="{BB962C8B-B14F-4D97-AF65-F5344CB8AC3E}">
        <p14:creationId xmlns:p14="http://schemas.microsoft.com/office/powerpoint/2010/main" val="2556386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0EBEAE1-D804-4062-8C37-794B48BEB37A}" type="datetime1">
              <a:rPr lang="en-US" smtClean="0"/>
              <a:t>26-Jul-22</a:t>
            </a:fld>
            <a:endParaRPr lang="en-US" dirty="0"/>
          </a:p>
        </p:txBody>
      </p:sp>
      <p:sp>
        <p:nvSpPr>
          <p:cNvPr id="5" name="Footer Placeholder 4"/>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6" name="Slide Number Placeholder 5"/>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1026090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676595-0D96-40DF-95D6-E49F26D3D556}" type="datetime1">
              <a:rPr lang="en-US" smtClean="0"/>
              <a:t>26-Jul-22</a:t>
            </a:fld>
            <a:endParaRPr lang="en-US" dirty="0"/>
          </a:p>
        </p:txBody>
      </p:sp>
      <p:sp>
        <p:nvSpPr>
          <p:cNvPr id="5" name="Footer Placeholder 4"/>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6" name="Slide Number Placeholder 5"/>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4056545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28C42C-D3E6-479F-A575-DD4D468CEB3B}" type="datetime1">
              <a:rPr lang="en-US" smtClean="0"/>
              <a:t>26-Jul-22</a:t>
            </a:fld>
            <a:endParaRPr lang="en-US" dirty="0"/>
          </a:p>
        </p:txBody>
      </p:sp>
      <p:sp>
        <p:nvSpPr>
          <p:cNvPr id="5" name="Footer Placeholder 4"/>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6" name="Slide Number Placeholder 5"/>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169884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C9DF9-BB42-6BE0-2551-4DF1E75EC4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476B5A-5F07-CA74-7792-884AF15CCC6B}"/>
              </a:ext>
            </a:extLst>
          </p:cNvPr>
          <p:cNvSpPr>
            <a:spLocks noGrp="1"/>
          </p:cNvSpPr>
          <p:nvPr>
            <p:ph type="dt" sz="half" idx="10"/>
          </p:nvPr>
        </p:nvSpPr>
        <p:spPr/>
        <p:txBody>
          <a:bodyPr/>
          <a:lstStyle/>
          <a:p>
            <a:fld id="{880CC4FF-186C-4AC3-B4E0-C9B898EB353F}" type="datetime1">
              <a:rPr lang="en-US" smtClean="0"/>
              <a:t>26-Jul-22</a:t>
            </a:fld>
            <a:endParaRPr lang="en-US" dirty="0"/>
          </a:p>
        </p:txBody>
      </p:sp>
      <p:sp>
        <p:nvSpPr>
          <p:cNvPr id="4" name="Footer Placeholder 3">
            <a:extLst>
              <a:ext uri="{FF2B5EF4-FFF2-40B4-BE49-F238E27FC236}">
                <a16:creationId xmlns:a16="http://schemas.microsoft.com/office/drawing/2014/main" id="{AE6C37D1-C7BB-C464-072D-9578BA32E5D6}"/>
              </a:ext>
            </a:extLst>
          </p:cNvPr>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5" name="Slide Number Placeholder 4">
            <a:extLst>
              <a:ext uri="{FF2B5EF4-FFF2-40B4-BE49-F238E27FC236}">
                <a16:creationId xmlns:a16="http://schemas.microsoft.com/office/drawing/2014/main" id="{A340A07D-5CEC-1058-2F69-D464484C1FBD}"/>
              </a:ext>
            </a:extLst>
          </p:cNvPr>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4279728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3CE0DE-3F85-45F1-B969-CB53B54FFBCC}" type="datetime1">
              <a:rPr lang="en-US" smtClean="0"/>
              <a:t>26-Jul-22</a:t>
            </a:fld>
            <a:endParaRPr lang="en-US" dirty="0"/>
          </a:p>
        </p:txBody>
      </p:sp>
      <p:sp>
        <p:nvSpPr>
          <p:cNvPr id="5" name="Footer Placeholder 4"/>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6" name="Slide Number Placeholder 5"/>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3982006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F62363-9CB0-4F12-8DD3-9722E0CE4A09}" type="datetime1">
              <a:rPr lang="en-US" smtClean="0"/>
              <a:t>26-Jul-22</a:t>
            </a:fld>
            <a:endParaRPr lang="en-US" dirty="0"/>
          </a:p>
        </p:txBody>
      </p:sp>
      <p:sp>
        <p:nvSpPr>
          <p:cNvPr id="5" name="Footer Placeholder 4"/>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6" name="Slide Number Placeholder 5"/>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1756892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DB0D9F-26E0-4947-AEB1-5099404AEB5D}" type="datetime1">
              <a:rPr lang="en-US" smtClean="0"/>
              <a:t>26-Jul-22</a:t>
            </a:fld>
            <a:endParaRPr lang="en-US" dirty="0"/>
          </a:p>
        </p:txBody>
      </p:sp>
      <p:sp>
        <p:nvSpPr>
          <p:cNvPr id="6" name="Footer Placeholder 5"/>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7" name="Slide Number Placeholder 6"/>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160133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D4A726-9575-4A20-AA02-8CDDECB0167E}" type="datetime1">
              <a:rPr lang="en-US" smtClean="0"/>
              <a:t>26-Jul-22</a:t>
            </a:fld>
            <a:endParaRPr lang="en-US" dirty="0"/>
          </a:p>
        </p:txBody>
      </p:sp>
      <p:sp>
        <p:nvSpPr>
          <p:cNvPr id="8" name="Footer Placeholder 7"/>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9" name="Slide Number Placeholder 8"/>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340993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7684" y="646014"/>
            <a:ext cx="10515600" cy="132556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628CF008-BAEB-415A-9FED-0A5A4ED27480}" type="datetime1">
              <a:rPr lang="en-US" smtClean="0"/>
              <a:t>26-Jul-22</a:t>
            </a:fld>
            <a:endParaRPr lang="en-US" dirty="0"/>
          </a:p>
        </p:txBody>
      </p:sp>
      <p:sp>
        <p:nvSpPr>
          <p:cNvPr id="4" name="Footer Placeholder 3"/>
          <p:cNvSpPr>
            <a:spLocks noGrp="1"/>
          </p:cNvSpPr>
          <p:nvPr>
            <p:ph type="ftr" sz="quarter" idx="11"/>
          </p:nvPr>
        </p:nvSpPr>
        <p:spPr>
          <a:xfrm>
            <a:off x="817684" y="6356350"/>
            <a:ext cx="7335716" cy="365125"/>
          </a:xfrm>
        </p:spPr>
        <p:txBody>
          <a:bodyPr/>
          <a:lstStyle>
            <a:lvl1pPr>
              <a:defRPr sz="1300">
                <a:solidFill>
                  <a:schemeClr val="tx1"/>
                </a:solidFill>
                <a:latin typeface="+mj-lt"/>
              </a:defRPr>
            </a:lvl1pPr>
          </a:lstStyle>
          <a:p>
            <a:r>
              <a:rPr lang="el-GR" dirty="0"/>
              <a:t>Ανάλυση ευαισθησίας παραμέτρων στην υδρολογική συμπεριφορά λεκάνης απορροής μετά από πυρκαγιά</a:t>
            </a:r>
            <a:endParaRPr lang="en-US" dirty="0"/>
          </a:p>
        </p:txBody>
      </p:sp>
      <p:sp>
        <p:nvSpPr>
          <p:cNvPr id="5" name="Slide Number Placeholder 4"/>
          <p:cNvSpPr>
            <a:spLocks noGrp="1"/>
          </p:cNvSpPr>
          <p:nvPr>
            <p:ph type="sldNum" sz="quarter" idx="12"/>
          </p:nvPr>
        </p:nvSpPr>
        <p:spPr/>
        <p:txBody>
          <a:bodyPr/>
          <a:lstStyle/>
          <a:p>
            <a:fld id="{EF264B56-EB78-40F0-9466-70A8F04778D7}" type="slidenum">
              <a:rPr lang="en-US" smtClean="0"/>
              <a:t>‹#›</a:t>
            </a:fld>
            <a:endParaRPr lang="en-US" dirty="0"/>
          </a:p>
        </p:txBody>
      </p:sp>
      <p:sp>
        <p:nvSpPr>
          <p:cNvPr id="6" name="TextBox 5">
            <a:extLst>
              <a:ext uri="{FF2B5EF4-FFF2-40B4-BE49-F238E27FC236}">
                <a16:creationId xmlns:a16="http://schemas.microsoft.com/office/drawing/2014/main" id="{CEC14ACC-B9E1-AB2B-4685-1F4AD762D608}"/>
              </a:ext>
            </a:extLst>
          </p:cNvPr>
          <p:cNvSpPr txBox="1"/>
          <p:nvPr userDrawn="1"/>
        </p:nvSpPr>
        <p:spPr>
          <a:xfrm>
            <a:off x="1072662" y="257014"/>
            <a:ext cx="3950676" cy="461665"/>
          </a:xfrm>
          <a:prstGeom prst="rect">
            <a:avLst/>
          </a:prstGeom>
          <a:noFill/>
        </p:spPr>
        <p:txBody>
          <a:bodyPr wrap="square" rtlCol="0">
            <a:spAutoFit/>
          </a:bodyPr>
          <a:lstStyle/>
          <a:p>
            <a:r>
              <a:rPr lang="el-GR" sz="1200" dirty="0">
                <a:effectLst>
                  <a:outerShdw blurRad="38100" dist="38100" dir="2700000" algn="tl">
                    <a:srgbClr val="000000">
                      <a:alpha val="43137"/>
                    </a:srgbClr>
                  </a:outerShdw>
                </a:effectLst>
                <a:latin typeface="+mj-lt"/>
              </a:rPr>
              <a:t>Εθνικό Μετσόβιο Πολυτεχνείο</a:t>
            </a:r>
          </a:p>
          <a:p>
            <a:r>
              <a:rPr lang="el-GR" sz="1200" dirty="0">
                <a:effectLst>
                  <a:outerShdw blurRad="38100" dist="38100" dir="2700000" algn="tl">
                    <a:srgbClr val="000000">
                      <a:alpha val="43137"/>
                    </a:srgbClr>
                  </a:outerShdw>
                </a:effectLst>
                <a:latin typeface="+mj-lt"/>
              </a:rPr>
              <a:t>Σχολή Πολιτικών Μηχανικών </a:t>
            </a:r>
            <a:endParaRPr lang="en-US" sz="1200" dirty="0">
              <a:effectLst>
                <a:outerShdw blurRad="38100" dist="38100" dir="2700000" algn="tl">
                  <a:srgbClr val="000000">
                    <a:alpha val="43137"/>
                  </a:srgbClr>
                </a:outerShdw>
              </a:effectLst>
              <a:latin typeface="+mj-lt"/>
            </a:endParaRPr>
          </a:p>
        </p:txBody>
      </p:sp>
      <p:pic>
        <p:nvPicPr>
          <p:cNvPr id="7" name="Picture 6">
            <a:extLst>
              <a:ext uri="{FF2B5EF4-FFF2-40B4-BE49-F238E27FC236}">
                <a16:creationId xmlns:a16="http://schemas.microsoft.com/office/drawing/2014/main" id="{602C5298-269F-AB50-66D5-8B85D62B01A0}"/>
              </a:ext>
            </a:extLst>
          </p:cNvPr>
          <p:cNvPicPr/>
          <p:nvPr userDrawn="1"/>
        </p:nvPicPr>
        <p:blipFill>
          <a:blip r:embed="rId2"/>
          <a:stretch>
            <a:fillRect/>
          </a:stretch>
        </p:blipFill>
        <p:spPr>
          <a:xfrm>
            <a:off x="562707" y="258997"/>
            <a:ext cx="509955" cy="490211"/>
          </a:xfrm>
          <a:prstGeom prst="rect">
            <a:avLst/>
          </a:prstGeom>
        </p:spPr>
      </p:pic>
      <p:cxnSp>
        <p:nvCxnSpPr>
          <p:cNvPr id="10" name="Straight Connector 9">
            <a:extLst>
              <a:ext uri="{FF2B5EF4-FFF2-40B4-BE49-F238E27FC236}">
                <a16:creationId xmlns:a16="http://schemas.microsoft.com/office/drawing/2014/main" id="{CB9E9C7D-09D3-EDB6-1C56-B227C7E01EAF}"/>
              </a:ext>
            </a:extLst>
          </p:cNvPr>
          <p:cNvCxnSpPr>
            <a:cxnSpLocks/>
          </p:cNvCxnSpPr>
          <p:nvPr userDrawn="1"/>
        </p:nvCxnSpPr>
        <p:spPr>
          <a:xfrm flipH="1">
            <a:off x="0" y="6332903"/>
            <a:ext cx="12192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56137D6-14F9-0FD3-DA67-035E2EA0B3D8}"/>
              </a:ext>
            </a:extLst>
          </p:cNvPr>
          <p:cNvCxnSpPr>
            <a:cxnSpLocks/>
          </p:cNvCxnSpPr>
          <p:nvPr userDrawn="1"/>
        </p:nvCxnSpPr>
        <p:spPr>
          <a:xfrm>
            <a:off x="0" y="1233377"/>
            <a:ext cx="12192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652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2FA925-19A2-4BFE-A010-1822E84A7362}" type="datetime1">
              <a:rPr lang="en-US" smtClean="0"/>
              <a:t>26-Jul-22</a:t>
            </a:fld>
            <a:endParaRPr lang="en-US" dirty="0"/>
          </a:p>
        </p:txBody>
      </p:sp>
      <p:sp>
        <p:nvSpPr>
          <p:cNvPr id="3" name="Footer Placeholder 2"/>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4" name="Slide Number Placeholder 3"/>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3317190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45F19D-D66D-4D63-B9D3-257F5259074B}" type="datetime1">
              <a:rPr lang="en-US" smtClean="0"/>
              <a:t>26-Jul-22</a:t>
            </a:fld>
            <a:endParaRPr lang="en-US" dirty="0"/>
          </a:p>
        </p:txBody>
      </p:sp>
      <p:sp>
        <p:nvSpPr>
          <p:cNvPr id="6" name="Footer Placeholder 5"/>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7" name="Slide Number Placeholder 6"/>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849369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EAEB91-115F-4E86-9A5A-5089F249611E}" type="datetime1">
              <a:rPr lang="en-US" smtClean="0"/>
              <a:t>26-Jul-22</a:t>
            </a:fld>
            <a:endParaRPr lang="en-US" dirty="0"/>
          </a:p>
        </p:txBody>
      </p:sp>
      <p:sp>
        <p:nvSpPr>
          <p:cNvPr id="6" name="Footer Placeholder 5"/>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7" name="Slide Number Placeholder 6"/>
          <p:cNvSpPr>
            <a:spLocks noGrp="1"/>
          </p:cNvSpPr>
          <p:nvPr>
            <p:ph type="sldNum" sz="quarter" idx="12"/>
          </p:nvPr>
        </p:nvSpPr>
        <p:spPr/>
        <p:txBody>
          <a:bodyPr/>
          <a:lstStyle/>
          <a:p>
            <a:fld id="{EF264B56-EB78-40F0-9466-70A8F04778D7}" type="slidenum">
              <a:rPr lang="en-US" smtClean="0"/>
              <a:t>‹#›</a:t>
            </a:fld>
            <a:endParaRPr lang="en-US" dirty="0"/>
          </a:p>
        </p:txBody>
      </p:sp>
    </p:spTree>
    <p:extLst>
      <p:ext uri="{BB962C8B-B14F-4D97-AF65-F5344CB8AC3E}">
        <p14:creationId xmlns:p14="http://schemas.microsoft.com/office/powerpoint/2010/main" val="405242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E166-B4EE-4865-95FA-20FB7B89C235}" type="datetime1">
              <a:rPr lang="en-US" smtClean="0"/>
              <a:t>26-Jul-22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l-GR"/>
              <a:t>Ανάλυση ευαισθησίας παραμέτρων στην υδρολογική συμπεριφορά λεκάνης απορροής μετά από πυρκαγιά</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64B56-EB78-40F0-9466-70A8F04778D7}" type="slidenum">
              <a:rPr lang="en-US" smtClean="0"/>
              <a:t>‹#›</a:t>
            </a:fld>
            <a:endParaRPr lang="en-US" dirty="0"/>
          </a:p>
        </p:txBody>
      </p:sp>
    </p:spTree>
    <p:extLst>
      <p:ext uri="{BB962C8B-B14F-4D97-AF65-F5344CB8AC3E}">
        <p14:creationId xmlns:p14="http://schemas.microsoft.com/office/powerpoint/2010/main" val="16506867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257D-24EC-D5B4-AB5F-DB4CE75D417A}"/>
              </a:ext>
            </a:extLst>
          </p:cNvPr>
          <p:cNvSpPr>
            <a:spLocks noGrp="1"/>
          </p:cNvSpPr>
          <p:nvPr>
            <p:ph type="ctrTitle"/>
          </p:nvPr>
        </p:nvSpPr>
        <p:spPr>
          <a:xfrm>
            <a:off x="2032815" y="1514673"/>
            <a:ext cx="8409043" cy="2755877"/>
          </a:xfrm>
        </p:spPr>
        <p:txBody>
          <a:bodyPr>
            <a:normAutofit/>
          </a:bodyPr>
          <a:lstStyle/>
          <a:p>
            <a:pPr marL="0" marR="0">
              <a:lnSpc>
                <a:spcPct val="100000"/>
              </a:lnSpc>
              <a:spcBef>
                <a:spcPts val="0"/>
              </a:spcBef>
              <a:spcAft>
                <a:spcPts val="800"/>
              </a:spcAft>
            </a:pPr>
            <a:r>
              <a:rPr lang="el-GR" sz="2600" b="1" spc="1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F"/>
              </a:rPr>
              <a:t>ΑΝΑΛΥΣΗ ΕΥΑΙΣΘΗΣΙΑΣ ΠΑΡΑΜΕΤΡΩΝ ΣΤΗΝ ΥΔΡΟΛΟΓΙΚΗ ΣΥΜΠΕΡΙΦΟΡΑ ΛΕΚΑΝΗΣ ΑΠΟΡΡΟΗΣ ΜΕΤΑ ΑΠΟ ΠΥΡΚΑΓΙΑ</a:t>
            </a:r>
            <a:b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F"/>
              </a:rPr>
            </a:br>
            <a:r>
              <a:rPr lang="el-GR" sz="2400" spc="1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F"/>
              </a:rPr>
              <a:t>Εφαρμογή σε περιοχή της λεκάνης απορροής του ρέματος Πικροδάφνης</a:t>
            </a:r>
            <a:br>
              <a:rPr lang="en-US" sz="2600" dirty="0">
                <a:effectLst/>
                <a:latin typeface="Calibri" panose="020F0502020204030204" pitchFamily="34" charset="0"/>
                <a:ea typeface="Calibri" panose="020F0502020204030204" pitchFamily="34" charset="0"/>
                <a:cs typeface="F"/>
              </a:rPr>
            </a:br>
            <a:endParaRPr lang="en-US" sz="2600" dirty="0"/>
          </a:p>
        </p:txBody>
      </p:sp>
      <p:sp>
        <p:nvSpPr>
          <p:cNvPr id="3" name="Subtitle 2">
            <a:extLst>
              <a:ext uri="{FF2B5EF4-FFF2-40B4-BE49-F238E27FC236}">
                <a16:creationId xmlns:a16="http://schemas.microsoft.com/office/drawing/2014/main" id="{67408087-926B-E776-FA46-026178512D67}"/>
              </a:ext>
            </a:extLst>
          </p:cNvPr>
          <p:cNvSpPr>
            <a:spLocks noGrp="1"/>
          </p:cNvSpPr>
          <p:nvPr>
            <p:ph type="subTitle" idx="1"/>
          </p:nvPr>
        </p:nvSpPr>
        <p:spPr>
          <a:xfrm>
            <a:off x="1385885" y="4716994"/>
            <a:ext cx="9420225" cy="626333"/>
          </a:xfrm>
        </p:spPr>
        <p:txBody>
          <a:bodyPr>
            <a:normAutofit/>
          </a:bodyPr>
          <a:lstStyle/>
          <a:p>
            <a:r>
              <a:rPr lang="el-GR" sz="2200" dirty="0">
                <a:effectLst>
                  <a:outerShdw blurRad="38100" dist="38100" dir="2700000" algn="tl">
                    <a:srgbClr val="000000">
                      <a:alpha val="43137"/>
                    </a:srgbClr>
                  </a:outerShdw>
                </a:effectLst>
                <a:latin typeface="+mj-lt"/>
              </a:rPr>
              <a:t>Κυριακούλη Βασιλική</a:t>
            </a:r>
            <a:endParaRPr lang="en-US" sz="2200" dirty="0">
              <a:effectLst>
                <a:outerShdw blurRad="38100" dist="38100" dir="2700000" algn="tl">
                  <a:srgbClr val="000000">
                    <a:alpha val="43137"/>
                  </a:srgbClr>
                </a:outerShdw>
              </a:effectLst>
              <a:latin typeface="+mj-lt"/>
            </a:endParaRPr>
          </a:p>
        </p:txBody>
      </p:sp>
      <p:pic>
        <p:nvPicPr>
          <p:cNvPr id="4" name="Picture 3">
            <a:extLst>
              <a:ext uri="{FF2B5EF4-FFF2-40B4-BE49-F238E27FC236}">
                <a16:creationId xmlns:a16="http://schemas.microsoft.com/office/drawing/2014/main" id="{ED115F3C-133B-9470-5280-6F9B733398C2}"/>
              </a:ext>
            </a:extLst>
          </p:cNvPr>
          <p:cNvPicPr/>
          <p:nvPr/>
        </p:nvPicPr>
        <p:blipFill>
          <a:blip r:embed="rId2"/>
          <a:stretch>
            <a:fillRect/>
          </a:stretch>
        </p:blipFill>
        <p:spPr>
          <a:xfrm>
            <a:off x="652009" y="304071"/>
            <a:ext cx="963727" cy="982872"/>
          </a:xfrm>
          <a:prstGeom prst="rect">
            <a:avLst/>
          </a:prstGeom>
        </p:spPr>
      </p:pic>
      <p:sp>
        <p:nvSpPr>
          <p:cNvPr id="6" name="TextBox 5">
            <a:extLst>
              <a:ext uri="{FF2B5EF4-FFF2-40B4-BE49-F238E27FC236}">
                <a16:creationId xmlns:a16="http://schemas.microsoft.com/office/drawing/2014/main" id="{F5AB21A9-4B95-C811-DF88-AE7207A8AEC3}"/>
              </a:ext>
            </a:extLst>
          </p:cNvPr>
          <p:cNvSpPr txBox="1"/>
          <p:nvPr/>
        </p:nvSpPr>
        <p:spPr>
          <a:xfrm>
            <a:off x="1633492" y="350721"/>
            <a:ext cx="6094520" cy="755452"/>
          </a:xfrm>
          <a:prstGeom prst="rect">
            <a:avLst/>
          </a:prstGeom>
          <a:noFill/>
        </p:spPr>
        <p:txBody>
          <a:bodyPr wrap="square">
            <a:spAutoFit/>
          </a:bodyPr>
          <a:lstStyle/>
          <a:p>
            <a:r>
              <a:rPr lang="el-GR" sz="1600" dirty="0">
                <a:effectLst>
                  <a:outerShdw blurRad="38100" dist="38100" dir="2700000" algn="tl">
                    <a:srgbClr val="000000">
                      <a:alpha val="43137"/>
                    </a:srgbClr>
                  </a:outerShdw>
                </a:effectLst>
                <a:latin typeface="+mj-lt"/>
                <a:cs typeface="Arial" panose="020B0604020202020204" pitchFamily="34" charset="0"/>
              </a:rPr>
              <a:t>ΕΘΝΙΚΟ ΜΕΤΣΟΒΙΟ ΠΟΛΥΤΕΧΝΕΙΟ</a:t>
            </a:r>
          </a:p>
          <a:p>
            <a:r>
              <a:rPr lang="el-GR" sz="1600" dirty="0">
                <a:effectLst>
                  <a:outerShdw blurRad="38100" dist="38100" dir="2700000" algn="tl">
                    <a:srgbClr val="000000">
                      <a:alpha val="43137"/>
                    </a:srgbClr>
                  </a:outerShdw>
                </a:effectLst>
                <a:latin typeface="+mj-lt"/>
                <a:cs typeface="Arial" panose="020B0604020202020204" pitchFamily="34" charset="0"/>
              </a:rPr>
              <a:t>ΣΧΟΛΗ ΠΟΛΙΤΙΚΩΝ ΜΗΧΑΝΙΚΩΝ</a:t>
            </a:r>
          </a:p>
          <a:p>
            <a:r>
              <a:rPr lang="el-GR" sz="1600" dirty="0">
                <a:effectLst>
                  <a:outerShdw blurRad="38100" dist="38100" dir="2700000" algn="tl">
                    <a:srgbClr val="000000">
                      <a:alpha val="43137"/>
                    </a:srgbClr>
                  </a:outerShdw>
                </a:effectLst>
                <a:latin typeface="+mj-lt"/>
                <a:cs typeface="Arial" panose="020B0604020202020204" pitchFamily="34" charset="0"/>
              </a:rPr>
              <a:t>ΤΟΜΕΑΣ ΥΔΑΤΙΚΩΝ ΠΟΡΩΝ ΚΑΙ ΠΕΡΙΒΑΛΛΟΝΤΟΣ</a:t>
            </a:r>
          </a:p>
        </p:txBody>
      </p:sp>
      <p:sp>
        <p:nvSpPr>
          <p:cNvPr id="8" name="Subtitle 2">
            <a:extLst>
              <a:ext uri="{FF2B5EF4-FFF2-40B4-BE49-F238E27FC236}">
                <a16:creationId xmlns:a16="http://schemas.microsoft.com/office/drawing/2014/main" id="{9FDB72FF-B546-4364-C471-69C57A751D6B}"/>
              </a:ext>
            </a:extLst>
          </p:cNvPr>
          <p:cNvSpPr txBox="1">
            <a:spLocks/>
          </p:cNvSpPr>
          <p:nvPr/>
        </p:nvSpPr>
        <p:spPr>
          <a:xfrm>
            <a:off x="1385887" y="5404278"/>
            <a:ext cx="9420225" cy="6263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2200" dirty="0">
                <a:effectLst>
                  <a:outerShdw blurRad="38100" dist="38100" dir="2700000" algn="tl">
                    <a:srgbClr val="000000">
                      <a:alpha val="43137"/>
                    </a:srgbClr>
                  </a:outerShdw>
                </a:effectLst>
                <a:latin typeface="+mj-lt"/>
              </a:rPr>
              <a:t>Επιβλέπων καθηγητής</a:t>
            </a:r>
            <a:r>
              <a:rPr lang="en-US" sz="2200" dirty="0">
                <a:effectLst>
                  <a:outerShdw blurRad="38100" dist="38100" dir="2700000" algn="tl">
                    <a:srgbClr val="000000">
                      <a:alpha val="43137"/>
                    </a:srgbClr>
                  </a:outerShdw>
                </a:effectLst>
                <a:latin typeface="+mj-lt"/>
              </a:rPr>
              <a:t>: </a:t>
            </a:r>
            <a:r>
              <a:rPr lang="el-GR" sz="2200" dirty="0">
                <a:effectLst>
                  <a:outerShdw blurRad="38100" dist="38100" dir="2700000" algn="tl">
                    <a:srgbClr val="000000">
                      <a:alpha val="43137"/>
                    </a:srgbClr>
                  </a:outerShdw>
                </a:effectLst>
                <a:latin typeface="+mj-lt"/>
              </a:rPr>
              <a:t>Δημήτρης Κουτσογιάννης, Καθηγητής ΕΜΠ</a:t>
            </a:r>
            <a:endParaRPr lang="en-US" sz="2200" dirty="0">
              <a:effectLst>
                <a:outerShdw blurRad="38100" dist="38100" dir="2700000" algn="tl">
                  <a:srgbClr val="000000">
                    <a:alpha val="43137"/>
                  </a:srgbClr>
                </a:outerShdw>
              </a:effectLst>
              <a:latin typeface="+mj-lt"/>
            </a:endParaRPr>
          </a:p>
        </p:txBody>
      </p:sp>
      <p:sp>
        <p:nvSpPr>
          <p:cNvPr id="9" name="Subtitle 2">
            <a:extLst>
              <a:ext uri="{FF2B5EF4-FFF2-40B4-BE49-F238E27FC236}">
                <a16:creationId xmlns:a16="http://schemas.microsoft.com/office/drawing/2014/main" id="{E9618330-F2C7-D148-FA51-B697629FAD5B}"/>
              </a:ext>
            </a:extLst>
          </p:cNvPr>
          <p:cNvSpPr txBox="1">
            <a:spLocks/>
          </p:cNvSpPr>
          <p:nvPr/>
        </p:nvSpPr>
        <p:spPr>
          <a:xfrm>
            <a:off x="1385886" y="6030611"/>
            <a:ext cx="9420225" cy="6263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sz="1800" dirty="0">
                <a:latin typeface="+mj-lt"/>
              </a:rPr>
              <a:t>Αθήνα, Ιούλιος 2022</a:t>
            </a:r>
            <a:endParaRPr lang="en-US" sz="1800" dirty="0">
              <a:latin typeface="+mj-lt"/>
            </a:endParaRPr>
          </a:p>
        </p:txBody>
      </p:sp>
    </p:spTree>
    <p:extLst>
      <p:ext uri="{BB962C8B-B14F-4D97-AF65-F5344CB8AC3E}">
        <p14:creationId xmlns:p14="http://schemas.microsoft.com/office/powerpoint/2010/main" val="14477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10</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11" name="TextBox 10">
            <a:extLst>
              <a:ext uri="{FF2B5EF4-FFF2-40B4-BE49-F238E27FC236}">
                <a16:creationId xmlns:a16="http://schemas.microsoft.com/office/drawing/2014/main" id="{09730FF7-88B4-9820-E491-6283A4E46E6A}"/>
              </a:ext>
            </a:extLst>
          </p:cNvPr>
          <p:cNvSpPr txBox="1"/>
          <p:nvPr/>
        </p:nvSpPr>
        <p:spPr>
          <a:xfrm>
            <a:off x="976543" y="1916240"/>
            <a:ext cx="5228947" cy="4283288"/>
          </a:xfrm>
          <a:prstGeom prst="rect">
            <a:avLst/>
          </a:prstGeom>
          <a:noFill/>
        </p:spPr>
        <p:txBody>
          <a:bodyPr wrap="square" rtlCol="0">
            <a:spAutoFit/>
          </a:bodyPr>
          <a:lstStyle/>
          <a:p>
            <a:pPr marL="285750" marR="0" lvl="0" indent="-285750" algn="just">
              <a:lnSpc>
                <a:spcPct val="107000"/>
              </a:lnSpc>
              <a:spcBef>
                <a:spcPts val="0"/>
              </a:spcBef>
              <a:spcAft>
                <a:spcPts val="800"/>
              </a:spcAft>
              <a:buFont typeface="Wingdings" panose="05000000000000000000" pitchFamily="2" charset="2"/>
              <a:buChar char="Ø"/>
              <a:tabLst>
                <a:tab pos="457200" algn="l"/>
              </a:tabLst>
            </a:pPr>
            <a:r>
              <a:rPr lang="el-GR" sz="14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Ελλιπής αντιπλημμυρική λειτουργία του υπάρχοντος δικτύου ομβρίων.</a:t>
            </a:r>
            <a:endParaRPr lang="en-US" sz="14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l-GR" sz="1400" dirty="0">
                <a:effectLst/>
                <a:latin typeface="+mj-lt"/>
                <a:ea typeface="Calibri" panose="020F0502020204030204" pitchFamily="34" charset="0"/>
                <a:cs typeface="Times New Roman" panose="02020603050405020304" pitchFamily="18" charset="0"/>
              </a:rPr>
              <a:t>Η μη υλοποίηση προβλεπόμενών έργών εισόδου για τον υπογείο αγωγό Σ2 και τα φράγμένα υπάρχοντα φράγματα προκαλούν συχνά τοπικά πλημμυρικά φαινόμενα.</a:t>
            </a:r>
            <a:endParaRPr lang="en-US" sz="1400" dirty="0">
              <a:effectLst/>
              <a:latin typeface="+mj-lt"/>
              <a:ea typeface="Calibri" panose="020F0502020204030204" pitchFamily="34" charset="0"/>
              <a:cs typeface="Times New Roman" panose="02020603050405020304" pitchFamily="18" charset="0"/>
            </a:endParaRPr>
          </a:p>
          <a:p>
            <a:pPr marL="285750" marR="0" lvl="0" indent="-285750" algn="just">
              <a:lnSpc>
                <a:spcPct val="107000"/>
              </a:lnSpc>
              <a:spcBef>
                <a:spcPts val="0"/>
              </a:spcBef>
              <a:spcAft>
                <a:spcPts val="800"/>
              </a:spcAft>
              <a:buFont typeface="Wingdings" panose="05000000000000000000" pitchFamily="2" charset="2"/>
              <a:buChar char="Ø"/>
              <a:tabLst>
                <a:tab pos="457200" algn="l"/>
              </a:tabLst>
            </a:pPr>
            <a:r>
              <a:rPr lang="el-GR" sz="14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Οι επαναλαμβανόμενες πυρκαγιές στον Υμηττό.</a:t>
            </a:r>
            <a:endParaRPr lang="en-US" sz="14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l-GR" sz="1400" dirty="0">
                <a:effectLst/>
                <a:latin typeface="+mj-lt"/>
                <a:ea typeface="Calibri" panose="020F0502020204030204" pitchFamily="34" charset="0"/>
                <a:cs typeface="Times New Roman" panose="02020603050405020304" pitchFamily="18" charset="0"/>
              </a:rPr>
              <a:t>Οι πυρκαγιές του Υμηττού τα τελευταία χρόνια (1986, 1998, 2007, 2015, 2020) αποψίλωσαν την βλάστηση του βουνού προκαλούν: αύξηση απορροής,  διάβρωσης και μεταφοράς φερτών υλών, έμφραξη  υπόγειων αγωγών, υπερχείλιση των εσχάρων και  ανεξέλεκτη απορροή στους δρόμους.</a:t>
            </a:r>
            <a:endParaRPr lang="en-US" sz="1400" dirty="0">
              <a:effectLst/>
              <a:latin typeface="+mj-lt"/>
              <a:ea typeface="Calibri" panose="020F0502020204030204" pitchFamily="34" charset="0"/>
              <a:cs typeface="Times New Roman" panose="02020603050405020304" pitchFamily="18" charset="0"/>
            </a:endParaRPr>
          </a:p>
          <a:p>
            <a:pPr marL="285750" marR="0" lvl="0" indent="-285750" algn="just">
              <a:lnSpc>
                <a:spcPct val="107000"/>
              </a:lnSpc>
              <a:spcBef>
                <a:spcPts val="0"/>
              </a:spcBef>
              <a:spcAft>
                <a:spcPts val="800"/>
              </a:spcAft>
              <a:buFont typeface="Wingdings" panose="05000000000000000000" pitchFamily="2" charset="2"/>
              <a:buChar char="Ø"/>
              <a:tabLst>
                <a:tab pos="457200" algn="l"/>
              </a:tabLst>
            </a:pPr>
            <a:r>
              <a:rPr lang="el-GR" sz="14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Απότομη αλλαγή κάλυψης γης από τα ανάντη προς τα κατάντη.</a:t>
            </a:r>
            <a:endParaRPr lang="en-US" sz="14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l-GR" sz="1400" dirty="0">
                <a:effectLst/>
                <a:latin typeface="+mj-lt"/>
                <a:ea typeface="Calibri" panose="020F0502020204030204" pitchFamily="34" charset="0"/>
                <a:cs typeface="Times New Roman" panose="02020603050405020304" pitchFamily="18" charset="0"/>
              </a:rPr>
              <a:t>Η ανεκμετάλλευτη φυσική έκταση ανάντη και ο αστικός ιστός κατάντη, συνδυαστικά με την κατηφορική κλίση της πλαγιάς δυσχεραίνουν την ομαλή επιφανειακή ροή των όμβριων. Κίνδυνος τοπικών πλημμυρών κατά τους πρώτους μεταπυρικούς μήνες.</a:t>
            </a:r>
            <a:endParaRPr lang="en-US" sz="1400" dirty="0">
              <a:effectLst/>
              <a:latin typeface="+mj-lt"/>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7771BBF-C1D7-40E2-D800-FF14E09F4B35}"/>
              </a:ext>
            </a:extLst>
          </p:cNvPr>
          <p:cNvSpPr txBox="1"/>
          <p:nvPr/>
        </p:nvSpPr>
        <p:spPr>
          <a:xfrm>
            <a:off x="6374167" y="4862239"/>
            <a:ext cx="4651899" cy="1337289"/>
          </a:xfrm>
          <a:prstGeom prst="rect">
            <a:avLst/>
          </a:prstGeom>
          <a:noFill/>
        </p:spPr>
        <p:txBody>
          <a:bodyPr wrap="square" rtlCol="0">
            <a:spAutoFit/>
          </a:bodyPr>
          <a:lstStyle/>
          <a:p>
            <a:pPr marL="285750" marR="0" lvl="0" indent="-285750" algn="just">
              <a:lnSpc>
                <a:spcPct val="107000"/>
              </a:lnSpc>
              <a:spcBef>
                <a:spcPts val="0"/>
              </a:spcBef>
              <a:spcAft>
                <a:spcPts val="800"/>
              </a:spcAft>
              <a:buFont typeface="Wingdings" panose="05000000000000000000" pitchFamily="2" charset="2"/>
              <a:buChar char="Ø"/>
              <a:tabLst>
                <a:tab pos="457200" algn="l"/>
              </a:tabLst>
            </a:pPr>
            <a:r>
              <a:rPr lang="el-GR" sz="14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rPr>
              <a:t>Πυρκαγιά 2015</a:t>
            </a:r>
            <a:endParaRPr lang="en-US" sz="1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Bef>
                <a:spcPts val="0"/>
              </a:spcBef>
              <a:spcAft>
                <a:spcPts val="800"/>
              </a:spcAft>
            </a:pPr>
            <a:r>
              <a:rPr lang="el-GR" sz="1400" dirty="0">
                <a:effectLst/>
                <a:latin typeface="Calibri Light" panose="020F0302020204030204" pitchFamily="34" charset="0"/>
                <a:ea typeface="Calibri" panose="020F0502020204030204" pitchFamily="34" charset="0"/>
                <a:cs typeface="Times New Roman" panose="02020603050405020304" pitchFamily="18" charset="0"/>
              </a:rPr>
              <a:t>Λαμβάνεται υπόψιν η πυρκαγιά τον Ιούλιο του 2015 με συνολική καμένης έκταση 4,85 </a:t>
            </a:r>
            <a:r>
              <a:rPr lang="en-US" sz="1400" dirty="0">
                <a:effectLst/>
                <a:latin typeface="Calibri Light" panose="020F0302020204030204" pitchFamily="34" charset="0"/>
                <a:ea typeface="Calibri" panose="020F0502020204030204" pitchFamily="34" charset="0"/>
                <a:cs typeface="Times New Roman" panose="02020603050405020304" pitchFamily="18" charset="0"/>
              </a:rPr>
              <a:t>km</a:t>
            </a:r>
            <a:r>
              <a:rPr lang="el-GR" sz="1400" baseline="30000" dirty="0">
                <a:effectLst/>
                <a:latin typeface="Calibri Light" panose="020F0302020204030204" pitchFamily="34" charset="0"/>
                <a:ea typeface="Calibri" panose="020F0502020204030204" pitchFamily="34" charset="0"/>
                <a:cs typeface="Times New Roman" panose="02020603050405020304" pitchFamily="18" charset="0"/>
              </a:rPr>
              <a:t>2</a:t>
            </a:r>
            <a:r>
              <a:rPr lang="el-GR" sz="1400" dirty="0">
                <a:effectLst/>
                <a:latin typeface="Calibri Light" panose="020F0302020204030204" pitchFamily="34" charset="0"/>
                <a:ea typeface="Calibri" panose="020F0502020204030204" pitchFamily="34" charset="0"/>
                <a:cs typeface="Times New Roman" panose="02020603050405020304" pitchFamily="18" charset="0"/>
              </a:rPr>
              <a:t>. Η υπολεκάνη μελέτης κάηκε σχεδόν ολόκληρη (96%) με το σύνολο της καμένης έκτασης να είναι κατά βάση θαμνώδεις εκτάσεις (95,4%).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Εικόνα 50">
            <a:extLst>
              <a:ext uri="{FF2B5EF4-FFF2-40B4-BE49-F238E27FC236}">
                <a16:creationId xmlns:a16="http://schemas.microsoft.com/office/drawing/2014/main" id="{963E17CA-A6BC-BD28-603D-D4D91F1EAAF8}"/>
              </a:ext>
            </a:extLst>
          </p:cNvPr>
          <p:cNvPicPr/>
          <p:nvPr/>
        </p:nvPicPr>
        <p:blipFill>
          <a:blip r:embed="rId2">
            <a:lum/>
            <a:alphaModFix/>
          </a:blip>
          <a:srcRect/>
          <a:stretch>
            <a:fillRect/>
          </a:stretch>
        </p:blipFill>
        <p:spPr>
          <a:xfrm>
            <a:off x="6710545" y="1910659"/>
            <a:ext cx="4315522" cy="2504181"/>
          </a:xfrm>
          <a:prstGeom prst="rect">
            <a:avLst/>
          </a:prstGeom>
          <a:noFill/>
          <a:ln w="15875">
            <a:solidFill>
              <a:schemeClr val="accent2">
                <a:lumMod val="75000"/>
              </a:schemeClr>
            </a:solidFill>
            <a:prstDash val="solid"/>
          </a:ln>
        </p:spPr>
      </p:pic>
      <p:sp>
        <p:nvSpPr>
          <p:cNvPr id="17" name="TextBox 16">
            <a:extLst>
              <a:ext uri="{FF2B5EF4-FFF2-40B4-BE49-F238E27FC236}">
                <a16:creationId xmlns:a16="http://schemas.microsoft.com/office/drawing/2014/main" id="{4799DBB0-7690-7D19-DA3D-9EECFCBFFD73}"/>
              </a:ext>
            </a:extLst>
          </p:cNvPr>
          <p:cNvSpPr txBox="1"/>
          <p:nvPr/>
        </p:nvSpPr>
        <p:spPr>
          <a:xfrm>
            <a:off x="6899935" y="4433162"/>
            <a:ext cx="4315522" cy="276999"/>
          </a:xfrm>
          <a:prstGeom prst="rect">
            <a:avLst/>
          </a:prstGeom>
          <a:noFill/>
        </p:spPr>
        <p:txBody>
          <a:bodyPr wrap="square" rtlCol="0">
            <a:spAutoFit/>
          </a:bodyPr>
          <a:lstStyle/>
          <a:p>
            <a:r>
              <a:rPr lang="el-GR" sz="1200" i="1" dirty="0">
                <a:latin typeface="+mj-lt"/>
              </a:rPr>
              <a:t>Χάρτης πυρκαγιών στη λεκάνη κατά το διάστημα 1985- 2020</a:t>
            </a:r>
            <a:endParaRPr lang="en-US" sz="1200" i="1" dirty="0">
              <a:latin typeface="+mj-lt"/>
            </a:endParaRPr>
          </a:p>
        </p:txBody>
      </p:sp>
      <p:sp>
        <p:nvSpPr>
          <p:cNvPr id="9" name="Title 1">
            <a:extLst>
              <a:ext uri="{FF2B5EF4-FFF2-40B4-BE49-F238E27FC236}">
                <a16:creationId xmlns:a16="http://schemas.microsoft.com/office/drawing/2014/main" id="{5A7CF7D3-7470-4424-051A-B99E1FF92895}"/>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Περιοχή Μελέτης</a:t>
            </a:r>
            <a:endParaRPr lang="en-US" sz="32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9DC1FADE-6676-F319-5FD6-BDCEEAB402CC}"/>
              </a:ext>
            </a:extLst>
          </p:cNvPr>
          <p:cNvSpPr txBox="1"/>
          <p:nvPr/>
        </p:nvSpPr>
        <p:spPr>
          <a:xfrm>
            <a:off x="1085809" y="1222628"/>
            <a:ext cx="4711309"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Παράγοντες καθορισμού περιοχής μελέτης</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15F028A8-4B50-A931-EF42-8538BF6F6314}"/>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73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11</a:t>
            </a:fld>
            <a:endParaRPr lang="en-US" sz="1400" dirty="0">
              <a:solidFill>
                <a:schemeClr val="tx1"/>
              </a:solidFill>
              <a:effectLst>
                <a:outerShdw blurRad="38100" dist="38100" dir="2700000" algn="tl">
                  <a:srgbClr val="000000">
                    <a:alpha val="43137"/>
                  </a:srgbClr>
                </a:outerShdw>
              </a:effectLst>
              <a:latin typeface="+mj-lt"/>
            </a:endParaRPr>
          </a:p>
        </p:txBody>
      </p:sp>
      <p:pic>
        <p:nvPicPr>
          <p:cNvPr id="7" name="Picture 6">
            <a:extLst>
              <a:ext uri="{FF2B5EF4-FFF2-40B4-BE49-F238E27FC236}">
                <a16:creationId xmlns:a16="http://schemas.microsoft.com/office/drawing/2014/main" id="{8BE14147-B398-51D4-9028-2B3AB055C4BF}"/>
              </a:ext>
            </a:extLst>
          </p:cNvPr>
          <p:cNvPicPr>
            <a:picLocks noChangeAspect="1"/>
          </p:cNvPicPr>
          <p:nvPr/>
        </p:nvPicPr>
        <p:blipFill>
          <a:blip r:embed="rId2"/>
          <a:stretch>
            <a:fillRect/>
          </a:stretch>
        </p:blipFill>
        <p:spPr>
          <a:xfrm>
            <a:off x="7886749" y="1747484"/>
            <a:ext cx="3287654" cy="2186561"/>
          </a:xfrm>
          <a:prstGeom prst="rect">
            <a:avLst/>
          </a:prstGeom>
          <a:ln w="15875">
            <a:solidFill>
              <a:schemeClr val="accent2">
                <a:lumMod val="75000"/>
              </a:schemeClr>
            </a:solidFill>
          </a:ln>
        </p:spPr>
      </p:pic>
      <p:pic>
        <p:nvPicPr>
          <p:cNvPr id="8" name="Picture 7">
            <a:extLst>
              <a:ext uri="{FF2B5EF4-FFF2-40B4-BE49-F238E27FC236}">
                <a16:creationId xmlns:a16="http://schemas.microsoft.com/office/drawing/2014/main" id="{2D4DB40A-90AB-B0B2-8032-159560C56620}"/>
              </a:ext>
            </a:extLst>
          </p:cNvPr>
          <p:cNvPicPr>
            <a:picLocks noChangeAspect="1"/>
          </p:cNvPicPr>
          <p:nvPr/>
        </p:nvPicPr>
        <p:blipFill>
          <a:blip r:embed="rId3"/>
          <a:stretch>
            <a:fillRect/>
          </a:stretch>
        </p:blipFill>
        <p:spPr>
          <a:xfrm>
            <a:off x="4486279" y="1747484"/>
            <a:ext cx="3287654" cy="2186562"/>
          </a:xfrm>
          <a:prstGeom prst="rect">
            <a:avLst/>
          </a:prstGeom>
          <a:ln w="15875">
            <a:solidFill>
              <a:schemeClr val="accent2">
                <a:lumMod val="75000"/>
              </a:schemeClr>
            </a:solidFill>
          </a:ln>
        </p:spPr>
      </p:pic>
      <p:pic>
        <p:nvPicPr>
          <p:cNvPr id="9" name="Picture 8">
            <a:extLst>
              <a:ext uri="{FF2B5EF4-FFF2-40B4-BE49-F238E27FC236}">
                <a16:creationId xmlns:a16="http://schemas.microsoft.com/office/drawing/2014/main" id="{91B6C602-89BF-2BCF-1573-4691F9CE0B59}"/>
              </a:ext>
            </a:extLst>
          </p:cNvPr>
          <p:cNvPicPr>
            <a:picLocks noChangeAspect="1"/>
          </p:cNvPicPr>
          <p:nvPr/>
        </p:nvPicPr>
        <p:blipFill>
          <a:blip r:embed="rId4"/>
          <a:stretch>
            <a:fillRect/>
          </a:stretch>
        </p:blipFill>
        <p:spPr>
          <a:xfrm>
            <a:off x="1085809" y="4008236"/>
            <a:ext cx="3287654" cy="2186561"/>
          </a:xfrm>
          <a:prstGeom prst="rect">
            <a:avLst/>
          </a:prstGeom>
          <a:ln w="15875">
            <a:solidFill>
              <a:schemeClr val="accent2">
                <a:lumMod val="75000"/>
              </a:schemeClr>
            </a:solidFill>
          </a:ln>
        </p:spPr>
      </p:pic>
      <p:pic>
        <p:nvPicPr>
          <p:cNvPr id="10" name="Picture 9">
            <a:extLst>
              <a:ext uri="{FF2B5EF4-FFF2-40B4-BE49-F238E27FC236}">
                <a16:creationId xmlns:a16="http://schemas.microsoft.com/office/drawing/2014/main" id="{C22F4A41-1449-530C-60D3-9B2602A8698C}"/>
              </a:ext>
            </a:extLst>
          </p:cNvPr>
          <p:cNvPicPr>
            <a:picLocks noChangeAspect="1"/>
          </p:cNvPicPr>
          <p:nvPr/>
        </p:nvPicPr>
        <p:blipFill>
          <a:blip r:embed="rId5"/>
          <a:stretch>
            <a:fillRect/>
          </a:stretch>
        </p:blipFill>
        <p:spPr>
          <a:xfrm>
            <a:off x="4486279" y="4008237"/>
            <a:ext cx="3287654" cy="2186562"/>
          </a:xfrm>
          <a:prstGeom prst="rect">
            <a:avLst/>
          </a:prstGeom>
          <a:ln w="15875">
            <a:solidFill>
              <a:schemeClr val="accent2">
                <a:lumMod val="75000"/>
              </a:schemeClr>
            </a:solidFill>
          </a:ln>
        </p:spPr>
      </p:pic>
      <p:pic>
        <p:nvPicPr>
          <p:cNvPr id="11" name="Picture 10">
            <a:extLst>
              <a:ext uri="{FF2B5EF4-FFF2-40B4-BE49-F238E27FC236}">
                <a16:creationId xmlns:a16="http://schemas.microsoft.com/office/drawing/2014/main" id="{7BA9F122-40E2-58D7-E959-20BA4EB9E70E}"/>
              </a:ext>
            </a:extLst>
          </p:cNvPr>
          <p:cNvPicPr>
            <a:picLocks noChangeAspect="1"/>
          </p:cNvPicPr>
          <p:nvPr/>
        </p:nvPicPr>
        <p:blipFill>
          <a:blip r:embed="rId6"/>
          <a:stretch>
            <a:fillRect/>
          </a:stretch>
        </p:blipFill>
        <p:spPr>
          <a:xfrm>
            <a:off x="7886749" y="4008237"/>
            <a:ext cx="3287654" cy="2186561"/>
          </a:xfrm>
          <a:prstGeom prst="rect">
            <a:avLst/>
          </a:prstGeom>
          <a:ln w="15875">
            <a:solidFill>
              <a:schemeClr val="accent2">
                <a:lumMod val="75000"/>
              </a:schemeClr>
            </a:solidFill>
          </a:ln>
        </p:spPr>
      </p:pic>
      <p:sp>
        <p:nvSpPr>
          <p:cNvPr id="16" name="TextBox 15">
            <a:extLst>
              <a:ext uri="{FF2B5EF4-FFF2-40B4-BE49-F238E27FC236}">
                <a16:creationId xmlns:a16="http://schemas.microsoft.com/office/drawing/2014/main" id="{9D0236A7-7F77-8F00-FCE7-190835A77AF4}"/>
              </a:ext>
            </a:extLst>
          </p:cNvPr>
          <p:cNvSpPr txBox="1"/>
          <p:nvPr/>
        </p:nvSpPr>
        <p:spPr>
          <a:xfrm>
            <a:off x="786809" y="1718942"/>
            <a:ext cx="3643062" cy="2246769"/>
          </a:xfrm>
          <a:prstGeom prst="rect">
            <a:avLst/>
          </a:prstGeom>
          <a:noFill/>
        </p:spPr>
        <p:txBody>
          <a:bodyPr wrap="square" rtlCol="0">
            <a:spAutoFit/>
          </a:bodyPr>
          <a:lstStyle/>
          <a:p>
            <a:pPr marL="228600" marR="0" algn="just">
              <a:spcBef>
                <a:spcPts val="0"/>
              </a:spcBef>
              <a:spcAft>
                <a:spcPts val="0"/>
              </a:spcAft>
            </a:pPr>
            <a:r>
              <a:rPr lang="el-GR" sz="1400" dirty="0">
                <a:effectLst/>
                <a:latin typeface="+mj-lt"/>
                <a:ea typeface="MS Gothic" panose="020B0609070205080204" pitchFamily="49" charset="-128"/>
                <a:cs typeface="F"/>
              </a:rPr>
              <a:t>Από το Εθνικό Αστεροσκοπείο έχουν δοθεί τα εξής δεδομένα για τη λεκάνη απορροής του ρέματος</a:t>
            </a:r>
            <a:r>
              <a:rPr lang="en-US" sz="1400" dirty="0">
                <a:effectLst/>
                <a:latin typeface="+mj-lt"/>
                <a:ea typeface="MS Gothic" panose="020B0609070205080204" pitchFamily="49" charset="-128"/>
                <a:cs typeface="F"/>
              </a:rPr>
              <a:t> </a:t>
            </a:r>
            <a:r>
              <a:rPr lang="el-GR" sz="1400" dirty="0">
                <a:effectLst/>
                <a:latin typeface="+mj-lt"/>
                <a:ea typeface="MS Gothic" panose="020B0609070205080204" pitchFamily="49" charset="-128"/>
                <a:cs typeface="F"/>
              </a:rPr>
              <a:t>Πικροδάφνης:</a:t>
            </a:r>
            <a:r>
              <a:rPr lang="en-US" sz="1400" b="1" dirty="0">
                <a:effectLst/>
                <a:latin typeface="+mj-lt"/>
                <a:ea typeface="MS Gothic" panose="020B0609070205080204" pitchFamily="49" charset="-128"/>
                <a:cs typeface="F"/>
              </a:rPr>
              <a:t> </a:t>
            </a:r>
            <a:r>
              <a:rPr lang="el-GR" sz="1400" b="1" dirty="0">
                <a:effectLst/>
                <a:latin typeface="+mj-lt"/>
                <a:ea typeface="MS Gothic" panose="020B0609070205080204" pitchFamily="49" charset="-128"/>
                <a:cs typeface="F"/>
              </a:rPr>
              <a:t>χάρτες χρήσεων γης,</a:t>
            </a:r>
            <a:r>
              <a:rPr lang="en-US" sz="1400" b="1" dirty="0">
                <a:latin typeface="+mj-lt"/>
                <a:ea typeface="MS Gothic" panose="020B0609070205080204" pitchFamily="49" charset="-128"/>
                <a:cs typeface="F"/>
              </a:rPr>
              <a:t> </a:t>
            </a:r>
            <a:r>
              <a:rPr lang="el-GR" sz="1400" b="1" dirty="0">
                <a:effectLst/>
                <a:latin typeface="+mj-lt"/>
                <a:ea typeface="MS Gothic" panose="020B0609070205080204" pitchFamily="49" charset="-128"/>
                <a:cs typeface="F"/>
              </a:rPr>
              <a:t>υδροπεράτοτητας, συντελεστή απορροής</a:t>
            </a:r>
            <a:r>
              <a:rPr lang="en-US" sz="1400" b="1" dirty="0">
                <a:effectLst/>
                <a:latin typeface="+mj-lt"/>
                <a:ea typeface="MS Gothic" panose="020B0609070205080204" pitchFamily="49" charset="-128"/>
                <a:cs typeface="F"/>
              </a:rPr>
              <a:t>, </a:t>
            </a:r>
            <a:r>
              <a:rPr lang="el-GR" sz="1400" b="1" dirty="0">
                <a:effectLst/>
                <a:latin typeface="+mj-lt"/>
                <a:ea typeface="MS Gothic" panose="020B0609070205080204" pitchFamily="49" charset="-128"/>
                <a:cs typeface="F"/>
              </a:rPr>
              <a:t>κάμενης έκτασης της πυρκαγιάς  και το ψηφιακό μοντέλο εδάφου</a:t>
            </a:r>
            <a:r>
              <a:rPr lang="el-GR" sz="1400" dirty="0">
                <a:effectLst/>
                <a:latin typeface="+mj-lt"/>
                <a:ea typeface="MS Gothic" panose="020B0609070205080204" pitchFamily="49" charset="-128"/>
                <a:cs typeface="F"/>
              </a:rPr>
              <a:t>ς.</a:t>
            </a:r>
            <a:endParaRPr lang="en-US" sz="1400" dirty="0">
              <a:effectLst/>
              <a:latin typeface="+mj-lt"/>
              <a:ea typeface="Calibri" panose="020F0502020204030204" pitchFamily="34" charset="0"/>
              <a:cs typeface="F"/>
            </a:endParaRPr>
          </a:p>
          <a:p>
            <a:pPr marL="228600" marR="0" algn="just">
              <a:spcBef>
                <a:spcPts val="0"/>
              </a:spcBef>
              <a:spcAft>
                <a:spcPts val="0"/>
              </a:spcAft>
            </a:pPr>
            <a:r>
              <a:rPr lang="el-GR" sz="1400" dirty="0">
                <a:effectLst/>
                <a:latin typeface="+mj-lt"/>
                <a:ea typeface="MS Gothic" panose="020B0609070205080204" pitchFamily="49" charset="-128"/>
                <a:cs typeface="F"/>
              </a:rPr>
              <a:t>Σε περιβάλλον </a:t>
            </a:r>
            <a:r>
              <a:rPr lang="en-US" sz="1400" dirty="0">
                <a:effectLst/>
                <a:latin typeface="+mj-lt"/>
                <a:ea typeface="MS Gothic" panose="020B0609070205080204" pitchFamily="49" charset="-128"/>
                <a:cs typeface="F"/>
              </a:rPr>
              <a:t>QGIS, </a:t>
            </a:r>
            <a:r>
              <a:rPr lang="el-GR" sz="1400" dirty="0">
                <a:effectLst/>
                <a:latin typeface="+mj-lt"/>
                <a:ea typeface="MS Gothic" panose="020B0609070205080204" pitchFamily="49" charset="-128"/>
                <a:cs typeface="F"/>
              </a:rPr>
              <a:t>ακολούθησε μερική επεξεργασία των παραπάνω δεδομένων για την απομόνωση της περιοχής ενδιαφέροντος μας.</a:t>
            </a:r>
            <a:endParaRPr lang="en-US" sz="1400" dirty="0">
              <a:latin typeface="+mj-lt"/>
            </a:endParaRPr>
          </a:p>
        </p:txBody>
      </p:sp>
      <p:sp>
        <p:nvSpPr>
          <p:cNvPr id="12" name="Title 1">
            <a:extLst>
              <a:ext uri="{FF2B5EF4-FFF2-40B4-BE49-F238E27FC236}">
                <a16:creationId xmlns:a16="http://schemas.microsoft.com/office/drawing/2014/main" id="{DEB24682-2770-1BE1-DA54-621231A6F346}"/>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Περιοχή Μελέτης</a:t>
            </a:r>
            <a:endParaRPr lang="en-US" sz="3200" b="1"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19156E81-E50E-A529-17AE-F8A1D57968A2}"/>
              </a:ext>
            </a:extLst>
          </p:cNvPr>
          <p:cNvSpPr txBox="1"/>
          <p:nvPr/>
        </p:nvSpPr>
        <p:spPr>
          <a:xfrm>
            <a:off x="1085809" y="1222628"/>
            <a:ext cx="2962407"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Πρωτογενή Δεδομένα </a:t>
            </a:r>
            <a:endParaRPr lang="en-US" sz="2000" dirty="0">
              <a:effectLst>
                <a:outerShdw blurRad="38100" dist="38100" dir="2700000" algn="tl">
                  <a:srgbClr val="000000">
                    <a:alpha val="43137"/>
                  </a:srgbClr>
                </a:outerShdw>
              </a:effectLst>
              <a:latin typeface="+mj-lt"/>
            </a:endParaRPr>
          </a:p>
        </p:txBody>
      </p:sp>
      <p:sp>
        <p:nvSpPr>
          <p:cNvPr id="5" name="Footer Placeholder 4">
            <a:extLst>
              <a:ext uri="{FF2B5EF4-FFF2-40B4-BE49-F238E27FC236}">
                <a16:creationId xmlns:a16="http://schemas.microsoft.com/office/drawing/2014/main" id="{86EA5DF5-8741-E11F-8ADA-511C1B0DAB59}"/>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0056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12</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Σενάρια εφαρμογής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5" name="Title 1">
            <a:extLst>
              <a:ext uri="{FF2B5EF4-FFF2-40B4-BE49-F238E27FC236}">
                <a16:creationId xmlns:a16="http://schemas.microsoft.com/office/drawing/2014/main" id="{6ED9C3EB-4A59-40C6-AFDB-852158DE45F7}"/>
              </a:ext>
            </a:extLst>
          </p:cNvPr>
          <p:cNvSpPr txBox="1">
            <a:spLocks/>
          </p:cNvSpPr>
          <p:nvPr/>
        </p:nvSpPr>
        <p:spPr>
          <a:xfrm>
            <a:off x="1085811" y="567314"/>
            <a:ext cx="4755696"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500" b="1" dirty="0">
                <a:effectLst>
                  <a:outerShdw blurRad="38100" dist="38100" dir="2700000" algn="tl">
                    <a:srgbClr val="000000">
                      <a:alpha val="43137"/>
                    </a:srgbClr>
                  </a:outerShdw>
                </a:effectLst>
              </a:rPr>
              <a:t>Διάρθρωση</a:t>
            </a:r>
            <a:r>
              <a:rPr lang="el-GR" sz="3200" b="1" dirty="0">
                <a:effectLst>
                  <a:outerShdw blurRad="38100" dist="38100" dir="2700000" algn="tl">
                    <a:srgbClr val="000000">
                      <a:alpha val="43137"/>
                    </a:srgbClr>
                  </a:outerShdw>
                </a:effectLst>
              </a:rPr>
              <a:t> Παρουσίασης</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E1B7F9BE-E237-D6A7-11D8-2AD791CE0158}"/>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5648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13</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10" name="TextBox 9">
            <a:extLst>
              <a:ext uri="{FF2B5EF4-FFF2-40B4-BE49-F238E27FC236}">
                <a16:creationId xmlns:a16="http://schemas.microsoft.com/office/drawing/2014/main" id="{4B19DCC6-AF51-318A-42EC-FF11101C0C4E}"/>
              </a:ext>
            </a:extLst>
          </p:cNvPr>
          <p:cNvSpPr txBox="1"/>
          <p:nvPr/>
        </p:nvSpPr>
        <p:spPr>
          <a:xfrm>
            <a:off x="1072957" y="2024080"/>
            <a:ext cx="4733978" cy="3957815"/>
          </a:xfrm>
          <a:prstGeom prst="rect">
            <a:avLst/>
          </a:prstGeom>
          <a:solidFill>
            <a:schemeClr val="accent2">
              <a:lumMod val="20000"/>
              <a:lumOff val="80000"/>
              <a:alpha val="78000"/>
            </a:schemeClr>
          </a:solidFill>
          <a:ln w="9525">
            <a:solidFill>
              <a:schemeClr val="accent2">
                <a:lumMod val="75000"/>
              </a:schemeClr>
            </a:solidFill>
          </a:ln>
        </p:spPr>
        <p:txBody>
          <a:bodyPr wrap="square" rtlCol="0">
            <a:spAutoFit/>
          </a:bodyPr>
          <a:lstStyle>
            <a:defPPr>
              <a:defRPr lang="en-US"/>
            </a:defPPr>
            <a:lvl1pPr marR="0" algn="ctr">
              <a:lnSpc>
                <a:spcPct val="107000"/>
              </a:lnSpc>
              <a:spcBef>
                <a:spcPts val="0"/>
              </a:spcBef>
              <a:spcAft>
                <a:spcPts val="800"/>
              </a:spcAft>
              <a:defRPr sz="16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defRPr>
            </a:lvl1pPr>
          </a:lstStyle>
          <a:p>
            <a:r>
              <a:rPr lang="el-GR" dirty="0"/>
              <a:t>Ορθολογική μέθοδος</a:t>
            </a:r>
            <a:endParaRPr lang="en-US" dirty="0"/>
          </a:p>
          <a:p>
            <a:pPr marL="285750" indent="-285750" algn="just">
              <a:buFont typeface="Wingdings" panose="05000000000000000000" pitchFamily="2" charset="2"/>
              <a:buChar char="Ø"/>
            </a:pPr>
            <a:r>
              <a:rPr lang="el-GR" sz="1400" dirty="0">
                <a:effectLst/>
              </a:rPr>
              <a:t>Εφαρμόζεται για τον υπολογισμό  της </a:t>
            </a:r>
            <a:r>
              <a:rPr lang="el-GR" sz="1400" b="1" dirty="0">
                <a:effectLst/>
              </a:rPr>
              <a:t>πλημμυρικής παροχής</a:t>
            </a:r>
            <a:r>
              <a:rPr lang="en-US" sz="1400" b="1" dirty="0">
                <a:effectLst/>
              </a:rPr>
              <a:t>.</a:t>
            </a:r>
            <a:endParaRPr lang="el-GR" sz="1400" b="1" dirty="0">
              <a:effectLst/>
            </a:endParaRPr>
          </a:p>
          <a:p>
            <a:pPr marL="285750" indent="-285750" algn="just">
              <a:buFont typeface="Wingdings" panose="05000000000000000000" pitchFamily="2" charset="2"/>
              <a:buChar char="Ø"/>
            </a:pPr>
            <a:r>
              <a:rPr lang="el-GR" sz="1400" dirty="0">
                <a:effectLst/>
              </a:rPr>
              <a:t>Είναι η </a:t>
            </a:r>
            <a:r>
              <a:rPr lang="el-GR" sz="1400" b="1" dirty="0">
                <a:effectLst/>
              </a:rPr>
              <a:t>πλέον διαδεδομένη</a:t>
            </a:r>
            <a:r>
              <a:rPr lang="en-US" sz="1400" b="1" dirty="0">
                <a:effectLst/>
              </a:rPr>
              <a:t> </a:t>
            </a:r>
            <a:r>
              <a:rPr lang="el-GR" sz="1400" b="1" dirty="0">
                <a:effectLst/>
              </a:rPr>
              <a:t>μέθοδος </a:t>
            </a:r>
            <a:r>
              <a:rPr lang="el-GR" sz="1400" dirty="0">
                <a:effectLst/>
              </a:rPr>
              <a:t>και γιατί είναι απλή και γιατί εξετάζει χωριστά την επίδραση</a:t>
            </a:r>
            <a:r>
              <a:rPr lang="en-US" sz="1400" dirty="0">
                <a:effectLst/>
              </a:rPr>
              <a:t>:</a:t>
            </a:r>
          </a:p>
          <a:p>
            <a:pPr algn="just"/>
            <a:r>
              <a:rPr lang="el-GR" sz="1400" dirty="0">
                <a:effectLst/>
              </a:rPr>
              <a:t>(α) της </a:t>
            </a:r>
            <a:r>
              <a:rPr lang="el-GR" sz="1400" b="1" dirty="0">
                <a:effectLst/>
              </a:rPr>
              <a:t>επιφάνειας</a:t>
            </a:r>
            <a:r>
              <a:rPr lang="el-GR" sz="1400" dirty="0">
                <a:effectLst/>
              </a:rPr>
              <a:t> που αποχετεύεται, η οποία προκύπτει από χάρτες,</a:t>
            </a:r>
            <a:endParaRPr lang="en-US" sz="1400" dirty="0">
              <a:effectLst/>
            </a:endParaRPr>
          </a:p>
          <a:p>
            <a:pPr algn="just"/>
            <a:r>
              <a:rPr lang="el-GR" sz="1400" dirty="0">
                <a:effectLst/>
              </a:rPr>
              <a:t> (β) της </a:t>
            </a:r>
            <a:r>
              <a:rPr lang="el-GR" sz="1400" b="1" dirty="0">
                <a:effectLst/>
              </a:rPr>
              <a:t>έντασης</a:t>
            </a:r>
            <a:r>
              <a:rPr lang="el-GR" sz="1400" dirty="0">
                <a:effectLst/>
              </a:rPr>
              <a:t> βροχής, που προκύπτει μετά από στατιστική ανάλυση βροχογραφικών δεδομένων στην περιοχή μελέτης, και κατάρτιση όμβριων καμπυλών</a:t>
            </a:r>
            <a:endParaRPr lang="en-US" sz="1400" dirty="0">
              <a:effectLst/>
            </a:endParaRPr>
          </a:p>
          <a:p>
            <a:pPr algn="just"/>
            <a:r>
              <a:rPr lang="el-GR" sz="1400" dirty="0">
                <a:effectLst/>
              </a:rPr>
              <a:t>  (γ) μιας σειράς άλλων τοπογραφικών, φυσιογραφικών και πολεοδομικών μεγεθών, που περιγράφονται από μια μοναδική παράμετρο, το </a:t>
            </a:r>
            <a:r>
              <a:rPr lang="el-GR" sz="1400" b="1" dirty="0">
                <a:effectLst/>
              </a:rPr>
              <a:t>συντελεστή απορροής</a:t>
            </a:r>
            <a:r>
              <a:rPr lang="en-US" sz="1400" dirty="0">
                <a:effectLst/>
              </a:rPr>
              <a:t>.</a:t>
            </a:r>
            <a:endParaRPr lang="el-GR" sz="1400" dirty="0">
              <a:effectLst/>
            </a:endParaRPr>
          </a:p>
          <a:p>
            <a:pPr algn="just"/>
            <a:endParaRPr lang="el-GR" sz="1400" dirty="0">
              <a:effectLst/>
            </a:endParaRPr>
          </a:p>
        </p:txBody>
      </p:sp>
      <p:sp>
        <p:nvSpPr>
          <p:cNvPr id="11" name="TextBox 10">
            <a:extLst>
              <a:ext uri="{FF2B5EF4-FFF2-40B4-BE49-F238E27FC236}">
                <a16:creationId xmlns:a16="http://schemas.microsoft.com/office/drawing/2014/main" id="{12F323B1-D152-783B-F7F1-62434E2BD8CC}"/>
              </a:ext>
            </a:extLst>
          </p:cNvPr>
          <p:cNvSpPr txBox="1"/>
          <p:nvPr/>
        </p:nvSpPr>
        <p:spPr>
          <a:xfrm>
            <a:off x="6326910" y="2031711"/>
            <a:ext cx="4792133" cy="3950184"/>
          </a:xfrm>
          <a:prstGeom prst="rect">
            <a:avLst/>
          </a:prstGeom>
          <a:solidFill>
            <a:schemeClr val="accent2">
              <a:lumMod val="20000"/>
              <a:lumOff val="80000"/>
              <a:alpha val="78000"/>
            </a:schemeClr>
          </a:solidFill>
          <a:ln>
            <a:solidFill>
              <a:schemeClr val="accent2">
                <a:lumMod val="75000"/>
              </a:schemeClr>
            </a:solidFill>
          </a:ln>
        </p:spPr>
        <p:txBody>
          <a:bodyPr wrap="square" rtlCol="0">
            <a:spAutoFit/>
          </a:bodyPr>
          <a:lstStyle/>
          <a:p>
            <a:pPr marL="0" marR="0" algn="ctr">
              <a:lnSpc>
                <a:spcPct val="107000"/>
              </a:lnSpc>
              <a:spcBef>
                <a:spcPts val="0"/>
              </a:spcBef>
              <a:spcAft>
                <a:spcPts val="800"/>
              </a:spcAft>
            </a:pPr>
            <a:r>
              <a:rPr lang="el-GR" sz="1600" dirty="0">
                <a:effectLst>
                  <a:outerShdw blurRad="38100" dist="38100" dir="2700000" algn="tl">
                    <a:srgbClr val="000000">
                      <a:alpha val="43137"/>
                    </a:srgbClr>
                  </a:outerShdw>
                </a:effectLst>
                <a:latin typeface="+mj-lt"/>
                <a:cs typeface="Times New Roman" panose="02020603050405020304" pitchFamily="18" charset="0"/>
              </a:rPr>
              <a:t>Μέθοδος</a:t>
            </a:r>
            <a:r>
              <a:rPr lang="el-GR" sz="16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κατά </a:t>
            </a:r>
            <a:r>
              <a:rPr lang="el-GR" sz="1600" dirty="0">
                <a:effectLst>
                  <a:outerShdw blurRad="38100" dist="38100" dir="2700000" algn="tl">
                    <a:srgbClr val="000000">
                      <a:alpha val="43137"/>
                    </a:srgbClr>
                  </a:outerShdw>
                </a:effectLst>
                <a:latin typeface="+mj-lt"/>
                <a:cs typeface="Times New Roman" panose="02020603050405020304" pitchFamily="18" charset="0"/>
              </a:rPr>
              <a:t>Παπαθανασίου</a:t>
            </a:r>
            <a:r>
              <a:rPr lang="en-US" sz="1600" dirty="0">
                <a:effectLst>
                  <a:outerShdw blurRad="38100" dist="38100" dir="2700000" algn="tl">
                    <a:srgbClr val="000000">
                      <a:alpha val="43137"/>
                    </a:srgbClr>
                  </a:outerShdw>
                </a:effectLst>
                <a:latin typeface="+mj-lt"/>
                <a:cs typeface="Times New Roman" panose="02020603050405020304" pitchFamily="18" charset="0"/>
              </a:rPr>
              <a:t> (Papathanasiou, 2018)</a:t>
            </a:r>
          </a:p>
          <a:p>
            <a:pPr marL="342900" marR="0" indent="-342900" algn="just">
              <a:lnSpc>
                <a:spcPct val="107000"/>
              </a:lnSpc>
              <a:spcBef>
                <a:spcPts val="0"/>
              </a:spcBef>
              <a:spcAft>
                <a:spcPts val="800"/>
              </a:spcAf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Στη διατριβή της Παπαθανασίου</a:t>
            </a:r>
            <a:r>
              <a:rPr lang="en-US" sz="1400" dirty="0">
                <a:effectLst/>
                <a:latin typeface="+mj-lt"/>
                <a:ea typeface="Calibri" panose="020F0502020204030204" pitchFamily="34" charset="0"/>
                <a:cs typeface="Times New Roman" panose="02020603050405020304" pitchFamily="18" charset="0"/>
              </a:rPr>
              <a:t> </a:t>
            </a:r>
            <a:r>
              <a:rPr lang="el-GR" sz="1400" dirty="0">
                <a:effectLst/>
                <a:latin typeface="+mj-lt"/>
                <a:ea typeface="Calibri" panose="020F0502020204030204" pitchFamily="34" charset="0"/>
                <a:cs typeface="Times New Roman" panose="02020603050405020304" pitchFamily="18" charset="0"/>
              </a:rPr>
              <a:t>αναπτύχθηκε ένα ολοκληρωμένο μεθοδολογικό πλαίσιο για τη θεωρητική εκτίμηση </a:t>
            </a:r>
            <a:r>
              <a:rPr lang="el-GR" sz="1400" b="1" dirty="0">
                <a:effectLst/>
                <a:latin typeface="+mj-lt"/>
                <a:ea typeface="Calibri" panose="020F0502020204030204" pitchFamily="34" charset="0"/>
                <a:cs typeface="Times New Roman" panose="02020603050405020304" pitchFamily="18" charset="0"/>
              </a:rPr>
              <a:t>πλημμυρικού κινδύνου υπό μεταπυρικές συνθήκες</a:t>
            </a:r>
            <a:r>
              <a:rPr lang="el-GR" sz="1400" dirty="0">
                <a:effectLst/>
                <a:latin typeface="+mj-lt"/>
                <a:ea typeface="Calibri" panose="020F0502020204030204" pitchFamily="34" charset="0"/>
                <a:cs typeface="Times New Roman" panose="02020603050405020304" pitchFamily="18" charset="0"/>
              </a:rPr>
              <a:t> εστιάζοντας στις μεσογειακές περιαστικές λεκάνες απορροής.</a:t>
            </a:r>
            <a:endParaRPr lang="en-US" sz="14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Εκτιμήθηκαν η εξέλιξη διαφόρων υδρολογικών παραμέτρων δυναμικά στον χρόνο</a:t>
            </a:r>
            <a:r>
              <a:rPr lang="en-US" sz="1400" dirty="0">
                <a:effectLst/>
                <a:latin typeface="+mj-lt"/>
                <a:ea typeface="Calibri" panose="020F0502020204030204" pitchFamily="34" charset="0"/>
                <a:cs typeface="Times New Roman" panose="02020603050405020304" pitchFamily="18" charset="0"/>
              </a:rPr>
              <a:t> </a:t>
            </a:r>
            <a:r>
              <a:rPr lang="el-GR" sz="1400" dirty="0">
                <a:effectLst/>
                <a:latin typeface="+mj-lt"/>
                <a:ea typeface="Calibri" panose="020F0502020204030204" pitchFamily="34" charset="0"/>
                <a:cs typeface="Times New Roman" panose="02020603050405020304" pitchFamily="18" charset="0"/>
              </a:rPr>
              <a:t>και η ένταση επίδρασης τους  για τη λεκάνη απορροής του ρέματος της Ραφήνας μετά τη πυρκαγιά του Α</a:t>
            </a:r>
            <a:r>
              <a:rPr lang="el-GR" sz="1400" dirty="0">
                <a:latin typeface="+mj-lt"/>
                <a:ea typeface="Calibri" panose="020F0502020204030204" pitchFamily="34" charset="0"/>
                <a:cs typeface="Times New Roman" panose="02020603050405020304" pitchFamily="18" charset="0"/>
              </a:rPr>
              <a:t>υ</a:t>
            </a:r>
            <a:r>
              <a:rPr lang="el-GR" sz="1400" dirty="0">
                <a:effectLst/>
                <a:latin typeface="+mj-lt"/>
                <a:ea typeface="Calibri" panose="020F0502020204030204" pitchFamily="34" charset="0"/>
                <a:cs typeface="Times New Roman" panose="02020603050405020304" pitchFamily="18" charset="0"/>
              </a:rPr>
              <a:t>γούστου 2009.</a:t>
            </a:r>
            <a:endParaRPr lang="en-US" sz="14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latin typeface="+mj-lt"/>
                <a:ea typeface="Calibri" panose="020F0502020204030204" pitchFamily="34" charset="0"/>
                <a:cs typeface="Times New Roman" panose="02020603050405020304" pitchFamily="18" charset="0"/>
              </a:rPr>
              <a:t>Λήφθηκε</a:t>
            </a:r>
            <a:r>
              <a:rPr lang="el-GR" sz="1400" dirty="0">
                <a:effectLst/>
                <a:latin typeface="+mj-lt"/>
                <a:ea typeface="Calibri" panose="020F0502020204030204" pitchFamily="34" charset="0"/>
                <a:cs typeface="Times New Roman" panose="02020603050405020304" pitchFamily="18" charset="0"/>
              </a:rPr>
              <a:t> υπόψιν η </a:t>
            </a:r>
            <a:r>
              <a:rPr lang="el-GR" sz="1400" b="1" dirty="0">
                <a:effectLst/>
                <a:latin typeface="+mj-lt"/>
                <a:ea typeface="Calibri" panose="020F0502020204030204" pitchFamily="34" charset="0"/>
                <a:cs typeface="Times New Roman" panose="02020603050405020304" pitchFamily="18" charset="0"/>
              </a:rPr>
              <a:t>ένταση της πυρκαγιάς</a:t>
            </a:r>
            <a:r>
              <a:rPr lang="el-GR" sz="1400" dirty="0">
                <a:effectLst/>
                <a:latin typeface="+mj-lt"/>
                <a:ea typeface="Calibri" panose="020F0502020204030204" pitchFamily="34" charset="0"/>
                <a:cs typeface="Times New Roman" panose="02020603050405020304" pitchFamily="18" charset="0"/>
              </a:rPr>
              <a:t>, συνδυαστικά με τον ρυθμό επαναφοράς στην αρχική υδρολογική συνθήκη της λεκάνης. </a:t>
            </a:r>
            <a:endParaRPr lang="en-US" sz="14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latin typeface="+mj-lt"/>
                <a:ea typeface="Calibri" panose="020F0502020204030204" pitchFamily="34" charset="0"/>
                <a:cs typeface="Times New Roman" panose="02020603050405020304" pitchFamily="18" charset="0"/>
              </a:rPr>
              <a:t>Συνεκτιμήθηκε </a:t>
            </a:r>
            <a:r>
              <a:rPr lang="el-GR" sz="1400" dirty="0">
                <a:effectLst/>
                <a:latin typeface="+mj-lt"/>
                <a:ea typeface="Calibri" panose="020F0502020204030204" pitchFamily="34" charset="0"/>
                <a:cs typeface="Times New Roman" panose="02020603050405020304" pitchFamily="18" charset="0"/>
              </a:rPr>
              <a:t>και η </a:t>
            </a:r>
            <a:r>
              <a:rPr lang="el-GR" sz="1400" b="1" dirty="0">
                <a:effectLst/>
                <a:latin typeface="+mj-lt"/>
                <a:ea typeface="Calibri" panose="020F0502020204030204" pitchFamily="34" charset="0"/>
                <a:cs typeface="Times New Roman" panose="02020603050405020304" pitchFamily="18" charset="0"/>
              </a:rPr>
              <a:t>επιρροή της υγρασίας </a:t>
            </a:r>
            <a:r>
              <a:rPr lang="el-GR" sz="1400" dirty="0">
                <a:effectLst/>
                <a:latin typeface="+mj-lt"/>
                <a:ea typeface="Calibri" panose="020F0502020204030204" pitchFamily="34" charset="0"/>
                <a:cs typeface="Times New Roman" panose="02020603050405020304" pitchFamily="18" charset="0"/>
              </a:rPr>
              <a:t>του εδάφους στην υδρολογική απόκριση μετά από μία πυρκαγιά.</a:t>
            </a:r>
            <a:endParaRPr lang="en-US" sz="1400" dirty="0">
              <a:effectLst/>
              <a:latin typeface="+mj-lt"/>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263B17F4-4669-F5A1-3AF7-FB333EAC0C49}"/>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65125558-E011-0D49-D731-F847EC3ED780}"/>
              </a:ext>
            </a:extLst>
          </p:cNvPr>
          <p:cNvSpPr txBox="1"/>
          <p:nvPr/>
        </p:nvSpPr>
        <p:spPr>
          <a:xfrm>
            <a:off x="1085809" y="1222628"/>
            <a:ext cx="2962407"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Μεθοδολογικό Υπόβαθρο </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FB5A8E39-51B9-AC4E-2485-4867FA0D1A22}"/>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3702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14</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16" name="TextBox 15">
            <a:extLst>
              <a:ext uri="{FF2B5EF4-FFF2-40B4-BE49-F238E27FC236}">
                <a16:creationId xmlns:a16="http://schemas.microsoft.com/office/drawing/2014/main" id="{08A4E370-02A0-877E-934B-DA83611E83B4}"/>
              </a:ext>
            </a:extLst>
          </p:cNvPr>
          <p:cNvSpPr txBox="1"/>
          <p:nvPr/>
        </p:nvSpPr>
        <p:spPr>
          <a:xfrm>
            <a:off x="1085809" y="2059461"/>
            <a:ext cx="4955309" cy="3983142"/>
          </a:xfrm>
          <a:prstGeom prst="rect">
            <a:avLst/>
          </a:prstGeom>
          <a:solidFill>
            <a:schemeClr val="accent2">
              <a:lumMod val="20000"/>
              <a:lumOff val="80000"/>
              <a:alpha val="78000"/>
            </a:schemeClr>
          </a:solidFill>
          <a:ln w="9525">
            <a:solidFill>
              <a:schemeClr val="accent2">
                <a:lumMod val="75000"/>
              </a:schemeClr>
            </a:solidFill>
          </a:ln>
        </p:spPr>
        <p:txBody>
          <a:bodyPr wrap="square" rtlCol="0">
            <a:spAutoFit/>
          </a:bodyPr>
          <a:lstStyle/>
          <a:p>
            <a:pPr marL="0" marR="0" algn="ctr">
              <a:lnSpc>
                <a:spcPct val="107000"/>
              </a:lnSpc>
              <a:spcBef>
                <a:spcPts val="0"/>
              </a:spcBef>
              <a:spcAft>
                <a:spcPts val="800"/>
              </a:spcAft>
            </a:pPr>
            <a:r>
              <a:rPr lang="el-GR" sz="16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Μέθοδος</a:t>
            </a:r>
            <a:r>
              <a:rPr lang="en-US" sz="16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a:t>
            </a:r>
            <a:r>
              <a:rPr lang="el-GR" sz="16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κατά </a:t>
            </a:r>
            <a:r>
              <a:rPr lang="en-US" sz="16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Goodrich (Goodrich et al. 2005)</a:t>
            </a: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Ο</a:t>
            </a:r>
            <a:r>
              <a:rPr lang="en-US" sz="1400" dirty="0">
                <a:effectLst/>
                <a:latin typeface="+mj-lt"/>
                <a:ea typeface="Calibri" panose="020F0502020204030204" pitchFamily="34" charset="0"/>
                <a:cs typeface="Times New Roman" panose="02020603050405020304" pitchFamily="18" charset="0"/>
              </a:rPr>
              <a:t> Goodrich</a:t>
            </a:r>
            <a:r>
              <a:rPr lang="el-GR" sz="1400" dirty="0">
                <a:latin typeface="+mj-lt"/>
                <a:ea typeface="Calibri" panose="020F0502020204030204" pitchFamily="34" charset="0"/>
                <a:cs typeface="Times New Roman" panose="02020603050405020304" pitchFamily="18" charset="0"/>
              </a:rPr>
              <a:t> μαζί με τους συνεργάτες του </a:t>
            </a:r>
            <a:r>
              <a:rPr lang="el-GR" sz="1400" dirty="0">
                <a:effectLst/>
                <a:latin typeface="+mj-lt"/>
                <a:ea typeface="Calibri" panose="020F0502020204030204" pitchFamily="34" charset="0"/>
                <a:cs typeface="Times New Roman" panose="02020603050405020304" pitchFamily="18" charset="0"/>
              </a:rPr>
              <a:t>διαμόρφωσ</a:t>
            </a:r>
            <a:r>
              <a:rPr lang="el-GR" sz="1400" dirty="0">
                <a:latin typeface="+mj-lt"/>
                <a:ea typeface="Calibri" panose="020F0502020204030204" pitchFamily="34" charset="0"/>
                <a:cs typeface="Times New Roman" panose="02020603050405020304" pitchFamily="18" charset="0"/>
              </a:rPr>
              <a:t>ε</a:t>
            </a:r>
            <a:r>
              <a:rPr lang="el-GR" sz="1400" dirty="0">
                <a:effectLst/>
                <a:latin typeface="+mj-lt"/>
                <a:ea typeface="Calibri" panose="020F0502020204030204" pitchFamily="34" charset="0"/>
                <a:cs typeface="Times New Roman" panose="02020603050405020304" pitchFamily="18" charset="0"/>
              </a:rPr>
              <a:t> ένα υδρολογικό μοντέλο που έχει τη δυνατότητα να πραγματοποιεί υδρολογικές προσομοιώσεις προ και μετά πυρκαγιάς, όπως και να εμφανίζει την αλλαγή στην υδρολογική απόκριση (Α</a:t>
            </a:r>
            <a:r>
              <a:rPr lang="en-US" sz="1400" dirty="0">
                <a:effectLst/>
                <a:latin typeface="+mj-lt"/>
                <a:ea typeface="Calibri" panose="020F0502020204030204" pitchFamily="34" charset="0"/>
                <a:cs typeface="Times New Roman" panose="02020603050405020304" pitchFamily="18" charset="0"/>
              </a:rPr>
              <a:t>rizona</a:t>
            </a:r>
            <a:r>
              <a:rPr lang="el-GR" sz="1400" dirty="0">
                <a:effectLst/>
                <a:latin typeface="+mj-lt"/>
                <a:ea typeface="Calibri" panose="020F0502020204030204" pitchFamily="34" charset="0"/>
                <a:cs typeface="Times New Roman" panose="02020603050405020304" pitchFamily="18" charset="0"/>
              </a:rPr>
              <a:t>, 2003).</a:t>
            </a:r>
            <a:endParaRPr lang="en-US" sz="14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Για την εκτίμηση του </a:t>
            </a:r>
            <a:r>
              <a:rPr lang="el-GR" sz="1400" b="1" dirty="0">
                <a:effectLst/>
                <a:latin typeface="+mj-lt"/>
                <a:ea typeface="Calibri" panose="020F0502020204030204" pitchFamily="34" charset="0"/>
                <a:cs typeface="Times New Roman" panose="02020603050405020304" pitchFamily="18" charset="0"/>
              </a:rPr>
              <a:t>πλημμυρικού όγκου μεταπυρικά τροποποιήθηκε ο συντελεστής απορροής</a:t>
            </a:r>
            <a:r>
              <a:rPr lang="el-GR" sz="1400" dirty="0">
                <a:effectLst/>
                <a:latin typeface="+mj-lt"/>
                <a:ea typeface="Calibri" panose="020F0502020204030204" pitchFamily="34" charset="0"/>
                <a:cs typeface="Times New Roman" panose="02020603050405020304" pitchFamily="18" charset="0"/>
              </a:rPr>
              <a:t>.</a:t>
            </a: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Κύρια βαρύτητα έχει το ποσοστό κάλυψης κάθε χρήσης γης στην πληγούσα περιοχή και η επίδραση του στο συντελεστή απορροής.</a:t>
            </a:r>
            <a:endParaRPr lang="en-US" sz="14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 Οι τιμές του συντελεστή τροποποιούνται μετά τη πυρκαγιά ανάλογα με το </a:t>
            </a:r>
            <a:r>
              <a:rPr lang="el-GR" sz="1400" b="1" dirty="0">
                <a:effectLst/>
                <a:latin typeface="+mj-lt"/>
                <a:ea typeface="Calibri" panose="020F0502020204030204" pitchFamily="34" charset="0"/>
                <a:cs typeface="Times New Roman" panose="02020603050405020304" pitchFamily="18" charset="0"/>
              </a:rPr>
              <a:t>ποσοστό κάλυψης που καταστράφηκε </a:t>
            </a:r>
            <a:r>
              <a:rPr lang="el-GR" sz="1400" dirty="0">
                <a:effectLst/>
                <a:latin typeface="+mj-lt"/>
                <a:ea typeface="Calibri" panose="020F0502020204030204" pitchFamily="34" charset="0"/>
                <a:cs typeface="Times New Roman" panose="02020603050405020304" pitchFamily="18" charset="0"/>
              </a:rPr>
              <a:t>λαμβάνοντας υπόψιν και τις </a:t>
            </a:r>
            <a:r>
              <a:rPr lang="el-GR" sz="1400" b="1" dirty="0">
                <a:effectLst/>
                <a:latin typeface="+mj-lt"/>
                <a:ea typeface="Calibri" panose="020F0502020204030204" pitchFamily="34" charset="0"/>
                <a:cs typeface="Times New Roman" panose="02020603050405020304" pitchFamily="18" charset="0"/>
              </a:rPr>
              <a:t>χρήσεις γης </a:t>
            </a:r>
            <a:r>
              <a:rPr lang="el-GR" sz="1400" dirty="0">
                <a:effectLst/>
                <a:latin typeface="+mj-lt"/>
                <a:ea typeface="Calibri" panose="020F0502020204030204" pitchFamily="34" charset="0"/>
                <a:cs typeface="Times New Roman" panose="02020603050405020304" pitchFamily="18" charset="0"/>
              </a:rPr>
              <a:t>και δίνονται σε πίνακες για κάθε </a:t>
            </a:r>
            <a:r>
              <a:rPr lang="el-GR" sz="1400" b="1" dirty="0">
                <a:effectLst/>
                <a:latin typeface="+mj-lt"/>
                <a:ea typeface="Calibri" panose="020F0502020204030204" pitchFamily="34" charset="0"/>
                <a:cs typeface="Times New Roman" panose="02020603050405020304" pitchFamily="18" charset="0"/>
              </a:rPr>
              <a:t>ομάδα υδροπερατότητας </a:t>
            </a:r>
            <a:r>
              <a:rPr lang="el-GR" sz="1400" dirty="0">
                <a:effectLst/>
                <a:latin typeface="+mj-lt"/>
                <a:ea typeface="Calibri" panose="020F0502020204030204" pitchFamily="34" charset="0"/>
                <a:cs typeface="Times New Roman" panose="02020603050405020304" pitchFamily="18" charset="0"/>
              </a:rPr>
              <a:t>(</a:t>
            </a:r>
            <a:r>
              <a:rPr lang="en-US" sz="1400" dirty="0">
                <a:effectLst/>
                <a:latin typeface="+mj-lt"/>
                <a:ea typeface="Calibri" panose="020F0502020204030204" pitchFamily="34" charset="0"/>
                <a:cs typeface="Times New Roman" panose="02020603050405020304" pitchFamily="18" charset="0"/>
              </a:rPr>
              <a:t>A</a:t>
            </a:r>
            <a:r>
              <a:rPr lang="el-GR" sz="140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B</a:t>
            </a:r>
            <a:r>
              <a:rPr lang="el-GR" sz="140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C</a:t>
            </a:r>
            <a:r>
              <a:rPr lang="el-GR" sz="1400" dirty="0">
                <a:effectLst/>
                <a:latin typeface="+mj-lt"/>
                <a:ea typeface="Calibri" panose="020F0502020204030204" pitchFamily="34" charset="0"/>
                <a:cs typeface="Times New Roman" panose="02020603050405020304" pitchFamily="18" charset="0"/>
              </a:rPr>
              <a:t>, </a:t>
            </a:r>
            <a:r>
              <a:rPr lang="en-US" sz="1400" dirty="0">
                <a:effectLst/>
                <a:latin typeface="+mj-lt"/>
                <a:ea typeface="Calibri" panose="020F0502020204030204" pitchFamily="34" charset="0"/>
                <a:cs typeface="Times New Roman" panose="02020603050405020304" pitchFamily="18" charset="0"/>
              </a:rPr>
              <a:t>D</a:t>
            </a:r>
            <a:r>
              <a:rPr lang="el-GR" sz="1400" dirty="0">
                <a:effectLst/>
                <a:latin typeface="+mj-lt"/>
                <a:ea typeface="Calibri" panose="020F0502020204030204" pitchFamily="34" charset="0"/>
                <a:cs typeface="Times New Roman" panose="02020603050405020304" pitchFamily="18" charset="0"/>
              </a:rPr>
              <a:t>).  </a:t>
            </a:r>
          </a:p>
        </p:txBody>
      </p:sp>
      <p:sp>
        <p:nvSpPr>
          <p:cNvPr id="17" name="TextBox 16">
            <a:extLst>
              <a:ext uri="{FF2B5EF4-FFF2-40B4-BE49-F238E27FC236}">
                <a16:creationId xmlns:a16="http://schemas.microsoft.com/office/drawing/2014/main" id="{4E1BBA9C-46FC-C520-A926-D0ACC4DFF4EC}"/>
              </a:ext>
            </a:extLst>
          </p:cNvPr>
          <p:cNvSpPr txBox="1"/>
          <p:nvPr/>
        </p:nvSpPr>
        <p:spPr>
          <a:xfrm>
            <a:off x="6442618" y="2040243"/>
            <a:ext cx="4733978" cy="3855223"/>
          </a:xfrm>
          <a:prstGeom prst="rect">
            <a:avLst/>
          </a:prstGeom>
          <a:solidFill>
            <a:schemeClr val="accent2">
              <a:lumMod val="20000"/>
              <a:lumOff val="80000"/>
              <a:alpha val="78000"/>
            </a:schemeClr>
          </a:solidFill>
          <a:ln w="9525">
            <a:solidFill>
              <a:schemeClr val="accent2">
                <a:lumMod val="75000"/>
              </a:schemeClr>
            </a:solidFill>
          </a:ln>
        </p:spPr>
        <p:txBody>
          <a:bodyPr wrap="square" rtlCol="0">
            <a:spAutoFit/>
          </a:bodyPr>
          <a:lstStyle>
            <a:defPPr>
              <a:defRPr lang="en-US"/>
            </a:defPPr>
            <a:lvl1pPr marR="0" algn="ctr">
              <a:lnSpc>
                <a:spcPct val="107000"/>
              </a:lnSpc>
              <a:spcBef>
                <a:spcPts val="0"/>
              </a:spcBef>
              <a:spcAft>
                <a:spcPts val="800"/>
              </a:spcAft>
              <a:defRPr sz="160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defRPr>
            </a:lvl1pPr>
          </a:lstStyle>
          <a:p>
            <a:r>
              <a:rPr lang="en-US" dirty="0"/>
              <a:t>Monte Carlo</a:t>
            </a:r>
            <a:endParaRPr lang="el-GR" dirty="0"/>
          </a:p>
          <a:p>
            <a:pPr marL="285750" indent="-285750" algn="just">
              <a:buFont typeface="Wingdings" panose="05000000000000000000" pitchFamily="2" charset="2"/>
              <a:buChar char="Ø"/>
            </a:pPr>
            <a:r>
              <a:rPr lang="el-GR" sz="1400" dirty="0">
                <a:effectLst/>
              </a:rPr>
              <a:t>Η προσομοίωση </a:t>
            </a:r>
            <a:r>
              <a:rPr lang="en-US" sz="1400" dirty="0">
                <a:effectLst/>
              </a:rPr>
              <a:t>Monte Carlo</a:t>
            </a:r>
            <a:r>
              <a:rPr lang="el-GR" sz="1400" dirty="0">
                <a:effectLst/>
              </a:rPr>
              <a:t> προσδιορίζεται ως στατιστική προσομοιωτική μέθοδος. </a:t>
            </a:r>
            <a:endParaRPr lang="en-US" sz="1400" dirty="0">
              <a:effectLst/>
            </a:endParaRPr>
          </a:p>
          <a:p>
            <a:pPr marL="285750" indent="-285750" algn="just">
              <a:buFont typeface="Wingdings" panose="05000000000000000000" pitchFamily="2" charset="2"/>
              <a:buChar char="Ø"/>
            </a:pPr>
            <a:r>
              <a:rPr lang="el-GR" sz="1400" dirty="0">
                <a:effectLst/>
              </a:rPr>
              <a:t>Εξάγει κατανομές πιθανών τιμών αποτελέσματος αφού πρώτα ορίσει  ένα εύρος τιμών για οποιονδήποτε παράγοντα που έχει εγγενή αβεβαιότητα. </a:t>
            </a:r>
            <a:endParaRPr lang="en-US" sz="1400" dirty="0">
              <a:effectLst/>
            </a:endParaRPr>
          </a:p>
          <a:p>
            <a:pPr marL="285750" indent="-285750" algn="just">
              <a:buFont typeface="Wingdings" panose="05000000000000000000" pitchFamily="2" charset="2"/>
              <a:buChar char="Ø"/>
            </a:pPr>
            <a:r>
              <a:rPr lang="en-US" sz="1400" dirty="0">
                <a:effectLst/>
              </a:rPr>
              <a:t>A</a:t>
            </a:r>
            <a:r>
              <a:rPr lang="el-GR" sz="1400" dirty="0">
                <a:effectLst/>
              </a:rPr>
              <a:t>κολουθεί </a:t>
            </a:r>
            <a:r>
              <a:rPr lang="el-GR" sz="1400" b="1" dirty="0">
                <a:effectLst/>
              </a:rPr>
              <a:t>επαναληπτική διαδικασία</a:t>
            </a:r>
            <a:r>
              <a:rPr lang="el-GR" sz="1400" dirty="0">
                <a:effectLst/>
              </a:rPr>
              <a:t>. </a:t>
            </a:r>
            <a:r>
              <a:rPr lang="en-US" sz="1400" dirty="0">
                <a:effectLst/>
              </a:rPr>
              <a:t>X</a:t>
            </a:r>
            <a:r>
              <a:rPr lang="el-GR" sz="1400" dirty="0">
                <a:effectLst/>
              </a:rPr>
              <a:t>ρησιμοποιεί κάθε φορά  ένα διαφορετικό σύνολο τυχαίων τιμών</a:t>
            </a:r>
            <a:r>
              <a:rPr lang="en-US" sz="1400" dirty="0">
                <a:effectLst/>
              </a:rPr>
              <a:t>.</a:t>
            </a:r>
          </a:p>
          <a:p>
            <a:pPr marL="285750" indent="-285750" algn="just">
              <a:buFont typeface="Wingdings" panose="05000000000000000000" pitchFamily="2" charset="2"/>
              <a:buChar char="Ø"/>
            </a:pPr>
            <a:r>
              <a:rPr lang="el-GR" sz="1400" b="1" dirty="0">
                <a:effectLst/>
              </a:rPr>
              <a:t>Το ν πλήθος των επαναλήψεων εξαρτάται από τον αριθμό των παραμέτρων</a:t>
            </a:r>
            <a:r>
              <a:rPr lang="el-GR" sz="1400" dirty="0">
                <a:effectLst/>
              </a:rPr>
              <a:t> και από τα πεδία που καθορίζονται για αυτές και συνήθως είναι μεγάλο προκειμένου εξαχθούν στατιστικά αξιόπιστα αποτελέσματα.</a:t>
            </a:r>
            <a:endParaRPr lang="en-US" sz="1400" dirty="0">
              <a:effectLst/>
            </a:endParaRPr>
          </a:p>
          <a:p>
            <a:pPr marL="285750" indent="-285750" algn="just">
              <a:buFont typeface="Wingdings" panose="05000000000000000000" pitchFamily="2" charset="2"/>
              <a:buChar char="Ø"/>
            </a:pPr>
            <a:r>
              <a:rPr lang="el-GR" sz="1400" dirty="0">
                <a:effectLst/>
              </a:rPr>
              <a:t>Η μέθοδος </a:t>
            </a:r>
            <a:r>
              <a:rPr lang="en-US" sz="1400" dirty="0">
                <a:effectLst/>
              </a:rPr>
              <a:t>Monte Carlo</a:t>
            </a:r>
            <a:r>
              <a:rPr lang="el-GR" sz="1400" dirty="0">
                <a:effectLst/>
              </a:rPr>
              <a:t> έχει εφαρμοστεί συχνά σε θέματα σχετικά με την υδρολογία πλημμυρών. </a:t>
            </a:r>
          </a:p>
        </p:txBody>
      </p:sp>
      <p:sp>
        <p:nvSpPr>
          <p:cNvPr id="7" name="TextBox 6">
            <a:extLst>
              <a:ext uri="{FF2B5EF4-FFF2-40B4-BE49-F238E27FC236}">
                <a16:creationId xmlns:a16="http://schemas.microsoft.com/office/drawing/2014/main" id="{1FF13EC6-DC2A-C1EC-3F5A-61B005CEC23D}"/>
              </a:ext>
            </a:extLst>
          </p:cNvPr>
          <p:cNvSpPr txBox="1"/>
          <p:nvPr/>
        </p:nvSpPr>
        <p:spPr>
          <a:xfrm>
            <a:off x="1085809" y="1222628"/>
            <a:ext cx="2962407"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Μεθοδολογικό Υπόβαθρο </a:t>
            </a:r>
            <a:endParaRPr lang="en-US" sz="2000" dirty="0">
              <a:effectLst>
                <a:outerShdw blurRad="38100" dist="38100" dir="2700000" algn="tl">
                  <a:srgbClr val="000000">
                    <a:alpha val="43137"/>
                  </a:srgbClr>
                </a:outerShdw>
              </a:effectLst>
              <a:latin typeface="+mj-lt"/>
            </a:endParaRPr>
          </a:p>
        </p:txBody>
      </p:sp>
      <p:sp>
        <p:nvSpPr>
          <p:cNvPr id="8" name="Title 1">
            <a:extLst>
              <a:ext uri="{FF2B5EF4-FFF2-40B4-BE49-F238E27FC236}">
                <a16:creationId xmlns:a16="http://schemas.microsoft.com/office/drawing/2014/main" id="{F2BFF5FB-80F1-D6A3-3A69-5EFBE082D87E}"/>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77212472-E627-AF8D-707E-71CDC7B40795}"/>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176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15</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10" name="TextBox 9">
            <a:extLst>
              <a:ext uri="{FF2B5EF4-FFF2-40B4-BE49-F238E27FC236}">
                <a16:creationId xmlns:a16="http://schemas.microsoft.com/office/drawing/2014/main" id="{B5EBE751-E3D6-5042-B9D7-2C19391D1E2A}"/>
              </a:ext>
            </a:extLst>
          </p:cNvPr>
          <p:cNvSpPr txBox="1"/>
          <p:nvPr/>
        </p:nvSpPr>
        <p:spPr>
          <a:xfrm>
            <a:off x="1085810" y="1448523"/>
            <a:ext cx="10267990" cy="2585323"/>
          </a:xfrm>
          <a:prstGeom prst="rect">
            <a:avLst/>
          </a:prstGeom>
          <a:noFill/>
        </p:spPr>
        <p:txBody>
          <a:bodyPr wrap="square" rtlCol="0">
            <a:spAutoFit/>
          </a:bodyPr>
          <a:lstStyle/>
          <a:p>
            <a:pPr algn="just"/>
            <a:r>
              <a:rPr lang="el-GR" dirty="0">
                <a:effectLst/>
                <a:latin typeface="+mj-lt"/>
                <a:ea typeface="Calibri" panose="020F0502020204030204" pitchFamily="34" charset="0"/>
                <a:cs typeface="Times New Roman" panose="02020603050405020304" pitchFamily="18" charset="0"/>
              </a:rPr>
              <a:t>Στην παρούσα διπλωματική ποσοτικοποίηθηκε η </a:t>
            </a:r>
            <a:r>
              <a:rPr lang="el-GR" b="1" dirty="0">
                <a:latin typeface="+mj-lt"/>
                <a:ea typeface="Calibri" panose="020F0502020204030204" pitchFamily="34" charset="0"/>
                <a:cs typeface="Times New Roman" panose="02020603050405020304" pitchFamily="18" charset="0"/>
              </a:rPr>
              <a:t>ευαισθησία </a:t>
            </a:r>
            <a:r>
              <a:rPr lang="el-GR" b="1" dirty="0">
                <a:effectLst/>
                <a:latin typeface="+mj-lt"/>
                <a:ea typeface="Calibri" panose="020F0502020204030204" pitchFamily="34" charset="0"/>
                <a:cs typeface="Times New Roman" panose="02020603050405020304" pitchFamily="18" charset="0"/>
              </a:rPr>
              <a:t>της μεταπυρικής παροχής  </a:t>
            </a:r>
            <a:r>
              <a:rPr lang="el-GR" dirty="0">
                <a:effectLst/>
                <a:latin typeface="+mj-lt"/>
                <a:ea typeface="Calibri" panose="020F0502020204030204" pitchFamily="34" charset="0"/>
                <a:cs typeface="Times New Roman" panose="02020603050405020304" pitchFamily="18" charset="0"/>
              </a:rPr>
              <a:t>σε σχέση με </a:t>
            </a:r>
            <a:r>
              <a:rPr lang="el-GR" b="1" dirty="0">
                <a:effectLst/>
                <a:latin typeface="+mj-lt"/>
                <a:ea typeface="Calibri" panose="020F0502020204030204" pitchFamily="34" charset="0"/>
                <a:cs typeface="Times New Roman" panose="02020603050405020304" pitchFamily="18" charset="0"/>
              </a:rPr>
              <a:t>διάφορες παραμέτρους</a:t>
            </a:r>
            <a:r>
              <a:rPr lang="el-GR" dirty="0">
                <a:effectLst/>
                <a:latin typeface="+mj-lt"/>
                <a:ea typeface="Calibri" panose="020F0502020204030204" pitchFamily="34" charset="0"/>
                <a:cs typeface="Times New Roman" panose="02020603050405020304" pitchFamily="18" charset="0"/>
              </a:rPr>
              <a:t> που την επηρεάζουν. Ο προσδιορισμός της </a:t>
            </a:r>
            <a:r>
              <a:rPr lang="el-GR" dirty="0">
                <a:latin typeface="+mj-lt"/>
                <a:ea typeface="Calibri" panose="020F0502020204030204" pitchFamily="34" charset="0"/>
                <a:cs typeface="Times New Roman" panose="02020603050405020304" pitchFamily="18" charset="0"/>
              </a:rPr>
              <a:t>ευαισθησία</a:t>
            </a:r>
            <a:r>
              <a:rPr lang="el-GR" dirty="0">
                <a:effectLst/>
                <a:latin typeface="+mj-lt"/>
                <a:ea typeface="Calibri" panose="020F0502020204030204" pitchFamily="34" charset="0"/>
                <a:cs typeface="Times New Roman" panose="02020603050405020304" pitchFamily="18" charset="0"/>
              </a:rPr>
              <a:t>ς έγινε μέσω του αδιάστατου </a:t>
            </a:r>
            <a:r>
              <a:rPr lang="el-GR" b="1" dirty="0">
                <a:effectLst/>
                <a:latin typeface="+mj-lt"/>
                <a:ea typeface="Calibri" panose="020F0502020204030204" pitchFamily="34" charset="0"/>
                <a:cs typeface="Times New Roman" panose="02020603050405020304" pitchFamily="18" charset="0"/>
              </a:rPr>
              <a:t>συντελεστή διακύμανσης </a:t>
            </a:r>
            <a:r>
              <a:rPr lang="el-GR" dirty="0">
                <a:effectLst/>
                <a:latin typeface="+mj-lt"/>
                <a:ea typeface="Calibri" panose="020F0502020204030204" pitchFamily="34" charset="0"/>
                <a:cs typeface="Times New Roman" panose="02020603050405020304" pitchFamily="18" charset="0"/>
              </a:rPr>
              <a:t>.</a:t>
            </a:r>
            <a:endParaRPr lang="en-US" dirty="0">
              <a:effectLst/>
              <a:latin typeface="+mj-lt"/>
              <a:ea typeface="Calibri" panose="020F0502020204030204" pitchFamily="34" charset="0"/>
              <a:cs typeface="Times New Roman" panose="02020603050405020304" pitchFamily="18" charset="0"/>
            </a:endParaRPr>
          </a:p>
          <a:p>
            <a:pPr algn="just"/>
            <a:endParaRPr lang="el-GR" dirty="0">
              <a:effectLst/>
              <a:latin typeface="+mj-lt"/>
              <a:ea typeface="Calibri" panose="020F0502020204030204" pitchFamily="34" charset="0"/>
              <a:cs typeface="Times New Roman" panose="02020603050405020304" pitchFamily="18" charset="0"/>
            </a:endParaRPr>
          </a:p>
          <a:p>
            <a:pPr algn="just"/>
            <a:r>
              <a:rPr lang="el-GR" dirty="0">
                <a:effectLst/>
                <a:latin typeface="+mj-lt"/>
                <a:ea typeface="Calibri" panose="020F0502020204030204" pitchFamily="34" charset="0"/>
                <a:cs typeface="Times New Roman" panose="02020603050405020304" pitchFamily="18" charset="0"/>
              </a:rPr>
              <a:t>Επίσης, διερευνήθηκε η μεταβολή των βαθών ροής  της περιοχής μελέτης με βάση την αλληλεπίδραση της έντασης μεταπυρικής βροχόπτωσης και των χαρακτηριστικών της πυρκαγιάς με τις εδαφικές συνθήκες υγρασίας, πριν και μετά την πυρκαγιά.</a:t>
            </a:r>
            <a:endParaRPr lang="en-US" dirty="0">
              <a:effectLst/>
              <a:latin typeface="+mj-lt"/>
              <a:ea typeface="Calibri" panose="020F0502020204030204" pitchFamily="34" charset="0"/>
              <a:cs typeface="Times New Roman" panose="02020603050405020304" pitchFamily="18" charset="0"/>
            </a:endParaRPr>
          </a:p>
          <a:p>
            <a:pPr algn="just"/>
            <a:endParaRPr lang="en-US" dirty="0">
              <a:effectLst/>
              <a:latin typeface="+mj-lt"/>
              <a:ea typeface="Calibri" panose="020F0502020204030204" pitchFamily="34" charset="0"/>
              <a:cs typeface="Times New Roman" panose="02020603050405020304" pitchFamily="18" charset="0"/>
            </a:endParaRPr>
          </a:p>
          <a:p>
            <a:r>
              <a:rPr lang="el-GR" dirty="0">
                <a:effectLst/>
                <a:latin typeface="+mj-lt"/>
                <a:ea typeface="Calibri" panose="020F0502020204030204" pitchFamily="34" charset="0"/>
                <a:cs typeface="Times New Roman" panose="02020603050405020304" pitchFamily="18" charset="0"/>
              </a:rPr>
              <a:t>Για τις μεθολογίες των δύο εφαρμογών αξιοποίθηκαν τα ακόλουθα μεθοδολογικά υπόβαθρα</a:t>
            </a:r>
            <a:r>
              <a:rPr lang="en-US" dirty="0">
                <a:effectLst/>
                <a:latin typeface="+mj-lt"/>
                <a:ea typeface="Calibri" panose="020F0502020204030204"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6DB4E5D8-5E30-1A4A-13E8-8C7826601A9F}"/>
              </a:ext>
            </a:extLst>
          </p:cNvPr>
          <p:cNvSpPr txBox="1"/>
          <p:nvPr/>
        </p:nvSpPr>
        <p:spPr>
          <a:xfrm>
            <a:off x="2209800" y="4298396"/>
            <a:ext cx="2988733" cy="1367234"/>
          </a:xfrm>
          <a:prstGeom prst="rect">
            <a:avLst/>
          </a:prstGeom>
          <a:solidFill>
            <a:schemeClr val="accent2">
              <a:lumMod val="20000"/>
              <a:lumOff val="80000"/>
              <a:alpha val="78000"/>
            </a:schemeClr>
          </a:solidFill>
          <a:ln>
            <a:solidFill>
              <a:schemeClr val="accent2">
                <a:lumMod val="75000"/>
              </a:schemeClr>
            </a:solidFill>
          </a:ln>
        </p:spPr>
        <p:txBody>
          <a:bodyPr wrap="square" rtlCol="0">
            <a:spAutoFit/>
          </a:bodyPr>
          <a:lstStyle/>
          <a:p>
            <a:pPr marL="0" marR="0" algn="ctr">
              <a:lnSpc>
                <a:spcPct val="107000"/>
              </a:lnSpc>
              <a:spcBef>
                <a:spcPts val="0"/>
              </a:spcBef>
              <a:spcAft>
                <a:spcPts val="800"/>
              </a:spcAft>
            </a:pPr>
            <a:r>
              <a:rPr lang="el-GR" sz="18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Θεωρητική εφαρμογή</a:t>
            </a:r>
            <a:endParaRPr lang="en-US" sz="1800"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l-GR" sz="1800" dirty="0">
                <a:effectLst/>
                <a:latin typeface="+mj-lt"/>
                <a:ea typeface="Calibri" panose="020F0502020204030204" pitchFamily="34" charset="0"/>
                <a:cs typeface="Times New Roman" panose="02020603050405020304" pitchFamily="18" charset="0"/>
              </a:rPr>
              <a:t>Ορθολογική μέθοδος </a:t>
            </a:r>
            <a:endParaRPr lang="en-US" sz="1800" dirty="0">
              <a:effectLst/>
              <a:latin typeface="+mj-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l-GR" sz="1800" dirty="0">
                <a:effectLst/>
                <a:latin typeface="+mj-lt"/>
                <a:ea typeface="Calibri" panose="020F0502020204030204" pitchFamily="34" charset="0"/>
                <a:cs typeface="Times New Roman" panose="02020603050405020304" pitchFamily="18" charset="0"/>
              </a:rPr>
              <a:t>Μέθοδος </a:t>
            </a:r>
            <a:r>
              <a:rPr lang="en-US" sz="1800" dirty="0">
                <a:effectLst/>
                <a:latin typeface="+mj-lt"/>
                <a:ea typeface="Calibri" panose="020F0502020204030204" pitchFamily="34" charset="0"/>
                <a:cs typeface="Times New Roman" panose="02020603050405020304" pitchFamily="18" charset="0"/>
              </a:rPr>
              <a:t>Monte Carlo</a:t>
            </a:r>
          </a:p>
          <a:p>
            <a:pPr marL="285750" marR="0" lvl="0" indent="-285750">
              <a:lnSpc>
                <a:spcPct val="107000"/>
              </a:lnSpc>
              <a:spcBef>
                <a:spcPts val="0"/>
              </a:spcBef>
              <a:spcAft>
                <a:spcPts val="800"/>
              </a:spcAft>
              <a:buFont typeface="Wingdings" panose="05000000000000000000" pitchFamily="2" charset="2"/>
              <a:buChar char="Ø"/>
            </a:pPr>
            <a:r>
              <a:rPr lang="el-GR" sz="1800" dirty="0">
                <a:effectLst/>
                <a:latin typeface="+mj-lt"/>
                <a:ea typeface="Calibri" panose="020F0502020204030204" pitchFamily="34" charset="0"/>
                <a:cs typeface="Times New Roman" panose="02020603050405020304" pitchFamily="18" charset="0"/>
              </a:rPr>
              <a:t>Μέθοδος Παπαθανασίου</a:t>
            </a:r>
            <a:endParaRPr lang="en-US" sz="1800" dirty="0">
              <a:effectLst/>
              <a:latin typeface="+mj-lt"/>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3ADDCA3-B909-8F22-8E79-7BC89352CB7F}"/>
              </a:ext>
            </a:extLst>
          </p:cNvPr>
          <p:cNvSpPr txBox="1"/>
          <p:nvPr/>
        </p:nvSpPr>
        <p:spPr>
          <a:xfrm>
            <a:off x="6824133" y="4303118"/>
            <a:ext cx="3158067" cy="1367234"/>
          </a:xfrm>
          <a:prstGeom prst="rect">
            <a:avLst/>
          </a:prstGeom>
          <a:solidFill>
            <a:schemeClr val="accent2">
              <a:lumMod val="20000"/>
              <a:lumOff val="80000"/>
              <a:alpha val="78000"/>
            </a:schemeClr>
          </a:solidFill>
          <a:ln>
            <a:solidFill>
              <a:schemeClr val="accent2">
                <a:lumMod val="75000"/>
              </a:schemeClr>
            </a:solidFill>
          </a:ln>
        </p:spPr>
        <p:txBody>
          <a:bodyPr wrap="square" rtlCol="0">
            <a:spAutoFit/>
          </a:bodyPr>
          <a:lstStyle/>
          <a:p>
            <a:pPr marL="0" marR="0" algn="ctr">
              <a:lnSpc>
                <a:spcPct val="107000"/>
              </a:lnSpc>
              <a:spcBef>
                <a:spcPts val="0"/>
              </a:spcBef>
              <a:spcAft>
                <a:spcPts val="800"/>
              </a:spcAft>
            </a:pPr>
            <a:r>
              <a:rPr lang="el-GR" sz="18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rPr>
              <a:t>Εφαρμογή σε περιοχή μελέτης</a:t>
            </a:r>
            <a:endPar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Ορθολογική μέθοδος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Μέθοδος Παπαθανασίου</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Wingdings" panose="05000000000000000000" pitchFamily="2" charset="2"/>
              <a:buChar char="Ø"/>
            </a:pPr>
            <a:r>
              <a:rPr lang="el-GR" sz="1800" dirty="0">
                <a:effectLst/>
                <a:latin typeface="Calibri Light" panose="020F0302020204030204" pitchFamily="34" charset="0"/>
                <a:ea typeface="Calibri" panose="020F0502020204030204" pitchFamily="34" charset="0"/>
                <a:cs typeface="Times New Roman" panose="02020603050405020304" pitchFamily="18" charset="0"/>
              </a:rPr>
              <a:t>Μέθοδος </a:t>
            </a:r>
            <a:r>
              <a:rPr lang="en-US" sz="1800" dirty="0">
                <a:effectLst/>
                <a:latin typeface="Calibri Light" panose="020F0302020204030204" pitchFamily="34" charset="0"/>
                <a:ea typeface="Calibri" panose="020F0502020204030204" pitchFamily="34" charset="0"/>
                <a:cs typeface="Times New Roman" panose="02020603050405020304" pitchFamily="18" charset="0"/>
              </a:rPr>
              <a:t>Goodrich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CFE36760-9D25-576A-6589-DD689694B195}"/>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640EA272-3B92-1DB0-5AAE-E7E2C0F359F3}"/>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6649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16</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itle 1">
            <a:extLst>
              <a:ext uri="{FF2B5EF4-FFF2-40B4-BE49-F238E27FC236}">
                <a16:creationId xmlns:a16="http://schemas.microsoft.com/office/drawing/2014/main" id="{3F4CDA21-D585-0B17-9CA3-61FCC935D20A}"/>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875BF462-9642-A743-A7B6-E76406B20DD4}"/>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Θεωρητική Εφαρμογή</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3" name="Footer Placeholder 2">
            <a:extLst>
              <a:ext uri="{FF2B5EF4-FFF2-40B4-BE49-F238E27FC236}">
                <a16:creationId xmlns:a16="http://schemas.microsoft.com/office/drawing/2014/main" id="{C83D7BFD-2E37-73D0-E932-BCA5F1CD97BB}"/>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CCCA0E48-66AD-4320-B0E6-AB356B801E1F}"/>
              </a:ext>
            </a:extLst>
          </p:cNvPr>
          <p:cNvPicPr>
            <a:picLocks noChangeAspect="1"/>
          </p:cNvPicPr>
          <p:nvPr/>
        </p:nvPicPr>
        <p:blipFill rotWithShape="1">
          <a:blip r:embed="rId2"/>
          <a:srcRect t="1491" r="2500" b="5294"/>
          <a:stretch/>
        </p:blipFill>
        <p:spPr>
          <a:xfrm>
            <a:off x="1673352" y="1641378"/>
            <a:ext cx="9287256" cy="4654626"/>
          </a:xfrm>
          <a:prstGeom prst="rect">
            <a:avLst/>
          </a:prstGeom>
        </p:spPr>
      </p:pic>
      <p:sp>
        <p:nvSpPr>
          <p:cNvPr id="2" name="TextBox 1">
            <a:extLst>
              <a:ext uri="{FF2B5EF4-FFF2-40B4-BE49-F238E27FC236}">
                <a16:creationId xmlns:a16="http://schemas.microsoft.com/office/drawing/2014/main" id="{F03BFFA3-8137-A3D9-29C6-E5B1EE262E38}"/>
              </a:ext>
            </a:extLst>
          </p:cNvPr>
          <p:cNvSpPr txBox="1"/>
          <p:nvPr/>
        </p:nvSpPr>
        <p:spPr>
          <a:xfrm>
            <a:off x="1106240" y="1576571"/>
            <a:ext cx="3320248" cy="369332"/>
          </a:xfrm>
          <a:prstGeom prst="rect">
            <a:avLst/>
          </a:prstGeom>
          <a:noFill/>
        </p:spPr>
        <p:txBody>
          <a:bodyPr wrap="square" rtlCol="0">
            <a:spAutoFit/>
          </a:bodyPr>
          <a:lstStyle/>
          <a:p>
            <a:r>
              <a:rPr lang="el-GR" sz="1800" dirty="0">
                <a:effectLst>
                  <a:outerShdw blurRad="38100" dist="38100" dir="2700000" algn="tl">
                    <a:srgbClr val="000000">
                      <a:alpha val="43137"/>
                    </a:srgbClr>
                  </a:outerShdw>
                </a:effectLst>
                <a:latin typeface="+mj-lt"/>
              </a:rPr>
              <a:t>1. Καθορισμός εξίσωσης παροχής</a:t>
            </a:r>
            <a:endParaRPr lang="en-US" dirty="0"/>
          </a:p>
        </p:txBody>
      </p:sp>
    </p:spTree>
    <p:extLst>
      <p:ext uri="{BB962C8B-B14F-4D97-AF65-F5344CB8AC3E}">
        <p14:creationId xmlns:p14="http://schemas.microsoft.com/office/powerpoint/2010/main" val="126679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FF52E2-A8C2-D8FE-57B6-F43CFAE56514}"/>
              </a:ext>
            </a:extLst>
          </p:cNvPr>
          <p:cNvPicPr>
            <a:picLocks noChangeAspect="1"/>
          </p:cNvPicPr>
          <p:nvPr/>
        </p:nvPicPr>
        <p:blipFill rotWithShape="1">
          <a:blip r:embed="rId2"/>
          <a:srcRect t="674" b="6028"/>
          <a:stretch/>
        </p:blipFill>
        <p:spPr>
          <a:xfrm>
            <a:off x="934600" y="1574352"/>
            <a:ext cx="11048694" cy="4721652"/>
          </a:xfrm>
          <a:prstGeom prst="rect">
            <a:avLst/>
          </a:prstGeom>
        </p:spPr>
      </p:pic>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17</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15" name="Title 1">
            <a:extLst>
              <a:ext uri="{FF2B5EF4-FFF2-40B4-BE49-F238E27FC236}">
                <a16:creationId xmlns:a16="http://schemas.microsoft.com/office/drawing/2014/main" id="{A89A424C-9F23-B831-74B9-3DB32633CB8A}"/>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79C00CFA-0EB1-B024-6D84-E17F215AC00E}"/>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Θεωρητική Εφαρμογή</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18" name="Footer Placeholder 17">
            <a:extLst>
              <a:ext uri="{FF2B5EF4-FFF2-40B4-BE49-F238E27FC236}">
                <a16:creationId xmlns:a16="http://schemas.microsoft.com/office/drawing/2014/main" id="{0F407BB1-CDC8-3E65-EF15-152672D7329D}"/>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6174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18</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5" name="Title 1">
            <a:extLst>
              <a:ext uri="{FF2B5EF4-FFF2-40B4-BE49-F238E27FC236}">
                <a16:creationId xmlns:a16="http://schemas.microsoft.com/office/drawing/2014/main" id="{9DC24C84-9F35-1331-746F-47F1977EF197}"/>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061DAEC2-8789-F095-1213-98E454562A6F}"/>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7" name="Footer Placeholder 6">
            <a:extLst>
              <a:ext uri="{FF2B5EF4-FFF2-40B4-BE49-F238E27FC236}">
                <a16:creationId xmlns:a16="http://schemas.microsoft.com/office/drawing/2014/main" id="{11F127D1-1F8B-E89C-EEEF-A6495A16882F}"/>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46A2A4E-8DA5-28E5-D3F8-59D31F776952}"/>
              </a:ext>
            </a:extLst>
          </p:cNvPr>
          <p:cNvPicPr>
            <a:picLocks noChangeAspect="1"/>
          </p:cNvPicPr>
          <p:nvPr/>
        </p:nvPicPr>
        <p:blipFill>
          <a:blip r:embed="rId3"/>
          <a:stretch>
            <a:fillRect/>
          </a:stretch>
        </p:blipFill>
        <p:spPr>
          <a:xfrm>
            <a:off x="1242874" y="1660124"/>
            <a:ext cx="9863316" cy="4635880"/>
          </a:xfrm>
          <a:prstGeom prst="rect">
            <a:avLst/>
          </a:prstGeom>
        </p:spPr>
      </p:pic>
    </p:spTree>
    <p:extLst>
      <p:ext uri="{BB962C8B-B14F-4D97-AF65-F5344CB8AC3E}">
        <p14:creationId xmlns:p14="http://schemas.microsoft.com/office/powerpoint/2010/main" val="73965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19</a:t>
            </a:fld>
            <a:endParaRPr lang="en-US" sz="1400" dirty="0">
              <a:solidFill>
                <a:schemeClr val="tx1"/>
              </a:solidFill>
              <a:effectLst>
                <a:outerShdw blurRad="38100" dist="38100" dir="2700000" algn="tl">
                  <a:srgbClr val="000000">
                    <a:alpha val="43137"/>
                  </a:srgbClr>
                </a:outerShdw>
              </a:effectLst>
              <a:latin typeface="+mj-lt"/>
            </a:endParaRPr>
          </a:p>
        </p:txBody>
      </p:sp>
      <p:pic>
        <p:nvPicPr>
          <p:cNvPr id="10" name="Picture 9">
            <a:extLst>
              <a:ext uri="{FF2B5EF4-FFF2-40B4-BE49-F238E27FC236}">
                <a16:creationId xmlns:a16="http://schemas.microsoft.com/office/drawing/2014/main" id="{0259B934-5C6C-B272-F390-64E53162DFD6}"/>
              </a:ext>
            </a:extLst>
          </p:cNvPr>
          <p:cNvPicPr>
            <a:picLocks noChangeAspect="1"/>
          </p:cNvPicPr>
          <p:nvPr/>
        </p:nvPicPr>
        <p:blipFill>
          <a:blip r:embed="rId2"/>
          <a:stretch>
            <a:fillRect/>
          </a:stretch>
        </p:blipFill>
        <p:spPr>
          <a:xfrm>
            <a:off x="1162975" y="1576571"/>
            <a:ext cx="9960745" cy="4708819"/>
          </a:xfrm>
          <a:prstGeom prst="rect">
            <a:avLst/>
          </a:prstGeom>
        </p:spPr>
      </p:pic>
      <p:sp>
        <p:nvSpPr>
          <p:cNvPr id="12" name="Title 1">
            <a:extLst>
              <a:ext uri="{FF2B5EF4-FFF2-40B4-BE49-F238E27FC236}">
                <a16:creationId xmlns:a16="http://schemas.microsoft.com/office/drawing/2014/main" id="{CEA9ED3E-23BB-D749-9C02-44391F802E94}"/>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Μεθοδολογία</a:t>
            </a:r>
            <a:endParaRPr lang="en-US" sz="3200" b="1" dirty="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6EEA893C-8DA7-86FB-8E4F-EDEFA139EAC5}"/>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14" name="Footer Placeholder 13">
            <a:extLst>
              <a:ext uri="{FF2B5EF4-FFF2-40B4-BE49-F238E27FC236}">
                <a16:creationId xmlns:a16="http://schemas.microsoft.com/office/drawing/2014/main" id="{C32B5C40-1966-56F7-9347-0CADF56453AF}"/>
              </a:ext>
            </a:extLst>
          </p:cNvPr>
          <p:cNvSpPr>
            <a:spLocks noGrp="1"/>
          </p:cNvSpPr>
          <p:nvPr>
            <p:ph type="ftr" sz="quarter" idx="11"/>
          </p:nvPr>
        </p:nvSpPr>
        <p:spPr/>
        <p:txBody>
          <a:bodyPr vert="horz" lIns="91440" tIns="45720" rIns="91440" bIns="45720" rtlCol="0" anchor="ctr"/>
          <a:lstStyle/>
          <a:p>
            <a:r>
              <a:rPr lang="el-GR">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261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Σενάρια εφαρμογής μελέτης</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5" name="Title 1">
            <a:extLst>
              <a:ext uri="{FF2B5EF4-FFF2-40B4-BE49-F238E27FC236}">
                <a16:creationId xmlns:a16="http://schemas.microsoft.com/office/drawing/2014/main" id="{4AAD1C90-8AC2-9AED-9AE8-81980E318FD7}"/>
              </a:ext>
            </a:extLst>
          </p:cNvPr>
          <p:cNvSpPr txBox="1">
            <a:spLocks/>
          </p:cNvSpPr>
          <p:nvPr/>
        </p:nvSpPr>
        <p:spPr>
          <a:xfrm>
            <a:off x="1085810" y="561996"/>
            <a:ext cx="4675798" cy="877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Διάρθρωση Παρουσίασης</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691AC915-D019-D88A-B1CE-9CBB87BA739A}"/>
              </a:ext>
            </a:extLst>
          </p:cNvPr>
          <p:cNvSpPr>
            <a:spLocks noGrp="1"/>
          </p:cNvSpPr>
          <p:nvPr>
            <p:ph type="ftr" sz="quarter" idx="11"/>
          </p:nvPr>
        </p:nvSpPr>
        <p:spPr>
          <a:xfrm>
            <a:off x="838200" y="6356350"/>
            <a:ext cx="7315200" cy="365125"/>
          </a:xfrm>
        </p:spPr>
        <p:txBody>
          <a:bodyPr/>
          <a:lstStyle/>
          <a:p>
            <a:pPr algn="l"/>
            <a:r>
              <a:rPr lang="el-GR" sz="1300" dirty="0">
                <a:solidFill>
                  <a:schemeClr val="tx1"/>
                </a:solidFill>
                <a:effectLst>
                  <a:outerShdw blurRad="38100" dist="38100" dir="2700000" algn="tl">
                    <a:srgbClr val="000000">
                      <a:alpha val="43137"/>
                    </a:srgbClr>
                  </a:outerShdw>
                </a:effectLst>
                <a:latin typeface="+mj-lt"/>
              </a:rPr>
              <a:t>Ανάλυση ευαισθησίας παραμέτρων στην υδρολογική συμπεριφορά λεκάνης απορροής μετά από πυρκαγιά</a:t>
            </a:r>
            <a:endParaRPr lang="en-US" sz="1300" dirty="0">
              <a:solidFill>
                <a:schemeClr val="tx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2701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20</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7" name="Title 1">
            <a:extLst>
              <a:ext uri="{FF2B5EF4-FFF2-40B4-BE49-F238E27FC236}">
                <a16:creationId xmlns:a16="http://schemas.microsoft.com/office/drawing/2014/main" id="{2CE74F6F-BCFF-47C6-51D4-20333860C705}"/>
              </a:ext>
            </a:extLst>
          </p:cNvPr>
          <p:cNvSpPr txBox="1">
            <a:spLocks/>
          </p:cNvSpPr>
          <p:nvPr/>
        </p:nvSpPr>
        <p:spPr>
          <a:xfrm>
            <a:off x="1085811" y="567314"/>
            <a:ext cx="4444977" cy="87745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500" b="1" dirty="0">
                <a:effectLst>
                  <a:outerShdw blurRad="38100" dist="38100" dir="2700000" algn="tl">
                    <a:srgbClr val="000000">
                      <a:alpha val="43137"/>
                    </a:srgbClr>
                  </a:outerShdw>
                </a:effectLst>
              </a:rPr>
              <a:t>Διάρθρωση</a:t>
            </a:r>
            <a:r>
              <a:rPr lang="el-GR" sz="3200" b="1" dirty="0">
                <a:effectLst>
                  <a:outerShdw blurRad="38100" dist="38100" dir="2700000" algn="tl">
                    <a:srgbClr val="000000">
                      <a:alpha val="43137"/>
                    </a:srgbClr>
                  </a:outerShdw>
                </a:effectLst>
              </a:rPr>
              <a:t> Παρουσίασης</a:t>
            </a:r>
            <a:endParaRPr lang="en-US" sz="32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Σενάρια εφαρμογής</a:t>
            </a:r>
            <a:r>
              <a:rPr lang="en-US" sz="2800" dirty="0">
                <a:effectLst>
                  <a:outerShdw blurRad="38100" dist="38100" dir="2700000" algn="tl">
                    <a:srgbClr val="000000">
                      <a:alpha val="43137"/>
                    </a:srgbClr>
                  </a:outerShdw>
                </a:effectLst>
                <a:latin typeface="+mj-lt"/>
              </a:rPr>
              <a:t> </a:t>
            </a:r>
            <a:r>
              <a:rPr lang="el-GR" sz="2800" dirty="0">
                <a:effectLst>
                  <a:outerShdw blurRad="38100" dist="38100" dir="2700000" algn="tl">
                    <a:srgbClr val="000000">
                      <a:alpha val="43137"/>
                    </a:srgbClr>
                  </a:outerShdw>
                </a:effectLst>
                <a:latin typeface="+mj-lt"/>
              </a:rPr>
              <a:t>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2" name="Footer Placeholder 1">
            <a:extLst>
              <a:ext uri="{FF2B5EF4-FFF2-40B4-BE49-F238E27FC236}">
                <a16:creationId xmlns:a16="http://schemas.microsoft.com/office/drawing/2014/main" id="{5096CED7-3BBA-189A-1908-AFECC9C960BC}"/>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078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21</a:t>
            </a:fld>
            <a:endParaRPr lang="en-US" sz="1400" dirty="0">
              <a:solidFill>
                <a:schemeClr val="tx1"/>
              </a:solidFill>
              <a:effectLst>
                <a:outerShdw blurRad="38100" dist="38100" dir="2700000" algn="tl">
                  <a:srgbClr val="000000">
                    <a:alpha val="43137"/>
                  </a:srgbClr>
                </a:outerShdw>
              </a:effectLst>
              <a:latin typeface="+mj-lt"/>
            </a:endParaRPr>
          </a:p>
        </p:txBody>
      </p:sp>
      <p:pic>
        <p:nvPicPr>
          <p:cNvPr id="7" name="Picture 6">
            <a:extLst>
              <a:ext uri="{FF2B5EF4-FFF2-40B4-BE49-F238E27FC236}">
                <a16:creationId xmlns:a16="http://schemas.microsoft.com/office/drawing/2014/main" id="{DB5FCDF9-7C6D-E95D-4D3B-ABA59067856A}"/>
              </a:ext>
            </a:extLst>
          </p:cNvPr>
          <p:cNvPicPr>
            <a:picLocks noChangeAspect="1"/>
          </p:cNvPicPr>
          <p:nvPr/>
        </p:nvPicPr>
        <p:blipFill>
          <a:blip r:embed="rId2"/>
          <a:stretch>
            <a:fillRect/>
          </a:stretch>
        </p:blipFill>
        <p:spPr>
          <a:xfrm>
            <a:off x="1085810" y="1261872"/>
            <a:ext cx="10091176" cy="4747611"/>
          </a:xfrm>
          <a:prstGeom prst="rect">
            <a:avLst/>
          </a:prstGeom>
        </p:spPr>
      </p:pic>
      <p:sp>
        <p:nvSpPr>
          <p:cNvPr id="5" name="Title 1">
            <a:extLst>
              <a:ext uri="{FF2B5EF4-FFF2-40B4-BE49-F238E27FC236}">
                <a16:creationId xmlns:a16="http://schemas.microsoft.com/office/drawing/2014/main" id="{31D730BA-4CB4-E462-D472-0E9FEAD1F009}"/>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Σενάρια εφαρμογής μελέτης</a:t>
            </a:r>
            <a:endParaRPr lang="en-US" sz="3200" b="1" dirty="0">
              <a:effectLst>
                <a:outerShdw blurRad="38100" dist="38100" dir="2700000" algn="tl">
                  <a:srgbClr val="000000">
                    <a:alpha val="43137"/>
                  </a:srgbClr>
                </a:outerShdw>
              </a:effectLst>
            </a:endParaRPr>
          </a:p>
        </p:txBody>
      </p:sp>
      <p:sp>
        <p:nvSpPr>
          <p:cNvPr id="8" name="Footer Placeholder 7">
            <a:extLst>
              <a:ext uri="{FF2B5EF4-FFF2-40B4-BE49-F238E27FC236}">
                <a16:creationId xmlns:a16="http://schemas.microsoft.com/office/drawing/2014/main" id="{12E8D4EE-9169-0D05-85BE-DF709DA9337E}"/>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452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22</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Σενάρια εφαρμογής</a:t>
            </a:r>
            <a:r>
              <a:rPr lang="en-US" sz="2800" dirty="0">
                <a:solidFill>
                  <a:schemeClr val="tx1">
                    <a:lumMod val="50000"/>
                    <a:lumOff val="50000"/>
                  </a:schemeClr>
                </a:solidFill>
                <a:latin typeface="+mj-lt"/>
              </a:rPr>
              <a:t> </a:t>
            </a:r>
            <a:r>
              <a:rPr lang="el-GR" sz="2800" dirty="0">
                <a:solidFill>
                  <a:schemeClr val="tx1">
                    <a:lumMod val="50000"/>
                    <a:lumOff val="50000"/>
                  </a:schemeClr>
                </a:solidFill>
                <a:latin typeface="+mj-lt"/>
              </a:rPr>
              <a:t>μελέτης</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5" name="Title 1">
            <a:extLst>
              <a:ext uri="{FF2B5EF4-FFF2-40B4-BE49-F238E27FC236}">
                <a16:creationId xmlns:a16="http://schemas.microsoft.com/office/drawing/2014/main" id="{9E35FD00-4332-8127-FBBB-3F685E8A08C7}"/>
              </a:ext>
            </a:extLst>
          </p:cNvPr>
          <p:cNvSpPr txBox="1">
            <a:spLocks/>
          </p:cNvSpPr>
          <p:nvPr/>
        </p:nvSpPr>
        <p:spPr>
          <a:xfrm>
            <a:off x="1085811" y="567314"/>
            <a:ext cx="4569265" cy="877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Διάρθρωση Παρουσίασης</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0AE68E1A-9C9F-4363-B385-35B16D3CF2B5}"/>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398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23</a:t>
            </a:fld>
            <a:endParaRPr lang="en-US" sz="1400" dirty="0">
              <a:solidFill>
                <a:schemeClr val="tx1"/>
              </a:solidFill>
              <a:effectLst>
                <a:outerShdw blurRad="38100" dist="38100" dir="2700000" algn="tl">
                  <a:srgbClr val="000000">
                    <a:alpha val="43137"/>
                  </a:srgbClr>
                </a:outerShdw>
              </a:effectLst>
              <a:latin typeface="+mj-lt"/>
            </a:endParaRPr>
          </a:p>
        </p:txBody>
      </p:sp>
      <p:pic>
        <p:nvPicPr>
          <p:cNvPr id="5" name="Γράφημα 21">
            <a:extLst>
              <a:ext uri="{FF2B5EF4-FFF2-40B4-BE49-F238E27FC236}">
                <a16:creationId xmlns:a16="http://schemas.microsoft.com/office/drawing/2014/main" id="{52E11BB1-C2B4-FD3F-35D8-3E9503F73897}"/>
              </a:ext>
            </a:extLst>
          </p:cNvPr>
          <p:cNvPicPr/>
          <p:nvPr/>
        </p:nvPicPr>
        <p:blipFill>
          <a:blip r:embed="rId2">
            <a:lum/>
            <a:alphaModFix/>
          </a:blip>
          <a:srcRect/>
          <a:stretch>
            <a:fillRect/>
          </a:stretch>
        </p:blipFill>
        <p:spPr>
          <a:xfrm>
            <a:off x="6535050" y="1966165"/>
            <a:ext cx="4713650" cy="2171007"/>
          </a:xfrm>
          <a:prstGeom prst="rect">
            <a:avLst/>
          </a:prstGeom>
          <a:noFill/>
          <a:ln w="15875">
            <a:solidFill>
              <a:schemeClr val="accent2">
                <a:lumMod val="75000"/>
              </a:schemeClr>
            </a:solidFill>
            <a:prstDash/>
          </a:ln>
        </p:spPr>
      </p:pic>
      <p:graphicFrame>
        <p:nvGraphicFramePr>
          <p:cNvPr id="6" name="Γράφημα 42">
            <a:extLst>
              <a:ext uri="{FF2B5EF4-FFF2-40B4-BE49-F238E27FC236}">
                <a16:creationId xmlns:a16="http://schemas.microsoft.com/office/drawing/2014/main" id="{BA5FCFED-61DB-E5AF-C1D7-80FAD09A835E}"/>
              </a:ext>
            </a:extLst>
          </p:cNvPr>
          <p:cNvGraphicFramePr/>
          <p:nvPr>
            <p:extLst>
              <p:ext uri="{D42A27DB-BD31-4B8C-83A1-F6EECF244321}">
                <p14:modId xmlns:p14="http://schemas.microsoft.com/office/powerpoint/2010/main" val="1994716703"/>
              </p:ext>
            </p:extLst>
          </p:nvPr>
        </p:nvGraphicFramePr>
        <p:xfrm>
          <a:off x="6524727" y="4232360"/>
          <a:ext cx="4723973" cy="20288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Γράφημα 120">
            <a:extLst>
              <a:ext uri="{FF2B5EF4-FFF2-40B4-BE49-F238E27FC236}">
                <a16:creationId xmlns:a16="http://schemas.microsoft.com/office/drawing/2014/main" id="{5E294234-D016-C95F-1EE3-5470240ABF84}"/>
              </a:ext>
            </a:extLst>
          </p:cNvPr>
          <p:cNvGraphicFramePr/>
          <p:nvPr>
            <p:extLst>
              <p:ext uri="{D42A27DB-BD31-4B8C-83A1-F6EECF244321}">
                <p14:modId xmlns:p14="http://schemas.microsoft.com/office/powerpoint/2010/main" val="3676955119"/>
              </p:ext>
            </p:extLst>
          </p:nvPr>
        </p:nvGraphicFramePr>
        <p:xfrm>
          <a:off x="1331650" y="4232360"/>
          <a:ext cx="5060272" cy="2028801"/>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28AFB48-437E-8C76-B160-4B2DDCF5330B}"/>
              </a:ext>
            </a:extLst>
          </p:cNvPr>
          <p:cNvSpPr txBox="1"/>
          <p:nvPr/>
        </p:nvSpPr>
        <p:spPr>
          <a:xfrm>
            <a:off x="1199306" y="1660963"/>
            <a:ext cx="4972895" cy="2393540"/>
          </a:xfrm>
          <a:prstGeom prst="rect">
            <a:avLst/>
          </a:prstGeom>
          <a:noFill/>
        </p:spPr>
        <p:txBody>
          <a:bodyPr wrap="square" rtlCol="0">
            <a:spAutoFit/>
          </a:bodyPr>
          <a:lstStyle/>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Σταθεροποίηση του κινούμενου μέσου όρου του δείγματος ήδη από τις 500 προσομοιώσεις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Q</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9800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m</a:t>
            </a:r>
            <a:r>
              <a:rPr lang="el-GR" sz="1600" baseline="30000" dirty="0">
                <a:effectLst/>
                <a:latin typeface="Calibri Light" panose="020F0302020204030204" pitchFamily="34" charset="0"/>
                <a:ea typeface="Calibri" panose="020F0502020204030204" pitchFamily="34" charset="0"/>
                <a:cs typeface="Times New Roman" panose="02020603050405020304" pitchFamily="18" charset="0"/>
              </a:rPr>
              <a:t>3</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s</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Το 50% των παροχών κυμαίνεται από περίπου 3700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m</a:t>
            </a:r>
            <a:r>
              <a:rPr lang="el-GR" sz="1600" baseline="30000" dirty="0">
                <a:effectLst/>
                <a:latin typeface="Calibri Light" panose="020F0302020204030204" pitchFamily="34" charset="0"/>
                <a:ea typeface="Calibri" panose="020F0502020204030204" pitchFamily="34" charset="0"/>
                <a:cs typeface="Times New Roman" panose="02020603050405020304" pitchFamily="18" charset="0"/>
              </a:rPr>
              <a:t>3</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s</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ως 14900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m</a:t>
            </a:r>
            <a:r>
              <a:rPr lang="el-GR" sz="1600" baseline="30000" dirty="0">
                <a:effectLst/>
                <a:latin typeface="Calibri Light" panose="020F0302020204030204" pitchFamily="34" charset="0"/>
                <a:ea typeface="Calibri" panose="020F0502020204030204" pitchFamily="34" charset="0"/>
                <a:cs typeface="Times New Roman" panose="02020603050405020304" pitchFamily="18" charset="0"/>
              </a:rPr>
              <a:t>3</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s</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Το δείγμα των 9000 παροχών ακολουθεί κανονική κατανομή με χαμηλή αιχμηρότητα και ελαφρώς θετική ασυμμετρία.</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29399C45-FC7A-08B5-0B31-4E3B62E372BC}"/>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5" name="TextBox 14">
            <a:extLst>
              <a:ext uri="{FF2B5EF4-FFF2-40B4-BE49-F238E27FC236}">
                <a16:creationId xmlns:a16="http://schemas.microsoft.com/office/drawing/2014/main" id="{63179895-322F-2EC8-1D52-F59A8D3E61F2}"/>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Θεωρητική Εφαρμογή</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5394D409-F3C7-A885-0AB0-5730C6EA0E1D}"/>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33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158F2-92E3-B576-2D21-AEB2531BFB19}"/>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24</a:t>
            </a:fld>
            <a:endParaRPr lang="en-US" sz="1400" dirty="0">
              <a:solidFill>
                <a:schemeClr val="tx1"/>
              </a:solidFill>
              <a:effectLst>
                <a:outerShdw blurRad="38100" dist="38100" dir="2700000" algn="tl">
                  <a:srgbClr val="000000">
                    <a:alpha val="43137"/>
                  </a:srgbClr>
                </a:outerShdw>
              </a:effectLst>
              <a:latin typeface="+mj-lt"/>
            </a:endParaRPr>
          </a:p>
        </p:txBody>
      </p:sp>
      <p:pic>
        <p:nvPicPr>
          <p:cNvPr id="11" name="Picture 10">
            <a:extLst>
              <a:ext uri="{FF2B5EF4-FFF2-40B4-BE49-F238E27FC236}">
                <a16:creationId xmlns:a16="http://schemas.microsoft.com/office/drawing/2014/main" id="{3CA7EDB9-7E3A-409B-88B3-58C6565C11B0}"/>
              </a:ext>
            </a:extLst>
          </p:cNvPr>
          <p:cNvPicPr>
            <a:picLocks noChangeAspect="1"/>
          </p:cNvPicPr>
          <p:nvPr/>
        </p:nvPicPr>
        <p:blipFill>
          <a:blip r:embed="rId2"/>
          <a:stretch>
            <a:fillRect/>
          </a:stretch>
        </p:blipFill>
        <p:spPr>
          <a:xfrm>
            <a:off x="1085810" y="2836438"/>
            <a:ext cx="10020380" cy="3133259"/>
          </a:xfrm>
          <a:prstGeom prst="rect">
            <a:avLst/>
          </a:prstGeom>
        </p:spPr>
      </p:pic>
      <p:sp>
        <p:nvSpPr>
          <p:cNvPr id="14" name="TextBox 13">
            <a:extLst>
              <a:ext uri="{FF2B5EF4-FFF2-40B4-BE49-F238E27FC236}">
                <a16:creationId xmlns:a16="http://schemas.microsoft.com/office/drawing/2014/main" id="{5721FFFE-5E54-F9A2-65A9-FDB342F3E356}"/>
              </a:ext>
            </a:extLst>
          </p:cNvPr>
          <p:cNvSpPr txBox="1"/>
          <p:nvPr/>
        </p:nvSpPr>
        <p:spPr>
          <a:xfrm>
            <a:off x="1085810" y="1571796"/>
            <a:ext cx="10101741" cy="1264642"/>
          </a:xfrm>
          <a:prstGeom prst="rect">
            <a:avLst/>
          </a:prstGeom>
          <a:noFill/>
        </p:spPr>
        <p:txBody>
          <a:bodyPr wrap="square" rtlCol="0">
            <a:spAutoFit/>
          </a:bodyPr>
          <a:lstStyle/>
          <a:p>
            <a:pPr marL="285750" marR="0" lvl="0" indent="-285750">
              <a:lnSpc>
                <a:spcPct val="107000"/>
              </a:lnSpc>
              <a:spcBef>
                <a:spcPts val="0"/>
              </a:spcBef>
              <a:spcAft>
                <a:spcPts val="0"/>
              </a:spcAft>
              <a:buFont typeface="Wingdings" panose="05000000000000000000" pitchFamily="2" charset="2"/>
              <a:buChar char="Ø"/>
            </a:pPr>
            <a:r>
              <a:rPr lang="el-GR" dirty="0">
                <a:latin typeface="+mj-lt"/>
                <a:cs typeface="Times New Roman" panose="02020603050405020304" pitchFamily="18" charset="0"/>
              </a:rPr>
              <a:t>Η παροχή διατηρεί σταθερή συμπεριφορά ανεξάρτητα από τις μεταβολές των παραμέτρων λ και </a:t>
            </a:r>
            <a:r>
              <a:rPr lang="en-US" dirty="0">
                <a:latin typeface="+mj-lt"/>
                <a:cs typeface="Times New Roman" panose="02020603050405020304" pitchFamily="18" charset="0"/>
              </a:rPr>
              <a:t>b</a:t>
            </a:r>
            <a:endParaRPr lang="el-GR" dirty="0">
              <a:latin typeface="+mj-lt"/>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endParaRPr lang="el-GR" dirty="0">
              <a:latin typeface="+mj-lt"/>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l-GR" dirty="0">
                <a:latin typeface="Calibri Light" panose="020F0302020204030204" pitchFamily="34" charset="0"/>
                <a:ea typeface="Calibri" panose="020F0502020204030204" pitchFamily="34" charset="0"/>
              </a:rPr>
              <a:t>Η</a:t>
            </a:r>
            <a:r>
              <a:rPr lang="el-GR" sz="1800" dirty="0">
                <a:effectLst/>
                <a:latin typeface="Calibri Light" panose="020F0302020204030204" pitchFamily="34" charset="0"/>
                <a:ea typeface="Calibri" panose="020F0502020204030204" pitchFamily="34" charset="0"/>
              </a:rPr>
              <a:t> παροχή παρουσιάζει μεγαλύτερη ευαισθησία ως προς τις ξηρές συνθήκες υγρασίας σε σχέση με τις υγρές</a:t>
            </a:r>
            <a:endParaRPr lang="el-GR" dirty="0">
              <a:latin typeface="+mj-lt"/>
              <a:cs typeface="Times New Roman" panose="02020603050405020304" pitchFamily="18" charset="0"/>
            </a:endParaRPr>
          </a:p>
        </p:txBody>
      </p:sp>
      <p:sp>
        <p:nvSpPr>
          <p:cNvPr id="7" name="TextBox 6">
            <a:extLst>
              <a:ext uri="{FF2B5EF4-FFF2-40B4-BE49-F238E27FC236}">
                <a16:creationId xmlns:a16="http://schemas.microsoft.com/office/drawing/2014/main" id="{082C5719-15B7-5EBC-D764-DA2E959632BC}"/>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Θεωρητική Εφαρμογή</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8" name="Title 1">
            <a:extLst>
              <a:ext uri="{FF2B5EF4-FFF2-40B4-BE49-F238E27FC236}">
                <a16:creationId xmlns:a16="http://schemas.microsoft.com/office/drawing/2014/main" id="{62A72797-F0D4-A15C-B386-11C9EA3CFE34}"/>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2" name="Footer Placeholder 1">
            <a:extLst>
              <a:ext uri="{FF2B5EF4-FFF2-40B4-BE49-F238E27FC236}">
                <a16:creationId xmlns:a16="http://schemas.microsoft.com/office/drawing/2014/main" id="{31FE1FD2-5036-965C-7DC0-81C7CDBE0224}"/>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7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0158F2-92E3-B576-2D21-AEB2531BFB19}"/>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25</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7" name="Title 1">
            <a:extLst>
              <a:ext uri="{FF2B5EF4-FFF2-40B4-BE49-F238E27FC236}">
                <a16:creationId xmlns:a16="http://schemas.microsoft.com/office/drawing/2014/main" id="{6ACE88B9-6BC0-44D0-7167-5AF5C1D9C186}"/>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8" name="TextBox 7">
            <a:extLst>
              <a:ext uri="{FF2B5EF4-FFF2-40B4-BE49-F238E27FC236}">
                <a16:creationId xmlns:a16="http://schemas.microsoft.com/office/drawing/2014/main" id="{3078FB18-7ACE-E845-65D0-D25AAD8D665E}"/>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Θεωρητική Εφαρμογή</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E7330C92-1785-3C23-148F-F772F4E0E6C6}"/>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77535A9-8287-16B1-3E1D-E841B1FBDD8B}"/>
              </a:ext>
            </a:extLst>
          </p:cNvPr>
          <p:cNvSpPr txBox="1"/>
          <p:nvPr/>
        </p:nvSpPr>
        <p:spPr>
          <a:xfrm>
            <a:off x="1232435" y="1704300"/>
            <a:ext cx="9601282" cy="1773691"/>
          </a:xfrm>
          <a:prstGeom prst="rect">
            <a:avLst/>
          </a:prstGeom>
          <a:noFill/>
        </p:spPr>
        <p:txBody>
          <a:bodyPr wrap="square" rtlCol="0">
            <a:spAutoFit/>
          </a:bodyPr>
          <a:lstStyle/>
          <a:p>
            <a:pPr marL="285750" indent="-285750">
              <a:buFont typeface="Wingdings" panose="05000000000000000000" pitchFamily="2" charset="2"/>
              <a:buChar char="Ø"/>
            </a:pPr>
            <a:r>
              <a:rPr lang="el-GR" dirty="0">
                <a:latin typeface="+mj-lt"/>
              </a:rPr>
              <a:t>Ο συντελεστής διακύμανσης για το μέγεθος Α είναι μικρότερος για όλες τις τιμές του Α από τον συνολικό συντ. διακύμανσης του δείγματος.</a:t>
            </a:r>
          </a:p>
          <a:p>
            <a:pPr marL="285750" indent="-285750">
              <a:buFont typeface="Wingdings" panose="05000000000000000000" pitchFamily="2" charset="2"/>
              <a:buChar char="Ø"/>
            </a:pPr>
            <a:endParaRPr lang="el-GR" dirty="0">
              <a:latin typeface="+mj-lt"/>
            </a:endParaRPr>
          </a:p>
          <a:p>
            <a:pPr marL="285750" indent="-285750">
              <a:buFont typeface="Wingdings" panose="05000000000000000000" pitchFamily="2" charset="2"/>
              <a:buChar char="Ø"/>
            </a:pPr>
            <a:r>
              <a:rPr lang="el-GR" dirty="0">
                <a:latin typeface="+mj-lt"/>
                <a:cs typeface="Times New Roman" panose="02020603050405020304" pitchFamily="18" charset="0"/>
              </a:rPr>
              <a:t>Αυξάνοντας</a:t>
            </a:r>
            <a:r>
              <a:rPr lang="en-US" dirty="0">
                <a:latin typeface="+mj-lt"/>
                <a:cs typeface="Times New Roman" panose="02020603050405020304" pitchFamily="18" charset="0"/>
              </a:rPr>
              <a:t> </a:t>
            </a:r>
            <a:r>
              <a:rPr lang="el-GR" dirty="0">
                <a:latin typeface="+mj-lt"/>
                <a:cs typeface="Times New Roman" panose="02020603050405020304" pitchFamily="18" charset="0"/>
              </a:rPr>
              <a:t>τις τιμές των</a:t>
            </a:r>
            <a:r>
              <a:rPr lang="en-US" dirty="0">
                <a:latin typeface="+mj-lt"/>
                <a:cs typeface="Times New Roman" panose="02020603050405020304" pitchFamily="18" charset="0"/>
              </a:rPr>
              <a:t> </a:t>
            </a:r>
            <a:r>
              <a:rPr lang="en-US" sz="1800" dirty="0">
                <a:effectLst/>
                <a:latin typeface="Calibri Light" panose="020F0302020204030204" pitchFamily="34" charset="0"/>
                <a:ea typeface="Calibri" panose="020F0502020204030204" pitchFamily="34" charset="0"/>
                <a:cs typeface="F"/>
              </a:rPr>
              <a:t>p</a:t>
            </a:r>
            <a:r>
              <a:rPr lang="en-US" sz="1800" baseline="-25000" dirty="0">
                <a:effectLst/>
                <a:latin typeface="Calibri Light" panose="020F0302020204030204" pitchFamily="34" charset="0"/>
                <a:ea typeface="Calibri" panose="020F0502020204030204" pitchFamily="34" charset="0"/>
                <a:cs typeface="F"/>
              </a:rPr>
              <a:t>i</a:t>
            </a:r>
            <a:r>
              <a:rPr lang="el-GR" dirty="0">
                <a:latin typeface="+mj-lt"/>
                <a:cs typeface="Times New Roman" panose="02020603050405020304" pitchFamily="18" charset="0"/>
              </a:rPr>
              <a:t>, T, </a:t>
            </a:r>
            <a:r>
              <a:rPr lang="en-US" sz="1800" dirty="0" err="1">
                <a:effectLst/>
                <a:latin typeface="Calibri Light" panose="020F0302020204030204" pitchFamily="34" charset="0"/>
                <a:ea typeface="Calibri" panose="020F0502020204030204" pitchFamily="34" charset="0"/>
                <a:cs typeface="F"/>
              </a:rPr>
              <a:t>CN</a:t>
            </a:r>
            <a:r>
              <a:rPr lang="en-US" sz="1800" baseline="-25000" dirty="0" err="1">
                <a:effectLst/>
                <a:latin typeface="Calibri Light" panose="020F0302020204030204" pitchFamily="34" charset="0"/>
                <a:ea typeface="Calibri" panose="020F0502020204030204" pitchFamily="34" charset="0"/>
                <a:cs typeface="F"/>
              </a:rPr>
              <a:t>af</a:t>
            </a:r>
            <a:r>
              <a:rPr lang="el-GR" dirty="0">
                <a:latin typeface="+mj-lt"/>
                <a:cs typeface="Times New Roman" panose="02020603050405020304" pitchFamily="18" charset="0"/>
              </a:rPr>
              <a:t>, k, A, ο συντελεστής διακύμανσης</a:t>
            </a:r>
            <a:r>
              <a:rPr lang="en-US" dirty="0">
                <a:latin typeface="+mj-lt"/>
                <a:cs typeface="Times New Roman" panose="02020603050405020304" pitchFamily="18" charset="0"/>
              </a:rPr>
              <a:t> </a:t>
            </a:r>
            <a:r>
              <a:rPr lang="el-GR" dirty="0">
                <a:latin typeface="+mj-lt"/>
                <a:cs typeface="Times New Roman" panose="02020603050405020304" pitchFamily="18" charset="0"/>
              </a:rPr>
              <a:t>μειώνεται</a:t>
            </a:r>
            <a:endParaRPr lang="en-US" dirty="0"/>
          </a:p>
          <a:p>
            <a:pPr marL="285750" indent="-285750">
              <a:buFont typeface="Wingdings" panose="05000000000000000000" pitchFamily="2" charset="2"/>
              <a:buChar char="Ø"/>
            </a:pPr>
            <a:endParaRPr lang="el-GR" dirty="0">
              <a:latin typeface="+mj-lt"/>
            </a:endParaRPr>
          </a:p>
          <a:p>
            <a:pPr marL="285750" indent="-285750">
              <a:buFont typeface="Wingdings" panose="05000000000000000000" pitchFamily="2" charset="2"/>
              <a:buChar char="Ø"/>
            </a:pPr>
            <a:endParaRPr lang="en-US" dirty="0">
              <a:latin typeface="+mj-lt"/>
            </a:endParaRPr>
          </a:p>
        </p:txBody>
      </p:sp>
      <p:pic>
        <p:nvPicPr>
          <p:cNvPr id="9" name="Picture 8">
            <a:extLst>
              <a:ext uri="{FF2B5EF4-FFF2-40B4-BE49-F238E27FC236}">
                <a16:creationId xmlns:a16="http://schemas.microsoft.com/office/drawing/2014/main" id="{2E4B554F-A54F-6F5F-E363-B18BDFAB4363}"/>
              </a:ext>
            </a:extLst>
          </p:cNvPr>
          <p:cNvPicPr>
            <a:picLocks noChangeAspect="1"/>
          </p:cNvPicPr>
          <p:nvPr/>
        </p:nvPicPr>
        <p:blipFill>
          <a:blip r:embed="rId2"/>
          <a:stretch>
            <a:fillRect/>
          </a:stretch>
        </p:blipFill>
        <p:spPr>
          <a:xfrm>
            <a:off x="1232435" y="3107184"/>
            <a:ext cx="9882407" cy="2873899"/>
          </a:xfrm>
          <a:prstGeom prst="rect">
            <a:avLst/>
          </a:prstGeom>
        </p:spPr>
      </p:pic>
    </p:spTree>
    <p:extLst>
      <p:ext uri="{BB962C8B-B14F-4D97-AF65-F5344CB8AC3E}">
        <p14:creationId xmlns:p14="http://schemas.microsoft.com/office/powerpoint/2010/main" val="135184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a:xfrm>
            <a:off x="8622323" y="6492875"/>
            <a:ext cx="2743200" cy="365125"/>
          </a:xfrm>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26</a:t>
            </a:fld>
            <a:endParaRPr lang="en-US" sz="1400" dirty="0">
              <a:solidFill>
                <a:schemeClr val="tx1"/>
              </a:solidFill>
              <a:effectLst>
                <a:outerShdw blurRad="38100" dist="38100" dir="2700000" algn="tl">
                  <a:srgbClr val="000000">
                    <a:alpha val="43137"/>
                  </a:srgbClr>
                </a:outerShdw>
              </a:effectLst>
              <a:latin typeface="+mj-lt"/>
            </a:endParaRPr>
          </a:p>
        </p:txBody>
      </p:sp>
      <p:graphicFrame>
        <p:nvGraphicFramePr>
          <p:cNvPr id="5" name="Γράφημα 55">
            <a:extLst>
              <a:ext uri="{FF2B5EF4-FFF2-40B4-BE49-F238E27FC236}">
                <a16:creationId xmlns:a16="http://schemas.microsoft.com/office/drawing/2014/main" id="{F6D0A591-239D-4EA8-BB2F-5F83BCF96E3F}"/>
              </a:ext>
            </a:extLst>
          </p:cNvPr>
          <p:cNvGraphicFramePr/>
          <p:nvPr>
            <p:extLst>
              <p:ext uri="{D42A27DB-BD31-4B8C-83A1-F6EECF244321}">
                <p14:modId xmlns:p14="http://schemas.microsoft.com/office/powerpoint/2010/main" val="2745357092"/>
              </p:ext>
            </p:extLst>
          </p:nvPr>
        </p:nvGraphicFramePr>
        <p:xfrm>
          <a:off x="6356894" y="2830513"/>
          <a:ext cx="4520654" cy="2347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e 7">
            <a:extLst>
              <a:ext uri="{FF2B5EF4-FFF2-40B4-BE49-F238E27FC236}">
                <a16:creationId xmlns:a16="http://schemas.microsoft.com/office/drawing/2014/main" id="{4E3EC86B-B080-55E2-F487-200A9783620A}"/>
              </a:ext>
            </a:extLst>
          </p:cNvPr>
          <p:cNvGraphicFramePr>
            <a:graphicFrameLocks noGrp="1"/>
          </p:cNvGraphicFramePr>
          <p:nvPr>
            <p:extLst>
              <p:ext uri="{D42A27DB-BD31-4B8C-83A1-F6EECF244321}">
                <p14:modId xmlns:p14="http://schemas.microsoft.com/office/powerpoint/2010/main" val="1807163891"/>
              </p:ext>
            </p:extLst>
          </p:nvPr>
        </p:nvGraphicFramePr>
        <p:xfrm>
          <a:off x="6367095" y="5201434"/>
          <a:ext cx="4510453" cy="1028700"/>
        </p:xfrm>
        <a:graphic>
          <a:graphicData uri="http://schemas.openxmlformats.org/drawingml/2006/table">
            <a:tbl>
              <a:tblPr/>
              <a:tblGrid>
                <a:gridCol w="626993">
                  <a:extLst>
                    <a:ext uri="{9D8B030D-6E8A-4147-A177-3AD203B41FA5}">
                      <a16:colId xmlns:a16="http://schemas.microsoft.com/office/drawing/2014/main" val="171438277"/>
                    </a:ext>
                  </a:extLst>
                </a:gridCol>
                <a:gridCol w="888126">
                  <a:extLst>
                    <a:ext uri="{9D8B030D-6E8A-4147-A177-3AD203B41FA5}">
                      <a16:colId xmlns:a16="http://schemas.microsoft.com/office/drawing/2014/main" val="3455453766"/>
                    </a:ext>
                  </a:extLst>
                </a:gridCol>
                <a:gridCol w="539053">
                  <a:extLst>
                    <a:ext uri="{9D8B030D-6E8A-4147-A177-3AD203B41FA5}">
                      <a16:colId xmlns:a16="http://schemas.microsoft.com/office/drawing/2014/main" val="182756695"/>
                    </a:ext>
                  </a:extLst>
                </a:gridCol>
                <a:gridCol w="522943">
                  <a:extLst>
                    <a:ext uri="{9D8B030D-6E8A-4147-A177-3AD203B41FA5}">
                      <a16:colId xmlns:a16="http://schemas.microsoft.com/office/drawing/2014/main" val="2936839307"/>
                    </a:ext>
                  </a:extLst>
                </a:gridCol>
                <a:gridCol w="651831">
                  <a:extLst>
                    <a:ext uri="{9D8B030D-6E8A-4147-A177-3AD203B41FA5}">
                      <a16:colId xmlns:a16="http://schemas.microsoft.com/office/drawing/2014/main" val="2572611513"/>
                    </a:ext>
                  </a:extLst>
                </a:gridCol>
                <a:gridCol w="650487">
                  <a:extLst>
                    <a:ext uri="{9D8B030D-6E8A-4147-A177-3AD203B41FA5}">
                      <a16:colId xmlns:a16="http://schemas.microsoft.com/office/drawing/2014/main" val="3554573815"/>
                    </a:ext>
                  </a:extLst>
                </a:gridCol>
                <a:gridCol w="631020">
                  <a:extLst>
                    <a:ext uri="{9D8B030D-6E8A-4147-A177-3AD203B41FA5}">
                      <a16:colId xmlns:a16="http://schemas.microsoft.com/office/drawing/2014/main" val="747322862"/>
                    </a:ext>
                  </a:extLst>
                </a:gridCol>
              </a:tblGrid>
              <a:tr h="146243">
                <a:tc gridSpan="4">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Παπαθανασίου</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Goodrich</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0354738"/>
                  </a:ext>
                </a:extLst>
              </a:tr>
              <a:tr h="146243">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 </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yaf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ypf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Δy%</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yaf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ypf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Δy%</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2365187249"/>
                  </a:ext>
                </a:extLst>
              </a:tr>
              <a:tr h="146243">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FS=i</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rowSpan="4">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0,66</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1,21</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l-GR" sz="1100">
                          <a:solidFill>
                            <a:srgbClr val="000000"/>
                          </a:solidFill>
                          <a:effectLst/>
                          <a:latin typeface="Calibri Light" panose="020F0302020204030204" pitchFamily="34" charset="0"/>
                          <a:ea typeface="Calibri" panose="020F0502020204030204" pitchFamily="34" charset="0"/>
                          <a:cs typeface="F"/>
                        </a:rPr>
                        <a:t>84</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rowSpan="4">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0,55</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rowSpan="4">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1,23</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rowSpan="4">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124</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827655546"/>
                  </a:ext>
                </a:extLst>
              </a:tr>
              <a:tr h="146243">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FS=ii</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1,14</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l-GR" sz="1100">
                          <a:solidFill>
                            <a:srgbClr val="000000"/>
                          </a:solidFill>
                          <a:effectLst/>
                          <a:latin typeface="Calibri Light" panose="020F0302020204030204" pitchFamily="34" charset="0"/>
                          <a:ea typeface="Calibri" panose="020F0502020204030204" pitchFamily="34" charset="0"/>
                          <a:cs typeface="F"/>
                        </a:rPr>
                        <a:t>72</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975934034"/>
                  </a:ext>
                </a:extLst>
              </a:tr>
              <a:tr h="146243">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FS=iii</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1,07</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l-GR" sz="1100">
                          <a:solidFill>
                            <a:srgbClr val="000000"/>
                          </a:solidFill>
                          <a:effectLst/>
                          <a:latin typeface="Calibri Light" panose="020F0302020204030204" pitchFamily="34" charset="0"/>
                          <a:ea typeface="Calibri" panose="020F0502020204030204" pitchFamily="34" charset="0"/>
                          <a:cs typeface="F"/>
                        </a:rPr>
                        <a:t>62</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70348908"/>
                  </a:ext>
                </a:extLst>
              </a:tr>
              <a:tr h="146243">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FS=iv</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0,95</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l-GR" sz="1100" dirty="0">
                          <a:solidFill>
                            <a:srgbClr val="000000"/>
                          </a:solidFill>
                          <a:effectLst/>
                          <a:latin typeface="Calibri Light" panose="020F0302020204030204" pitchFamily="34" charset="0"/>
                          <a:ea typeface="Calibri" panose="020F0502020204030204" pitchFamily="34" charset="0"/>
                          <a:cs typeface="F"/>
                        </a:rPr>
                        <a:t>43</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51204902"/>
                  </a:ext>
                </a:extLst>
              </a:tr>
            </a:tbl>
          </a:graphicData>
        </a:graphic>
      </p:graphicFrame>
      <p:graphicFrame>
        <p:nvGraphicFramePr>
          <p:cNvPr id="12" name="Γράφημα 73">
            <a:extLst>
              <a:ext uri="{FF2B5EF4-FFF2-40B4-BE49-F238E27FC236}">
                <a16:creationId xmlns:a16="http://schemas.microsoft.com/office/drawing/2014/main" id="{38AE7C2E-48AC-ACAC-95BD-13DA4537224C}"/>
              </a:ext>
            </a:extLst>
          </p:cNvPr>
          <p:cNvGraphicFramePr/>
          <p:nvPr>
            <p:extLst>
              <p:ext uri="{D42A27DB-BD31-4B8C-83A1-F6EECF244321}">
                <p14:modId xmlns:p14="http://schemas.microsoft.com/office/powerpoint/2010/main" val="770800288"/>
              </p:ext>
            </p:extLst>
          </p:nvPr>
        </p:nvGraphicFramePr>
        <p:xfrm>
          <a:off x="1140691" y="2853542"/>
          <a:ext cx="4520654" cy="23478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e 12">
            <a:extLst>
              <a:ext uri="{FF2B5EF4-FFF2-40B4-BE49-F238E27FC236}">
                <a16:creationId xmlns:a16="http://schemas.microsoft.com/office/drawing/2014/main" id="{B67B394B-9168-D3A0-6FD6-269D8B41BA35}"/>
              </a:ext>
            </a:extLst>
          </p:cNvPr>
          <p:cNvGraphicFramePr>
            <a:graphicFrameLocks noGrp="1"/>
          </p:cNvGraphicFramePr>
          <p:nvPr>
            <p:extLst>
              <p:ext uri="{D42A27DB-BD31-4B8C-83A1-F6EECF244321}">
                <p14:modId xmlns:p14="http://schemas.microsoft.com/office/powerpoint/2010/main" val="438304061"/>
              </p:ext>
            </p:extLst>
          </p:nvPr>
        </p:nvGraphicFramePr>
        <p:xfrm>
          <a:off x="1140691" y="5224463"/>
          <a:ext cx="4525345" cy="1007473"/>
        </p:xfrm>
        <a:graphic>
          <a:graphicData uri="http://schemas.openxmlformats.org/drawingml/2006/table">
            <a:tbl>
              <a:tblPr/>
              <a:tblGrid>
                <a:gridCol w="769373">
                  <a:extLst>
                    <a:ext uri="{9D8B030D-6E8A-4147-A177-3AD203B41FA5}">
                      <a16:colId xmlns:a16="http://schemas.microsoft.com/office/drawing/2014/main" val="4156710974"/>
                    </a:ext>
                  </a:extLst>
                </a:gridCol>
                <a:gridCol w="766819">
                  <a:extLst>
                    <a:ext uri="{9D8B030D-6E8A-4147-A177-3AD203B41FA5}">
                      <a16:colId xmlns:a16="http://schemas.microsoft.com/office/drawing/2014/main" val="2395947496"/>
                    </a:ext>
                  </a:extLst>
                </a:gridCol>
                <a:gridCol w="465842">
                  <a:extLst>
                    <a:ext uri="{9D8B030D-6E8A-4147-A177-3AD203B41FA5}">
                      <a16:colId xmlns:a16="http://schemas.microsoft.com/office/drawing/2014/main" val="416762550"/>
                    </a:ext>
                  </a:extLst>
                </a:gridCol>
                <a:gridCol w="451782">
                  <a:extLst>
                    <a:ext uri="{9D8B030D-6E8A-4147-A177-3AD203B41FA5}">
                      <a16:colId xmlns:a16="http://schemas.microsoft.com/office/drawing/2014/main" val="4166504162"/>
                    </a:ext>
                  </a:extLst>
                </a:gridCol>
                <a:gridCol w="837109">
                  <a:extLst>
                    <a:ext uri="{9D8B030D-6E8A-4147-A177-3AD203B41FA5}">
                      <a16:colId xmlns:a16="http://schemas.microsoft.com/office/drawing/2014/main" val="2908587565"/>
                    </a:ext>
                  </a:extLst>
                </a:gridCol>
                <a:gridCol w="509295">
                  <a:extLst>
                    <a:ext uri="{9D8B030D-6E8A-4147-A177-3AD203B41FA5}">
                      <a16:colId xmlns:a16="http://schemas.microsoft.com/office/drawing/2014/main" val="801743976"/>
                    </a:ext>
                  </a:extLst>
                </a:gridCol>
                <a:gridCol w="725125">
                  <a:extLst>
                    <a:ext uri="{9D8B030D-6E8A-4147-A177-3AD203B41FA5}">
                      <a16:colId xmlns:a16="http://schemas.microsoft.com/office/drawing/2014/main" val="3218298390"/>
                    </a:ext>
                  </a:extLst>
                </a:gridCol>
              </a:tblGrid>
              <a:tr h="191293">
                <a:tc gridSpan="4">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Παπαθανασίου</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Goodrich</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85524812"/>
                  </a:ext>
                </a:extLst>
              </a:tr>
              <a:tr h="204045">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 </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yaf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ypf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Δy%</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yaf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ypf</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Δy%</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532708305"/>
                  </a:ext>
                </a:extLst>
              </a:tr>
              <a:tr h="204045">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T=50</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rowSpan="3">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0,66</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1,21</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84</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rowSpan="3">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0,55</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1,23</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124</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3018612889"/>
                  </a:ext>
                </a:extLst>
              </a:tr>
              <a:tr h="204045">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T=100</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1,35</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104</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1,37</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149</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4202318798"/>
                  </a:ext>
                </a:extLst>
              </a:tr>
              <a:tr h="204045">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T=1000</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1,85</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179</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vMerge="1">
                  <a:txBody>
                    <a:bodyPr/>
                    <a:lstStyle/>
                    <a:p>
                      <a:endParaRPr lang="en-US"/>
                    </a:p>
                  </a:txBody>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1,87</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241</a:t>
                      </a:r>
                      <a:endParaRPr lang="en-US" sz="1100" dirty="0">
                        <a:effectLst/>
                        <a:latin typeface="Calibri" panose="020F0502020204030204" pitchFamily="34" charset="0"/>
                        <a:ea typeface="Calibri" panose="020F0502020204030204" pitchFamily="34" charset="0"/>
                        <a:cs typeface="F"/>
                      </a:endParaRPr>
                    </a:p>
                  </a:txBody>
                  <a:tcPr marL="68580" marR="68580" marT="0" marB="0" anchor="b">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983832098"/>
                  </a:ext>
                </a:extLst>
              </a:tr>
            </a:tbl>
          </a:graphicData>
        </a:graphic>
      </p:graphicFrame>
      <p:sp>
        <p:nvSpPr>
          <p:cNvPr id="15" name="TextBox 14">
            <a:extLst>
              <a:ext uri="{FF2B5EF4-FFF2-40B4-BE49-F238E27FC236}">
                <a16:creationId xmlns:a16="http://schemas.microsoft.com/office/drawing/2014/main" id="{4EF2F7A3-E49F-FA24-6852-0958C85D51E2}"/>
              </a:ext>
            </a:extLst>
          </p:cNvPr>
          <p:cNvSpPr txBox="1"/>
          <p:nvPr/>
        </p:nvSpPr>
        <p:spPr>
          <a:xfrm>
            <a:off x="923278" y="1660962"/>
            <a:ext cx="4797583" cy="1169551"/>
          </a:xfrm>
          <a:prstGeom prst="rect">
            <a:avLst/>
          </a:prstGeom>
          <a:noFill/>
        </p:spPr>
        <p:txBody>
          <a:bodyPr wrap="square" rtlCol="0">
            <a:spAutoFit/>
          </a:bodyPr>
          <a:lstStyle/>
          <a:p>
            <a:pPr marL="285750" indent="-285750" algn="just">
              <a:buFont typeface="Wingdings" panose="05000000000000000000" pitchFamily="2" charset="2"/>
              <a:buChar char="Ø"/>
            </a:pPr>
            <a:r>
              <a:rPr lang="el-GR" sz="1400" dirty="0">
                <a:effectLst/>
                <a:latin typeface="+mj-lt"/>
                <a:ea typeface="Calibri" panose="020F0502020204030204" pitchFamily="34" charset="0"/>
                <a:cs typeface="Times New Roman" panose="02020603050405020304" pitchFamily="18" charset="0"/>
              </a:rPr>
              <a:t>Σύμφωνα, με το προηγούμενο δενδροδιάγραμμα προκύπτουν </a:t>
            </a:r>
            <a:r>
              <a:rPr lang="el-GR" sz="1400" b="1" dirty="0">
                <a:effectLst/>
                <a:latin typeface="+mj-lt"/>
                <a:ea typeface="Calibri" panose="020F0502020204030204" pitchFamily="34" charset="0"/>
                <a:cs typeface="Times New Roman" panose="02020603050405020304" pitchFamily="18" charset="0"/>
              </a:rPr>
              <a:t>36 σενάρια για Παπαθανασίου και 6 για </a:t>
            </a:r>
            <a:r>
              <a:rPr lang="en-US" sz="1400" b="1" dirty="0">
                <a:effectLst/>
                <a:latin typeface="+mj-lt"/>
                <a:ea typeface="Calibri" panose="020F0502020204030204" pitchFamily="34" charset="0"/>
                <a:cs typeface="Times New Roman" panose="02020603050405020304" pitchFamily="18" charset="0"/>
              </a:rPr>
              <a:t>Goodrich</a:t>
            </a:r>
            <a:r>
              <a:rPr lang="el-GR" sz="1400" dirty="0">
                <a:effectLst/>
                <a:latin typeface="+mj-lt"/>
                <a:ea typeface="Calibri" panose="020F0502020204030204" pitchFamily="34" charset="0"/>
                <a:cs typeface="Times New Roman" panose="02020603050405020304" pitchFamily="18" charset="0"/>
              </a:rPr>
              <a:t>. Εκτός της παροχής</a:t>
            </a:r>
            <a:r>
              <a:rPr lang="en-US" sz="1400" dirty="0">
                <a:effectLst/>
                <a:latin typeface="+mj-lt"/>
                <a:ea typeface="Calibri" panose="020F0502020204030204" pitchFamily="34" charset="0"/>
                <a:cs typeface="Times New Roman" panose="02020603050405020304" pitchFamily="18" charset="0"/>
              </a:rPr>
              <a:t>,</a:t>
            </a:r>
            <a:r>
              <a:rPr lang="el-GR" sz="1400" dirty="0">
                <a:effectLst/>
                <a:latin typeface="+mj-lt"/>
                <a:ea typeface="Calibri" panose="020F0502020204030204" pitchFamily="34" charset="0"/>
                <a:cs typeface="Times New Roman" panose="02020603050405020304" pitchFamily="18" charset="0"/>
              </a:rPr>
              <a:t> γίνεται και ο υπολογισμός του ομοιόμορφου </a:t>
            </a:r>
            <a:r>
              <a:rPr lang="el-GR" sz="1400" b="1" dirty="0">
                <a:effectLst/>
                <a:latin typeface="+mj-lt"/>
                <a:ea typeface="Calibri" panose="020F0502020204030204" pitchFamily="34" charset="0"/>
                <a:cs typeface="Times New Roman" panose="02020603050405020304" pitchFamily="18" charset="0"/>
              </a:rPr>
              <a:t>βάθους ροής </a:t>
            </a:r>
            <a:r>
              <a:rPr lang="el-GR" sz="1400" dirty="0">
                <a:effectLst/>
                <a:latin typeface="+mj-lt"/>
                <a:ea typeface="Calibri" panose="020F0502020204030204" pitchFamily="34" charset="0"/>
                <a:cs typeface="Times New Roman" panose="02020603050405020304" pitchFamily="18" charset="0"/>
              </a:rPr>
              <a:t>κατά </a:t>
            </a:r>
            <a:r>
              <a:rPr lang="en-US" sz="1400" b="1" dirty="0">
                <a:effectLst/>
                <a:latin typeface="+mj-lt"/>
                <a:ea typeface="Calibri" panose="020F0502020204030204" pitchFamily="34" charset="0"/>
                <a:cs typeface="Times New Roman" panose="02020603050405020304" pitchFamily="18" charset="0"/>
              </a:rPr>
              <a:t>Manning</a:t>
            </a:r>
            <a:r>
              <a:rPr lang="el-GR" sz="1400" b="1" dirty="0">
                <a:latin typeface="+mj-lt"/>
                <a:ea typeface="Calibri" panose="020F0502020204030204" pitchFamily="34" charset="0"/>
                <a:cs typeface="Times New Roman" panose="02020603050405020304" pitchFamily="18" charset="0"/>
              </a:rPr>
              <a:t>, </a:t>
            </a:r>
            <a:r>
              <a:rPr lang="el-GR" sz="1400" dirty="0">
                <a:effectLst/>
                <a:latin typeface="+mj-lt"/>
                <a:ea typeface="Calibri" panose="020F0502020204030204" pitchFamily="34" charset="0"/>
                <a:cs typeface="Times New Roman" panose="02020603050405020304" pitchFamily="18" charset="0"/>
              </a:rPr>
              <a:t>θεωρώντας πλάτος διατομής  </a:t>
            </a:r>
            <a:r>
              <a:rPr lang="en-US" sz="1400" dirty="0">
                <a:effectLst/>
                <a:latin typeface="+mj-lt"/>
                <a:ea typeface="Calibri" panose="020F0502020204030204" pitchFamily="34" charset="0"/>
                <a:cs typeface="Times New Roman" panose="02020603050405020304" pitchFamily="18" charset="0"/>
              </a:rPr>
              <a:t>b</a:t>
            </a:r>
            <a:r>
              <a:rPr lang="el-GR" sz="1400" dirty="0">
                <a:effectLst/>
                <a:latin typeface="+mj-lt"/>
                <a:ea typeface="Calibri" panose="020F0502020204030204" pitchFamily="34" charset="0"/>
                <a:cs typeface="Times New Roman" panose="02020603050405020304" pitchFamily="18" charset="0"/>
              </a:rPr>
              <a:t>=1</a:t>
            </a:r>
            <a:r>
              <a:rPr lang="en-US" sz="1400" dirty="0">
                <a:effectLst/>
                <a:latin typeface="+mj-lt"/>
                <a:ea typeface="Calibri" panose="020F0502020204030204" pitchFamily="34" charset="0"/>
                <a:cs typeface="Times New Roman" panose="02020603050405020304" pitchFamily="18" charset="0"/>
              </a:rPr>
              <a:t>m</a:t>
            </a:r>
            <a:r>
              <a:rPr lang="el-GR" sz="1400" dirty="0">
                <a:latin typeface="+mj-lt"/>
                <a:ea typeface="Calibri" panose="020F0502020204030204" pitchFamily="34" charset="0"/>
                <a:cs typeface="Times New Roman" panose="02020603050405020304" pitchFamily="18" charset="0"/>
              </a:rPr>
              <a:t> και  συντ. </a:t>
            </a:r>
            <a:r>
              <a:rPr lang="en-US" sz="1400" dirty="0">
                <a:latin typeface="+mj-lt"/>
                <a:ea typeface="Calibri" panose="020F0502020204030204" pitchFamily="34" charset="0"/>
                <a:cs typeface="Times New Roman" panose="02020603050405020304" pitchFamily="18" charset="0"/>
              </a:rPr>
              <a:t>Manning </a:t>
            </a:r>
            <a:r>
              <a:rPr lang="en-US" sz="1400" dirty="0">
                <a:effectLst/>
                <a:latin typeface="+mj-lt"/>
                <a:ea typeface="Calibri" panose="020F0502020204030204" pitchFamily="34" charset="0"/>
                <a:cs typeface="Times New Roman" panose="02020603050405020304" pitchFamily="18" charset="0"/>
              </a:rPr>
              <a:t>n</a:t>
            </a:r>
            <a:r>
              <a:rPr lang="el-GR" sz="1400" dirty="0">
                <a:effectLst/>
                <a:latin typeface="+mj-lt"/>
                <a:ea typeface="Calibri" panose="020F0502020204030204" pitchFamily="34" charset="0"/>
                <a:cs typeface="Times New Roman" panose="02020603050405020304" pitchFamily="18" charset="0"/>
              </a:rPr>
              <a:t>=0,015</a:t>
            </a:r>
            <a:r>
              <a:rPr lang="el-GR" sz="1400" dirty="0">
                <a:latin typeface="+mj-lt"/>
                <a:ea typeface="Calibri" panose="020F0502020204030204" pitchFamily="34" charset="0"/>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E664B192-D508-DF7F-993B-6FE06EBBDC0F}"/>
              </a:ext>
            </a:extLst>
          </p:cNvPr>
          <p:cNvSpPr txBox="1"/>
          <p:nvPr/>
        </p:nvSpPr>
        <p:spPr>
          <a:xfrm>
            <a:off x="6356894" y="1569017"/>
            <a:ext cx="4590369" cy="1169551"/>
          </a:xfrm>
          <a:prstGeom prst="rect">
            <a:avLst/>
          </a:prstGeom>
          <a:noFill/>
        </p:spPr>
        <p:txBody>
          <a:bodyPr wrap="square" rtlCol="0">
            <a:spAutoFit/>
          </a:bodyPr>
          <a:lstStyle/>
          <a:p>
            <a:pPr marL="285750" indent="-285750" algn="just">
              <a:buFont typeface="Wingdings" panose="05000000000000000000" pitchFamily="2" charset="2"/>
              <a:buChar char="Ø"/>
            </a:pPr>
            <a:r>
              <a:rPr lang="el-GR" sz="1400" dirty="0">
                <a:effectLst/>
                <a:latin typeface="Calibri Light" panose="020F0302020204030204" pitchFamily="34" charset="0"/>
                <a:ea typeface="Calibri" panose="020F0502020204030204" pitchFamily="34" charset="0"/>
                <a:cs typeface="Times New Roman" panose="02020603050405020304" pitchFamily="18" charset="0"/>
              </a:rPr>
              <a:t>Τα</a:t>
            </a:r>
            <a:r>
              <a:rPr lang="en-US" sz="14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400" dirty="0">
                <a:effectLst/>
                <a:latin typeface="Calibri Light" panose="020F0302020204030204" pitchFamily="34" charset="0"/>
                <a:ea typeface="Calibri" panose="020F0502020204030204" pitchFamily="34" charset="0"/>
                <a:cs typeface="Times New Roman" panose="02020603050405020304" pitchFamily="18" charset="0"/>
              </a:rPr>
              <a:t>σενάρια μελέτης δημιουργήθηκαν βάσει όλων των πιθανών εδαφικών συνθήκών υγρασίας πριν και μετά την πυρκαγιά. Ενδεικτικά, παρουσίαζονται οι μεταβολές του βάθους ροής για το σενάριο αρχικές ξηρές συνθήκες και τελικές υγρές συνθήκες</a:t>
            </a:r>
            <a:r>
              <a:rPr lang="en-US" sz="14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400" dirty="0">
                <a:latin typeface="Calibri Light" panose="020F0302020204030204" pitchFamily="34" charset="0"/>
                <a:ea typeface="Calibri" panose="020F0502020204030204" pitchFamily="34" charset="0"/>
                <a:cs typeface="Times New Roman" panose="02020603050405020304" pitchFamily="18" charset="0"/>
              </a:rPr>
              <a:t>Σενάριο 6, </a:t>
            </a:r>
            <a:r>
              <a:rPr lang="en-US" sz="1400" dirty="0">
                <a:latin typeface="Calibri Light" panose="020F0302020204030204" pitchFamily="34" charset="0"/>
                <a:ea typeface="Calibri" panose="020F0502020204030204" pitchFamily="34" charset="0"/>
                <a:cs typeface="Times New Roman" panose="02020603050405020304" pitchFamily="18" charset="0"/>
              </a:rPr>
              <a:t>D-W).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itle 1">
            <a:extLst>
              <a:ext uri="{FF2B5EF4-FFF2-40B4-BE49-F238E27FC236}">
                <a16:creationId xmlns:a16="http://schemas.microsoft.com/office/drawing/2014/main" id="{526340CD-4DE1-35F5-2EC5-ECA4E0BB5156}"/>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7" name="TextBox 16">
            <a:extLst>
              <a:ext uri="{FF2B5EF4-FFF2-40B4-BE49-F238E27FC236}">
                <a16:creationId xmlns:a16="http://schemas.microsoft.com/office/drawing/2014/main" id="{7F6EDFB8-0F5E-9AF0-C81E-668F61C233AE}"/>
              </a:ext>
            </a:extLst>
          </p:cNvPr>
          <p:cNvSpPr txBox="1"/>
          <p:nvPr/>
        </p:nvSpPr>
        <p:spPr>
          <a:xfrm>
            <a:off x="1085810" y="1222628"/>
            <a:ext cx="251852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a:t>
            </a:r>
            <a:endParaRPr lang="en-US" sz="2000" dirty="0">
              <a:effectLst>
                <a:outerShdw blurRad="38100" dist="38100" dir="2700000" algn="tl">
                  <a:srgbClr val="000000">
                    <a:alpha val="43137"/>
                  </a:srgbClr>
                </a:outerShdw>
              </a:effectLst>
              <a:latin typeface="+mj-lt"/>
            </a:endParaRPr>
          </a:p>
          <a:p>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7CC499A5-F379-13F4-4CA9-79A1F7BC0765}"/>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947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27</a:t>
            </a:fld>
            <a:endParaRPr lang="en-US" sz="1400" dirty="0">
              <a:solidFill>
                <a:schemeClr val="tx1"/>
              </a:solidFill>
              <a:effectLst>
                <a:outerShdw blurRad="38100" dist="38100" dir="2700000" algn="tl">
                  <a:srgbClr val="000000">
                    <a:alpha val="43137"/>
                  </a:srgbClr>
                </a:outerShdw>
              </a:effectLst>
              <a:latin typeface="+mj-lt"/>
            </a:endParaRPr>
          </a:p>
        </p:txBody>
      </p:sp>
      <p:graphicFrame>
        <p:nvGraphicFramePr>
          <p:cNvPr id="5" name="Γράφημα 80">
            <a:extLst>
              <a:ext uri="{FF2B5EF4-FFF2-40B4-BE49-F238E27FC236}">
                <a16:creationId xmlns:a16="http://schemas.microsoft.com/office/drawing/2014/main" id="{F91236D1-1C53-4023-A56A-6DE4AC295C8F}"/>
              </a:ext>
            </a:extLst>
          </p:cNvPr>
          <p:cNvGraphicFramePr/>
          <p:nvPr>
            <p:extLst>
              <p:ext uri="{D42A27DB-BD31-4B8C-83A1-F6EECF244321}">
                <p14:modId xmlns:p14="http://schemas.microsoft.com/office/powerpoint/2010/main" val="4118097999"/>
              </p:ext>
            </p:extLst>
          </p:nvPr>
        </p:nvGraphicFramePr>
        <p:xfrm>
          <a:off x="1164137" y="3898007"/>
          <a:ext cx="4811080" cy="2285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Γράφημα 81">
            <a:extLst>
              <a:ext uri="{FF2B5EF4-FFF2-40B4-BE49-F238E27FC236}">
                <a16:creationId xmlns:a16="http://schemas.microsoft.com/office/drawing/2014/main" id="{7647C82E-CEC4-4CBB-82FB-DB91B355A0D8}"/>
              </a:ext>
            </a:extLst>
          </p:cNvPr>
          <p:cNvGraphicFramePr/>
          <p:nvPr>
            <p:extLst>
              <p:ext uri="{D42A27DB-BD31-4B8C-83A1-F6EECF244321}">
                <p14:modId xmlns:p14="http://schemas.microsoft.com/office/powerpoint/2010/main" val="1636287545"/>
              </p:ext>
            </p:extLst>
          </p:nvPr>
        </p:nvGraphicFramePr>
        <p:xfrm>
          <a:off x="6216783" y="3898006"/>
          <a:ext cx="4811080" cy="228579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39719797-1F5E-16E1-292B-FB72B0C0DB1E}"/>
              </a:ext>
            </a:extLst>
          </p:cNvPr>
          <p:cNvSpPr txBox="1"/>
          <p:nvPr/>
        </p:nvSpPr>
        <p:spPr>
          <a:xfrm>
            <a:off x="6216783" y="1590430"/>
            <a:ext cx="4811080" cy="2232662"/>
          </a:xfrm>
          <a:prstGeom prst="rect">
            <a:avLst/>
          </a:prstGeom>
          <a:noFill/>
        </p:spPr>
        <p:txBody>
          <a:bodyPr wrap="square" rtlCol="0">
            <a:spAutoFit/>
          </a:bodyPr>
          <a:lstStyle/>
          <a:p>
            <a:pPr marR="0" lvl="0" algn="just">
              <a:lnSpc>
                <a:spcPct val="107000"/>
              </a:lnSpc>
              <a:spcBef>
                <a:spcPts val="0"/>
              </a:spcBef>
              <a:spcAft>
                <a:spcPts val="800"/>
              </a:spcAft>
            </a:pPr>
            <a:r>
              <a:rPr lang="el-GR" sz="16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rPr>
              <a:t>Ευμενής συνθήκη</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Η διαφορά ανάμεσα στα σενάρια </a:t>
            </a:r>
            <a:r>
              <a:rPr lang="en-US" sz="1600" dirty="0">
                <a:effectLst/>
                <a:latin typeface="+mj-lt"/>
                <a:ea typeface="Calibri" panose="020F0502020204030204" pitchFamily="34" charset="0"/>
                <a:cs typeface="Times New Roman" panose="02020603050405020304" pitchFamily="18" charset="0"/>
              </a:rPr>
              <a:t>D</a:t>
            </a:r>
            <a:r>
              <a:rPr lang="el-GR" sz="1600" dirty="0">
                <a:effectLst/>
                <a:latin typeface="+mj-lt"/>
                <a:ea typeface="Calibri" panose="020F0502020204030204" pitchFamily="34" charset="0"/>
                <a:cs typeface="Times New Roman" panose="02020603050405020304" pitchFamily="18" charset="0"/>
              </a:rPr>
              <a:t>-</a:t>
            </a:r>
            <a:r>
              <a:rPr lang="en-US" sz="1600" dirty="0">
                <a:effectLst/>
                <a:latin typeface="+mj-lt"/>
                <a:ea typeface="Calibri" panose="020F0502020204030204" pitchFamily="34" charset="0"/>
                <a:cs typeface="Times New Roman" panose="02020603050405020304" pitchFamily="18" charset="0"/>
              </a:rPr>
              <a:t>W</a:t>
            </a:r>
            <a:r>
              <a:rPr lang="el-GR" sz="1600" dirty="0">
                <a:effectLst/>
                <a:latin typeface="+mj-lt"/>
                <a:ea typeface="Calibri" panose="020F0502020204030204" pitchFamily="34" charset="0"/>
                <a:cs typeface="Times New Roman" panose="02020603050405020304" pitchFamily="18" charset="0"/>
              </a:rPr>
              <a:t> και </a:t>
            </a:r>
            <a:r>
              <a:rPr lang="en-US" sz="1600" dirty="0">
                <a:effectLst/>
                <a:latin typeface="+mj-lt"/>
                <a:ea typeface="Calibri" panose="020F0502020204030204" pitchFamily="34" charset="0"/>
                <a:cs typeface="Times New Roman" panose="02020603050405020304" pitchFamily="18" charset="0"/>
              </a:rPr>
              <a:t>W</a:t>
            </a:r>
            <a:r>
              <a:rPr lang="el-GR" sz="1600" dirty="0">
                <a:effectLst/>
                <a:latin typeface="+mj-lt"/>
                <a:ea typeface="Calibri" panose="020F0502020204030204" pitchFamily="34" charset="0"/>
                <a:cs typeface="Times New Roman" panose="02020603050405020304" pitchFamily="18" charset="0"/>
              </a:rPr>
              <a:t>-</a:t>
            </a:r>
            <a:r>
              <a:rPr lang="en-US" sz="1600" dirty="0">
                <a:effectLst/>
                <a:latin typeface="+mj-lt"/>
                <a:ea typeface="Calibri" panose="020F0502020204030204" pitchFamily="34" charset="0"/>
                <a:cs typeface="Times New Roman" panose="02020603050405020304" pitchFamily="18" charset="0"/>
              </a:rPr>
              <a:t>D </a:t>
            </a:r>
            <a:r>
              <a:rPr lang="el-GR" sz="1600" dirty="0">
                <a:effectLst/>
                <a:latin typeface="+mj-lt"/>
                <a:ea typeface="Calibri" panose="020F0502020204030204" pitchFamily="34" charset="0"/>
                <a:cs typeface="Times New Roman" panose="02020603050405020304" pitchFamily="18" charset="0"/>
              </a:rPr>
              <a:t>είναι 48%.</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Για τα σενάρια Ν-</a:t>
            </a:r>
            <a:r>
              <a:rPr lang="en-US" sz="1600" dirty="0">
                <a:effectLst/>
                <a:latin typeface="+mj-lt"/>
                <a:ea typeface="Calibri" panose="020F0502020204030204" pitchFamily="34" charset="0"/>
                <a:cs typeface="Times New Roman" panose="02020603050405020304" pitchFamily="18" charset="0"/>
              </a:rPr>
              <a:t>D </a:t>
            </a:r>
            <a:r>
              <a:rPr lang="el-GR" sz="1600" dirty="0">
                <a:effectLst/>
                <a:latin typeface="+mj-lt"/>
                <a:ea typeface="Calibri" panose="020F0502020204030204" pitchFamily="34" charset="0"/>
                <a:cs typeface="Times New Roman" panose="02020603050405020304" pitchFamily="18" charset="0"/>
              </a:rPr>
              <a:t>και </a:t>
            </a:r>
            <a:r>
              <a:rPr lang="en-US" sz="1600" dirty="0">
                <a:effectLst/>
                <a:latin typeface="+mj-lt"/>
                <a:ea typeface="Calibri" panose="020F0502020204030204" pitchFamily="34" charset="0"/>
                <a:cs typeface="Times New Roman" panose="02020603050405020304" pitchFamily="18" charset="0"/>
              </a:rPr>
              <a:t>W</a:t>
            </a:r>
            <a:r>
              <a:rPr lang="el-GR" sz="1600" dirty="0">
                <a:effectLst/>
                <a:latin typeface="+mj-lt"/>
                <a:ea typeface="Calibri" panose="020F0502020204030204" pitchFamily="34" charset="0"/>
                <a:cs typeface="Times New Roman" panose="02020603050405020304" pitchFamily="18" charset="0"/>
              </a:rPr>
              <a:t>-</a:t>
            </a:r>
            <a:r>
              <a:rPr lang="en-US" sz="1600" dirty="0">
                <a:effectLst/>
                <a:latin typeface="+mj-lt"/>
                <a:ea typeface="Calibri" panose="020F0502020204030204" pitchFamily="34" charset="0"/>
                <a:cs typeface="Times New Roman" panose="02020603050405020304" pitchFamily="18" charset="0"/>
              </a:rPr>
              <a:t>N </a:t>
            </a:r>
            <a:r>
              <a:rPr lang="el-GR" sz="1600" dirty="0">
                <a:effectLst/>
                <a:latin typeface="+mj-lt"/>
                <a:ea typeface="Calibri" panose="020F0502020204030204" pitchFamily="34" charset="0"/>
                <a:cs typeface="Times New Roman" panose="02020603050405020304" pitchFamily="18" charset="0"/>
              </a:rPr>
              <a:t>το βάθος ροής παραμένει σχεδόν ίδιο (6%, 5%) </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Για το σενάριο </a:t>
            </a:r>
            <a:r>
              <a:rPr lang="en-US" sz="1600" dirty="0">
                <a:effectLst/>
                <a:latin typeface="+mj-lt"/>
                <a:ea typeface="Calibri" panose="020F0502020204030204" pitchFamily="34" charset="0"/>
                <a:cs typeface="Times New Roman" panose="02020603050405020304" pitchFamily="18" charset="0"/>
              </a:rPr>
              <a:t>W</a:t>
            </a:r>
            <a:r>
              <a:rPr lang="el-GR" sz="1600" dirty="0">
                <a:effectLst/>
                <a:latin typeface="+mj-lt"/>
                <a:ea typeface="Calibri" panose="020F0502020204030204" pitchFamily="34" charset="0"/>
                <a:cs typeface="Times New Roman" panose="02020603050405020304" pitchFamily="18" charset="0"/>
              </a:rPr>
              <a:t>- </a:t>
            </a:r>
            <a:r>
              <a:rPr lang="en-US" sz="1600" dirty="0">
                <a:effectLst/>
                <a:latin typeface="+mj-lt"/>
                <a:ea typeface="Calibri" panose="020F0502020204030204" pitchFamily="34" charset="0"/>
                <a:cs typeface="Times New Roman" panose="02020603050405020304" pitchFamily="18" charset="0"/>
              </a:rPr>
              <a:t>D </a:t>
            </a:r>
            <a:r>
              <a:rPr lang="el-GR" sz="1600" dirty="0">
                <a:effectLst/>
                <a:latin typeface="+mj-lt"/>
                <a:ea typeface="Calibri" panose="020F0502020204030204" pitchFamily="34" charset="0"/>
                <a:cs typeface="Times New Roman" panose="02020603050405020304" pitchFamily="18" charset="0"/>
              </a:rPr>
              <a:t>παρατηρείται μικρή μείωση του βάθους (-5%).</a:t>
            </a:r>
            <a:endParaRPr lang="en-US" sz="1600" dirty="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64E5CB8-79A7-EEAB-DCB4-4D467CF76D6F}"/>
              </a:ext>
            </a:extLst>
          </p:cNvPr>
          <p:cNvSpPr txBox="1"/>
          <p:nvPr/>
        </p:nvSpPr>
        <p:spPr>
          <a:xfrm>
            <a:off x="1164137" y="2722100"/>
            <a:ext cx="4759533" cy="973600"/>
          </a:xfrm>
          <a:prstGeom prst="rect">
            <a:avLst/>
          </a:prstGeom>
          <a:noFill/>
        </p:spPr>
        <p:txBody>
          <a:bodyPr wrap="square" rtlCol="0">
            <a:spAutoFit/>
          </a:bodyPr>
          <a:lstStyle/>
          <a:p>
            <a:pPr algn="just">
              <a:lnSpc>
                <a:spcPct val="107000"/>
              </a:lnSpc>
              <a:spcAft>
                <a:spcPts val="800"/>
              </a:spcAft>
            </a:pPr>
            <a:r>
              <a:rPr lang="el-GR" sz="16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rPr>
              <a:t>Δυσμενής συνθήκη</a:t>
            </a:r>
          </a:p>
          <a:p>
            <a:pPr marL="285750" indent="-285750" algn="just">
              <a:lnSpc>
                <a:spcPct val="107000"/>
              </a:lnSpc>
              <a:spcAft>
                <a:spcPts val="800"/>
              </a:spcAf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Η αύξηση Δ</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y</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για το σενάριο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W </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είναι 179% , για το σενάριο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W</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94% και η διαφορά τους 75%.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90099E7-B881-D3E7-4506-AEF5977DE51B}"/>
              </a:ext>
            </a:extLst>
          </p:cNvPr>
          <p:cNvSpPr txBox="1"/>
          <p:nvPr/>
        </p:nvSpPr>
        <p:spPr>
          <a:xfrm>
            <a:off x="1164137" y="1891103"/>
            <a:ext cx="4704653" cy="830997"/>
          </a:xfrm>
          <a:prstGeom prst="rect">
            <a:avLst/>
          </a:prstGeom>
          <a:noFill/>
        </p:spPr>
        <p:txBody>
          <a:bodyPr wrap="square" rtlCol="0">
            <a:spAutoFit/>
          </a:bodyPr>
          <a:lstStyle/>
          <a:p>
            <a:pPr marL="285750" indent="-285750" algn="jus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rPr>
              <a:t>Φθίνουσα σειρά κατάταξης των 9 σεναριών εδαφικής υγρασίας πριν και μετά τη πυρκαγιά: </a:t>
            </a:r>
            <a:r>
              <a:rPr lang="en-US" sz="1600" dirty="0">
                <a:latin typeface="Calibri Light" panose="020F0302020204030204" pitchFamily="34" charset="0"/>
                <a:ea typeface="Calibri" panose="020F0502020204030204" pitchFamily="34" charset="0"/>
              </a:rPr>
              <a:t>D-</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W, D-</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N, N-</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W, D-</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D, N-</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N, W-</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W, N-</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D, W-</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N, W-</a:t>
            </a:r>
            <a:r>
              <a:rPr lang="el-GR" sz="1600" dirty="0">
                <a:latin typeface="Calibri Light" panose="020F0302020204030204" pitchFamily="34" charset="0"/>
                <a:ea typeface="Calibri" panose="020F0502020204030204" pitchFamily="34" charset="0"/>
              </a:rPr>
              <a:t> </a:t>
            </a:r>
            <a:r>
              <a:rPr lang="en-US" sz="1600" dirty="0">
                <a:latin typeface="Calibri Light" panose="020F0302020204030204" pitchFamily="34" charset="0"/>
                <a:ea typeface="Calibri" panose="020F0502020204030204" pitchFamily="34" charset="0"/>
              </a:rPr>
              <a:t>D</a:t>
            </a:r>
            <a:r>
              <a:rPr lang="el-GR" sz="1600" dirty="0">
                <a:latin typeface="Calibri Light" panose="020F0302020204030204" pitchFamily="34" charset="0"/>
                <a:ea typeface="Calibri" panose="020F0502020204030204" pitchFamily="34" charset="0"/>
              </a:rPr>
              <a:t>.</a:t>
            </a:r>
            <a:endParaRPr lang="en-US" sz="1600" dirty="0"/>
          </a:p>
        </p:txBody>
      </p:sp>
      <p:sp>
        <p:nvSpPr>
          <p:cNvPr id="12" name="Title 1">
            <a:extLst>
              <a:ext uri="{FF2B5EF4-FFF2-40B4-BE49-F238E27FC236}">
                <a16:creationId xmlns:a16="http://schemas.microsoft.com/office/drawing/2014/main" id="{5B9159EF-78E2-FF77-7913-2461874FC3C1}"/>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3" name="TextBox 12">
            <a:extLst>
              <a:ext uri="{FF2B5EF4-FFF2-40B4-BE49-F238E27FC236}">
                <a16:creationId xmlns:a16="http://schemas.microsoft.com/office/drawing/2014/main" id="{C5D90FC6-C26C-AA23-A0A5-3FD63E5E6207}"/>
              </a:ext>
            </a:extLst>
          </p:cNvPr>
          <p:cNvSpPr txBox="1"/>
          <p:nvPr/>
        </p:nvSpPr>
        <p:spPr>
          <a:xfrm>
            <a:off x="1085809" y="1222628"/>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 Μέθοδος Παπαθανασίου</a:t>
            </a:r>
            <a:endParaRPr lang="en-US" sz="2000" dirty="0">
              <a:effectLst>
                <a:outerShdw blurRad="38100" dist="38100" dir="2700000" algn="tl">
                  <a:srgbClr val="000000">
                    <a:alpha val="43137"/>
                  </a:srgbClr>
                </a:outerShdw>
              </a:effectLst>
              <a:latin typeface="+mj-lt"/>
            </a:endParaRPr>
          </a:p>
        </p:txBody>
      </p:sp>
      <p:sp>
        <p:nvSpPr>
          <p:cNvPr id="3" name="Footer Placeholder 2">
            <a:extLst>
              <a:ext uri="{FF2B5EF4-FFF2-40B4-BE49-F238E27FC236}">
                <a16:creationId xmlns:a16="http://schemas.microsoft.com/office/drawing/2014/main" id="{9E47595C-5615-CE60-C96D-EAA582834678}"/>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493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28</a:t>
            </a:fld>
            <a:endParaRPr lang="en-US" sz="1400" dirty="0">
              <a:solidFill>
                <a:schemeClr val="tx1"/>
              </a:solidFill>
              <a:effectLst>
                <a:outerShdw blurRad="38100" dist="38100" dir="2700000" algn="tl">
                  <a:srgbClr val="000000">
                    <a:alpha val="43137"/>
                  </a:srgbClr>
                </a:outerShdw>
              </a:effectLst>
              <a:latin typeface="+mj-lt"/>
            </a:endParaRPr>
          </a:p>
        </p:txBody>
      </p:sp>
      <p:graphicFrame>
        <p:nvGraphicFramePr>
          <p:cNvPr id="6" name="Γράφημα 86">
            <a:extLst>
              <a:ext uri="{FF2B5EF4-FFF2-40B4-BE49-F238E27FC236}">
                <a16:creationId xmlns:a16="http://schemas.microsoft.com/office/drawing/2014/main" id="{728EAA95-43D4-4246-BB5F-B2C79C8BEEA7}"/>
              </a:ext>
            </a:extLst>
          </p:cNvPr>
          <p:cNvGraphicFramePr/>
          <p:nvPr>
            <p:extLst>
              <p:ext uri="{D42A27DB-BD31-4B8C-83A1-F6EECF244321}">
                <p14:modId xmlns:p14="http://schemas.microsoft.com/office/powerpoint/2010/main" val="4240085662"/>
              </p:ext>
            </p:extLst>
          </p:nvPr>
        </p:nvGraphicFramePr>
        <p:xfrm>
          <a:off x="6175131" y="2436936"/>
          <a:ext cx="4870937" cy="31294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Γράφημα 84">
            <a:extLst>
              <a:ext uri="{FF2B5EF4-FFF2-40B4-BE49-F238E27FC236}">
                <a16:creationId xmlns:a16="http://schemas.microsoft.com/office/drawing/2014/main" id="{9EF1A79B-EDAE-43FC-A832-BE274F82BE3B}"/>
              </a:ext>
            </a:extLst>
          </p:cNvPr>
          <p:cNvGraphicFramePr/>
          <p:nvPr>
            <p:extLst>
              <p:ext uri="{D42A27DB-BD31-4B8C-83A1-F6EECF244321}">
                <p14:modId xmlns:p14="http://schemas.microsoft.com/office/powerpoint/2010/main" val="2721934053"/>
              </p:ext>
            </p:extLst>
          </p:nvPr>
        </p:nvGraphicFramePr>
        <p:xfrm>
          <a:off x="1085809" y="2436936"/>
          <a:ext cx="4870939" cy="3129434"/>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BEB4800B-52F1-8B32-071C-38316C58658B}"/>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2" name="TextBox 11">
            <a:extLst>
              <a:ext uri="{FF2B5EF4-FFF2-40B4-BE49-F238E27FC236}">
                <a16:creationId xmlns:a16="http://schemas.microsoft.com/office/drawing/2014/main" id="{A7C151A9-6A26-B367-DA36-84B6A2350664}"/>
              </a:ext>
            </a:extLst>
          </p:cNvPr>
          <p:cNvSpPr txBox="1"/>
          <p:nvPr/>
        </p:nvSpPr>
        <p:spPr>
          <a:xfrm>
            <a:off x="1085809" y="1222628"/>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 Μέθοδος Παπαθανασίου</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B435F379-72DF-1BBB-59BD-15BBC65B4753}"/>
              </a:ext>
            </a:extLst>
          </p:cNvPr>
          <p:cNvSpPr>
            <a:spLocks noGrp="1"/>
          </p:cNvSpPr>
          <p:nvPr>
            <p:ph type="ftr" sz="quarter" idx="11"/>
          </p:nvPr>
        </p:nvSpPr>
        <p:spPr/>
        <p:txBody>
          <a:bodyP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7867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29</a:t>
            </a:fld>
            <a:endParaRPr lang="en-US" sz="1400" dirty="0">
              <a:solidFill>
                <a:schemeClr val="tx1"/>
              </a:solidFill>
              <a:effectLst>
                <a:outerShdw blurRad="38100" dist="38100" dir="2700000" algn="tl">
                  <a:srgbClr val="000000">
                    <a:alpha val="43137"/>
                  </a:srgbClr>
                </a:outerShdw>
              </a:effectLst>
              <a:latin typeface="+mj-lt"/>
            </a:endParaRPr>
          </a:p>
        </p:txBody>
      </p:sp>
      <p:graphicFrame>
        <p:nvGraphicFramePr>
          <p:cNvPr id="5" name="Γράφημα 87">
            <a:extLst>
              <a:ext uri="{FF2B5EF4-FFF2-40B4-BE49-F238E27FC236}">
                <a16:creationId xmlns:a16="http://schemas.microsoft.com/office/drawing/2014/main" id="{6ACA4DD8-B442-43C0-9AAD-888D54F04961}"/>
              </a:ext>
            </a:extLst>
          </p:cNvPr>
          <p:cNvGraphicFramePr/>
          <p:nvPr>
            <p:extLst>
              <p:ext uri="{D42A27DB-BD31-4B8C-83A1-F6EECF244321}">
                <p14:modId xmlns:p14="http://schemas.microsoft.com/office/powerpoint/2010/main" val="1315592562"/>
              </p:ext>
            </p:extLst>
          </p:nvPr>
        </p:nvGraphicFramePr>
        <p:xfrm>
          <a:off x="1414130" y="1746050"/>
          <a:ext cx="9816578" cy="301351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1713C353-9039-2BC8-7DD4-B507883896BB}"/>
              </a:ext>
            </a:extLst>
          </p:cNvPr>
          <p:cNvSpPr txBox="1"/>
          <p:nvPr/>
        </p:nvSpPr>
        <p:spPr>
          <a:xfrm>
            <a:off x="1140691" y="5019350"/>
            <a:ext cx="10144896" cy="1077218"/>
          </a:xfrm>
          <a:prstGeom prst="rect">
            <a:avLst/>
          </a:prstGeom>
          <a:noFill/>
        </p:spPr>
        <p:txBody>
          <a:bodyPr wrap="square" rtlCol="0">
            <a:spAutoFit/>
          </a:bodyPr>
          <a:lstStyle/>
          <a:p>
            <a:pPr marL="285750" indent="-285750" algn="jus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Όσο μειώνεται η περίοδος επαναφοράς και όσο τα σενάρια εδαφικών συνθηκών υγρασίας πριν και μετά τη πυρκαγιά γίνονται ευμενέστερα, τόσο αυξάνεται ο λόγος της διαφοράς των μεταβολών του βάθους μεταξύ των περιπτώσεων εντάσης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FS</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err="1">
                <a:effectLst/>
                <a:latin typeface="Calibri Light" panose="020F0302020204030204" pitchFamily="34" charset="0"/>
                <a:ea typeface="Calibri" panose="020F0502020204030204" pitchFamily="34" charset="0"/>
                <a:cs typeface="Times New Roman" panose="02020603050405020304" pitchFamily="18" charset="0"/>
              </a:rPr>
              <a:t>i</a:t>
            </a:r>
            <a:r>
              <a:rPr lang="el-GR" sz="1600" dirty="0">
                <a:latin typeface="Calibri Light" panose="020F0302020204030204" pitchFamily="34" charset="0"/>
                <a:ea typeface="Calibri" panose="020F0502020204030204" pitchFamily="34" charset="0"/>
                <a:cs typeface="Times New Roman" panose="02020603050405020304" pitchFamily="18" charset="0"/>
              </a:rPr>
              <a:t> </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και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FS</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iv</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ως προς τη μεταβολή του βάθους για ένταση πυρκαγιάς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FS</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i</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l-GR" sz="1600" b="1" dirty="0">
                <a:effectLst/>
                <a:latin typeface="Calibri Light" panose="020F0302020204030204" pitchFamily="34" charset="0"/>
                <a:ea typeface="Calibri" panose="020F0502020204030204" pitchFamily="34" charset="0"/>
                <a:cs typeface="Times New Roman" panose="02020603050405020304" pitchFamily="18" charset="0"/>
              </a:rPr>
              <a:t>Ισχυρή βροχόπτωση</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και </a:t>
            </a:r>
            <a:r>
              <a:rPr lang="el-GR" sz="1600" b="1" dirty="0">
                <a:effectLst/>
                <a:latin typeface="Calibri Light" panose="020F0302020204030204" pitchFamily="34" charset="0"/>
                <a:ea typeface="Calibri" panose="020F0502020204030204" pitchFamily="34" charset="0"/>
                <a:cs typeface="Times New Roman" panose="02020603050405020304" pitchFamily="18" charset="0"/>
              </a:rPr>
              <a:t>δυσμενές σενάριο εδαφικών συνθηκών υγρασίας, σημαίνει χαμηλή επίδραση της έντασης της πυρκαγιάς.</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id="{A0971E68-F3F8-8D49-8C4C-58C05DE91A26}"/>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0" name="TextBox 9">
            <a:extLst>
              <a:ext uri="{FF2B5EF4-FFF2-40B4-BE49-F238E27FC236}">
                <a16:creationId xmlns:a16="http://schemas.microsoft.com/office/drawing/2014/main" id="{37485348-D1D3-999F-0546-7A38C968B2A1}"/>
              </a:ext>
            </a:extLst>
          </p:cNvPr>
          <p:cNvSpPr txBox="1"/>
          <p:nvPr/>
        </p:nvSpPr>
        <p:spPr>
          <a:xfrm>
            <a:off x="1085809" y="1222628"/>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 Μέθοδος Παπαθανασίου</a:t>
            </a:r>
            <a:endParaRPr lang="en-US" sz="2000" dirty="0">
              <a:effectLst>
                <a:outerShdw blurRad="38100" dist="38100" dir="2700000" algn="tl">
                  <a:srgbClr val="000000">
                    <a:alpha val="43137"/>
                  </a:srgbClr>
                </a:outerShdw>
              </a:effectLst>
              <a:latin typeface="+mj-lt"/>
            </a:endParaRPr>
          </a:p>
        </p:txBody>
      </p:sp>
      <p:sp>
        <p:nvSpPr>
          <p:cNvPr id="3" name="Footer Placeholder 2">
            <a:extLst>
              <a:ext uri="{FF2B5EF4-FFF2-40B4-BE49-F238E27FC236}">
                <a16:creationId xmlns:a16="http://schemas.microsoft.com/office/drawing/2014/main" id="{B66045E0-037A-D82B-E07E-EF7854FF8F10}"/>
              </a:ext>
            </a:extLst>
          </p:cNvPr>
          <p:cNvSpPr>
            <a:spLocks noGrp="1"/>
          </p:cNvSpPr>
          <p:nvPr>
            <p:ph type="ftr" sz="quarter" idx="11"/>
          </p:nvPr>
        </p:nvSpPr>
        <p:spPr/>
        <p:txBody>
          <a:bodyPr/>
          <a:lstStyle/>
          <a:p>
            <a:r>
              <a:rPr lang="el-GR">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337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7" name="Title 1">
            <a:extLst>
              <a:ext uri="{FF2B5EF4-FFF2-40B4-BE49-F238E27FC236}">
                <a16:creationId xmlns:a16="http://schemas.microsoft.com/office/drawing/2014/main" id="{2CE74F6F-BCFF-47C6-51D4-20333860C705}"/>
              </a:ext>
            </a:extLst>
          </p:cNvPr>
          <p:cNvSpPr txBox="1">
            <a:spLocks/>
          </p:cNvSpPr>
          <p:nvPr/>
        </p:nvSpPr>
        <p:spPr>
          <a:xfrm>
            <a:off x="1085811" y="567314"/>
            <a:ext cx="4631408" cy="877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Διάρθρωση Παρουσίασης</a:t>
            </a:r>
            <a:endParaRPr lang="en-US" sz="3200" b="1" dirty="0">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Σενάρια εφαρμογής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2" name="Footer Placeholder 1">
            <a:extLst>
              <a:ext uri="{FF2B5EF4-FFF2-40B4-BE49-F238E27FC236}">
                <a16:creationId xmlns:a16="http://schemas.microsoft.com/office/drawing/2014/main" id="{A147CD2E-DA26-C543-85AD-AE62384270CC}"/>
              </a:ext>
            </a:extLst>
          </p:cNvPr>
          <p:cNvSpPr>
            <a:spLocks noGrp="1"/>
          </p:cNvSpPr>
          <p:nvPr>
            <p:ph type="ftr" sz="quarter" idx="11"/>
          </p:nvPr>
        </p:nvSpPr>
        <p:spPr/>
        <p:txBody>
          <a:bodyP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0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30</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9" name="TextBox 8">
            <a:extLst>
              <a:ext uri="{FF2B5EF4-FFF2-40B4-BE49-F238E27FC236}">
                <a16:creationId xmlns:a16="http://schemas.microsoft.com/office/drawing/2014/main" id="{39719797-1F5E-16E1-292B-FB72B0C0DB1E}"/>
              </a:ext>
            </a:extLst>
          </p:cNvPr>
          <p:cNvSpPr txBox="1"/>
          <p:nvPr/>
        </p:nvSpPr>
        <p:spPr>
          <a:xfrm>
            <a:off x="6269166" y="1972122"/>
            <a:ext cx="4786145" cy="1969193"/>
          </a:xfrm>
          <a:prstGeom prst="rect">
            <a:avLst/>
          </a:prstGeom>
          <a:noFill/>
        </p:spPr>
        <p:txBody>
          <a:bodyPr wrap="square" rtlCol="0">
            <a:spAutoFit/>
          </a:bodyPr>
          <a:lstStyle/>
          <a:p>
            <a:pPr marR="0" lvl="0" algn="just">
              <a:lnSpc>
                <a:spcPct val="107000"/>
              </a:lnSpc>
              <a:spcBef>
                <a:spcPts val="0"/>
              </a:spcBef>
              <a:spcAft>
                <a:spcPts val="800"/>
              </a:spcAft>
            </a:pPr>
            <a:r>
              <a:rPr lang="el-GR" sz="16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rPr>
              <a:t>Ευμενής συνθήκης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Η μεγαλύτερη αύξηση βάθους φτάνει το 124%.</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Για το σενάριο </a:t>
            </a:r>
            <a:r>
              <a:rPr lang="en-US" sz="1600" dirty="0">
                <a:effectLst/>
                <a:latin typeface="+mj-lt"/>
                <a:ea typeface="Calibri" panose="020F0502020204030204" pitchFamily="34" charset="0"/>
                <a:cs typeface="Times New Roman" panose="02020603050405020304" pitchFamily="18" charset="0"/>
              </a:rPr>
              <a:t>W</a:t>
            </a:r>
            <a:r>
              <a:rPr lang="el-GR" sz="1600" dirty="0">
                <a:effectLst/>
                <a:latin typeface="+mj-lt"/>
                <a:ea typeface="Calibri" panose="020F0502020204030204" pitchFamily="34" charset="0"/>
                <a:cs typeface="Times New Roman" panose="02020603050405020304" pitchFamily="18" charset="0"/>
              </a:rPr>
              <a:t>-</a:t>
            </a:r>
            <a:r>
              <a:rPr lang="en-US" sz="1600" dirty="0">
                <a:effectLst/>
                <a:latin typeface="+mj-lt"/>
                <a:ea typeface="Calibri" panose="020F0502020204030204" pitchFamily="34" charset="0"/>
                <a:cs typeface="Times New Roman" panose="02020603050405020304" pitchFamily="18" charset="0"/>
              </a:rPr>
              <a:t>D </a:t>
            </a:r>
            <a:r>
              <a:rPr lang="el-GR" sz="1600" dirty="0">
                <a:effectLst/>
                <a:latin typeface="+mj-lt"/>
                <a:ea typeface="Calibri" panose="020F0502020204030204" pitchFamily="34" charset="0"/>
                <a:cs typeface="Times New Roman" panose="02020603050405020304" pitchFamily="18" charset="0"/>
              </a:rPr>
              <a:t>παρατηρείται σημαντική μείωση του βάθους (-18%).</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Το βάθος ροής για το σενάριο </a:t>
            </a:r>
            <a:r>
              <a:rPr lang="en-US" sz="1600" dirty="0">
                <a:effectLst/>
                <a:latin typeface="+mj-lt"/>
                <a:ea typeface="Calibri" panose="020F0502020204030204" pitchFamily="34" charset="0"/>
                <a:cs typeface="Times New Roman" panose="02020603050405020304" pitchFamily="18" charset="0"/>
              </a:rPr>
              <a:t>N</a:t>
            </a:r>
            <a:r>
              <a:rPr lang="el-GR" sz="1600" dirty="0">
                <a:effectLst/>
                <a:latin typeface="+mj-lt"/>
                <a:ea typeface="Calibri" panose="020F0502020204030204" pitchFamily="34" charset="0"/>
                <a:cs typeface="Times New Roman" panose="02020603050405020304" pitchFamily="18" charset="0"/>
              </a:rPr>
              <a:t>-</a:t>
            </a:r>
            <a:r>
              <a:rPr lang="en-US" sz="1600" dirty="0">
                <a:effectLst/>
                <a:latin typeface="+mj-lt"/>
                <a:ea typeface="Calibri" panose="020F0502020204030204" pitchFamily="34" charset="0"/>
                <a:cs typeface="Times New Roman" panose="02020603050405020304" pitchFamily="18" charset="0"/>
              </a:rPr>
              <a:t>D</a:t>
            </a:r>
            <a:r>
              <a:rPr lang="el-GR" sz="1600" dirty="0">
                <a:effectLst/>
                <a:latin typeface="+mj-lt"/>
                <a:ea typeface="Calibri" panose="020F0502020204030204" pitchFamily="34" charset="0"/>
                <a:cs typeface="Times New Roman" panose="02020603050405020304" pitchFamily="18" charset="0"/>
              </a:rPr>
              <a:t> (Δ</a:t>
            </a:r>
            <a:r>
              <a:rPr lang="en-US" sz="1600" dirty="0">
                <a:effectLst/>
                <a:latin typeface="+mj-lt"/>
                <a:ea typeface="Calibri" panose="020F0502020204030204" pitchFamily="34" charset="0"/>
                <a:cs typeface="Times New Roman" panose="02020603050405020304" pitchFamily="18" charset="0"/>
              </a:rPr>
              <a:t>y</a:t>
            </a:r>
            <a:r>
              <a:rPr lang="el-GR" sz="1600" dirty="0">
                <a:effectLst/>
                <a:latin typeface="+mj-lt"/>
                <a:ea typeface="Calibri" panose="020F0502020204030204" pitchFamily="34" charset="0"/>
                <a:cs typeface="Times New Roman" panose="02020603050405020304" pitchFamily="18" charset="0"/>
              </a:rPr>
              <a:t>%= 2%) παραμένει σχέδον ίδιο.</a:t>
            </a:r>
            <a:endParaRPr lang="en-US" sz="1600" dirty="0">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64E5CB8-79A7-EEAB-DCB4-4D467CF76D6F}"/>
              </a:ext>
            </a:extLst>
          </p:cNvPr>
          <p:cNvSpPr txBox="1"/>
          <p:nvPr/>
        </p:nvSpPr>
        <p:spPr>
          <a:xfrm>
            <a:off x="1085809" y="2309836"/>
            <a:ext cx="4846512" cy="1603131"/>
          </a:xfrm>
          <a:prstGeom prst="rect">
            <a:avLst/>
          </a:prstGeom>
          <a:noFill/>
        </p:spPr>
        <p:txBody>
          <a:bodyPr wrap="square" rtlCol="0">
            <a:spAutoFit/>
          </a:bodyPr>
          <a:lstStyle/>
          <a:p>
            <a:pPr marL="0" marR="0" algn="just">
              <a:lnSpc>
                <a:spcPct val="107000"/>
              </a:lnSpc>
              <a:spcBef>
                <a:spcPts val="0"/>
              </a:spcBef>
              <a:spcAft>
                <a:spcPts val="800"/>
              </a:spcAft>
            </a:pPr>
            <a:r>
              <a:rPr lang="el-GR" sz="16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rPr>
              <a:t>Δυσμενής συνθήκη</a:t>
            </a:r>
            <a:endParaRPr lang="en-US" sz="1600" dirty="0">
              <a:effectLst>
                <a:outerShdw blurRad="38100" dist="38100" dir="2700000" algn="tl">
                  <a:srgbClr val="000000">
                    <a:alpha val="43137"/>
                  </a:srgbClr>
                </a:outerShdw>
              </a:effectLst>
              <a:latin typeface="Calibri Light" panose="020F03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Η αύξηση Δ</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y</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για το σενάριο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W </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είναι 241% , για το σενάριο </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W</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D </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21%.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Οι διαφορές μεταξύ των 9 σεναρίων είναι μέχρι και τετραπλάσιες (220%)</a:t>
            </a:r>
            <a:r>
              <a:rPr lang="en-US" sz="1600" dirty="0">
                <a:effectLst/>
                <a:latin typeface="Calibri Light" panose="020F0302020204030204" pitchFamily="34"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90099E7-B881-D3E7-4506-AEF5977DE51B}"/>
              </a:ext>
            </a:extLst>
          </p:cNvPr>
          <p:cNvSpPr txBox="1"/>
          <p:nvPr/>
        </p:nvSpPr>
        <p:spPr>
          <a:xfrm>
            <a:off x="1128712" y="1675651"/>
            <a:ext cx="4786145" cy="584775"/>
          </a:xfrm>
          <a:prstGeom prst="rect">
            <a:avLst/>
          </a:prstGeom>
          <a:noFill/>
        </p:spPr>
        <p:txBody>
          <a:bodyPr wrap="square" rtlCol="0">
            <a:spAutoFit/>
          </a:bodyPr>
          <a:lstStyle/>
          <a:p>
            <a:pPr marL="285750" indent="-285750" algn="just">
              <a:buFont typeface="Wingdings" panose="05000000000000000000" pitchFamily="2" charset="2"/>
              <a:buChar char="Ø"/>
            </a:pPr>
            <a:r>
              <a:rPr lang="el-GR" sz="1600" b="1" dirty="0">
                <a:effectLst/>
                <a:latin typeface="+mj-lt"/>
                <a:ea typeface="Calibri" panose="020F0502020204030204" pitchFamily="34" charset="0"/>
                <a:cs typeface="Times New Roman" panose="02020603050405020304" pitchFamily="18" charset="0"/>
              </a:rPr>
              <a:t>Αλλαγή σειράς κατάταξης των 9 εδαφικών σεναριών σε σχέση με Παπαθανασίου.</a:t>
            </a:r>
            <a:endParaRPr lang="en-US" sz="1600" b="1" dirty="0">
              <a:effectLst/>
              <a:latin typeface="+mj-lt"/>
              <a:ea typeface="Calibri" panose="020F0502020204030204" pitchFamily="34" charset="0"/>
              <a:cs typeface="Times New Roman" panose="02020603050405020304" pitchFamily="18" charset="0"/>
            </a:endParaRPr>
          </a:p>
        </p:txBody>
      </p:sp>
      <p:graphicFrame>
        <p:nvGraphicFramePr>
          <p:cNvPr id="12" name="Γράφημα 432">
            <a:extLst>
              <a:ext uri="{FF2B5EF4-FFF2-40B4-BE49-F238E27FC236}">
                <a16:creationId xmlns:a16="http://schemas.microsoft.com/office/drawing/2014/main" id="{00000000-0008-0000-0300-000003000000}"/>
              </a:ext>
            </a:extLst>
          </p:cNvPr>
          <p:cNvGraphicFramePr/>
          <p:nvPr>
            <p:extLst>
              <p:ext uri="{D42A27DB-BD31-4B8C-83A1-F6EECF244321}">
                <p14:modId xmlns:p14="http://schemas.microsoft.com/office/powerpoint/2010/main" val="1337328907"/>
              </p:ext>
            </p:extLst>
          </p:nvPr>
        </p:nvGraphicFramePr>
        <p:xfrm>
          <a:off x="1085809" y="4001055"/>
          <a:ext cx="4871952" cy="21629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Γράφημα 433">
            <a:extLst>
              <a:ext uri="{FF2B5EF4-FFF2-40B4-BE49-F238E27FC236}">
                <a16:creationId xmlns:a16="http://schemas.microsoft.com/office/drawing/2014/main" id="{00000000-0008-0000-0300-000005000000}"/>
              </a:ext>
            </a:extLst>
          </p:cNvPr>
          <p:cNvGraphicFramePr/>
          <p:nvPr>
            <p:extLst>
              <p:ext uri="{D42A27DB-BD31-4B8C-83A1-F6EECF244321}">
                <p14:modId xmlns:p14="http://schemas.microsoft.com/office/powerpoint/2010/main" val="2770772055"/>
              </p:ext>
            </p:extLst>
          </p:nvPr>
        </p:nvGraphicFramePr>
        <p:xfrm>
          <a:off x="6208800" y="4001055"/>
          <a:ext cx="4821063" cy="2162994"/>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1">
            <a:extLst>
              <a:ext uri="{FF2B5EF4-FFF2-40B4-BE49-F238E27FC236}">
                <a16:creationId xmlns:a16="http://schemas.microsoft.com/office/drawing/2014/main" id="{1FC77DB0-58B9-B916-3464-27881FABDFDF}"/>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5" name="TextBox 14">
            <a:extLst>
              <a:ext uri="{FF2B5EF4-FFF2-40B4-BE49-F238E27FC236}">
                <a16:creationId xmlns:a16="http://schemas.microsoft.com/office/drawing/2014/main" id="{053DD88D-FCB8-7908-A981-1BBDCD7C09AA}"/>
              </a:ext>
            </a:extLst>
          </p:cNvPr>
          <p:cNvSpPr txBox="1"/>
          <p:nvPr/>
        </p:nvSpPr>
        <p:spPr>
          <a:xfrm>
            <a:off x="1085809" y="1222628"/>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 Μέθοδος</a:t>
            </a:r>
            <a:r>
              <a:rPr lang="en-US" sz="2000" dirty="0">
                <a:effectLst>
                  <a:outerShdw blurRad="38100" dist="38100" dir="2700000" algn="tl">
                    <a:srgbClr val="000000">
                      <a:alpha val="43137"/>
                    </a:srgbClr>
                  </a:outerShdw>
                </a:effectLst>
                <a:latin typeface="+mj-lt"/>
              </a:rPr>
              <a:t> Goodrich</a:t>
            </a:r>
            <a:r>
              <a:rPr lang="el-GR" sz="2000" dirty="0">
                <a:effectLst>
                  <a:outerShdw blurRad="38100" dist="38100" dir="2700000" algn="tl">
                    <a:srgbClr val="000000">
                      <a:alpha val="43137"/>
                    </a:srgbClr>
                  </a:outerShdw>
                </a:effectLst>
                <a:latin typeface="+mj-lt"/>
              </a:rPr>
              <a:t> </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930C17C5-124C-B700-53AF-08C9B2E83048}"/>
              </a:ext>
            </a:extLst>
          </p:cNvPr>
          <p:cNvSpPr>
            <a:spLocks noGrp="1"/>
          </p:cNvSpPr>
          <p:nvPr>
            <p:ph type="ftr" sz="quarter" idx="11"/>
          </p:nvPr>
        </p:nvSpPr>
        <p:spPr/>
        <p:txBody>
          <a:bodyPr/>
          <a:lstStyle/>
          <a:p>
            <a:r>
              <a:rPr lang="el-GR">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911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31</a:t>
            </a:fld>
            <a:endParaRPr lang="en-US" sz="1400" dirty="0">
              <a:solidFill>
                <a:schemeClr val="tx1"/>
              </a:solidFill>
              <a:effectLst>
                <a:outerShdw blurRad="38100" dist="38100" dir="2700000" algn="tl">
                  <a:srgbClr val="000000">
                    <a:alpha val="43137"/>
                  </a:srgbClr>
                </a:outerShdw>
              </a:effectLst>
              <a:latin typeface="+mj-lt"/>
            </a:endParaRPr>
          </a:p>
        </p:txBody>
      </p:sp>
      <p:graphicFrame>
        <p:nvGraphicFramePr>
          <p:cNvPr id="7" name="Γράφημα 79">
            <a:extLst>
              <a:ext uri="{FF2B5EF4-FFF2-40B4-BE49-F238E27FC236}">
                <a16:creationId xmlns:a16="http://schemas.microsoft.com/office/drawing/2014/main" id="{06324DA9-468A-43A6-A409-AD86F7A4EE9D}"/>
              </a:ext>
            </a:extLst>
          </p:cNvPr>
          <p:cNvGraphicFramePr/>
          <p:nvPr>
            <p:extLst>
              <p:ext uri="{D42A27DB-BD31-4B8C-83A1-F6EECF244321}">
                <p14:modId xmlns:p14="http://schemas.microsoft.com/office/powerpoint/2010/main" val="1650064353"/>
              </p:ext>
            </p:extLst>
          </p:nvPr>
        </p:nvGraphicFramePr>
        <p:xfrm>
          <a:off x="5362114" y="1822826"/>
          <a:ext cx="5751972" cy="2606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a:extLst>
              <a:ext uri="{FF2B5EF4-FFF2-40B4-BE49-F238E27FC236}">
                <a16:creationId xmlns:a16="http://schemas.microsoft.com/office/drawing/2014/main" id="{9D597649-02A3-0108-6DF9-F1E40F368712}"/>
              </a:ext>
            </a:extLst>
          </p:cNvPr>
          <p:cNvGraphicFramePr>
            <a:graphicFrameLocks noGrp="1"/>
          </p:cNvGraphicFramePr>
          <p:nvPr>
            <p:extLst>
              <p:ext uri="{D42A27DB-BD31-4B8C-83A1-F6EECF244321}">
                <p14:modId xmlns:p14="http://schemas.microsoft.com/office/powerpoint/2010/main" val="3781849488"/>
              </p:ext>
            </p:extLst>
          </p:nvPr>
        </p:nvGraphicFramePr>
        <p:xfrm>
          <a:off x="5362113" y="4613324"/>
          <a:ext cx="5761613" cy="1332230"/>
        </p:xfrm>
        <a:graphic>
          <a:graphicData uri="http://schemas.openxmlformats.org/drawingml/2006/table">
            <a:tbl>
              <a:tblPr firstRow="1" firstCol="1" bandRow="1"/>
              <a:tblGrid>
                <a:gridCol w="1001764">
                  <a:extLst>
                    <a:ext uri="{9D8B030D-6E8A-4147-A177-3AD203B41FA5}">
                      <a16:colId xmlns:a16="http://schemas.microsoft.com/office/drawing/2014/main" val="1388751817"/>
                    </a:ext>
                  </a:extLst>
                </a:gridCol>
                <a:gridCol w="480655">
                  <a:extLst>
                    <a:ext uri="{9D8B030D-6E8A-4147-A177-3AD203B41FA5}">
                      <a16:colId xmlns:a16="http://schemas.microsoft.com/office/drawing/2014/main" val="1952975532"/>
                    </a:ext>
                  </a:extLst>
                </a:gridCol>
                <a:gridCol w="527796">
                  <a:extLst>
                    <a:ext uri="{9D8B030D-6E8A-4147-A177-3AD203B41FA5}">
                      <a16:colId xmlns:a16="http://schemas.microsoft.com/office/drawing/2014/main" val="2655989354"/>
                    </a:ext>
                  </a:extLst>
                </a:gridCol>
                <a:gridCol w="527796">
                  <a:extLst>
                    <a:ext uri="{9D8B030D-6E8A-4147-A177-3AD203B41FA5}">
                      <a16:colId xmlns:a16="http://schemas.microsoft.com/office/drawing/2014/main" val="1906923092"/>
                    </a:ext>
                  </a:extLst>
                </a:gridCol>
                <a:gridCol w="460082">
                  <a:extLst>
                    <a:ext uri="{9D8B030D-6E8A-4147-A177-3AD203B41FA5}">
                      <a16:colId xmlns:a16="http://schemas.microsoft.com/office/drawing/2014/main" val="3895957211"/>
                    </a:ext>
                  </a:extLst>
                </a:gridCol>
                <a:gridCol w="596113">
                  <a:extLst>
                    <a:ext uri="{9D8B030D-6E8A-4147-A177-3AD203B41FA5}">
                      <a16:colId xmlns:a16="http://schemas.microsoft.com/office/drawing/2014/main" val="636688210"/>
                    </a:ext>
                  </a:extLst>
                </a:gridCol>
                <a:gridCol w="596113">
                  <a:extLst>
                    <a:ext uri="{9D8B030D-6E8A-4147-A177-3AD203B41FA5}">
                      <a16:colId xmlns:a16="http://schemas.microsoft.com/office/drawing/2014/main" val="4014309758"/>
                    </a:ext>
                  </a:extLst>
                </a:gridCol>
                <a:gridCol w="527796">
                  <a:extLst>
                    <a:ext uri="{9D8B030D-6E8A-4147-A177-3AD203B41FA5}">
                      <a16:colId xmlns:a16="http://schemas.microsoft.com/office/drawing/2014/main" val="2581928075"/>
                    </a:ext>
                  </a:extLst>
                </a:gridCol>
                <a:gridCol w="521749">
                  <a:extLst>
                    <a:ext uri="{9D8B030D-6E8A-4147-A177-3AD203B41FA5}">
                      <a16:colId xmlns:a16="http://schemas.microsoft.com/office/drawing/2014/main" val="913687741"/>
                    </a:ext>
                  </a:extLst>
                </a:gridCol>
                <a:gridCol w="521749">
                  <a:extLst>
                    <a:ext uri="{9D8B030D-6E8A-4147-A177-3AD203B41FA5}">
                      <a16:colId xmlns:a16="http://schemas.microsoft.com/office/drawing/2014/main" val="2440006753"/>
                    </a:ext>
                  </a:extLst>
                </a:gridCol>
              </a:tblGrid>
              <a:tr h="336550">
                <a:tc>
                  <a:txBody>
                    <a:bodyPr/>
                    <a:lstStyle/>
                    <a:p>
                      <a:pPr marL="0" marR="0" algn="l"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 </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gridSpan="9">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Σύγκριση των Δy% για τις δύο μεθόδους για τα 9 σενάρια</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580258"/>
                  </a:ext>
                </a:extLst>
              </a:tr>
              <a:tr h="278130">
                <a:tc>
                  <a:txBody>
                    <a:bodyPr/>
                    <a:lstStyle/>
                    <a:p>
                      <a:pPr marL="0" marR="0" algn="l"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Τ=50y</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D-W</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D-N</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N-W</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N-N</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D-D</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W-W</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W-N</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N-D</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W-D</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2325103128"/>
                  </a:ext>
                </a:extLst>
              </a:tr>
              <a:tr h="295275">
                <a:tc>
                  <a:txBody>
                    <a:bodyPr/>
                    <a:lstStyle/>
                    <a:p>
                      <a:pPr marL="0" marR="0" algn="l"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Goodrich</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124</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102</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65</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49</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39</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31</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19</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2</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-18</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2938088650"/>
                  </a:ext>
                </a:extLst>
              </a:tr>
              <a:tr h="203835">
                <a:tc rowSpan="2">
                  <a:txBody>
                    <a:bodyPr/>
                    <a:lstStyle/>
                    <a:p>
                      <a:pPr marL="0" marR="0" algn="l"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Παπαθανασίου</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2F75B5"/>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dirty="0">
                          <a:solidFill>
                            <a:srgbClr val="000000"/>
                          </a:solidFill>
                          <a:effectLst/>
                          <a:latin typeface="Calibri Light" panose="020F0302020204030204" pitchFamily="34" charset="0"/>
                          <a:ea typeface="Times New Roman" panose="02020603050405020304" pitchFamily="18" charset="0"/>
                          <a:cs typeface="F"/>
                        </a:rPr>
                        <a:t>84</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72</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63</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53</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60</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28</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38</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42</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l-GR" sz="1100">
                          <a:solidFill>
                            <a:srgbClr val="000000"/>
                          </a:solidFill>
                          <a:effectLst/>
                          <a:latin typeface="Calibri Light" panose="020F0302020204030204" pitchFamily="34" charset="0"/>
                          <a:ea typeface="Times New Roman" panose="02020603050405020304" pitchFamily="18" charset="0"/>
                          <a:cs typeface="F"/>
                        </a:rPr>
                        <a:t>28</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2F75B5"/>
                      </a:solidFill>
                      <a:prstDash val="solid"/>
                      <a:round/>
                      <a:headEnd type="none" w="med" len="med"/>
                      <a:tailEnd type="none" w="med" len="med"/>
                    </a:lnR>
                    <a:lnT w="12700" cap="flat" cmpd="sng" algn="ctr">
                      <a:solidFill>
                        <a:srgbClr val="2F75B5"/>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extLst>
                  <a:ext uri="{0D108BD9-81ED-4DB2-BD59-A6C34878D82A}">
                    <a16:rowId xmlns:a16="http://schemas.microsoft.com/office/drawing/2014/main" val="651659678"/>
                  </a:ext>
                </a:extLst>
              </a:tr>
              <a:tr h="218440">
                <a:tc vMerge="1">
                  <a:txBody>
                    <a:bodyPr/>
                    <a:lstStyle/>
                    <a:p>
                      <a:endParaRPr lang="en-US"/>
                    </a:p>
                  </a:txBody>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2F75B5"/>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iii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iii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iii</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iv</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tc>
                  <a:txBody>
                    <a:bodyPr/>
                    <a:lstStyle/>
                    <a:p>
                      <a:pPr marL="0" marR="0" algn="ctr" fontAlgn="auto">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F"/>
                        </a:rPr>
                        <a:t>FS= iv</a:t>
                      </a:r>
                      <a:endParaRPr lang="en-US" sz="1100" dirty="0">
                        <a:effectLst/>
                        <a:latin typeface="Calibri" panose="020F0502020204030204" pitchFamily="34" charset="0"/>
                        <a:ea typeface="Calibri" panose="020F0502020204030204" pitchFamily="34" charset="0"/>
                        <a:cs typeface="F"/>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DEBF7"/>
                    </a:solidFill>
                  </a:tcPr>
                </a:tc>
                <a:extLst>
                  <a:ext uri="{0D108BD9-81ED-4DB2-BD59-A6C34878D82A}">
                    <a16:rowId xmlns:a16="http://schemas.microsoft.com/office/drawing/2014/main" val="3102939502"/>
                  </a:ext>
                </a:extLst>
              </a:tr>
            </a:tbl>
          </a:graphicData>
        </a:graphic>
      </p:graphicFrame>
      <p:sp>
        <p:nvSpPr>
          <p:cNvPr id="5" name="TextBox 4">
            <a:extLst>
              <a:ext uri="{FF2B5EF4-FFF2-40B4-BE49-F238E27FC236}">
                <a16:creationId xmlns:a16="http://schemas.microsoft.com/office/drawing/2014/main" id="{0E84507B-C1C8-CCDA-7CAC-4FEBC28C597A}"/>
              </a:ext>
            </a:extLst>
          </p:cNvPr>
          <p:cNvSpPr txBox="1"/>
          <p:nvPr/>
        </p:nvSpPr>
        <p:spPr>
          <a:xfrm>
            <a:off x="1068274" y="2033534"/>
            <a:ext cx="4102879" cy="3293209"/>
          </a:xfrm>
          <a:prstGeom prst="rect">
            <a:avLst/>
          </a:prstGeom>
          <a:noFill/>
        </p:spPr>
        <p:txBody>
          <a:bodyPr wrap="square" rtlCol="0">
            <a:spAutoFit/>
          </a:bodyPr>
          <a:lstStyle/>
          <a:p>
            <a:pPr marL="285750" indent="-285750" algn="jus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cs typeface="Times New Roman" panose="02020603050405020304" pitchFamily="18" charset="0"/>
              </a:rPr>
              <a:t>Όταν τα σενάρια εδαφικών συνθηκών υγρασίας είναι δυσμενή (</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W</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N</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τα μεγέθη κατά </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Goodrich </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είναι αρκετά ψηλότερα από αυτά της Παπαθανασίου και όταν τα σενάρια είναι ευμενή (</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W</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N</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N</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W</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a:t>
            </a:r>
            <a:r>
              <a:rPr lang="en-GB" sz="1600" dirty="0">
                <a:effectLst/>
                <a:latin typeface="Calibri Light" panose="020F0302020204030204" pitchFamily="34" charset="0"/>
                <a:ea typeface="Calibri" panose="020F0502020204030204" pitchFamily="34" charset="0"/>
                <a:cs typeface="Times New Roman" panose="02020603050405020304" pitchFamily="18" charset="0"/>
              </a:rPr>
              <a:t>D</a:t>
            </a:r>
            <a:r>
              <a:rPr lang="el-GR" sz="1600" dirty="0">
                <a:effectLst/>
                <a:latin typeface="Calibri Light" panose="020F0302020204030204" pitchFamily="34" charset="0"/>
                <a:ea typeface="Calibri" panose="020F0502020204030204" pitchFamily="34" charset="0"/>
                <a:cs typeface="Times New Roman" panose="02020603050405020304" pitchFamily="18" charset="0"/>
              </a:rPr>
              <a:t>)  είναι αρκετά χαμηλότερα. </a:t>
            </a:r>
          </a:p>
          <a:p>
            <a:pPr marL="285750" indent="-285750" algn="just">
              <a:buFont typeface="Wingdings" panose="05000000000000000000" pitchFamily="2" charset="2"/>
              <a:buChar char="Ø"/>
            </a:pPr>
            <a:endParaRPr lang="el-GR" sz="1600" dirty="0">
              <a:effectLst/>
              <a:latin typeface="Calibri Light" panose="020F03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l-GR" sz="1600" dirty="0">
                <a:effectLst/>
                <a:latin typeface="Calibri Light" panose="020F0302020204030204" pitchFamily="34" charset="0"/>
                <a:ea typeface="Calibri" panose="020F0502020204030204" pitchFamily="34" charset="0"/>
              </a:rPr>
              <a:t>Για τα σενάρια </a:t>
            </a:r>
            <a:r>
              <a:rPr lang="en-GB" sz="1600" dirty="0">
                <a:effectLst/>
                <a:latin typeface="Calibri Light" panose="020F0302020204030204" pitchFamily="34" charset="0"/>
                <a:ea typeface="Calibri" panose="020F0502020204030204" pitchFamily="34" charset="0"/>
              </a:rPr>
              <a:t>D</a:t>
            </a:r>
            <a:r>
              <a:rPr lang="el-GR" sz="1600" dirty="0">
                <a:effectLst/>
                <a:latin typeface="Calibri Light" panose="020F0302020204030204" pitchFamily="34" charset="0"/>
                <a:ea typeface="Calibri" panose="020F0502020204030204" pitchFamily="34" charset="0"/>
              </a:rPr>
              <a:t>-</a:t>
            </a:r>
            <a:r>
              <a:rPr lang="en-GB" sz="1600" dirty="0">
                <a:effectLst/>
                <a:latin typeface="Calibri Light" panose="020F0302020204030204" pitchFamily="34" charset="0"/>
                <a:ea typeface="Calibri" panose="020F0502020204030204" pitchFamily="34" charset="0"/>
              </a:rPr>
              <a:t>W</a:t>
            </a:r>
            <a:r>
              <a:rPr lang="el-GR" sz="1600" dirty="0">
                <a:effectLst/>
                <a:latin typeface="Calibri Light" panose="020F0302020204030204" pitchFamily="34" charset="0"/>
                <a:ea typeface="Calibri" panose="020F0502020204030204" pitchFamily="34" charset="0"/>
              </a:rPr>
              <a:t>, </a:t>
            </a:r>
            <a:r>
              <a:rPr lang="en-GB" sz="1600" dirty="0">
                <a:effectLst/>
                <a:latin typeface="Calibri Light" panose="020F0302020204030204" pitchFamily="34" charset="0"/>
                <a:ea typeface="Calibri" panose="020F0502020204030204" pitchFamily="34" charset="0"/>
              </a:rPr>
              <a:t>D</a:t>
            </a:r>
            <a:r>
              <a:rPr lang="el-GR" sz="1600" dirty="0">
                <a:effectLst/>
                <a:latin typeface="Calibri Light" panose="020F0302020204030204" pitchFamily="34" charset="0"/>
                <a:ea typeface="Calibri" panose="020F0502020204030204" pitchFamily="34" charset="0"/>
              </a:rPr>
              <a:t>-</a:t>
            </a:r>
            <a:r>
              <a:rPr lang="en-GB" sz="1600" dirty="0">
                <a:effectLst/>
                <a:latin typeface="Calibri Light" panose="020F0302020204030204" pitchFamily="34" charset="0"/>
                <a:ea typeface="Calibri" panose="020F0502020204030204" pitchFamily="34" charset="0"/>
              </a:rPr>
              <a:t>N</a:t>
            </a:r>
            <a:r>
              <a:rPr lang="el-GR" sz="1600" dirty="0">
                <a:effectLst/>
                <a:latin typeface="Calibri Light" panose="020F0302020204030204" pitchFamily="34" charset="0"/>
                <a:ea typeface="Calibri" panose="020F0502020204030204" pitchFamily="34" charset="0"/>
              </a:rPr>
              <a:t>, </a:t>
            </a:r>
            <a:r>
              <a:rPr lang="en-GB" sz="1600" dirty="0">
                <a:effectLst/>
                <a:latin typeface="Calibri Light" panose="020F0302020204030204" pitchFamily="34" charset="0"/>
                <a:ea typeface="Calibri" panose="020F0502020204030204" pitchFamily="34" charset="0"/>
              </a:rPr>
              <a:t>N</a:t>
            </a:r>
            <a:r>
              <a:rPr lang="el-GR" sz="1600" dirty="0">
                <a:effectLst/>
                <a:latin typeface="Calibri Light" panose="020F0302020204030204" pitchFamily="34" charset="0"/>
                <a:ea typeface="Calibri" panose="020F0502020204030204" pitchFamily="34" charset="0"/>
              </a:rPr>
              <a:t>-</a:t>
            </a:r>
            <a:r>
              <a:rPr lang="en-GB" sz="1600" dirty="0">
                <a:effectLst/>
                <a:latin typeface="Calibri Light" panose="020F0302020204030204" pitchFamily="34" charset="0"/>
                <a:ea typeface="Calibri" panose="020F0502020204030204" pitchFamily="34" charset="0"/>
              </a:rPr>
              <a:t>W</a:t>
            </a:r>
            <a:r>
              <a:rPr lang="el-GR" sz="1600" dirty="0">
                <a:effectLst/>
                <a:latin typeface="Calibri Light" panose="020F0302020204030204" pitchFamily="34" charset="0"/>
                <a:ea typeface="Calibri" panose="020F0502020204030204" pitchFamily="34" charset="0"/>
              </a:rPr>
              <a:t>, </a:t>
            </a:r>
            <a:r>
              <a:rPr lang="en-GB" sz="1600" dirty="0">
                <a:effectLst/>
                <a:latin typeface="Calibri Light" panose="020F0302020204030204" pitchFamily="34" charset="0"/>
                <a:ea typeface="Calibri" panose="020F0502020204030204" pitchFamily="34" charset="0"/>
              </a:rPr>
              <a:t>N</a:t>
            </a:r>
            <a:r>
              <a:rPr lang="el-GR" sz="1600" dirty="0">
                <a:effectLst/>
                <a:latin typeface="Calibri Light" panose="020F0302020204030204" pitchFamily="34" charset="0"/>
                <a:ea typeface="Calibri" panose="020F0502020204030204" pitchFamily="34" charset="0"/>
              </a:rPr>
              <a:t>-</a:t>
            </a:r>
            <a:r>
              <a:rPr lang="en-GB" sz="1600" dirty="0">
                <a:effectLst/>
                <a:latin typeface="Calibri Light" panose="020F0302020204030204" pitchFamily="34" charset="0"/>
                <a:ea typeface="Calibri" panose="020F0502020204030204" pitchFamily="34" charset="0"/>
              </a:rPr>
              <a:t>N </a:t>
            </a:r>
            <a:r>
              <a:rPr lang="el-GR" sz="1600" dirty="0">
                <a:effectLst/>
                <a:latin typeface="Calibri Light" panose="020F0302020204030204" pitchFamily="34" charset="0"/>
                <a:ea typeface="Calibri" panose="020F0502020204030204" pitchFamily="34" charset="0"/>
              </a:rPr>
              <a:t>τα μεγέθη κατά Goodrich έχουν μεγαλύτερή σχέση με αυτά της Παπαθανασίου για πολύ ισχυρή ένταση πυρκαγιάς (</a:t>
            </a:r>
            <a:r>
              <a:rPr lang="en-GB" sz="1600" dirty="0">
                <a:effectLst/>
                <a:latin typeface="Calibri Light" panose="020F0302020204030204" pitchFamily="34" charset="0"/>
                <a:ea typeface="Calibri" panose="020F0502020204030204" pitchFamily="34" charset="0"/>
              </a:rPr>
              <a:t>FS</a:t>
            </a:r>
            <a:r>
              <a:rPr lang="el-GR" sz="1600" dirty="0">
                <a:effectLst/>
                <a:latin typeface="Calibri Light" panose="020F0302020204030204" pitchFamily="34" charset="0"/>
                <a:ea typeface="Calibri" panose="020F0502020204030204" pitchFamily="34" charset="0"/>
              </a:rPr>
              <a:t>= </a:t>
            </a:r>
            <a:r>
              <a:rPr lang="en-GB" sz="1600" dirty="0" err="1">
                <a:effectLst/>
                <a:latin typeface="Calibri Light" panose="020F0302020204030204" pitchFamily="34" charset="0"/>
                <a:ea typeface="Calibri" panose="020F0502020204030204" pitchFamily="34" charset="0"/>
              </a:rPr>
              <a:t>i</a:t>
            </a:r>
            <a:r>
              <a:rPr lang="el-GR" sz="1600" dirty="0">
                <a:effectLst/>
                <a:latin typeface="Calibri Light" panose="020F0302020204030204" pitchFamily="34" charset="0"/>
                <a:ea typeface="Calibri" panose="020F0502020204030204" pitchFamily="34" charset="0"/>
              </a:rPr>
              <a:t>), ενώ για τα </a:t>
            </a:r>
            <a:r>
              <a:rPr lang="en-GB" sz="1600" dirty="0">
                <a:effectLst/>
                <a:latin typeface="Calibri Light" panose="020F0302020204030204" pitchFamily="34" charset="0"/>
                <a:ea typeface="Calibri" panose="020F0502020204030204" pitchFamily="34" charset="0"/>
              </a:rPr>
              <a:t>N</a:t>
            </a:r>
            <a:r>
              <a:rPr lang="el-GR" sz="1600" dirty="0">
                <a:effectLst/>
                <a:latin typeface="Calibri Light" panose="020F0302020204030204" pitchFamily="34" charset="0"/>
                <a:ea typeface="Calibri" panose="020F0502020204030204" pitchFamily="34" charset="0"/>
              </a:rPr>
              <a:t>-</a:t>
            </a:r>
            <a:r>
              <a:rPr lang="en-GB" sz="1600" dirty="0">
                <a:effectLst/>
                <a:latin typeface="Calibri Light" panose="020F0302020204030204" pitchFamily="34" charset="0"/>
                <a:ea typeface="Calibri" panose="020F0502020204030204" pitchFamily="34" charset="0"/>
              </a:rPr>
              <a:t>D</a:t>
            </a:r>
            <a:r>
              <a:rPr lang="el-GR" sz="1600" dirty="0">
                <a:effectLst/>
                <a:latin typeface="Calibri Light" panose="020F0302020204030204" pitchFamily="34" charset="0"/>
                <a:ea typeface="Calibri" panose="020F0502020204030204" pitchFamily="34" charset="0"/>
              </a:rPr>
              <a:t>, </a:t>
            </a:r>
            <a:r>
              <a:rPr lang="en-GB" sz="1600" dirty="0">
                <a:effectLst/>
                <a:latin typeface="Calibri Light" panose="020F0302020204030204" pitchFamily="34" charset="0"/>
                <a:ea typeface="Calibri" panose="020F0502020204030204" pitchFamily="34" charset="0"/>
              </a:rPr>
              <a:t>W</a:t>
            </a:r>
            <a:r>
              <a:rPr lang="el-GR" sz="1600" dirty="0">
                <a:effectLst/>
                <a:latin typeface="Calibri Light" panose="020F0302020204030204" pitchFamily="34" charset="0"/>
                <a:ea typeface="Calibri" panose="020F0502020204030204" pitchFamily="34" charset="0"/>
              </a:rPr>
              <a:t>-</a:t>
            </a:r>
            <a:r>
              <a:rPr lang="en-GB" sz="1600" dirty="0">
                <a:effectLst/>
                <a:latin typeface="Calibri Light" panose="020F0302020204030204" pitchFamily="34" charset="0"/>
                <a:ea typeface="Calibri" panose="020F0502020204030204" pitchFamily="34" charset="0"/>
              </a:rPr>
              <a:t>D </a:t>
            </a:r>
            <a:r>
              <a:rPr lang="el-GR" sz="1600" dirty="0">
                <a:effectLst/>
                <a:latin typeface="Calibri Light" panose="020F0302020204030204" pitchFamily="34" charset="0"/>
                <a:ea typeface="Calibri" panose="020F0502020204030204" pitchFamily="34" charset="0"/>
              </a:rPr>
              <a:t>με αυτά της Παπαθανασίου για χαμηλή ένταση πυρκαγιάς (</a:t>
            </a:r>
            <a:r>
              <a:rPr lang="en-GB" sz="1600" dirty="0">
                <a:effectLst/>
                <a:latin typeface="Calibri Light" panose="020F0302020204030204" pitchFamily="34" charset="0"/>
                <a:ea typeface="Calibri" panose="020F0502020204030204" pitchFamily="34" charset="0"/>
              </a:rPr>
              <a:t>FS</a:t>
            </a:r>
            <a:r>
              <a:rPr lang="el-GR" sz="1600" dirty="0">
                <a:effectLst/>
                <a:latin typeface="Calibri Light" panose="020F0302020204030204" pitchFamily="34" charset="0"/>
                <a:ea typeface="Calibri" panose="020F0502020204030204" pitchFamily="34" charset="0"/>
              </a:rPr>
              <a:t>= </a:t>
            </a:r>
            <a:r>
              <a:rPr lang="en-GB" sz="1600" dirty="0">
                <a:effectLst/>
                <a:latin typeface="Calibri Light" panose="020F0302020204030204" pitchFamily="34" charset="0"/>
                <a:ea typeface="Calibri" panose="020F0502020204030204" pitchFamily="34" charset="0"/>
              </a:rPr>
              <a:t>iv</a:t>
            </a:r>
            <a:r>
              <a:rPr lang="el-GR" sz="1600" dirty="0">
                <a:effectLst/>
                <a:latin typeface="Calibri Light" panose="020F0302020204030204" pitchFamily="34" charset="0"/>
                <a:ea typeface="Calibri" panose="020F0502020204030204" pitchFamily="34" charset="0"/>
              </a:rPr>
              <a:t>)</a:t>
            </a:r>
            <a:r>
              <a:rPr lang="en-US" sz="1600" dirty="0">
                <a:effectLst/>
                <a:latin typeface="Calibri Light" panose="020F0302020204030204" pitchFamily="34" charset="0"/>
                <a:ea typeface="Calibri" panose="020F0502020204030204" pitchFamily="34"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01CDC4C0-B14C-B420-5128-561F3C07E672}"/>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Αποτελέσματα</a:t>
            </a:r>
          </a:p>
        </p:txBody>
      </p:sp>
      <p:sp>
        <p:nvSpPr>
          <p:cNvPr id="12" name="TextBox 11">
            <a:extLst>
              <a:ext uri="{FF2B5EF4-FFF2-40B4-BE49-F238E27FC236}">
                <a16:creationId xmlns:a16="http://schemas.microsoft.com/office/drawing/2014/main" id="{6321BCB1-C7F5-47BB-0C39-E3C1EEC2CBA3}"/>
              </a:ext>
            </a:extLst>
          </p:cNvPr>
          <p:cNvSpPr txBox="1"/>
          <p:nvPr/>
        </p:nvSpPr>
        <p:spPr>
          <a:xfrm>
            <a:off x="1094687" y="1231506"/>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 Σύγκριση μεθόδων  </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6A360A0C-B154-54DD-BC2B-6F9F2270B72A}"/>
              </a:ext>
            </a:extLst>
          </p:cNvPr>
          <p:cNvSpPr>
            <a:spLocks noGrp="1"/>
          </p:cNvSpPr>
          <p:nvPr>
            <p:ph type="ftr" sz="quarter" idx="11"/>
          </p:nvPr>
        </p:nvSpPr>
        <p:spPr/>
        <p:txBody>
          <a:bodyP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2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32</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Σενάρια εφαρμογής</a:t>
            </a:r>
            <a:r>
              <a:rPr lang="en-US" sz="2800" dirty="0">
                <a:solidFill>
                  <a:schemeClr val="tx1">
                    <a:lumMod val="50000"/>
                    <a:lumOff val="50000"/>
                  </a:schemeClr>
                </a:solidFill>
                <a:latin typeface="+mj-lt"/>
              </a:rPr>
              <a:t> </a:t>
            </a:r>
            <a:r>
              <a:rPr lang="el-GR" sz="2800" dirty="0">
                <a:solidFill>
                  <a:schemeClr val="tx1">
                    <a:lumMod val="50000"/>
                    <a:lumOff val="50000"/>
                  </a:schemeClr>
                </a:solidFill>
                <a:latin typeface="+mj-lt"/>
              </a:rPr>
              <a:t>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5" name="Title 1">
            <a:extLst>
              <a:ext uri="{FF2B5EF4-FFF2-40B4-BE49-F238E27FC236}">
                <a16:creationId xmlns:a16="http://schemas.microsoft.com/office/drawing/2014/main" id="{9379A712-430F-9ABD-2F0E-A5972F257315}"/>
              </a:ext>
            </a:extLst>
          </p:cNvPr>
          <p:cNvSpPr txBox="1">
            <a:spLocks/>
          </p:cNvSpPr>
          <p:nvPr/>
        </p:nvSpPr>
        <p:spPr>
          <a:xfrm>
            <a:off x="1085811" y="567314"/>
            <a:ext cx="4640286" cy="877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Διάρθρωση Παρουσίασης</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6F38E442-60EF-FCBE-8CCF-0EDE951BB136}"/>
              </a:ext>
            </a:extLst>
          </p:cNvPr>
          <p:cNvSpPr>
            <a:spLocks noGrp="1"/>
          </p:cNvSpPr>
          <p:nvPr>
            <p:ph type="ftr" sz="quarter" idx="11"/>
          </p:nvPr>
        </p:nvSpPr>
        <p:spPr/>
        <p:txBody>
          <a:bodyPr/>
          <a:lstStyle/>
          <a:p>
            <a:r>
              <a:rPr lang="el-GR"/>
              <a:t>Ανάλυση ευαισθησίας παραμέτρων στην υδρολογική συμπεριφορά λεκάνης απορροής μετά από πυρκαγιά</a:t>
            </a:r>
            <a:endParaRPr lang="en-US" dirty="0"/>
          </a:p>
        </p:txBody>
      </p:sp>
    </p:spTree>
    <p:extLst>
      <p:ext uri="{BB962C8B-B14F-4D97-AF65-F5344CB8AC3E}">
        <p14:creationId xmlns:p14="http://schemas.microsoft.com/office/powerpoint/2010/main" val="369732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33</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6" name="TextBox 5">
            <a:extLst>
              <a:ext uri="{FF2B5EF4-FFF2-40B4-BE49-F238E27FC236}">
                <a16:creationId xmlns:a16="http://schemas.microsoft.com/office/drawing/2014/main" id="{C4152BAC-1379-B1C3-39AC-571C84E972CE}"/>
              </a:ext>
            </a:extLst>
          </p:cNvPr>
          <p:cNvSpPr txBox="1"/>
          <p:nvPr/>
        </p:nvSpPr>
        <p:spPr>
          <a:xfrm>
            <a:off x="1085808" y="1477561"/>
            <a:ext cx="9528774" cy="4724370"/>
          </a:xfrm>
          <a:prstGeom prst="rect">
            <a:avLst/>
          </a:prstGeom>
          <a:noFill/>
        </p:spPr>
        <p:txBody>
          <a:bodyPr wrap="square" rtlCol="0">
            <a:spAutoFit/>
          </a:bodyPr>
          <a:lstStyle/>
          <a:p>
            <a:pPr algn="just"/>
            <a:endParaRPr lang="en-US" sz="1600" dirty="0">
              <a:effectLst>
                <a:outerShdw blurRad="38100" dist="38100" dir="2700000" algn="tl">
                  <a:srgbClr val="000000">
                    <a:alpha val="43137"/>
                  </a:srgbClr>
                </a:outerShdw>
              </a:effectLst>
              <a:latin typeface="+mj-lt"/>
              <a:ea typeface="Calibri" panose="020F0502020204030204" pitchFamily="34" charset="0"/>
              <a:cs typeface="F"/>
            </a:endParaRPr>
          </a:p>
          <a:p>
            <a:pPr marL="285750" indent="-285750" algn="just">
              <a:buFont typeface="Wingdings" panose="05000000000000000000" pitchFamily="2" charset="2"/>
              <a:buChar char="Ø"/>
            </a:pPr>
            <a:r>
              <a:rPr lang="el-GR" sz="1600" dirty="0">
                <a:effectLst/>
                <a:latin typeface="+mj-lt"/>
                <a:ea typeface="Calibri" panose="020F0502020204030204" pitchFamily="34" charset="0"/>
                <a:cs typeface="F"/>
              </a:rPr>
              <a:t>Κατά Παπαθανασίου, </a:t>
            </a:r>
            <a:r>
              <a:rPr lang="el-GR" sz="1600" b="1" dirty="0">
                <a:effectLst/>
                <a:latin typeface="+mj-lt"/>
                <a:ea typeface="Calibri" panose="020F0502020204030204" pitchFamily="34" charset="0"/>
                <a:cs typeface="F"/>
              </a:rPr>
              <a:t>όσο πιο ξηρό </a:t>
            </a:r>
            <a:r>
              <a:rPr lang="el-GR" sz="1600" dirty="0">
                <a:effectLst/>
                <a:latin typeface="+mj-lt"/>
                <a:ea typeface="Calibri" panose="020F0502020204030204" pitchFamily="34" charset="0"/>
                <a:cs typeface="F"/>
              </a:rPr>
              <a:t>είναι το έδαφος </a:t>
            </a:r>
            <a:r>
              <a:rPr lang="el-GR" sz="1600" b="1" dirty="0">
                <a:effectLst/>
                <a:latin typeface="+mj-lt"/>
                <a:ea typeface="Calibri" panose="020F0502020204030204" pitchFamily="34" charset="0"/>
                <a:cs typeface="F"/>
              </a:rPr>
              <a:t>πριν</a:t>
            </a:r>
            <a:r>
              <a:rPr lang="el-GR" sz="1600" dirty="0">
                <a:effectLst/>
                <a:latin typeface="+mj-lt"/>
                <a:ea typeface="Calibri" panose="020F0502020204030204" pitchFamily="34" charset="0"/>
                <a:cs typeface="F"/>
              </a:rPr>
              <a:t> τη πυρκαγιά και </a:t>
            </a:r>
            <a:r>
              <a:rPr lang="el-GR" sz="1600" b="1" dirty="0">
                <a:effectLst/>
                <a:latin typeface="+mj-lt"/>
                <a:ea typeface="Calibri" panose="020F0502020204030204" pitchFamily="34" charset="0"/>
                <a:cs typeface="F"/>
              </a:rPr>
              <a:t>όσο πιο υγρό μετά</a:t>
            </a:r>
            <a:r>
              <a:rPr lang="en-US" sz="1600" b="1" dirty="0">
                <a:effectLst/>
                <a:latin typeface="+mj-lt"/>
                <a:ea typeface="Calibri" panose="020F0502020204030204" pitchFamily="34" charset="0"/>
                <a:cs typeface="F"/>
              </a:rPr>
              <a:t>,</a:t>
            </a:r>
            <a:r>
              <a:rPr lang="el-GR" sz="1600" dirty="0">
                <a:effectLst/>
                <a:latin typeface="+mj-lt"/>
                <a:ea typeface="Calibri" panose="020F0502020204030204" pitchFamily="34" charset="0"/>
                <a:cs typeface="F"/>
              </a:rPr>
              <a:t> τόσο </a:t>
            </a:r>
            <a:r>
              <a:rPr lang="el-GR" sz="1600" b="1" dirty="0">
                <a:effectLst/>
                <a:latin typeface="+mj-lt"/>
                <a:ea typeface="Calibri" panose="020F0502020204030204" pitchFamily="34" charset="0"/>
                <a:cs typeface="F"/>
              </a:rPr>
              <a:t>μεγαλύτερη</a:t>
            </a:r>
            <a:r>
              <a:rPr lang="el-GR" sz="1600" dirty="0">
                <a:effectLst/>
                <a:latin typeface="+mj-lt"/>
                <a:ea typeface="Calibri" panose="020F0502020204030204" pitchFamily="34" charset="0"/>
                <a:cs typeface="F"/>
              </a:rPr>
              <a:t> θα είναι η </a:t>
            </a:r>
            <a:r>
              <a:rPr lang="el-GR" sz="1600" b="1" dirty="0">
                <a:effectLst/>
                <a:latin typeface="+mj-lt"/>
                <a:ea typeface="Calibri" panose="020F0502020204030204" pitchFamily="34" charset="0"/>
                <a:cs typeface="F"/>
              </a:rPr>
              <a:t>επίδραση του</a:t>
            </a:r>
            <a:r>
              <a:rPr lang="en-US" sz="1600" b="1" dirty="0">
                <a:latin typeface="+mj-lt"/>
                <a:ea typeface="Calibri" panose="020F0502020204030204" pitchFamily="34" charset="0"/>
                <a:cs typeface="F"/>
              </a:rPr>
              <a:t> </a:t>
            </a:r>
            <a:r>
              <a:rPr lang="el-GR" sz="1600" b="1" dirty="0">
                <a:effectLst/>
                <a:latin typeface="+mj-lt"/>
                <a:ea typeface="Calibri" panose="020F0502020204030204" pitchFamily="34" charset="0"/>
                <a:cs typeface="F"/>
              </a:rPr>
              <a:t>στην αύξηση του βάθους ροής</a:t>
            </a:r>
            <a:r>
              <a:rPr lang="el-GR" sz="1600" dirty="0">
                <a:effectLst/>
                <a:latin typeface="+mj-lt"/>
                <a:ea typeface="Calibri" panose="020F0502020204030204" pitchFamily="34" charset="0"/>
                <a:cs typeface="F"/>
              </a:rPr>
              <a:t>, άρα και στην υδρολογική απόκριση της λεκάνης.</a:t>
            </a:r>
          </a:p>
          <a:p>
            <a:pPr marL="285750" indent="-285750" algn="just">
              <a:buFont typeface="Wingdings" panose="05000000000000000000" pitchFamily="2" charset="2"/>
              <a:buChar char="Ø"/>
            </a:pPr>
            <a:endParaRPr lang="el-GR" sz="1600" dirty="0">
              <a:effectLst/>
              <a:latin typeface="+mj-lt"/>
              <a:ea typeface="Calibri" panose="020F0502020204030204" pitchFamily="34" charset="0"/>
              <a:cs typeface="F"/>
            </a:endParaRPr>
          </a:p>
          <a:p>
            <a:pPr marL="285750" indent="-285750" algn="just">
              <a:buFont typeface="Wingdings" panose="05000000000000000000" pitchFamily="2" charset="2"/>
              <a:buChar char="Ø"/>
            </a:pPr>
            <a:r>
              <a:rPr lang="el-GR" sz="1600" dirty="0">
                <a:latin typeface="+mj-lt"/>
                <a:ea typeface="Calibri" panose="020F0502020204030204" pitchFamily="34" charset="0"/>
                <a:cs typeface="Times New Roman" panose="02020603050405020304" pitchFamily="18" charset="0"/>
              </a:rPr>
              <a:t> Κατα Παπαθανασίου, σ</a:t>
            </a:r>
            <a:r>
              <a:rPr lang="el-GR" sz="1600" dirty="0">
                <a:effectLst/>
                <a:latin typeface="+mj-lt"/>
                <a:ea typeface="Calibri" panose="020F0502020204030204" pitchFamily="34" charset="0"/>
                <a:cs typeface="Times New Roman" panose="02020603050405020304" pitchFamily="18" charset="0"/>
              </a:rPr>
              <a:t>το πιο δυσμενές σενάριο (</a:t>
            </a:r>
            <a:r>
              <a:rPr lang="en-US" sz="1600" dirty="0">
                <a:effectLst/>
                <a:latin typeface="+mj-lt"/>
                <a:ea typeface="Calibri" panose="020F0502020204030204" pitchFamily="34" charset="0"/>
                <a:cs typeface="Times New Roman" panose="02020603050405020304" pitchFamily="18" charset="0"/>
              </a:rPr>
              <a:t>FS= </a:t>
            </a:r>
            <a:r>
              <a:rPr lang="en-US" sz="1600" dirty="0" err="1">
                <a:effectLst/>
                <a:latin typeface="+mj-lt"/>
                <a:ea typeface="Calibri" panose="020F0502020204030204" pitchFamily="34" charset="0"/>
                <a:cs typeface="Times New Roman" panose="02020603050405020304" pitchFamily="18" charset="0"/>
              </a:rPr>
              <a:t>i</a:t>
            </a:r>
            <a:r>
              <a:rPr lang="en-US" sz="1600" dirty="0">
                <a:effectLst/>
                <a:latin typeface="+mj-lt"/>
                <a:ea typeface="Calibri" panose="020F0502020204030204" pitchFamily="34" charset="0"/>
                <a:cs typeface="Times New Roman" panose="02020603050405020304" pitchFamily="18" charset="0"/>
              </a:rPr>
              <a:t>, T= 1000 </a:t>
            </a:r>
            <a:r>
              <a:rPr lang="el-GR" sz="1600" dirty="0">
                <a:effectLst/>
                <a:latin typeface="+mj-lt"/>
                <a:ea typeface="Calibri" panose="020F0502020204030204" pitchFamily="34" charset="0"/>
                <a:cs typeface="Times New Roman" panose="02020603050405020304" pitchFamily="18" charset="0"/>
              </a:rPr>
              <a:t>έτη) το βάθος ροής τριπλασιάζεται. Για </a:t>
            </a:r>
            <a:r>
              <a:rPr lang="el-GR" sz="1600" dirty="0">
                <a:latin typeface="+mj-lt"/>
                <a:ea typeface="Calibri" panose="020F0502020204030204" pitchFamily="34" charset="0"/>
                <a:cs typeface="Times New Roman" panose="02020603050405020304" pitchFamily="18" charset="0"/>
              </a:rPr>
              <a:t>το πιο ευμενές σενάριο (</a:t>
            </a:r>
            <a:r>
              <a:rPr lang="en-US" sz="1600" dirty="0">
                <a:latin typeface="+mj-lt"/>
                <a:ea typeface="Calibri" panose="020F0502020204030204" pitchFamily="34" charset="0"/>
                <a:cs typeface="Times New Roman" panose="02020603050405020304" pitchFamily="18" charset="0"/>
              </a:rPr>
              <a:t>FS= iv, T=50</a:t>
            </a:r>
            <a:r>
              <a:rPr lang="el-GR" sz="1600" dirty="0">
                <a:latin typeface="+mj-lt"/>
                <a:ea typeface="Calibri" panose="020F0502020204030204" pitchFamily="34" charset="0"/>
                <a:cs typeface="Times New Roman" panose="02020603050405020304" pitchFamily="18" charset="0"/>
              </a:rPr>
              <a:t> έτη)</a:t>
            </a:r>
            <a:r>
              <a:rPr lang="en-US" sz="1600" dirty="0">
                <a:latin typeface="+mj-lt"/>
                <a:ea typeface="Calibri" panose="020F0502020204030204" pitchFamily="34" charset="0"/>
                <a:cs typeface="Times New Roman" panose="02020603050405020304" pitchFamily="18" charset="0"/>
              </a:rPr>
              <a:t> , </a:t>
            </a:r>
            <a:r>
              <a:rPr lang="el-GR" sz="1600" dirty="0">
                <a:latin typeface="+mj-lt"/>
                <a:ea typeface="Calibri" panose="020F0502020204030204" pitchFamily="34" charset="0"/>
                <a:cs typeface="Times New Roman" panose="02020603050405020304" pitchFamily="18" charset="0"/>
              </a:rPr>
              <a:t>τ</a:t>
            </a:r>
            <a:r>
              <a:rPr lang="el-GR" sz="1600" dirty="0">
                <a:effectLst/>
                <a:latin typeface="+mj-lt"/>
                <a:ea typeface="Calibri" panose="020F0502020204030204" pitchFamily="34" charset="0"/>
                <a:cs typeface="Times New Roman" panose="02020603050405020304" pitchFamily="18" charset="0"/>
              </a:rPr>
              <a:t>ο βάθος μειώνεται ένα μήνα μετά τη πυρκαγιά, αποδεικνύοντας την απουσία επίδρασης της πυρκαγιάς στην απόκριση.</a:t>
            </a:r>
            <a:endParaRPr lang="en-US" sz="1600" dirty="0">
              <a:effectLst/>
              <a:latin typeface="+mj-lt"/>
              <a:ea typeface="Calibri" panose="020F0502020204030204" pitchFamily="34" charset="0"/>
              <a:cs typeface="Times New Roman" panose="02020603050405020304" pitchFamily="18" charset="0"/>
            </a:endParaRPr>
          </a:p>
          <a:p>
            <a:pPr algn="just"/>
            <a:endParaRPr lang="el-GR" sz="1600" dirty="0">
              <a:latin typeface="+mj-lt"/>
            </a:endParaRPr>
          </a:p>
          <a:p>
            <a:pPr marL="285750" indent="-285750" algn="jus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Κατά Παπαθανασίου,</a:t>
            </a:r>
            <a:r>
              <a:rPr lang="en-US" sz="1600" dirty="0">
                <a:effectLst/>
                <a:latin typeface="+mj-lt"/>
                <a:ea typeface="Calibri" panose="020F0502020204030204" pitchFamily="34" charset="0"/>
                <a:cs typeface="Times New Roman" panose="02020603050405020304" pitchFamily="18" charset="0"/>
              </a:rPr>
              <a:t>  </a:t>
            </a:r>
            <a:r>
              <a:rPr lang="el-GR" sz="1600" b="1" dirty="0">
                <a:effectLst/>
                <a:latin typeface="+mj-lt"/>
                <a:ea typeface="Calibri" panose="020F0502020204030204" pitchFamily="34" charset="0"/>
                <a:cs typeface="Times New Roman" panose="02020603050405020304" pitchFamily="18" charset="0"/>
              </a:rPr>
              <a:t>όσο πιο ευμενές </a:t>
            </a:r>
            <a:r>
              <a:rPr lang="el-GR" sz="1600" dirty="0">
                <a:effectLst/>
                <a:latin typeface="+mj-lt"/>
                <a:ea typeface="Calibri" panose="020F0502020204030204" pitchFamily="34" charset="0"/>
                <a:cs typeface="Times New Roman" panose="02020603050405020304" pitchFamily="18" charset="0"/>
              </a:rPr>
              <a:t>είναι το σενάριο από άποψη </a:t>
            </a:r>
            <a:r>
              <a:rPr lang="el-GR" sz="1600" b="1" dirty="0">
                <a:effectLst/>
                <a:latin typeface="+mj-lt"/>
                <a:ea typeface="Calibri" panose="020F0502020204030204" pitchFamily="34" charset="0"/>
                <a:cs typeface="Times New Roman" panose="02020603050405020304" pitchFamily="18" charset="0"/>
              </a:rPr>
              <a:t>εδαφικών συνθηκών υγρασίας </a:t>
            </a:r>
            <a:r>
              <a:rPr lang="el-GR" sz="1600" dirty="0">
                <a:effectLst/>
                <a:latin typeface="+mj-lt"/>
                <a:ea typeface="Calibri" panose="020F0502020204030204" pitchFamily="34" charset="0"/>
                <a:cs typeface="Times New Roman" panose="02020603050405020304" pitchFamily="18" charset="0"/>
              </a:rPr>
              <a:t>πριν και μετά τη πυρκαγιά και </a:t>
            </a:r>
            <a:r>
              <a:rPr lang="el-GR" sz="1600" b="1" dirty="0">
                <a:effectLst/>
                <a:latin typeface="+mj-lt"/>
                <a:ea typeface="Calibri" panose="020F0502020204030204" pitchFamily="34" charset="0"/>
                <a:cs typeface="Times New Roman" panose="02020603050405020304" pitchFamily="18" charset="0"/>
              </a:rPr>
              <a:t>όσο πιο χαμηλή </a:t>
            </a:r>
            <a:r>
              <a:rPr lang="el-GR" sz="1600" dirty="0">
                <a:effectLst/>
                <a:latin typeface="+mj-lt"/>
                <a:ea typeface="Calibri" panose="020F0502020204030204" pitchFamily="34" charset="0"/>
                <a:cs typeface="Times New Roman" panose="02020603050405020304" pitchFamily="18" charset="0"/>
              </a:rPr>
              <a:t>είναι η </a:t>
            </a:r>
            <a:r>
              <a:rPr lang="el-GR" sz="1600" b="1" dirty="0">
                <a:effectLst/>
                <a:latin typeface="+mj-lt"/>
                <a:ea typeface="Calibri" panose="020F0502020204030204" pitchFamily="34" charset="0"/>
                <a:cs typeface="Times New Roman" panose="02020603050405020304" pitchFamily="18" charset="0"/>
              </a:rPr>
              <a:t>ένταση της βροχόπτωσης</a:t>
            </a:r>
            <a:r>
              <a:rPr lang="el-GR" sz="1600" dirty="0">
                <a:effectLst/>
                <a:latin typeface="+mj-lt"/>
                <a:ea typeface="Calibri" panose="020F0502020204030204" pitchFamily="34" charset="0"/>
                <a:cs typeface="Times New Roman" panose="02020603050405020304" pitchFamily="18" charset="0"/>
              </a:rPr>
              <a:t> μετά τη πυρκαγιά</a:t>
            </a:r>
            <a:r>
              <a:rPr lang="en-US" sz="1600" dirty="0">
                <a:effectLst/>
                <a:latin typeface="+mj-lt"/>
                <a:ea typeface="Calibri" panose="020F0502020204030204" pitchFamily="34" charset="0"/>
                <a:cs typeface="Times New Roman" panose="02020603050405020304" pitchFamily="18" charset="0"/>
              </a:rPr>
              <a:t>,</a:t>
            </a:r>
            <a:r>
              <a:rPr lang="el-GR" sz="1600" dirty="0">
                <a:effectLst/>
                <a:latin typeface="+mj-lt"/>
                <a:ea typeface="Calibri" panose="020F0502020204030204" pitchFamily="34" charset="0"/>
                <a:cs typeface="Times New Roman" panose="02020603050405020304" pitchFamily="18" charset="0"/>
              </a:rPr>
              <a:t> τόσο πιο </a:t>
            </a:r>
            <a:r>
              <a:rPr lang="el-GR" sz="1600" b="1" dirty="0">
                <a:effectLst/>
                <a:latin typeface="+mj-lt"/>
                <a:ea typeface="Calibri" panose="020F0502020204030204" pitchFamily="34" charset="0"/>
                <a:cs typeface="Times New Roman" panose="02020603050405020304" pitchFamily="18" charset="0"/>
              </a:rPr>
              <a:t>έντονή </a:t>
            </a:r>
            <a:r>
              <a:rPr lang="el-GR" sz="1600" dirty="0">
                <a:effectLst/>
                <a:latin typeface="+mj-lt"/>
                <a:ea typeface="Calibri" panose="020F0502020204030204" pitchFamily="34" charset="0"/>
                <a:cs typeface="Times New Roman" panose="02020603050405020304" pitchFamily="18" charset="0"/>
              </a:rPr>
              <a:t>θα είναι και η </a:t>
            </a:r>
            <a:r>
              <a:rPr lang="el-GR" sz="1600" b="1" dirty="0">
                <a:effectLst/>
                <a:latin typeface="+mj-lt"/>
                <a:ea typeface="Calibri" panose="020F0502020204030204" pitchFamily="34" charset="0"/>
                <a:cs typeface="Times New Roman" panose="02020603050405020304" pitchFamily="18" charset="0"/>
              </a:rPr>
              <a:t>επίδραση</a:t>
            </a:r>
            <a:r>
              <a:rPr lang="el-GR" sz="1600" dirty="0">
                <a:effectLst/>
                <a:latin typeface="+mj-lt"/>
                <a:ea typeface="Calibri" panose="020F0502020204030204" pitchFamily="34" charset="0"/>
                <a:cs typeface="Times New Roman" panose="02020603050405020304" pitchFamily="18" charset="0"/>
              </a:rPr>
              <a:t> της </a:t>
            </a:r>
            <a:r>
              <a:rPr lang="el-GR" sz="1600" b="1" dirty="0">
                <a:effectLst/>
                <a:latin typeface="+mj-lt"/>
                <a:ea typeface="Calibri" panose="020F0502020204030204" pitchFamily="34" charset="0"/>
                <a:cs typeface="Times New Roman" panose="02020603050405020304" pitchFamily="18" charset="0"/>
              </a:rPr>
              <a:t>έντασης της πυρκαγιάς </a:t>
            </a:r>
            <a:r>
              <a:rPr lang="el-GR" sz="1600" dirty="0">
                <a:effectLst/>
                <a:latin typeface="+mj-lt"/>
                <a:ea typeface="Calibri" panose="020F0502020204030204" pitchFamily="34" charset="0"/>
                <a:cs typeface="Times New Roman" panose="02020603050405020304" pitchFamily="18" charset="0"/>
              </a:rPr>
              <a:t>στην απόκριση.</a:t>
            </a:r>
            <a:endParaRPr lang="en-US" sz="1600" dirty="0">
              <a:effectLst/>
              <a:latin typeface="+mj-lt"/>
              <a:ea typeface="Calibri" panose="020F0502020204030204" pitchFamily="34" charset="0"/>
              <a:cs typeface="Times New Roman" panose="02020603050405020304" pitchFamily="18" charset="0"/>
            </a:endParaRPr>
          </a:p>
          <a:p>
            <a:pPr algn="just"/>
            <a:endParaRPr lang="en-US" sz="1600" dirty="0">
              <a:effectLst/>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Στην κατάταξη των σεναρίων συνθηκών υγρασίας κατά </a:t>
            </a:r>
            <a:r>
              <a:rPr lang="en-GB" sz="1600" b="1" dirty="0">
                <a:effectLst/>
                <a:latin typeface="+mj-lt"/>
                <a:ea typeface="Calibri" panose="020F0502020204030204" pitchFamily="34" charset="0"/>
                <a:cs typeface="Times New Roman" panose="02020603050405020304" pitchFamily="18" charset="0"/>
              </a:rPr>
              <a:t>Goodrich,</a:t>
            </a:r>
            <a:r>
              <a:rPr lang="el-GR" sz="1600" dirty="0">
                <a:effectLst/>
                <a:latin typeface="+mj-lt"/>
                <a:ea typeface="Calibri" panose="020F0502020204030204" pitchFamily="34" charset="0"/>
                <a:cs typeface="Times New Roman" panose="02020603050405020304" pitchFamily="18" charset="0"/>
              </a:rPr>
              <a:t> σε σχέση με την κατάταξη της </a:t>
            </a:r>
            <a:r>
              <a:rPr lang="el-GR" sz="1600" b="1" dirty="0">
                <a:effectLst/>
                <a:latin typeface="+mj-lt"/>
                <a:ea typeface="Calibri" panose="020F0502020204030204" pitchFamily="34" charset="0"/>
                <a:cs typeface="Times New Roman" panose="02020603050405020304" pitchFamily="18" charset="0"/>
              </a:rPr>
              <a:t>Παπαθανασίου</a:t>
            </a:r>
            <a:r>
              <a:rPr lang="en-US" sz="1600" b="1" dirty="0">
                <a:effectLst/>
                <a:latin typeface="+mj-lt"/>
                <a:ea typeface="Calibri" panose="020F0502020204030204" pitchFamily="34" charset="0"/>
                <a:cs typeface="Times New Roman" panose="02020603050405020304" pitchFamily="18" charset="0"/>
              </a:rPr>
              <a:t>,</a:t>
            </a:r>
            <a:r>
              <a:rPr lang="el-GR" sz="1600" dirty="0">
                <a:effectLst/>
                <a:latin typeface="+mj-lt"/>
                <a:ea typeface="Calibri" panose="020F0502020204030204" pitchFamily="34" charset="0"/>
                <a:cs typeface="Times New Roman" panose="02020603050405020304" pitchFamily="18" charset="0"/>
              </a:rPr>
              <a:t> το σενάριο </a:t>
            </a:r>
            <a:r>
              <a:rPr lang="el-GR" sz="1600" b="1" dirty="0">
                <a:effectLst/>
                <a:latin typeface="+mj-lt"/>
                <a:ea typeface="Calibri" panose="020F0502020204030204" pitchFamily="34" charset="0"/>
                <a:cs typeface="Times New Roman" panose="02020603050405020304" pitchFamily="18" charset="0"/>
              </a:rPr>
              <a:t>Ν-Ν</a:t>
            </a:r>
            <a:r>
              <a:rPr lang="el-GR" sz="1600" dirty="0">
                <a:effectLst/>
                <a:latin typeface="+mj-lt"/>
                <a:ea typeface="Calibri" panose="020F0502020204030204" pitchFamily="34" charset="0"/>
                <a:cs typeface="Times New Roman" panose="02020603050405020304" pitchFamily="18" charset="0"/>
              </a:rPr>
              <a:t> είναι </a:t>
            </a:r>
            <a:r>
              <a:rPr lang="el-GR" sz="1600" b="1" dirty="0">
                <a:effectLst/>
                <a:latin typeface="+mj-lt"/>
                <a:ea typeface="Calibri" panose="020F0502020204030204" pitchFamily="34" charset="0"/>
                <a:cs typeface="Times New Roman" panose="02020603050405020304" pitchFamily="18" charset="0"/>
              </a:rPr>
              <a:t>δυσμενέστερο </a:t>
            </a:r>
            <a:r>
              <a:rPr lang="el-GR" sz="1600" dirty="0">
                <a:effectLst/>
                <a:latin typeface="+mj-lt"/>
                <a:ea typeface="Calibri" panose="020F0502020204030204" pitchFamily="34" charset="0"/>
                <a:cs typeface="Times New Roman" panose="02020603050405020304" pitchFamily="18" charset="0"/>
              </a:rPr>
              <a:t>του σεναρίου </a:t>
            </a:r>
            <a:r>
              <a:rPr lang="en-US" sz="1600" b="1" dirty="0">
                <a:effectLst/>
                <a:latin typeface="+mj-lt"/>
                <a:ea typeface="Calibri" panose="020F0502020204030204" pitchFamily="34" charset="0"/>
                <a:cs typeface="Times New Roman" panose="02020603050405020304" pitchFamily="18" charset="0"/>
              </a:rPr>
              <a:t>D</a:t>
            </a:r>
            <a:r>
              <a:rPr lang="el-GR" sz="1600" b="1" dirty="0">
                <a:effectLst/>
                <a:latin typeface="+mj-lt"/>
                <a:ea typeface="Calibri" panose="020F0502020204030204" pitchFamily="34" charset="0"/>
                <a:cs typeface="Times New Roman" panose="02020603050405020304" pitchFamily="18" charset="0"/>
              </a:rPr>
              <a:t>-</a:t>
            </a:r>
            <a:r>
              <a:rPr lang="en-US" sz="1600" b="1" dirty="0">
                <a:effectLst/>
                <a:latin typeface="+mj-lt"/>
                <a:ea typeface="Calibri" panose="020F0502020204030204" pitchFamily="34" charset="0"/>
                <a:cs typeface="Times New Roman" panose="02020603050405020304" pitchFamily="18" charset="0"/>
              </a:rPr>
              <a:t>D</a:t>
            </a:r>
            <a:r>
              <a:rPr lang="en-US" sz="1600" dirty="0">
                <a:effectLst/>
                <a:latin typeface="+mj-lt"/>
                <a:ea typeface="Calibri" panose="020F0502020204030204" pitchFamily="34" charset="0"/>
                <a:cs typeface="Times New Roman" panose="02020603050405020304" pitchFamily="18" charset="0"/>
              </a:rPr>
              <a:t>, </a:t>
            </a:r>
            <a:r>
              <a:rPr lang="el-GR" sz="1600" dirty="0">
                <a:effectLst/>
                <a:latin typeface="+mj-lt"/>
                <a:ea typeface="Calibri" panose="020F0502020204030204" pitchFamily="34" charset="0"/>
                <a:cs typeface="Times New Roman" panose="02020603050405020304" pitchFamily="18" charset="0"/>
              </a:rPr>
              <a:t>όπως και το σενάριο </a:t>
            </a:r>
            <a:r>
              <a:rPr lang="en-US" sz="1600" b="1" dirty="0">
                <a:effectLst/>
                <a:latin typeface="+mj-lt"/>
                <a:ea typeface="Calibri" panose="020F0502020204030204" pitchFamily="34" charset="0"/>
                <a:cs typeface="Times New Roman" panose="02020603050405020304" pitchFamily="18" charset="0"/>
              </a:rPr>
              <a:t>W</a:t>
            </a:r>
            <a:r>
              <a:rPr lang="el-GR" sz="1600" b="1" dirty="0">
                <a:effectLst/>
                <a:latin typeface="+mj-lt"/>
                <a:ea typeface="Calibri" panose="020F0502020204030204" pitchFamily="34" charset="0"/>
                <a:cs typeface="Times New Roman" panose="02020603050405020304" pitchFamily="18" charset="0"/>
              </a:rPr>
              <a:t>-</a:t>
            </a:r>
            <a:r>
              <a:rPr lang="en-US" sz="1600" b="1" dirty="0">
                <a:effectLst/>
                <a:latin typeface="+mj-lt"/>
                <a:ea typeface="Calibri" panose="020F0502020204030204" pitchFamily="34" charset="0"/>
                <a:cs typeface="Times New Roman" panose="02020603050405020304" pitchFamily="18" charset="0"/>
              </a:rPr>
              <a:t>N</a:t>
            </a:r>
            <a:r>
              <a:rPr lang="en-US" sz="1600" dirty="0">
                <a:effectLst/>
                <a:latin typeface="+mj-lt"/>
                <a:ea typeface="Calibri" panose="020F0502020204030204" pitchFamily="34" charset="0"/>
                <a:cs typeface="Times New Roman" panose="02020603050405020304" pitchFamily="18" charset="0"/>
              </a:rPr>
              <a:t> </a:t>
            </a:r>
            <a:r>
              <a:rPr lang="el-GR" sz="1600" dirty="0">
                <a:effectLst/>
                <a:latin typeface="+mj-lt"/>
                <a:ea typeface="Calibri" panose="020F0502020204030204" pitchFamily="34" charset="0"/>
                <a:cs typeface="Times New Roman" panose="02020603050405020304" pitchFamily="18" charset="0"/>
              </a:rPr>
              <a:t>είναι </a:t>
            </a:r>
            <a:r>
              <a:rPr lang="el-GR" sz="1600" b="1" dirty="0">
                <a:effectLst/>
                <a:latin typeface="+mj-lt"/>
                <a:ea typeface="Calibri" panose="020F0502020204030204" pitchFamily="34" charset="0"/>
                <a:cs typeface="Times New Roman" panose="02020603050405020304" pitchFamily="18" charset="0"/>
              </a:rPr>
              <a:t>δυσμενέστερο</a:t>
            </a:r>
            <a:r>
              <a:rPr lang="el-GR" sz="1600" dirty="0">
                <a:effectLst/>
                <a:latin typeface="+mj-lt"/>
                <a:ea typeface="Calibri" panose="020F0502020204030204" pitchFamily="34" charset="0"/>
                <a:cs typeface="Times New Roman" panose="02020603050405020304" pitchFamily="18" charset="0"/>
              </a:rPr>
              <a:t> του σεναρίου</a:t>
            </a:r>
            <a:r>
              <a:rPr lang="el-GR" sz="1600" b="1" dirty="0">
                <a:effectLst/>
                <a:latin typeface="+mj-lt"/>
                <a:ea typeface="Calibri" panose="020F0502020204030204" pitchFamily="34" charset="0"/>
                <a:cs typeface="Times New Roman" panose="02020603050405020304" pitchFamily="18" charset="0"/>
              </a:rPr>
              <a:t> </a:t>
            </a:r>
            <a:r>
              <a:rPr lang="en-US" sz="1600" b="1" dirty="0">
                <a:effectLst/>
                <a:latin typeface="+mj-lt"/>
                <a:ea typeface="Calibri" panose="020F0502020204030204" pitchFamily="34" charset="0"/>
                <a:cs typeface="Times New Roman" panose="02020603050405020304" pitchFamily="18" charset="0"/>
              </a:rPr>
              <a:t>N</a:t>
            </a:r>
            <a:r>
              <a:rPr lang="el-GR" sz="1600" b="1" dirty="0">
                <a:effectLst/>
                <a:latin typeface="+mj-lt"/>
                <a:ea typeface="Calibri" panose="020F0502020204030204" pitchFamily="34" charset="0"/>
                <a:cs typeface="Times New Roman" panose="02020603050405020304" pitchFamily="18" charset="0"/>
              </a:rPr>
              <a:t>-</a:t>
            </a:r>
            <a:r>
              <a:rPr lang="en-US" sz="1600" b="1" dirty="0">
                <a:effectLst/>
                <a:latin typeface="+mj-lt"/>
                <a:ea typeface="Calibri" panose="020F0502020204030204" pitchFamily="34" charset="0"/>
                <a:cs typeface="Times New Roman" panose="02020603050405020304" pitchFamily="18" charset="0"/>
              </a:rPr>
              <a:t>D</a:t>
            </a:r>
            <a:r>
              <a:rPr lang="el-GR" sz="1600" dirty="0">
                <a:effectLst/>
                <a:latin typeface="+mj-lt"/>
                <a:ea typeface="Calibri" panose="020F0502020204030204" pitchFamily="34" charset="0"/>
                <a:cs typeface="Times New Roman" panose="02020603050405020304" pitchFamily="18" charset="0"/>
              </a:rPr>
              <a:t>,</a:t>
            </a:r>
            <a:r>
              <a:rPr lang="el-GR" sz="1600" dirty="0">
                <a:latin typeface="+mj-lt"/>
                <a:ea typeface="Calibri" panose="020F0502020204030204" pitchFamily="34" charset="0"/>
                <a:cs typeface="Times New Roman" panose="02020603050405020304" pitchFamily="18" charset="0"/>
              </a:rPr>
              <a:t> παρατήρηση που </a:t>
            </a:r>
            <a:r>
              <a:rPr lang="el-GR" sz="1600" b="1" i="1" dirty="0">
                <a:latin typeface="+mj-lt"/>
                <a:ea typeface="Calibri" panose="020F0502020204030204" pitchFamily="34" charset="0"/>
                <a:cs typeface="Times New Roman" panose="02020603050405020304" pitchFamily="18" charset="0"/>
              </a:rPr>
              <a:t>χρήζει περαιτέρω διερεύνησης.</a:t>
            </a:r>
            <a:r>
              <a:rPr lang="el-GR" sz="1600" b="1" i="1" dirty="0">
                <a:effectLst/>
                <a:latin typeface="+mj-lt"/>
                <a:ea typeface="Calibri" panose="020F0502020204030204" pitchFamily="34" charset="0"/>
                <a:cs typeface="Times New Roman" panose="02020603050405020304" pitchFamily="18" charset="0"/>
              </a:rPr>
              <a:t> </a:t>
            </a:r>
          </a:p>
          <a:p>
            <a:pPr algn="just"/>
            <a:endParaRPr lang="el-GR" sz="1600" dirty="0">
              <a:effectLst/>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Κατά </a:t>
            </a:r>
            <a:r>
              <a:rPr lang="en-US" sz="1600" dirty="0">
                <a:effectLst/>
                <a:latin typeface="+mj-lt"/>
                <a:ea typeface="Calibri" panose="020F0502020204030204" pitchFamily="34" charset="0"/>
                <a:cs typeface="Times New Roman" panose="02020603050405020304" pitchFamily="18" charset="0"/>
              </a:rPr>
              <a:t>Goodrich, </a:t>
            </a:r>
            <a:r>
              <a:rPr lang="el-GR" sz="1600" dirty="0">
                <a:effectLst/>
                <a:latin typeface="+mj-lt"/>
                <a:ea typeface="Calibri" panose="020F0502020204030204" pitchFamily="34" charset="0"/>
                <a:cs typeface="Times New Roman" panose="02020603050405020304" pitchFamily="18" charset="0"/>
              </a:rPr>
              <a:t>γ</a:t>
            </a:r>
            <a:r>
              <a:rPr lang="el-GR" sz="1600" dirty="0">
                <a:effectLst/>
                <a:latin typeface="+mj-lt"/>
                <a:ea typeface="Calibri" panose="020F0502020204030204" pitchFamily="34" charset="0"/>
                <a:cs typeface="F"/>
              </a:rPr>
              <a:t>ια την πλέον δυσμενή περίπτωση</a:t>
            </a:r>
            <a:r>
              <a:rPr lang="en-US" sz="1600" dirty="0">
                <a:effectLst/>
                <a:latin typeface="+mj-lt"/>
                <a:ea typeface="Calibri" panose="020F0502020204030204" pitchFamily="34" charset="0"/>
                <a:cs typeface="F"/>
              </a:rPr>
              <a:t> (T= 1000 </a:t>
            </a:r>
            <a:r>
              <a:rPr lang="el-GR" sz="1600" dirty="0">
                <a:effectLst/>
                <a:latin typeface="+mj-lt"/>
                <a:ea typeface="Calibri" panose="020F0502020204030204" pitchFamily="34" charset="0"/>
                <a:cs typeface="F"/>
              </a:rPr>
              <a:t>έτη) το βάθος ροής τετραπλασιάζεται, ενώ για το πλέον ευμενές το βάθος ροής μετά τη πυρκαγιά μειώνεται.</a:t>
            </a:r>
            <a:endParaRPr lang="en-US" sz="1600" dirty="0">
              <a:effectLst/>
              <a:latin typeface="+mj-lt"/>
              <a:ea typeface="Calibri" panose="020F0502020204030204" pitchFamily="34" charset="0"/>
              <a:cs typeface="F"/>
            </a:endParaRPr>
          </a:p>
          <a:p>
            <a:pPr algn="just"/>
            <a:endParaRPr lang="el-GR" sz="1300" dirty="0">
              <a:effectLst>
                <a:outerShdw blurRad="38100" dist="38100" dir="2700000" algn="tl">
                  <a:srgbClr val="000000">
                    <a:alpha val="43137"/>
                  </a:srgbClr>
                </a:outerShdw>
              </a:effectLst>
            </a:endParaRPr>
          </a:p>
        </p:txBody>
      </p:sp>
      <p:sp>
        <p:nvSpPr>
          <p:cNvPr id="8" name="Title 1">
            <a:extLst>
              <a:ext uri="{FF2B5EF4-FFF2-40B4-BE49-F238E27FC236}">
                <a16:creationId xmlns:a16="http://schemas.microsoft.com/office/drawing/2014/main" id="{27F66BCC-863D-7FD6-D986-E77D70A74609}"/>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Συμπεράσματα</a:t>
            </a:r>
          </a:p>
        </p:txBody>
      </p:sp>
      <p:sp>
        <p:nvSpPr>
          <p:cNvPr id="9" name="TextBox 8">
            <a:extLst>
              <a:ext uri="{FF2B5EF4-FFF2-40B4-BE49-F238E27FC236}">
                <a16:creationId xmlns:a16="http://schemas.microsoft.com/office/drawing/2014/main" id="{33B039A1-88F0-D4C2-1BBA-6C08E02E8FA1}"/>
              </a:ext>
            </a:extLst>
          </p:cNvPr>
          <p:cNvSpPr txBox="1"/>
          <p:nvPr/>
        </p:nvSpPr>
        <p:spPr>
          <a:xfrm>
            <a:off x="1085809" y="1222628"/>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Εφαρμογή μελέτης</a:t>
            </a:r>
            <a:endParaRPr lang="en-US" sz="2000" dirty="0">
              <a:effectLst>
                <a:outerShdw blurRad="38100" dist="38100" dir="2700000" algn="tl">
                  <a:srgbClr val="000000">
                    <a:alpha val="43137"/>
                  </a:srgbClr>
                </a:outerShdw>
              </a:effectLst>
              <a:latin typeface="+mj-lt"/>
            </a:endParaRPr>
          </a:p>
        </p:txBody>
      </p:sp>
      <p:sp>
        <p:nvSpPr>
          <p:cNvPr id="10" name="Footer Placeholder 9">
            <a:extLst>
              <a:ext uri="{FF2B5EF4-FFF2-40B4-BE49-F238E27FC236}">
                <a16:creationId xmlns:a16="http://schemas.microsoft.com/office/drawing/2014/main" id="{320E1915-22FF-BCB3-BEF1-3700EB54D36F}"/>
              </a:ext>
            </a:extLst>
          </p:cNvPr>
          <p:cNvSpPr>
            <a:spLocks noGrp="1"/>
          </p:cNvSpPr>
          <p:nvPr>
            <p:ph type="ftr" sz="quarter" idx="11"/>
          </p:nvPr>
        </p:nvSpPr>
        <p:spPr/>
        <p:txBody>
          <a:bodyP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898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34</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9" name="TextBox 8">
            <a:extLst>
              <a:ext uri="{FF2B5EF4-FFF2-40B4-BE49-F238E27FC236}">
                <a16:creationId xmlns:a16="http://schemas.microsoft.com/office/drawing/2014/main" id="{5260870F-D4B0-F1B8-F867-AB3472CC52CA}"/>
              </a:ext>
            </a:extLst>
          </p:cNvPr>
          <p:cNvSpPr txBox="1"/>
          <p:nvPr/>
        </p:nvSpPr>
        <p:spPr>
          <a:xfrm>
            <a:off x="1085810" y="1227254"/>
            <a:ext cx="9528772" cy="5141216"/>
          </a:xfrm>
          <a:prstGeom prst="rect">
            <a:avLst/>
          </a:prstGeom>
          <a:noFill/>
        </p:spPr>
        <p:txBody>
          <a:bodyPr wrap="square" rtlCol="0">
            <a:spAutoFit/>
          </a:bodyPr>
          <a:lstStyle/>
          <a:p>
            <a:pPr marL="285750" indent="-285750" algn="just">
              <a:buFont typeface="Wingdings" panose="05000000000000000000" pitchFamily="2" charset="2"/>
              <a:buChar char="Ø"/>
            </a:pPr>
            <a:endParaRPr lang="el-GR" sz="1600" dirty="0">
              <a:latin typeface="+mj-lt"/>
            </a:endParaRPr>
          </a:p>
          <a:p>
            <a:pPr marL="285750" indent="-285750" algn="just">
              <a:buFont typeface="Wingdings" panose="05000000000000000000" pitchFamily="2" charset="2"/>
              <a:buChar char="Ø"/>
            </a:pPr>
            <a:r>
              <a:rPr lang="el-GR" sz="1600" dirty="0">
                <a:latin typeface="Calibri Light" panose="020F0302020204030204" pitchFamily="34" charset="0"/>
                <a:ea typeface="Calibri" panose="020F0502020204030204" pitchFamily="34" charset="0"/>
              </a:rPr>
              <a:t>Τα</a:t>
            </a:r>
            <a:r>
              <a:rPr lang="el-GR" sz="1600" dirty="0">
                <a:effectLst/>
                <a:latin typeface="Calibri Light" panose="020F0302020204030204" pitchFamily="34" charset="0"/>
                <a:ea typeface="Calibri" panose="020F0502020204030204" pitchFamily="34" charset="0"/>
              </a:rPr>
              <a:t> πιο </a:t>
            </a:r>
            <a:r>
              <a:rPr lang="el-GR" sz="1600" b="1" dirty="0">
                <a:effectLst/>
                <a:latin typeface="Calibri Light" panose="020F0302020204030204" pitchFamily="34" charset="0"/>
                <a:ea typeface="Calibri" panose="020F0502020204030204" pitchFamily="34" charset="0"/>
              </a:rPr>
              <a:t>δυσμενή σενάρια </a:t>
            </a:r>
            <a:r>
              <a:rPr lang="el-GR" sz="1600" dirty="0">
                <a:effectLst/>
                <a:latin typeface="Calibri Light" panose="020F0302020204030204" pitchFamily="34" charset="0"/>
                <a:ea typeface="Calibri" panose="020F0502020204030204" pitchFamily="34" charset="0"/>
              </a:rPr>
              <a:t>κατά Goodrich παρουσιάζουν </a:t>
            </a:r>
            <a:r>
              <a:rPr lang="el-GR" sz="1600" b="1" dirty="0">
                <a:effectLst/>
                <a:latin typeface="Calibri Light" panose="020F0302020204030204" pitchFamily="34" charset="0"/>
                <a:ea typeface="Calibri" panose="020F0502020204030204" pitchFamily="34" charset="0"/>
              </a:rPr>
              <a:t>μεγαλύτερη συμφωνία </a:t>
            </a:r>
            <a:r>
              <a:rPr lang="el-GR" sz="1600" dirty="0">
                <a:effectLst/>
                <a:latin typeface="Calibri Light" panose="020F0302020204030204" pitchFamily="34" charset="0"/>
                <a:ea typeface="Calibri" panose="020F0502020204030204" pitchFamily="34" charset="0"/>
              </a:rPr>
              <a:t>με τις αντίστοιχές περιπτώσεις κατά Παπαθανασιου </a:t>
            </a:r>
            <a:r>
              <a:rPr lang="el-GR" sz="1600" b="1" dirty="0">
                <a:effectLst/>
                <a:latin typeface="Calibri Light" panose="020F0302020204030204" pitchFamily="34" charset="0"/>
                <a:ea typeface="Calibri" panose="020F0502020204030204" pitchFamily="34" charset="0"/>
              </a:rPr>
              <a:t>με δυσμενέστερες συνθήκες από άποψη πυρκαγιάς</a:t>
            </a:r>
            <a:r>
              <a:rPr lang="el-GR" sz="1600" dirty="0">
                <a:effectLst/>
                <a:latin typeface="Calibri Light" panose="020F0302020204030204" pitchFamily="34" charset="0"/>
                <a:ea typeface="Calibri" panose="020F0502020204030204" pitchFamily="34" charset="0"/>
              </a:rPr>
              <a:t>, ενώ τα μέσα και πιο </a:t>
            </a:r>
            <a:r>
              <a:rPr lang="el-GR" sz="1600" b="1" dirty="0">
                <a:effectLst/>
                <a:latin typeface="Calibri Light" panose="020F0302020204030204" pitchFamily="34" charset="0"/>
                <a:ea typeface="Calibri" panose="020F0502020204030204" pitchFamily="34" charset="0"/>
              </a:rPr>
              <a:t>ευμενή σενάρια </a:t>
            </a:r>
            <a:r>
              <a:rPr lang="el-GR" sz="1600" dirty="0">
                <a:effectLst/>
                <a:latin typeface="Calibri Light" panose="020F0302020204030204" pitchFamily="34" charset="0"/>
                <a:ea typeface="Calibri" panose="020F0502020204030204" pitchFamily="34" charset="0"/>
              </a:rPr>
              <a:t>κατά Goodrich με περίπτωσεις που οι </a:t>
            </a:r>
            <a:r>
              <a:rPr lang="el-GR" sz="1600" b="1" dirty="0">
                <a:effectLst/>
                <a:latin typeface="Calibri Light" panose="020F0302020204030204" pitchFamily="34" charset="0"/>
                <a:ea typeface="Calibri" panose="020F0502020204030204" pitchFamily="34" charset="0"/>
              </a:rPr>
              <a:t>εντάσεις πυρκαγιάς </a:t>
            </a:r>
            <a:r>
              <a:rPr lang="el-GR" sz="1600" dirty="0">
                <a:effectLst/>
                <a:latin typeface="Calibri Light" panose="020F0302020204030204" pitchFamily="34" charset="0"/>
                <a:ea typeface="Calibri" panose="020F0502020204030204" pitchFamily="34" charset="0"/>
              </a:rPr>
              <a:t>είναι </a:t>
            </a:r>
            <a:r>
              <a:rPr lang="el-GR" sz="1600" b="1" dirty="0">
                <a:effectLst/>
                <a:latin typeface="Calibri Light" panose="020F0302020204030204" pitchFamily="34" charset="0"/>
                <a:ea typeface="Calibri" panose="020F0502020204030204" pitchFamily="34" charset="0"/>
              </a:rPr>
              <a:t>μέσες</a:t>
            </a:r>
            <a:r>
              <a:rPr lang="el-GR" sz="1600" dirty="0">
                <a:effectLst/>
                <a:latin typeface="Calibri Light" panose="020F0302020204030204" pitchFamily="34" charset="0"/>
                <a:ea typeface="Calibri" panose="020F0502020204030204" pitchFamily="34" charset="0"/>
              </a:rPr>
              <a:t> </a:t>
            </a:r>
            <a:r>
              <a:rPr lang="el-GR" sz="1600" b="1" dirty="0">
                <a:effectLst/>
                <a:latin typeface="Calibri Light" panose="020F0302020204030204" pitchFamily="34" charset="0"/>
                <a:ea typeface="Calibri" panose="020F0502020204030204" pitchFamily="34" charset="0"/>
              </a:rPr>
              <a:t>και χαμηλές </a:t>
            </a:r>
            <a:r>
              <a:rPr lang="el-GR" sz="1600" dirty="0">
                <a:effectLst/>
                <a:latin typeface="Calibri Light" panose="020F0302020204030204" pitchFamily="34" charset="0"/>
                <a:ea typeface="Calibri" panose="020F0502020204030204" pitchFamily="34" charset="0"/>
              </a:rPr>
              <a:t>αντίστοιχα.</a:t>
            </a:r>
            <a:endParaRPr lang="el-GR" sz="1600" dirty="0">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endParaRPr lang="el-GR" sz="1600" dirty="0">
              <a:effectLst/>
              <a:latin typeface="+mj-lt"/>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l-GR" sz="1600" dirty="0">
                <a:effectLst/>
                <a:latin typeface="+mj-lt"/>
                <a:ea typeface="Calibri" panose="020F0502020204030204" pitchFamily="34" charset="0"/>
                <a:cs typeface="Times New Roman" panose="02020603050405020304" pitchFamily="18" charset="0"/>
              </a:rPr>
              <a:t>Κατά </a:t>
            </a:r>
            <a:r>
              <a:rPr lang="en-US" sz="1600" b="1" dirty="0">
                <a:effectLst/>
                <a:latin typeface="+mj-lt"/>
                <a:ea typeface="Calibri" panose="020F0502020204030204" pitchFamily="34" charset="0"/>
                <a:cs typeface="Times New Roman" panose="02020603050405020304" pitchFamily="18" charset="0"/>
              </a:rPr>
              <a:t>Goodrich</a:t>
            </a:r>
            <a:r>
              <a:rPr lang="el-GR" sz="1600" dirty="0">
                <a:effectLst/>
                <a:latin typeface="+mj-lt"/>
                <a:ea typeface="Calibri" panose="020F0502020204030204" pitchFamily="34" charset="0"/>
                <a:cs typeface="Times New Roman" panose="02020603050405020304" pitchFamily="18" charset="0"/>
              </a:rPr>
              <a:t>, τα </a:t>
            </a:r>
            <a:r>
              <a:rPr lang="el-GR" sz="1600" b="1" dirty="0">
                <a:effectLst/>
                <a:latin typeface="+mj-lt"/>
                <a:ea typeface="Calibri" panose="020F0502020204030204" pitchFamily="34" charset="0"/>
                <a:cs typeface="Times New Roman" panose="02020603050405020304" pitchFamily="18" charset="0"/>
              </a:rPr>
              <a:t>διαστήματα εμπιστοσύνης </a:t>
            </a:r>
            <a:r>
              <a:rPr lang="el-GR" sz="1600" dirty="0">
                <a:effectLst/>
                <a:latin typeface="+mj-lt"/>
                <a:ea typeface="Calibri" panose="020F0502020204030204" pitchFamily="34" charset="0"/>
                <a:cs typeface="Times New Roman" panose="02020603050405020304" pitchFamily="18" charset="0"/>
              </a:rPr>
              <a:t>είναι αρκετά </a:t>
            </a:r>
            <a:r>
              <a:rPr lang="el-GR" sz="1600" b="1" dirty="0">
                <a:effectLst/>
                <a:latin typeface="+mj-lt"/>
                <a:ea typeface="Calibri" panose="020F0502020204030204" pitchFamily="34" charset="0"/>
                <a:cs typeface="Times New Roman" panose="02020603050405020304" pitchFamily="18" charset="0"/>
              </a:rPr>
              <a:t>μεγαλύτερα </a:t>
            </a:r>
            <a:r>
              <a:rPr lang="el-GR" sz="1600" dirty="0">
                <a:effectLst/>
                <a:latin typeface="+mj-lt"/>
                <a:ea typeface="Calibri" panose="020F0502020204030204" pitchFamily="34" charset="0"/>
                <a:cs typeface="Times New Roman" panose="02020603050405020304" pitchFamily="18" charset="0"/>
              </a:rPr>
              <a:t>σε σχέση με αυτά της Παπαθανασίου.</a:t>
            </a:r>
          </a:p>
          <a:p>
            <a:pPr algn="just"/>
            <a:r>
              <a:rPr lang="el-GR" sz="1600" dirty="0">
                <a:effectLst/>
                <a:latin typeface="+mj-lt"/>
                <a:ea typeface="Calibri" panose="020F0502020204030204" pitchFamily="34" charset="0"/>
                <a:cs typeface="Times New Roman" panose="02020603050405020304" pitchFamily="18" charset="0"/>
              </a:rPr>
              <a:t>.</a:t>
            </a:r>
          </a:p>
          <a:p>
            <a:pPr algn="just"/>
            <a:endParaRPr lang="el-GR" sz="1600" dirty="0">
              <a:effectLst>
                <a:outerShdw blurRad="38100" dist="38100" dir="2700000" algn="tl">
                  <a:srgbClr val="000000">
                    <a:alpha val="43137"/>
                  </a:srgbClr>
                </a:outerShdw>
              </a:effectLst>
              <a:latin typeface="+mj-lt"/>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l-GR" sz="1600" dirty="0">
                <a:latin typeface="+mj-lt"/>
                <a:cs typeface="Times New Roman" panose="02020603050405020304" pitchFamily="18" charset="0"/>
              </a:rPr>
              <a:t>Η </a:t>
            </a:r>
            <a:r>
              <a:rPr lang="el-GR" sz="1600" b="1" dirty="0">
                <a:latin typeface="+mj-lt"/>
                <a:cs typeface="Times New Roman" panose="02020603050405020304" pitchFamily="18" charset="0"/>
              </a:rPr>
              <a:t>συμπεριφορά</a:t>
            </a:r>
            <a:r>
              <a:rPr lang="el-GR" sz="1600" dirty="0">
                <a:latin typeface="+mj-lt"/>
                <a:cs typeface="Times New Roman" panose="02020603050405020304" pitchFamily="18" charset="0"/>
              </a:rPr>
              <a:t> της μεταπυρικής</a:t>
            </a:r>
            <a:r>
              <a:rPr lang="el-GR" sz="1600" b="1" dirty="0">
                <a:latin typeface="+mj-lt"/>
                <a:cs typeface="Times New Roman" panose="02020603050405020304" pitchFamily="18" charset="0"/>
              </a:rPr>
              <a:t> παροχής </a:t>
            </a:r>
            <a:r>
              <a:rPr lang="el-GR" sz="1600" dirty="0">
                <a:latin typeface="+mj-lt"/>
                <a:cs typeface="Times New Roman" panose="02020603050405020304" pitchFamily="18" charset="0"/>
              </a:rPr>
              <a:t>παραμένει </a:t>
            </a:r>
            <a:r>
              <a:rPr lang="el-GR" sz="1600" b="1" dirty="0">
                <a:latin typeface="+mj-lt"/>
                <a:cs typeface="Times New Roman" panose="02020603050405020304" pitchFamily="18" charset="0"/>
              </a:rPr>
              <a:t>σταθερή</a:t>
            </a:r>
            <a:r>
              <a:rPr lang="el-GR" sz="1600" dirty="0">
                <a:latin typeface="+mj-lt"/>
                <a:cs typeface="Times New Roman" panose="02020603050405020304" pitchFamily="18" charset="0"/>
              </a:rPr>
              <a:t> ανεξάρτητα από τις μεταβολές των παραμέτρων</a:t>
            </a:r>
            <a:r>
              <a:rPr lang="el-GR" sz="1600" b="1" dirty="0">
                <a:latin typeface="+mj-lt"/>
                <a:cs typeface="Times New Roman" panose="02020603050405020304" pitchFamily="18" charset="0"/>
              </a:rPr>
              <a:t> λ </a:t>
            </a:r>
            <a:r>
              <a:rPr lang="el-GR" sz="1600" dirty="0">
                <a:latin typeface="+mj-lt"/>
                <a:cs typeface="Times New Roman" panose="02020603050405020304" pitchFamily="18" charset="0"/>
              </a:rPr>
              <a:t>και </a:t>
            </a:r>
            <a:r>
              <a:rPr lang="en-US" sz="1600" b="1" dirty="0">
                <a:latin typeface="+mj-lt"/>
                <a:cs typeface="Times New Roman" panose="02020603050405020304" pitchFamily="18" charset="0"/>
              </a:rPr>
              <a:t>b</a:t>
            </a:r>
            <a:r>
              <a:rPr lang="en-US" sz="1600" dirty="0">
                <a:latin typeface="+mj-lt"/>
                <a:cs typeface="Times New Roman" panose="02020603050405020304" pitchFamily="18" charset="0"/>
              </a:rPr>
              <a:t>.</a:t>
            </a:r>
          </a:p>
          <a:p>
            <a:pPr marL="285750" marR="0" lvl="0" indent="-285750">
              <a:lnSpc>
                <a:spcPct val="107000"/>
              </a:lnSpc>
              <a:spcBef>
                <a:spcPts val="0"/>
              </a:spcBef>
              <a:spcAft>
                <a:spcPts val="0"/>
              </a:spcAft>
              <a:buFont typeface="Wingdings" panose="05000000000000000000" pitchFamily="2" charset="2"/>
              <a:buChar char="Ø"/>
            </a:pPr>
            <a:endParaRPr lang="el-GR" sz="1600" dirty="0">
              <a:latin typeface="+mj-lt"/>
              <a:cs typeface="Times New Roman" panose="02020603050405020304" pitchFamily="18" charset="0"/>
            </a:endParaRPr>
          </a:p>
          <a:p>
            <a:pPr marL="285750" marR="0" lvl="0" indent="-285750">
              <a:lnSpc>
                <a:spcPct val="107000"/>
              </a:lnSpc>
              <a:spcBef>
                <a:spcPts val="0"/>
              </a:spcBef>
              <a:spcAft>
                <a:spcPts val="0"/>
              </a:spcAft>
              <a:buFont typeface="Wingdings" panose="05000000000000000000" pitchFamily="2" charset="2"/>
              <a:buChar char="Ø"/>
            </a:pPr>
            <a:r>
              <a:rPr lang="en-US" sz="1600" b="1" dirty="0" err="1">
                <a:latin typeface="+mj-lt"/>
                <a:cs typeface="Times New Roman" panose="02020603050405020304" pitchFamily="18" charset="0"/>
              </a:rPr>
              <a:t>Αυξάνοντ</a:t>
            </a:r>
            <a:r>
              <a:rPr lang="en-US" sz="1600" b="1" dirty="0">
                <a:latin typeface="+mj-lt"/>
                <a:cs typeface="Times New Roman" panose="02020603050405020304" pitchFamily="18" charset="0"/>
              </a:rPr>
              <a:t>ας </a:t>
            </a:r>
            <a:r>
              <a:rPr lang="en-US" sz="1600" dirty="0">
                <a:latin typeface="+mj-lt"/>
                <a:cs typeface="Times New Roman" panose="02020603050405020304" pitchFamily="18" charset="0"/>
              </a:rPr>
              <a:t>τις τιμές των</a:t>
            </a:r>
            <a:r>
              <a:rPr lang="el-GR" sz="1600" dirty="0">
                <a:latin typeface="+mj-lt"/>
                <a:cs typeface="Times New Roman" panose="02020603050405020304" pitchFamily="18" charset="0"/>
              </a:rPr>
              <a:t> παραμέτρων</a:t>
            </a:r>
            <a:r>
              <a:rPr lang="en-US" sz="1600" dirty="0">
                <a:latin typeface="+mj-lt"/>
                <a:cs typeface="Times New Roman" panose="02020603050405020304" pitchFamily="18" charset="0"/>
              </a:rPr>
              <a:t> </a:t>
            </a:r>
            <a:r>
              <a:rPr lang="en-US" sz="1600" b="1" dirty="0">
                <a:effectLst/>
                <a:latin typeface="Calibri Light" panose="020F0302020204030204" pitchFamily="34" charset="0"/>
                <a:ea typeface="Calibri" panose="020F0502020204030204" pitchFamily="34" charset="0"/>
                <a:cs typeface="F"/>
              </a:rPr>
              <a:t>p</a:t>
            </a:r>
            <a:r>
              <a:rPr lang="en-US" sz="1600" b="1" baseline="-25000" dirty="0">
                <a:effectLst/>
                <a:latin typeface="Calibri Light" panose="020F0302020204030204" pitchFamily="34" charset="0"/>
                <a:ea typeface="Calibri" panose="020F0502020204030204" pitchFamily="34" charset="0"/>
                <a:cs typeface="F"/>
              </a:rPr>
              <a:t>i</a:t>
            </a:r>
            <a:r>
              <a:rPr lang="el-GR" sz="1600" b="1" dirty="0">
                <a:latin typeface="+mj-lt"/>
                <a:cs typeface="Times New Roman" panose="02020603050405020304" pitchFamily="18" charset="0"/>
              </a:rPr>
              <a:t>, T, </a:t>
            </a:r>
            <a:r>
              <a:rPr lang="en-US" sz="1600" b="1" dirty="0" err="1">
                <a:effectLst/>
                <a:latin typeface="Calibri Light" panose="020F0302020204030204" pitchFamily="34" charset="0"/>
                <a:ea typeface="Calibri" panose="020F0502020204030204" pitchFamily="34" charset="0"/>
                <a:cs typeface="F"/>
              </a:rPr>
              <a:t>CN</a:t>
            </a:r>
            <a:r>
              <a:rPr lang="en-US" sz="1600" b="1" baseline="-25000" dirty="0" err="1">
                <a:effectLst/>
                <a:latin typeface="Calibri Light" panose="020F0302020204030204" pitchFamily="34" charset="0"/>
                <a:ea typeface="Calibri" panose="020F0502020204030204" pitchFamily="34" charset="0"/>
                <a:cs typeface="F"/>
              </a:rPr>
              <a:t>af</a:t>
            </a:r>
            <a:r>
              <a:rPr lang="el-GR" sz="1600" b="1" dirty="0">
                <a:latin typeface="+mj-lt"/>
                <a:cs typeface="Times New Roman" panose="02020603050405020304" pitchFamily="18" charset="0"/>
              </a:rPr>
              <a:t>, k </a:t>
            </a:r>
            <a:r>
              <a:rPr lang="el-GR" sz="1600" dirty="0">
                <a:latin typeface="+mj-lt"/>
                <a:cs typeface="Times New Roman" panose="02020603050405020304" pitchFamily="18" charset="0"/>
              </a:rPr>
              <a:t>και</a:t>
            </a:r>
            <a:r>
              <a:rPr lang="en-US" sz="1600" dirty="0">
                <a:latin typeface="+mj-lt"/>
                <a:cs typeface="Times New Roman" panose="02020603050405020304" pitchFamily="18" charset="0"/>
              </a:rPr>
              <a:t> </a:t>
            </a:r>
            <a:r>
              <a:rPr lang="el-GR" sz="1600" b="1" dirty="0">
                <a:latin typeface="+mj-lt"/>
                <a:cs typeface="Times New Roman" panose="02020603050405020304" pitchFamily="18" charset="0"/>
              </a:rPr>
              <a:t>A</a:t>
            </a:r>
            <a:r>
              <a:rPr lang="el-GR" sz="1600" dirty="0">
                <a:latin typeface="+mj-lt"/>
                <a:cs typeface="Times New Roman" panose="02020603050405020304" pitchFamily="18" charset="0"/>
              </a:rPr>
              <a:t>,</a:t>
            </a:r>
            <a:r>
              <a:rPr lang="el-GR" sz="1600" b="1" dirty="0">
                <a:latin typeface="+mj-lt"/>
                <a:cs typeface="Times New Roman" panose="02020603050405020304" pitchFamily="18" charset="0"/>
              </a:rPr>
              <a:t> </a:t>
            </a:r>
            <a:r>
              <a:rPr lang="el-GR" sz="1600" dirty="0">
                <a:latin typeface="+mj-lt"/>
                <a:cs typeface="Times New Roman" panose="02020603050405020304" pitchFamily="18" charset="0"/>
              </a:rPr>
              <a:t>η ευαισθησία της παροχής ως προς αυτές </a:t>
            </a:r>
            <a:r>
              <a:rPr lang="el-GR" sz="1600" b="1" dirty="0">
                <a:latin typeface="+mj-lt"/>
                <a:cs typeface="Times New Roman" panose="02020603050405020304" pitchFamily="18" charset="0"/>
              </a:rPr>
              <a:t>μειώνεται.</a:t>
            </a:r>
          </a:p>
          <a:p>
            <a:pPr marL="285750" marR="0" lvl="0" indent="-285750">
              <a:lnSpc>
                <a:spcPct val="107000"/>
              </a:lnSpc>
              <a:spcBef>
                <a:spcPts val="0"/>
              </a:spcBef>
              <a:spcAft>
                <a:spcPts val="0"/>
              </a:spcAft>
              <a:buFont typeface="Wingdings" panose="05000000000000000000" pitchFamily="2" charset="2"/>
              <a:buChar char="Ø"/>
            </a:pPr>
            <a:endParaRPr lang="el-GR" sz="1600" dirty="0">
              <a:latin typeface="+mj-lt"/>
              <a:cs typeface="Times New Roman" panose="02020603050405020304" pitchFamily="18" charset="0"/>
            </a:endParaRPr>
          </a:p>
          <a:p>
            <a:pPr marL="285750" indent="-285750">
              <a:lnSpc>
                <a:spcPct val="107000"/>
              </a:lnSpc>
              <a:buFont typeface="Wingdings" panose="05000000000000000000" pitchFamily="2" charset="2"/>
              <a:buChar char="Ø"/>
            </a:pPr>
            <a:r>
              <a:rPr lang="el-GR" sz="1600" dirty="0">
                <a:latin typeface="+mj-lt"/>
              </a:rPr>
              <a:t>Ο συντελεστής διακύμανσης για το μέγεθος </a:t>
            </a:r>
            <a:r>
              <a:rPr lang="el-GR" sz="1600" b="1" dirty="0">
                <a:latin typeface="+mj-lt"/>
              </a:rPr>
              <a:t>Α </a:t>
            </a:r>
            <a:r>
              <a:rPr lang="el-GR" sz="1600" dirty="0">
                <a:latin typeface="+mj-lt"/>
              </a:rPr>
              <a:t>είναι </a:t>
            </a:r>
            <a:r>
              <a:rPr lang="el-GR" sz="1600" b="1" dirty="0">
                <a:latin typeface="+mj-lt"/>
              </a:rPr>
              <a:t>μικρότερος </a:t>
            </a:r>
            <a:r>
              <a:rPr lang="el-GR" sz="1600" dirty="0">
                <a:latin typeface="+mj-lt"/>
              </a:rPr>
              <a:t>για όλες τις τιμές του από τον </a:t>
            </a:r>
            <a:r>
              <a:rPr lang="el-GR" sz="1600" b="1" dirty="0">
                <a:latin typeface="+mj-lt"/>
              </a:rPr>
              <a:t>συνολικό συντελεστή διακύμανσης </a:t>
            </a:r>
            <a:r>
              <a:rPr lang="el-GR" sz="1600" dirty="0">
                <a:latin typeface="+mj-lt"/>
              </a:rPr>
              <a:t>του δείγματος.</a:t>
            </a:r>
            <a:endParaRPr lang="en-US" sz="1600" dirty="0">
              <a:latin typeface="+mj-lt"/>
            </a:endParaRPr>
          </a:p>
          <a:p>
            <a:pPr marL="285750" marR="0" lvl="0" indent="-285750">
              <a:lnSpc>
                <a:spcPct val="107000"/>
              </a:lnSpc>
              <a:spcBef>
                <a:spcPts val="0"/>
              </a:spcBef>
              <a:spcAft>
                <a:spcPts val="0"/>
              </a:spcAft>
              <a:buFont typeface="Wingdings" panose="05000000000000000000" pitchFamily="2" charset="2"/>
              <a:buChar char="Ø"/>
            </a:pPr>
            <a:endParaRPr lang="el-GR" sz="1600" dirty="0"/>
          </a:p>
          <a:p>
            <a:pPr marR="0" lvl="0">
              <a:lnSpc>
                <a:spcPct val="107000"/>
              </a:lnSpc>
              <a:spcBef>
                <a:spcPts val="0"/>
              </a:spcBef>
              <a:spcAft>
                <a:spcPts val="0"/>
              </a:spcAft>
            </a:pPr>
            <a:endParaRPr lang="en-US" sz="1600" dirty="0"/>
          </a:p>
          <a:p>
            <a:pPr algn="just"/>
            <a:endParaRPr lang="en-US" sz="1600" dirty="0">
              <a:effectLst/>
              <a:latin typeface="Calibri Light" panose="020F0302020204030204" pitchFamily="34" charset="0"/>
              <a:ea typeface="Calibri" panose="020F0502020204030204" pitchFamily="34" charset="0"/>
            </a:endParaRPr>
          </a:p>
          <a:p>
            <a:pPr algn="just"/>
            <a:endParaRPr lang="el-GR" sz="1600" dirty="0">
              <a:latin typeface="+mj-lt"/>
              <a:cs typeface="Times New Roman" panose="02020603050405020304" pitchFamily="18" charset="0"/>
            </a:endParaRPr>
          </a:p>
          <a:p>
            <a:pPr marL="285750" indent="-285750" algn="just">
              <a:buFont typeface="Wingdings" panose="05000000000000000000" pitchFamily="2" charset="2"/>
              <a:buChar char="Ø"/>
            </a:pPr>
            <a:endParaRPr lang="el-GR" sz="1400" dirty="0">
              <a:latin typeface="+mj-lt"/>
              <a:cs typeface="Times New Roman" panose="02020603050405020304" pitchFamily="18" charset="0"/>
            </a:endParaRPr>
          </a:p>
        </p:txBody>
      </p:sp>
      <p:sp>
        <p:nvSpPr>
          <p:cNvPr id="7" name="Title 1">
            <a:extLst>
              <a:ext uri="{FF2B5EF4-FFF2-40B4-BE49-F238E27FC236}">
                <a16:creationId xmlns:a16="http://schemas.microsoft.com/office/drawing/2014/main" id="{0C59FDD3-248A-31CC-ECF3-CADCE22D11B3}"/>
              </a:ext>
            </a:extLst>
          </p:cNvPr>
          <p:cNvSpPr txBox="1">
            <a:spLocks/>
          </p:cNvSpPr>
          <p:nvPr/>
        </p:nvSpPr>
        <p:spPr>
          <a:xfrm>
            <a:off x="1085810" y="561996"/>
            <a:ext cx="5306112"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Συμπεράσματα</a:t>
            </a:r>
          </a:p>
        </p:txBody>
      </p:sp>
      <p:sp>
        <p:nvSpPr>
          <p:cNvPr id="8" name="TextBox 7">
            <a:extLst>
              <a:ext uri="{FF2B5EF4-FFF2-40B4-BE49-F238E27FC236}">
                <a16:creationId xmlns:a16="http://schemas.microsoft.com/office/drawing/2014/main" id="{663BCD48-D4A2-D974-3B91-9840D2248640}"/>
              </a:ext>
            </a:extLst>
          </p:cNvPr>
          <p:cNvSpPr txBox="1"/>
          <p:nvPr/>
        </p:nvSpPr>
        <p:spPr>
          <a:xfrm>
            <a:off x="1085810" y="2762561"/>
            <a:ext cx="5130973"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Θεωρητική εφαρμογή</a:t>
            </a:r>
            <a:endParaRPr lang="en-US" sz="2000" dirty="0">
              <a:effectLst>
                <a:outerShdw blurRad="38100" dist="38100" dir="2700000" algn="tl">
                  <a:srgbClr val="000000">
                    <a:alpha val="43137"/>
                  </a:srgbClr>
                </a:outerShdw>
              </a:effectLst>
              <a:latin typeface="+mj-lt"/>
            </a:endParaRPr>
          </a:p>
        </p:txBody>
      </p:sp>
      <p:sp>
        <p:nvSpPr>
          <p:cNvPr id="6" name="Footer Placeholder 5">
            <a:extLst>
              <a:ext uri="{FF2B5EF4-FFF2-40B4-BE49-F238E27FC236}">
                <a16:creationId xmlns:a16="http://schemas.microsoft.com/office/drawing/2014/main" id="{3813C326-96AE-7EDF-3B9A-E7EB3FF377CF}"/>
              </a:ext>
            </a:extLst>
          </p:cNvPr>
          <p:cNvSpPr>
            <a:spLocks noGrp="1"/>
          </p:cNvSpPr>
          <p:nvPr>
            <p:ph type="ftr" sz="quarter" idx="11"/>
          </p:nvPr>
        </p:nvSpPr>
        <p:spPr/>
        <p:txBody>
          <a:bodyP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94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6831A-E881-8A95-B7D2-85FB1D236DDB}"/>
              </a:ext>
            </a:extLst>
          </p:cNvPr>
          <p:cNvSpPr>
            <a:spLocks noGrp="1"/>
          </p:cNvSpPr>
          <p:nvPr>
            <p:ph type="title"/>
          </p:nvPr>
        </p:nvSpPr>
        <p:spPr>
          <a:xfrm>
            <a:off x="2627452" y="1979270"/>
            <a:ext cx="7153155" cy="2685327"/>
          </a:xfrm>
          <a:noFill/>
        </p:spPr>
        <p:txBody>
          <a:bodyPr>
            <a:normAutofit/>
          </a:bodyPr>
          <a:lstStyle/>
          <a:p>
            <a:pPr algn="ctr"/>
            <a:r>
              <a:rPr lang="el-GR" sz="6000" b="1" i="1" dirty="0">
                <a:solidFill>
                  <a:schemeClr val="accent2">
                    <a:lumMod val="75000"/>
                  </a:schemeClr>
                </a:solidFill>
                <a:effectLst>
                  <a:outerShdw blurRad="38100" dist="38100" dir="2700000" algn="tl">
                    <a:srgbClr val="000000">
                      <a:alpha val="43137"/>
                    </a:srgbClr>
                  </a:outerShdw>
                </a:effectLst>
              </a:rPr>
              <a:t>Ευχαριστώ για την προσοχή σας!</a:t>
            </a:r>
            <a:endParaRPr lang="en-US" sz="6000" b="1" i="1" dirty="0">
              <a:solidFill>
                <a:schemeClr val="accent2">
                  <a:lumMod val="75000"/>
                </a:schemeClr>
              </a:solidFill>
              <a:effectLst>
                <a:outerShdw blurRad="38100" dist="38100" dir="2700000" algn="tl">
                  <a:srgbClr val="000000">
                    <a:alpha val="43137"/>
                  </a:srgbClr>
                </a:outerShdw>
              </a:effectLst>
            </a:endParaRPr>
          </a:p>
        </p:txBody>
      </p:sp>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35</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3" name="Footer Placeholder 2">
            <a:extLst>
              <a:ext uri="{FF2B5EF4-FFF2-40B4-BE49-F238E27FC236}">
                <a16:creationId xmlns:a16="http://schemas.microsoft.com/office/drawing/2014/main" id="{8C325E27-A7C7-3A78-6A73-0E33574A4B7D}"/>
              </a:ext>
            </a:extLst>
          </p:cNvPr>
          <p:cNvSpPr>
            <a:spLocks noGrp="1"/>
          </p:cNvSpPr>
          <p:nvPr>
            <p:ph type="ftr" sz="quarter" idx="11"/>
          </p:nvPr>
        </p:nvSpPr>
        <p:spPr/>
        <p:txBody>
          <a:bodyP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0781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4</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5" name="TextBox 4">
            <a:extLst>
              <a:ext uri="{FF2B5EF4-FFF2-40B4-BE49-F238E27FC236}">
                <a16:creationId xmlns:a16="http://schemas.microsoft.com/office/drawing/2014/main" id="{B289CE8D-49C5-989A-AD1E-BBCE56E304CC}"/>
              </a:ext>
            </a:extLst>
          </p:cNvPr>
          <p:cNvSpPr txBox="1"/>
          <p:nvPr/>
        </p:nvSpPr>
        <p:spPr>
          <a:xfrm>
            <a:off x="1085810" y="1990982"/>
            <a:ext cx="10267990" cy="3182410"/>
          </a:xfrm>
          <a:prstGeom prst="rect">
            <a:avLst/>
          </a:prstGeom>
          <a:noFill/>
        </p:spPr>
        <p:txBody>
          <a:bodyPr wrap="square" rtlCol="0">
            <a:spAutoFit/>
          </a:bodyPr>
          <a:lstStyle/>
          <a:p>
            <a:pPr marL="285750" indent="-285750" algn="just">
              <a:buFont typeface="Wingdings" panose="05000000000000000000" pitchFamily="2" charset="2"/>
              <a:buChar char="Ø"/>
            </a:pPr>
            <a:r>
              <a:rPr lang="el-GR" sz="2000" dirty="0">
                <a:latin typeface="Calibri Light" panose="020F0302020204030204" pitchFamily="34" charset="0"/>
                <a:ea typeface="Calibri" panose="020F0502020204030204" pitchFamily="34" charset="0"/>
                <a:cs typeface="Times New Roman" panose="02020603050405020304" pitchFamily="18" charset="0"/>
              </a:rPr>
              <a:t>Α</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νάλυση ευαισθησίας παραμέτρων που επηρεάζουν την απορροή </a:t>
            </a:r>
            <a:r>
              <a:rPr lang="el-GR" sz="2000" b="1" dirty="0">
                <a:effectLst/>
                <a:latin typeface="Calibri Light" panose="020F0302020204030204" pitchFamily="34" charset="0"/>
                <a:ea typeface="Calibri" panose="020F0502020204030204" pitchFamily="34" charset="0"/>
                <a:cs typeface="Times New Roman" panose="02020603050405020304" pitchFamily="18" charset="0"/>
              </a:rPr>
              <a:t>μετά από πυρκαγιά</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 μέσω εφαρμογής της μεθόδου </a:t>
            </a:r>
            <a:r>
              <a:rPr lang="en-US" sz="2000" b="1" dirty="0">
                <a:effectLst/>
                <a:latin typeface="Calibri Light" panose="020F0302020204030204" pitchFamily="34" charset="0"/>
                <a:ea typeface="Calibri" panose="020F0502020204030204" pitchFamily="34" charset="0"/>
                <a:cs typeface="Times New Roman" panose="02020603050405020304" pitchFamily="18" charset="0"/>
              </a:rPr>
              <a:t>Monte Carlo</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sz="2000" dirty="0">
              <a:effectLst/>
              <a:latin typeface="Calibri Light" panose="020F03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el-GR" sz="2000" dirty="0">
                <a:effectLst/>
                <a:latin typeface="Calibri Light" panose="020F0302020204030204" pitchFamily="34" charset="0"/>
                <a:ea typeface="Calibri" panose="020F0502020204030204" pitchFamily="34" charset="0"/>
                <a:cs typeface="Times New Roman" panose="02020603050405020304" pitchFamily="18" charset="0"/>
              </a:rPr>
              <a:t>Διερεύνηση της </a:t>
            </a:r>
            <a:r>
              <a:rPr lang="el-GR" sz="2000" b="1" dirty="0">
                <a:effectLst/>
                <a:latin typeface="Calibri Light" panose="020F0302020204030204" pitchFamily="34" charset="0"/>
                <a:ea typeface="Calibri" panose="020F0502020204030204" pitchFamily="34" charset="0"/>
                <a:cs typeface="Times New Roman" panose="02020603050405020304" pitchFamily="18" charset="0"/>
              </a:rPr>
              <a:t>μεταβολής της απορροής </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κάτω από την επίδραση και την μεταβολή της έντασης </a:t>
            </a:r>
            <a:r>
              <a:rPr lang="el-GR" sz="2000" b="1" dirty="0">
                <a:effectLst/>
                <a:latin typeface="Calibri Light" panose="020F0302020204030204" pitchFamily="34" charset="0"/>
                <a:ea typeface="Calibri" panose="020F0502020204030204" pitchFamily="34" charset="0"/>
                <a:cs typeface="Times New Roman" panose="02020603050405020304" pitchFamily="18" charset="0"/>
              </a:rPr>
              <a:t>βροχόπτωσης</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 μεταπυρικά, των </a:t>
            </a:r>
            <a:r>
              <a:rPr lang="el-GR" sz="2000" b="1" dirty="0">
                <a:effectLst/>
                <a:latin typeface="Calibri Light" panose="020F0302020204030204" pitchFamily="34" charset="0"/>
                <a:ea typeface="Calibri" panose="020F0502020204030204" pitchFamily="34" charset="0"/>
                <a:cs typeface="Times New Roman" panose="02020603050405020304" pitchFamily="18" charset="0"/>
              </a:rPr>
              <a:t>χαρακτηριστικών της πυρκαγιάς  </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και των </a:t>
            </a:r>
            <a:r>
              <a:rPr lang="el-GR" sz="2000" b="1" dirty="0">
                <a:effectLst/>
                <a:latin typeface="Calibri Light" panose="020F0302020204030204" pitchFamily="34" charset="0"/>
                <a:ea typeface="Calibri" panose="020F0502020204030204" pitchFamily="34" charset="0"/>
                <a:cs typeface="Times New Roman" panose="02020603050405020304" pitchFamily="18" charset="0"/>
              </a:rPr>
              <a:t>εδαφικών συνθηκών υγρασίας</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  σε περιαστική περιοχή μελέτης.</a:t>
            </a:r>
          </a:p>
          <a:p>
            <a:pPr marL="285750" indent="-285750" algn="just">
              <a:buFont typeface="Wingdings" panose="05000000000000000000" pitchFamily="2" charset="2"/>
              <a:buChar char="Ø"/>
            </a:pPr>
            <a:endParaRPr lang="el-GR" sz="20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Wingdings" panose="05000000000000000000" pitchFamily="2" charset="2"/>
              <a:buChar char=""/>
            </a:pPr>
            <a:r>
              <a:rPr lang="el-GR" sz="2000" b="1" dirty="0">
                <a:effectLst/>
                <a:latin typeface="Calibri Light" panose="020F0302020204030204" pitchFamily="34" charset="0"/>
                <a:ea typeface="Calibri" panose="020F0502020204030204" pitchFamily="34" charset="0"/>
                <a:cs typeface="Times New Roman" panose="02020603050405020304" pitchFamily="18" charset="0"/>
              </a:rPr>
              <a:t>Σύγκριση των μεθόδων </a:t>
            </a:r>
            <a:r>
              <a:rPr lang="el-GR" sz="2000" dirty="0">
                <a:effectLst/>
                <a:latin typeface="Calibri Light" panose="020F0302020204030204" pitchFamily="34" charset="0"/>
                <a:ea typeface="Calibri" panose="020F0502020204030204" pitchFamily="34" charset="0"/>
                <a:cs typeface="Times New Roman" panose="02020603050405020304" pitchFamily="18" charset="0"/>
              </a:rPr>
              <a:t>που αξιοποιούνται για την εκτίμηση του μεταπυρικού συντελεστή απορροής στη περιοχή μελέτης.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itle 1">
            <a:extLst>
              <a:ext uri="{FF2B5EF4-FFF2-40B4-BE49-F238E27FC236}">
                <a16:creationId xmlns:a16="http://schemas.microsoft.com/office/drawing/2014/main" id="{A5B07DBA-8221-21A5-2C8A-F00BDC645B41}"/>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Αντικείμενο εργασίας</a:t>
            </a:r>
            <a:endParaRPr lang="en-US" sz="3200" b="1" dirty="0">
              <a:effectLst>
                <a:outerShdw blurRad="38100" dist="38100" dir="2700000" algn="tl">
                  <a:srgbClr val="000000">
                    <a:alpha val="43137"/>
                  </a:srgbClr>
                </a:outerShdw>
              </a:effectLst>
            </a:endParaRPr>
          </a:p>
        </p:txBody>
      </p:sp>
      <p:sp>
        <p:nvSpPr>
          <p:cNvPr id="8" name="Footer Placeholder 7">
            <a:extLst>
              <a:ext uri="{FF2B5EF4-FFF2-40B4-BE49-F238E27FC236}">
                <a16:creationId xmlns:a16="http://schemas.microsoft.com/office/drawing/2014/main" id="{63B10EED-C780-5BAC-23F0-B2AF18E4ECE3}"/>
              </a:ext>
            </a:extLst>
          </p:cNvPr>
          <p:cNvSpPr>
            <a:spLocks noGrp="1"/>
          </p:cNvSpPr>
          <p:nvPr>
            <p:ph type="ftr" sz="quarter" idx="11"/>
          </p:nvPr>
        </p:nvSpPr>
        <p:spPr/>
        <p:txBody>
          <a:bodyPr/>
          <a:lstStyle/>
          <a:p>
            <a:r>
              <a:rPr lang="el-GR">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866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5</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Σενάρια εφαρμογής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5" name="Title 1">
            <a:extLst>
              <a:ext uri="{FF2B5EF4-FFF2-40B4-BE49-F238E27FC236}">
                <a16:creationId xmlns:a16="http://schemas.microsoft.com/office/drawing/2014/main" id="{40176167-24FC-7C34-61B3-B555A0430578}"/>
              </a:ext>
            </a:extLst>
          </p:cNvPr>
          <p:cNvSpPr txBox="1">
            <a:spLocks/>
          </p:cNvSpPr>
          <p:nvPr/>
        </p:nvSpPr>
        <p:spPr>
          <a:xfrm>
            <a:off x="1085811" y="567314"/>
            <a:ext cx="4808962" cy="877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Διάρθρωση Παρουσίασης</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DD1108F7-850B-5BF1-05D6-36515C29551A}"/>
              </a:ext>
            </a:extLst>
          </p:cNvPr>
          <p:cNvSpPr>
            <a:spLocks noGrp="1"/>
          </p:cNvSpPr>
          <p:nvPr>
            <p:ph type="ftr" sz="quarter" idx="11"/>
          </p:nvPr>
        </p:nvSpPr>
        <p:spPr/>
        <p:txBody>
          <a:bodyPr/>
          <a:lstStyle/>
          <a:p>
            <a:r>
              <a:rPr lang="el-GR">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158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6</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DA57A54F-1AA3-D39D-0DCC-15773211441E}"/>
              </a:ext>
            </a:extLst>
          </p:cNvPr>
          <p:cNvSpPr txBox="1"/>
          <p:nvPr/>
        </p:nvSpPr>
        <p:spPr>
          <a:xfrm>
            <a:off x="1069419" y="2685783"/>
            <a:ext cx="3645990" cy="2173800"/>
          </a:xfrm>
          <a:prstGeom prst="rect">
            <a:avLst/>
          </a:prstGeom>
          <a:noFill/>
          <a:ln w="0">
            <a:noFill/>
          </a:ln>
        </p:spPr>
        <p:txBody>
          <a:bodyPr wrap="square" rtlCol="0">
            <a:spAutoFit/>
          </a:bodyPr>
          <a:lstStyle/>
          <a:p>
            <a:pPr marR="0" lvl="0">
              <a:lnSpc>
                <a:spcPct val="107000"/>
              </a:lnSpc>
              <a:spcBef>
                <a:spcPts val="0"/>
              </a:spcBef>
              <a:spcAft>
                <a:spcPts val="800"/>
              </a:spcAft>
            </a:pPr>
            <a:r>
              <a:rPr lang="el-GR"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Άμεσες</a:t>
            </a:r>
            <a:r>
              <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 επιπτ</a:t>
            </a:r>
            <a:r>
              <a:rPr lang="el-GR"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ώ</a:t>
            </a:r>
            <a:r>
              <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σ</a:t>
            </a:r>
            <a:r>
              <a:rPr lang="el-GR"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εις</a:t>
            </a:r>
            <a:endParaRPr lang="en-US" dirty="0">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endParaRPr>
          </a:p>
          <a:p>
            <a:pPr marL="285750" marR="0" indent="-285750" algn="just">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F"/>
              </a:rPr>
              <a:t>Αλλαγή </a:t>
            </a:r>
            <a:r>
              <a:rPr lang="el-GR" sz="1600" b="1" dirty="0">
                <a:effectLst/>
                <a:latin typeface="+mj-lt"/>
                <a:ea typeface="Calibri" panose="020F0502020204030204" pitchFamily="34" charset="0"/>
                <a:cs typeface="F"/>
              </a:rPr>
              <a:t>κάλυψης επιφανείας</a:t>
            </a:r>
            <a:r>
              <a:rPr lang="el-GR" sz="1600" dirty="0">
                <a:effectLst/>
                <a:latin typeface="+mj-lt"/>
                <a:ea typeface="Calibri" panose="020F0502020204030204" pitchFamily="34" charset="0"/>
                <a:cs typeface="F"/>
              </a:rPr>
              <a:t> της λεκάνης απορροής.</a:t>
            </a:r>
            <a:endParaRPr lang="en-US" sz="1600" dirty="0">
              <a:latin typeface="+mj-lt"/>
              <a:ea typeface="Calibri" panose="020F0502020204030204" pitchFamily="34" charset="0"/>
              <a:cs typeface="F"/>
            </a:endParaRPr>
          </a:p>
          <a:p>
            <a:pPr marL="285750" marR="0" indent="-285750" algn="just">
              <a:spcBef>
                <a:spcPts val="0"/>
              </a:spcBef>
              <a:spcAft>
                <a:spcPts val="800"/>
              </a:spcAft>
              <a:buFont typeface="Wingdings" panose="05000000000000000000" pitchFamily="2" charset="2"/>
              <a:buChar char="Ø"/>
            </a:pPr>
            <a:r>
              <a:rPr lang="el-GR" sz="1600" dirty="0">
                <a:effectLst/>
                <a:latin typeface="+mj-lt"/>
                <a:ea typeface="Calibri" panose="020F0502020204030204" pitchFamily="34" charset="0"/>
                <a:cs typeface="F"/>
              </a:rPr>
              <a:t>Αλλοίωση των </a:t>
            </a:r>
            <a:r>
              <a:rPr lang="el-GR" sz="1600" b="1" dirty="0">
                <a:effectLst/>
                <a:latin typeface="+mj-lt"/>
                <a:ea typeface="Calibri" panose="020F0502020204030204" pitchFamily="34" charset="0"/>
                <a:cs typeface="F"/>
              </a:rPr>
              <a:t>φυσικών</a:t>
            </a:r>
            <a:r>
              <a:rPr lang="el-GR" sz="1600" dirty="0">
                <a:effectLst/>
                <a:latin typeface="+mj-lt"/>
                <a:ea typeface="Calibri" panose="020F0502020204030204" pitchFamily="34" charset="0"/>
                <a:cs typeface="F"/>
              </a:rPr>
              <a:t> ιδιοτήτων του εδάφους</a:t>
            </a:r>
          </a:p>
          <a:p>
            <a:pPr marL="285750" indent="-285750" algn="just">
              <a:spcAft>
                <a:spcPts val="800"/>
              </a:spcAft>
              <a:buFont typeface="Wingdings" panose="05000000000000000000" pitchFamily="2" charset="2"/>
              <a:buChar char="Ø"/>
            </a:pPr>
            <a:r>
              <a:rPr lang="el-GR" sz="1600" dirty="0">
                <a:effectLst/>
                <a:latin typeface="+mj-lt"/>
                <a:ea typeface="Calibri" panose="020F0502020204030204" pitchFamily="34" charset="0"/>
                <a:cs typeface="F"/>
              </a:rPr>
              <a:t>Αλλοίωση των </a:t>
            </a:r>
            <a:r>
              <a:rPr lang="el-GR" sz="1600" b="1" dirty="0">
                <a:effectLst/>
                <a:latin typeface="+mj-lt"/>
                <a:ea typeface="Calibri" panose="020F0502020204030204" pitchFamily="34" charset="0"/>
                <a:cs typeface="F"/>
              </a:rPr>
              <a:t>χημικών</a:t>
            </a:r>
            <a:r>
              <a:rPr lang="el-GR" sz="1600" dirty="0">
                <a:effectLst/>
                <a:latin typeface="+mj-lt"/>
                <a:ea typeface="Calibri" panose="020F0502020204030204" pitchFamily="34" charset="0"/>
                <a:cs typeface="F"/>
              </a:rPr>
              <a:t> ιδιοτήτων του εδάφους</a:t>
            </a:r>
          </a:p>
        </p:txBody>
      </p:sp>
      <p:sp>
        <p:nvSpPr>
          <p:cNvPr id="9" name="TextBox 8">
            <a:extLst>
              <a:ext uri="{FF2B5EF4-FFF2-40B4-BE49-F238E27FC236}">
                <a16:creationId xmlns:a16="http://schemas.microsoft.com/office/drawing/2014/main" id="{9B43DF3E-5EA0-E679-A4B2-A02EA0EAFA03}"/>
              </a:ext>
            </a:extLst>
          </p:cNvPr>
          <p:cNvSpPr txBox="1"/>
          <p:nvPr/>
        </p:nvSpPr>
        <p:spPr>
          <a:xfrm>
            <a:off x="5965795" y="1576571"/>
            <a:ext cx="5590698" cy="4390946"/>
          </a:xfrm>
          <a:prstGeom prst="rect">
            <a:avLst/>
          </a:prstGeom>
          <a:noFill/>
          <a:ln w="19050">
            <a:noFill/>
          </a:ln>
        </p:spPr>
        <p:txBody>
          <a:bodyPr wrap="square" rtlCol="0">
            <a:spAutoFit/>
          </a:bodyPr>
          <a:lstStyle/>
          <a:p>
            <a:pPr marR="0" lvl="0">
              <a:spcBef>
                <a:spcPts val="0"/>
              </a:spcBef>
              <a:spcAft>
                <a:spcPts val="800"/>
              </a:spcAft>
            </a:pPr>
            <a:r>
              <a:rPr lang="el-GR" dirty="0">
                <a:effectLst>
                  <a:outerShdw blurRad="38100" dist="38100" dir="2700000" algn="tl">
                    <a:srgbClr val="000000">
                      <a:alpha val="43137"/>
                    </a:srgbClr>
                  </a:outerShdw>
                </a:effectLst>
                <a:latin typeface="+mj-lt"/>
                <a:ea typeface="Calibri" panose="020F0502020204030204" pitchFamily="34" charset="0"/>
                <a:cs typeface="F"/>
              </a:rPr>
              <a:t>Έμμεσες επιπτώσεις</a:t>
            </a:r>
            <a:endParaRPr lang="en-US" dirty="0">
              <a:effectLst>
                <a:outerShdw blurRad="38100" dist="38100" dir="2700000" algn="tl">
                  <a:srgbClr val="000000">
                    <a:alpha val="43137"/>
                  </a:srgbClr>
                </a:outerShdw>
              </a:effectLst>
              <a:latin typeface="+mj-lt"/>
              <a:ea typeface="Calibri" panose="020F0502020204030204" pitchFamily="34" charset="0"/>
              <a:cs typeface="F"/>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dirty="0">
                <a:effectLst/>
                <a:latin typeface="+mj-lt"/>
                <a:ea typeface="Calibri" panose="020F0502020204030204" pitchFamily="34" charset="0"/>
                <a:cs typeface="Times New Roman" panose="02020603050405020304" pitchFamily="18" charset="0"/>
              </a:rPr>
              <a:t>Επιτάχυνση της επιφανειακής </a:t>
            </a:r>
            <a:r>
              <a:rPr lang="el-GR" sz="1600" b="1" dirty="0">
                <a:effectLst/>
                <a:latin typeface="+mj-lt"/>
                <a:ea typeface="Calibri" panose="020F0502020204030204" pitchFamily="34" charset="0"/>
                <a:cs typeface="Times New Roman" panose="02020603050405020304" pitchFamily="18" charset="0"/>
              </a:rPr>
              <a:t>απορροής.</a:t>
            </a: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dirty="0">
                <a:effectLst/>
                <a:latin typeface="+mj-lt"/>
                <a:ea typeface="Calibri" panose="020F0502020204030204" pitchFamily="34" charset="0"/>
                <a:cs typeface="Times New Roman" panose="02020603050405020304" pitchFamily="18" charset="0"/>
              </a:rPr>
              <a:t>Πρόκληση </a:t>
            </a:r>
            <a:r>
              <a:rPr lang="el-GR" sz="1600" b="1" dirty="0">
                <a:effectLst/>
                <a:latin typeface="+mj-lt"/>
                <a:ea typeface="Calibri" panose="020F0502020204030204" pitchFamily="34" charset="0"/>
                <a:cs typeface="Times New Roman" panose="02020603050405020304" pitchFamily="18" charset="0"/>
              </a:rPr>
              <a:t>διάβρωσης</a:t>
            </a:r>
            <a:r>
              <a:rPr lang="el-GR" sz="1600" dirty="0">
                <a:effectLst/>
                <a:latin typeface="+mj-lt"/>
                <a:ea typeface="Calibri" panose="020F0502020204030204" pitchFamily="34" charset="0"/>
                <a:cs typeface="Times New Roman" panose="02020603050405020304" pitchFamily="18" charset="0"/>
              </a:rPr>
              <a:t>, αύξηση των απωλειών εδάφους και της </a:t>
            </a:r>
            <a:r>
              <a:rPr lang="el-GR" sz="1600" b="1" dirty="0">
                <a:effectLst/>
                <a:latin typeface="+mj-lt"/>
                <a:ea typeface="Calibri" panose="020F0502020204030204" pitchFamily="34" charset="0"/>
                <a:cs typeface="Times New Roman" panose="02020603050405020304" pitchFamily="18" charset="0"/>
              </a:rPr>
              <a:t>στερεοαπορροής</a:t>
            </a:r>
            <a:r>
              <a:rPr lang="el-GR" sz="1600" dirty="0">
                <a:effectLst/>
                <a:latin typeface="+mj-lt"/>
                <a:ea typeface="Calibri" panose="020F0502020204030204" pitchFamily="34" charset="0"/>
                <a:cs typeface="Times New Roman" panose="02020603050405020304" pitchFamily="18" charset="0"/>
              </a:rPr>
              <a:t>.</a:t>
            </a:r>
            <a:endParaRPr lang="en-US" sz="1600" dirty="0">
              <a:latin typeface="+mj-lt"/>
              <a:ea typeface="Calibri" panose="020F0502020204030204" pitchFamily="34" charset="0"/>
              <a:cs typeface="Times New Roman" panose="02020603050405020304" pitchFamily="18" charset="0"/>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n-US" sz="1600" dirty="0">
                <a:latin typeface="+mj-lt"/>
                <a:ea typeface="Calibri" panose="020F0502020204030204" pitchFamily="34" charset="0"/>
                <a:cs typeface="F"/>
              </a:rPr>
              <a:t>M</a:t>
            </a:r>
            <a:r>
              <a:rPr lang="el-GR" sz="1600" dirty="0">
                <a:effectLst/>
                <a:latin typeface="+mj-lt"/>
                <a:ea typeface="Calibri" panose="020F0502020204030204" pitchFamily="34" charset="0"/>
                <a:cs typeface="F"/>
              </a:rPr>
              <a:t>είωση της αποθηκευτικότητας  νερού στο  έδαφος, άρα και αύξηση  της απορροής και της απώλειας εδάφους.</a:t>
            </a:r>
            <a:endParaRPr lang="en-US" sz="1600" dirty="0">
              <a:effectLst/>
              <a:latin typeface="+mj-lt"/>
              <a:ea typeface="Calibri" panose="020F0502020204030204" pitchFamily="34" charset="0"/>
              <a:cs typeface="F"/>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dirty="0">
                <a:effectLst/>
                <a:latin typeface="+mj-lt"/>
                <a:ea typeface="Calibri" panose="020F0502020204030204" pitchFamily="34" charset="0"/>
                <a:cs typeface="Times New Roman" panose="02020603050405020304" pitchFamily="18" charset="0"/>
              </a:rPr>
              <a:t>Ο σχηματισμός υδρόφοβου στρώματος αυξάνει τη διάβρωση και μειώνει τη διήθηση.</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dirty="0">
                <a:effectLst/>
                <a:latin typeface="+mj-lt"/>
                <a:ea typeface="Calibri" panose="020F0502020204030204" pitchFamily="34" charset="0"/>
                <a:cs typeface="Times New Roman" panose="02020603050405020304" pitchFamily="18" charset="0"/>
              </a:rPr>
              <a:t>Μείωση τραχύτητα</a:t>
            </a:r>
            <a:r>
              <a:rPr lang="el-GR" sz="1600" dirty="0">
                <a:latin typeface="+mj-lt"/>
                <a:ea typeface="Calibri" panose="020F0502020204030204" pitchFamily="34" charset="0"/>
                <a:cs typeface="Times New Roman" panose="02020603050405020304" pitchFamily="18" charset="0"/>
              </a:rPr>
              <a:t>ς</a:t>
            </a:r>
            <a:r>
              <a:rPr lang="el-GR" sz="1600" dirty="0">
                <a:effectLst/>
                <a:latin typeface="+mj-lt"/>
                <a:ea typeface="Calibri" panose="020F0502020204030204" pitchFamily="34" charset="0"/>
                <a:cs typeface="Times New Roman" panose="02020603050405020304" pitchFamily="18" charset="0"/>
              </a:rPr>
              <a:t> της λεκάνης απορροής.</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b="1" dirty="0">
                <a:effectLst/>
                <a:latin typeface="+mj-lt"/>
                <a:ea typeface="Calibri" panose="020F0502020204030204" pitchFamily="34" charset="0"/>
                <a:cs typeface="Times New Roman" panose="02020603050405020304" pitchFamily="18" charset="0"/>
              </a:rPr>
              <a:t>Αυξημένη ροή αιχμής</a:t>
            </a:r>
            <a:r>
              <a:rPr lang="el-GR" sz="1600" dirty="0">
                <a:effectLst/>
                <a:latin typeface="+mj-lt"/>
                <a:ea typeface="Calibri" panose="020F0502020204030204" pitchFamily="34" charset="0"/>
                <a:cs typeface="Times New Roman" panose="02020603050405020304" pitchFamily="18" charset="0"/>
              </a:rPr>
              <a:t> και όγκος απορροής κατά τη διάρκεια πλημμυρικών γεγονότων μετά την πυρκαγιά.</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dirty="0">
                <a:effectLst/>
                <a:latin typeface="+mj-lt"/>
                <a:ea typeface="Calibri" panose="020F0502020204030204" pitchFamily="34" charset="0"/>
                <a:cs typeface="Times New Roman" panose="02020603050405020304" pitchFamily="18" charset="0"/>
              </a:rPr>
              <a:t>Οι αυξημένες ροές αιχμής και όγκοι απορροής οδηγούν και σε εντονότερα  πλημμυρικά υδρογραφήματα.</a:t>
            </a:r>
            <a:endParaRPr lang="en-US" sz="1600" dirty="0">
              <a:effectLst/>
              <a:latin typeface="+mj-lt"/>
              <a:ea typeface="Calibri" panose="020F0502020204030204" pitchFamily="34" charset="0"/>
              <a:cs typeface="Times New Roman" panose="02020603050405020304" pitchFamily="18" charset="0"/>
            </a:endParaRPr>
          </a:p>
          <a:p>
            <a:pPr marL="285750" marR="0" indent="-285750" algn="just" fontAlgn="base">
              <a:spcBef>
                <a:spcPts val="0"/>
              </a:spcBef>
              <a:spcAft>
                <a:spcPts val="800"/>
              </a:spcAft>
              <a:buFont typeface="Wingdings" panose="05000000000000000000" pitchFamily="2" charset="2"/>
              <a:buChar char="Ø"/>
              <a:tabLst>
                <a:tab pos="2377440" algn="l"/>
              </a:tabLst>
            </a:pPr>
            <a:r>
              <a:rPr lang="el-GR" sz="1600" dirty="0">
                <a:effectLst/>
                <a:latin typeface="+mj-lt"/>
                <a:ea typeface="Calibri" panose="020F0502020204030204" pitchFamily="34" charset="0"/>
                <a:cs typeface="Times New Roman" panose="02020603050405020304" pitchFamily="18" charset="0"/>
              </a:rPr>
              <a:t>Κίνδυνος </a:t>
            </a:r>
            <a:r>
              <a:rPr lang="el-GR" sz="1600" b="1" dirty="0">
                <a:effectLst/>
                <a:latin typeface="+mj-lt"/>
                <a:ea typeface="Calibri" panose="020F0502020204030204" pitchFamily="34" charset="0"/>
                <a:cs typeface="Times New Roman" panose="02020603050405020304" pitchFamily="18" charset="0"/>
              </a:rPr>
              <a:t>ερημοποίησης.</a:t>
            </a:r>
            <a:endParaRPr lang="en-US" sz="1600" b="1" dirty="0">
              <a:effectLst/>
              <a:latin typeface="+mj-lt"/>
              <a:ea typeface="Calibri" panose="020F0502020204030204" pitchFamily="34" charset="0"/>
              <a:cs typeface="Times New Roman" panose="02020603050405020304" pitchFamily="18" charset="0"/>
            </a:endParaRPr>
          </a:p>
        </p:txBody>
      </p:sp>
      <p:sp>
        <p:nvSpPr>
          <p:cNvPr id="11" name="Title 1">
            <a:extLst>
              <a:ext uri="{FF2B5EF4-FFF2-40B4-BE49-F238E27FC236}">
                <a16:creationId xmlns:a16="http://schemas.microsoft.com/office/drawing/2014/main" id="{33B196CD-9DCF-8378-DEDA-2646A823A28B}"/>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Θεωρητικό υπόβαθρο</a:t>
            </a:r>
            <a:endParaRPr lang="en-US" sz="3200" b="1"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DBC83322-3F38-42FF-E82A-FBEE076F8612}"/>
              </a:ext>
            </a:extLst>
          </p:cNvPr>
          <p:cNvSpPr txBox="1"/>
          <p:nvPr/>
        </p:nvSpPr>
        <p:spPr>
          <a:xfrm>
            <a:off x="1085808" y="1222628"/>
            <a:ext cx="6423355"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Επιπτώσεις πυρκαγιάς στην υδρολογική απόκριση</a:t>
            </a:r>
            <a:endParaRPr lang="en-US" sz="2000" dirty="0">
              <a:effectLst>
                <a:outerShdw blurRad="38100" dist="38100" dir="2700000" algn="tl">
                  <a:srgbClr val="000000">
                    <a:alpha val="43137"/>
                  </a:srgbClr>
                </a:outerShdw>
              </a:effectLst>
              <a:latin typeface="+mj-lt"/>
            </a:endParaRPr>
          </a:p>
          <a:p>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102B8C4A-99E7-7D56-0EAD-1D9B0F67A31D}"/>
              </a:ext>
            </a:extLst>
          </p:cNvPr>
          <p:cNvSpPr>
            <a:spLocks noGrp="1"/>
          </p:cNvSpPr>
          <p:nvPr>
            <p:ph type="ftr" sz="quarter" idx="11"/>
          </p:nvPr>
        </p:nvSpPr>
        <p:spPr/>
        <p:txBody>
          <a:bodyPr/>
          <a:lstStyle/>
          <a:p>
            <a:r>
              <a:rPr lang="el-GR">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cxnSp>
        <p:nvCxnSpPr>
          <p:cNvPr id="17" name="Connector: Curved 16">
            <a:extLst>
              <a:ext uri="{FF2B5EF4-FFF2-40B4-BE49-F238E27FC236}">
                <a16:creationId xmlns:a16="http://schemas.microsoft.com/office/drawing/2014/main" id="{646B18C7-40F9-8E91-3E60-C9FDE1EF28BD}"/>
              </a:ext>
            </a:extLst>
          </p:cNvPr>
          <p:cNvCxnSpPr>
            <a:cxnSpLocks/>
          </p:cNvCxnSpPr>
          <p:nvPr/>
        </p:nvCxnSpPr>
        <p:spPr>
          <a:xfrm flipV="1">
            <a:off x="4731797" y="2475956"/>
            <a:ext cx="1250386" cy="785600"/>
          </a:xfrm>
          <a:prstGeom prst="curvedConnector3">
            <a:avLst>
              <a:gd name="adj1" fmla="val 54970"/>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1D844758-77F6-155B-B64E-81917A39F54C}"/>
              </a:ext>
            </a:extLst>
          </p:cNvPr>
          <p:cNvCxnSpPr>
            <a:cxnSpLocks/>
          </p:cNvCxnSpPr>
          <p:nvPr/>
        </p:nvCxnSpPr>
        <p:spPr>
          <a:xfrm flipV="1">
            <a:off x="4715409" y="3031501"/>
            <a:ext cx="1266775" cy="791559"/>
          </a:xfrm>
          <a:prstGeom prst="curvedConnector3">
            <a:avLst>
              <a:gd name="adj1" fmla="val 53775"/>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12F42364-AD7B-50CD-DA6B-8B7675F89E5A}"/>
              </a:ext>
            </a:extLst>
          </p:cNvPr>
          <p:cNvCxnSpPr>
            <a:cxnSpLocks/>
          </p:cNvCxnSpPr>
          <p:nvPr/>
        </p:nvCxnSpPr>
        <p:spPr>
          <a:xfrm flipV="1">
            <a:off x="4715409" y="3650389"/>
            <a:ext cx="1233996" cy="771697"/>
          </a:xfrm>
          <a:prstGeom prst="curvedConnector3">
            <a:avLst>
              <a:gd name="adj1" fmla="val 55141"/>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Curved 26">
            <a:extLst>
              <a:ext uri="{FF2B5EF4-FFF2-40B4-BE49-F238E27FC236}">
                <a16:creationId xmlns:a16="http://schemas.microsoft.com/office/drawing/2014/main" id="{AA655757-EBD4-1C7F-517B-F868B5E028FD}"/>
              </a:ext>
            </a:extLst>
          </p:cNvPr>
          <p:cNvCxnSpPr>
            <a:cxnSpLocks/>
          </p:cNvCxnSpPr>
          <p:nvPr/>
        </p:nvCxnSpPr>
        <p:spPr>
          <a:xfrm flipV="1">
            <a:off x="4731798" y="2149665"/>
            <a:ext cx="1233996" cy="1111891"/>
          </a:xfrm>
          <a:prstGeom prst="curvedConnector3">
            <a:avLst>
              <a:gd name="adj1" fmla="val 50000"/>
            </a:avLst>
          </a:prstGeom>
          <a:ln w="158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8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7</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2821FD7D-45EC-4FBA-6B9A-1CA6A43E1024}"/>
              </a:ext>
            </a:extLst>
          </p:cNvPr>
          <p:cNvSpPr txBox="1"/>
          <p:nvPr/>
        </p:nvSpPr>
        <p:spPr>
          <a:xfrm>
            <a:off x="1085811" y="1444769"/>
            <a:ext cx="9429789" cy="4893647"/>
          </a:xfrm>
          <a:prstGeom prst="rect">
            <a:avLst/>
          </a:prstGeom>
          <a:noFill/>
        </p:spPr>
        <p:txBody>
          <a:bodyPr wrap="square" rtlCol="0">
            <a:spAutoFit/>
          </a:bodyPr>
          <a:lstStyle/>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Αντικείμενο Εργασίας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Θεωρητικό Υπόβαθρο</a:t>
            </a:r>
          </a:p>
          <a:p>
            <a:pPr marL="285750" indent="-285750">
              <a:lnSpc>
                <a:spcPct val="150000"/>
              </a:lnSpc>
              <a:buClr>
                <a:schemeClr val="accent2">
                  <a:lumMod val="75000"/>
                </a:schemeClr>
              </a:buClr>
              <a:buFont typeface="Wingdings" panose="05000000000000000000" pitchFamily="2" charset="2"/>
              <a:buChar char="v"/>
            </a:pPr>
            <a:r>
              <a:rPr lang="el-GR" sz="2800" dirty="0">
                <a:effectLst>
                  <a:outerShdw blurRad="38100" dist="38100" dir="2700000" algn="tl">
                    <a:srgbClr val="000000">
                      <a:alpha val="43137"/>
                    </a:srgbClr>
                  </a:outerShdw>
                </a:effectLst>
                <a:latin typeface="+mj-lt"/>
              </a:rPr>
              <a:t>Περιοχή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Μεθοδολογία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Σενάρια εφαρμογής μελέτης</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Αποτελέσματα</a:t>
            </a:r>
          </a:p>
          <a:p>
            <a:pPr marL="285750" indent="-285750">
              <a:lnSpc>
                <a:spcPct val="150000"/>
              </a:lnSpc>
              <a:buClr>
                <a:schemeClr val="accent2">
                  <a:lumMod val="75000"/>
                </a:schemeClr>
              </a:buClr>
              <a:buFont typeface="Wingdings" panose="05000000000000000000" pitchFamily="2" charset="2"/>
              <a:buChar char="v"/>
            </a:pPr>
            <a:r>
              <a:rPr lang="el-GR" sz="2800" dirty="0">
                <a:solidFill>
                  <a:schemeClr val="tx1">
                    <a:lumMod val="50000"/>
                    <a:lumOff val="50000"/>
                  </a:schemeClr>
                </a:solidFill>
                <a:latin typeface="+mj-lt"/>
              </a:rPr>
              <a:t>Συμπεράσματα</a:t>
            </a:r>
          </a:p>
          <a:p>
            <a:pPr marL="285750" indent="-285750">
              <a:buClr>
                <a:schemeClr val="accent2">
                  <a:lumMod val="75000"/>
                </a:schemeClr>
              </a:buClr>
              <a:buFont typeface="Wingdings" panose="05000000000000000000" pitchFamily="2" charset="2"/>
              <a:buChar char="v"/>
            </a:pPr>
            <a:endParaRPr lang="en-US" dirty="0"/>
          </a:p>
        </p:txBody>
      </p:sp>
      <p:sp>
        <p:nvSpPr>
          <p:cNvPr id="5" name="Title 1">
            <a:extLst>
              <a:ext uri="{FF2B5EF4-FFF2-40B4-BE49-F238E27FC236}">
                <a16:creationId xmlns:a16="http://schemas.microsoft.com/office/drawing/2014/main" id="{B0C57ACE-3D6C-C9CB-9CFC-7259D85D6E2F}"/>
              </a:ext>
            </a:extLst>
          </p:cNvPr>
          <p:cNvSpPr txBox="1">
            <a:spLocks/>
          </p:cNvSpPr>
          <p:nvPr/>
        </p:nvSpPr>
        <p:spPr>
          <a:xfrm>
            <a:off x="1085811" y="567314"/>
            <a:ext cx="4693552" cy="877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Διάρθρωση Παρουσίασης</a:t>
            </a:r>
            <a:endParaRPr lang="en-US" sz="3200"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A5BF160C-E34A-FDF6-FE41-E111B2453A5E}"/>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748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a:xfrm>
            <a:off x="8610600" y="6398880"/>
            <a:ext cx="2743200" cy="365125"/>
          </a:xfrm>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8</a:t>
            </a:fld>
            <a:endParaRPr lang="en-US" sz="1400" dirty="0">
              <a:solidFill>
                <a:schemeClr val="tx1"/>
              </a:solidFill>
              <a:effectLst>
                <a:outerShdw blurRad="38100" dist="38100" dir="2700000" algn="tl">
                  <a:srgbClr val="000000">
                    <a:alpha val="43137"/>
                  </a:srgbClr>
                </a:outerShdw>
              </a:effectLst>
              <a:latin typeface="+mj-lt"/>
            </a:endParaRPr>
          </a:p>
        </p:txBody>
      </p:sp>
      <p:sp>
        <p:nvSpPr>
          <p:cNvPr id="6" name="TextBox 5">
            <a:extLst>
              <a:ext uri="{FF2B5EF4-FFF2-40B4-BE49-F238E27FC236}">
                <a16:creationId xmlns:a16="http://schemas.microsoft.com/office/drawing/2014/main" id="{E668C698-1B5B-9B0E-EE15-0C47F538EE5B}"/>
              </a:ext>
            </a:extLst>
          </p:cNvPr>
          <p:cNvSpPr txBox="1"/>
          <p:nvPr/>
        </p:nvSpPr>
        <p:spPr>
          <a:xfrm>
            <a:off x="1083016" y="1667053"/>
            <a:ext cx="5412645" cy="4587987"/>
          </a:xfrm>
          <a:prstGeom prst="rect">
            <a:avLst/>
          </a:prstGeom>
          <a:noFill/>
        </p:spPr>
        <p:txBody>
          <a:bodyPr wrap="square" rtlCol="0">
            <a:spAutoFit/>
          </a:bodyPr>
          <a:lstStyle/>
          <a:p>
            <a:pPr marL="0" marR="0" algn="just">
              <a:lnSpc>
                <a:spcPct val="107000"/>
              </a:lnSpc>
              <a:spcBef>
                <a:spcPts val="0"/>
              </a:spcBef>
              <a:spcAft>
                <a:spcPts val="800"/>
              </a:spcAft>
            </a:pPr>
            <a:r>
              <a:rPr lang="el-GR" sz="1500" dirty="0">
                <a:effectLst/>
                <a:latin typeface="+mj-lt"/>
                <a:ea typeface="Calibri" panose="020F0502020204030204" pitchFamily="34" charset="0"/>
                <a:cs typeface="Times New Roman" panose="02020603050405020304" pitchFamily="18" charset="0"/>
              </a:rPr>
              <a:t>Η περιοχή μελέτης της παρούσας εργασίας αποτελεί </a:t>
            </a:r>
            <a:r>
              <a:rPr lang="el-GR" sz="1500" b="1" dirty="0">
                <a:effectLst/>
                <a:latin typeface="+mj-lt"/>
                <a:ea typeface="Calibri" panose="020F0502020204030204" pitchFamily="34" charset="0"/>
                <a:cs typeface="Times New Roman" panose="02020603050405020304" pitchFamily="18" charset="0"/>
              </a:rPr>
              <a:t>υποσύνολο της </a:t>
            </a:r>
            <a:r>
              <a:rPr lang="el-GR" sz="1500" dirty="0">
                <a:effectLst/>
                <a:latin typeface="+mj-lt"/>
                <a:ea typeface="Calibri" panose="020F0502020204030204" pitchFamily="34" charset="0"/>
                <a:cs typeface="Times New Roman" panose="02020603050405020304" pitchFamily="18" charset="0"/>
              </a:rPr>
              <a:t>ευρύτερης </a:t>
            </a:r>
            <a:r>
              <a:rPr lang="el-GR" sz="1500" b="1" dirty="0">
                <a:effectLst/>
                <a:latin typeface="+mj-lt"/>
                <a:ea typeface="Calibri" panose="020F0502020204030204" pitchFamily="34" charset="0"/>
                <a:cs typeface="Times New Roman" panose="02020603050405020304" pitchFamily="18" charset="0"/>
              </a:rPr>
              <a:t>λεκάνης</a:t>
            </a:r>
            <a:r>
              <a:rPr lang="el-GR" sz="1500" dirty="0">
                <a:effectLst/>
                <a:latin typeface="+mj-lt"/>
                <a:ea typeface="Calibri" panose="020F0502020204030204" pitchFamily="34" charset="0"/>
                <a:cs typeface="Times New Roman" panose="02020603050405020304" pitchFamily="18" charset="0"/>
              </a:rPr>
              <a:t> απορροής του ρεύματος </a:t>
            </a:r>
            <a:r>
              <a:rPr lang="el-GR" sz="1500" b="1" dirty="0">
                <a:effectLst/>
                <a:latin typeface="+mj-lt"/>
                <a:ea typeface="Calibri" panose="020F0502020204030204" pitchFamily="34" charset="0"/>
                <a:cs typeface="Times New Roman" panose="02020603050405020304" pitchFamily="18" charset="0"/>
              </a:rPr>
              <a:t>Πικροδάφνης. </a:t>
            </a:r>
            <a:r>
              <a:rPr lang="el-GR" sz="1500" dirty="0">
                <a:effectLst/>
                <a:latin typeface="+mj-lt"/>
                <a:ea typeface="Calibri" panose="020F0502020204030204" pitchFamily="34" charset="0"/>
                <a:cs typeface="Times New Roman" panose="02020603050405020304" pitchFamily="18" charset="0"/>
              </a:rPr>
              <a:t>Ο υδροκρίτης του ρέματος διέρχεται από το δυτικό τμήμα του Υμηττού  με διεύθυνση ροής βορειοανατολική – νοτιοδυτική.</a:t>
            </a:r>
            <a:endParaRPr lang="en-US" sz="15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500" dirty="0">
                <a:effectLst/>
                <a:latin typeface="+mj-lt"/>
                <a:ea typeface="Calibri" panose="020F0502020204030204" pitchFamily="34" charset="0"/>
                <a:cs typeface="Times New Roman" panose="02020603050405020304" pitchFamily="18" charset="0"/>
              </a:rPr>
              <a:t>Στο ρέμα της Πικροδάφνης συμβάλλουν τα εξής υδατορεύματα: το ρέμα της Ζωοδόχου πηγής, το ρέμα Αμαλίας, το ρέμα Καλαμών και το ρέμα Καλογήρων.</a:t>
            </a:r>
            <a:endParaRPr lang="en-US" sz="15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500" dirty="0">
                <a:effectLst/>
                <a:latin typeface="+mj-lt"/>
                <a:ea typeface="Calibri" panose="020F0502020204030204" pitchFamily="34" charset="0"/>
                <a:cs typeface="Times New Roman" panose="02020603050405020304" pitchFamily="18" charset="0"/>
              </a:rPr>
              <a:t>Από το συνολικό μήκος του ρέματος (9.300 </a:t>
            </a:r>
            <a:r>
              <a:rPr lang="en-US" sz="1500" dirty="0">
                <a:effectLst/>
                <a:latin typeface="+mj-lt"/>
                <a:ea typeface="Calibri" panose="020F0502020204030204" pitchFamily="34" charset="0"/>
                <a:cs typeface="Times New Roman" panose="02020603050405020304" pitchFamily="18" charset="0"/>
              </a:rPr>
              <a:t>m</a:t>
            </a:r>
            <a:r>
              <a:rPr lang="el-GR" sz="1500" dirty="0">
                <a:effectLst/>
                <a:latin typeface="+mj-lt"/>
                <a:ea typeface="Calibri" panose="020F0502020204030204" pitchFamily="34" charset="0"/>
                <a:cs typeface="Times New Roman" panose="02020603050405020304" pitchFamily="18" charset="0"/>
              </a:rPr>
              <a:t> περίπου), τα 6.000 </a:t>
            </a:r>
            <a:r>
              <a:rPr lang="en-US" sz="1500" dirty="0">
                <a:effectLst/>
                <a:latin typeface="+mj-lt"/>
                <a:ea typeface="Calibri" panose="020F0502020204030204" pitchFamily="34" charset="0"/>
                <a:cs typeface="Times New Roman" panose="02020603050405020304" pitchFamily="18" charset="0"/>
              </a:rPr>
              <a:t>m</a:t>
            </a:r>
            <a:r>
              <a:rPr lang="el-GR" sz="1500" dirty="0">
                <a:effectLst/>
                <a:latin typeface="+mj-lt"/>
                <a:ea typeface="Calibri" panose="020F0502020204030204" pitchFamily="34" charset="0"/>
                <a:cs typeface="Times New Roman" panose="02020603050405020304" pitchFamily="18" charset="0"/>
              </a:rPr>
              <a:t> περίπου διατηρούν ακόμα την φυσική του κοίτη, ενώ τα υπόλοιπα είναι </a:t>
            </a:r>
            <a:r>
              <a:rPr lang="el-GR" sz="1500" b="1" dirty="0">
                <a:effectLst/>
                <a:latin typeface="+mj-lt"/>
                <a:ea typeface="Calibri" panose="020F0502020204030204" pitchFamily="34" charset="0"/>
                <a:cs typeface="Times New Roman" panose="02020603050405020304" pitchFamily="18" charset="0"/>
              </a:rPr>
              <a:t>εγκιβωτισμένα.</a:t>
            </a:r>
            <a:r>
              <a:rPr lang="el-GR" sz="1500" dirty="0">
                <a:effectLst/>
                <a:latin typeface="+mj-lt"/>
                <a:ea typeface="Calibri" panose="020F0502020204030204" pitchFamily="34" charset="0"/>
                <a:cs typeface="Times New Roman" panose="02020603050405020304" pitchFamily="18" charset="0"/>
              </a:rPr>
              <a:t> Ανάντη της λεωφ. Βουλιαγμένης οι συμβάλλοντες κλάδοι που είναι πιο μακριά από το κύριο ρεύμα έχουν μετατραπεί σε υπόγειους αγωγούς.</a:t>
            </a:r>
            <a:endParaRPr lang="en-US" sz="15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500" dirty="0">
                <a:effectLst/>
                <a:latin typeface="+mj-lt"/>
                <a:ea typeface="Calibri" panose="020F0502020204030204" pitchFamily="34" charset="0"/>
                <a:cs typeface="Times New Roman" panose="02020603050405020304" pitchFamily="18" charset="0"/>
              </a:rPr>
              <a:t>Η λεκάνη απορροής του ρέματος Πικροδάφνης έχει συνολική έκταση 24.99 </a:t>
            </a:r>
            <a:r>
              <a:rPr lang="en-US" sz="1500" dirty="0">
                <a:effectLst/>
                <a:latin typeface="+mj-lt"/>
                <a:ea typeface="Calibri" panose="020F0502020204030204" pitchFamily="34" charset="0"/>
                <a:cs typeface="Times New Roman" panose="02020603050405020304" pitchFamily="18" charset="0"/>
              </a:rPr>
              <a:t>km</a:t>
            </a:r>
            <a:r>
              <a:rPr lang="el-GR" sz="1500" baseline="30000" dirty="0">
                <a:effectLst/>
                <a:latin typeface="+mj-lt"/>
                <a:ea typeface="Calibri" panose="020F0502020204030204" pitchFamily="34" charset="0"/>
                <a:cs typeface="Times New Roman" panose="02020603050405020304" pitchFamily="18" charset="0"/>
              </a:rPr>
              <a:t>2</a:t>
            </a:r>
            <a:r>
              <a:rPr lang="el-GR" sz="1500" dirty="0">
                <a:effectLst/>
                <a:latin typeface="+mj-lt"/>
                <a:ea typeface="Calibri" panose="020F0502020204030204" pitchFamily="34" charset="0"/>
                <a:cs typeface="Times New Roman" panose="02020603050405020304" pitchFamily="18" charset="0"/>
              </a:rPr>
              <a:t> .Το υψόμετρο της λεκάνης απορροής κυμαίνεται από 0 έως 1.023,45 </a:t>
            </a:r>
            <a:r>
              <a:rPr lang="en-US" sz="1500" dirty="0">
                <a:effectLst/>
                <a:latin typeface="+mj-lt"/>
                <a:ea typeface="Calibri" panose="020F0502020204030204" pitchFamily="34" charset="0"/>
                <a:cs typeface="Times New Roman" panose="02020603050405020304" pitchFamily="18" charset="0"/>
              </a:rPr>
              <a:t>m</a:t>
            </a:r>
            <a:r>
              <a:rPr lang="el-GR" sz="1500" dirty="0">
                <a:effectLst/>
                <a:latin typeface="+mj-lt"/>
                <a:ea typeface="Calibri" panose="020F0502020204030204" pitchFamily="34" charset="0"/>
                <a:cs typeface="Times New Roman" panose="02020603050405020304" pitchFamily="18" charset="0"/>
              </a:rPr>
              <a:t>, με μέση τιμή 267 </a:t>
            </a:r>
            <a:r>
              <a:rPr lang="en-US" sz="1500" dirty="0">
                <a:effectLst/>
                <a:latin typeface="+mj-lt"/>
                <a:ea typeface="Calibri" panose="020F0502020204030204" pitchFamily="34" charset="0"/>
                <a:cs typeface="Times New Roman" panose="02020603050405020304" pitchFamily="18" charset="0"/>
              </a:rPr>
              <a:t>m</a:t>
            </a:r>
            <a:r>
              <a:rPr lang="el-GR" sz="1500" dirty="0">
                <a:effectLst/>
                <a:latin typeface="+mj-lt"/>
                <a:ea typeface="Calibri" panose="020F0502020204030204" pitchFamily="34" charset="0"/>
                <a:cs typeface="Times New Roman" panose="02020603050405020304" pitchFamily="18" charset="0"/>
              </a:rPr>
              <a:t>. Οι κλίσεις του εδάφους κυμαίνονται από 0% έως 60%, με μέση κλίση 14%.</a:t>
            </a:r>
            <a:endParaRPr lang="en-US" sz="1500" dirty="0">
              <a:effectLst/>
              <a:latin typeface="+mj-lt"/>
              <a:ea typeface="Calibri" panose="020F0502020204030204" pitchFamily="34" charset="0"/>
              <a:cs typeface="Times New Roman" panose="02020603050405020304" pitchFamily="18" charset="0"/>
            </a:endParaRPr>
          </a:p>
        </p:txBody>
      </p:sp>
      <p:grpSp>
        <p:nvGrpSpPr>
          <p:cNvPr id="11" name="Group 4">
            <a:extLst>
              <a:ext uri="{FF2B5EF4-FFF2-40B4-BE49-F238E27FC236}">
                <a16:creationId xmlns:a16="http://schemas.microsoft.com/office/drawing/2014/main" id="{9E035401-AD10-F7DB-DE78-823BEB8427FC}"/>
              </a:ext>
            </a:extLst>
          </p:cNvPr>
          <p:cNvGrpSpPr>
            <a:grpSpLocks noChangeAspect="1"/>
          </p:cNvGrpSpPr>
          <p:nvPr/>
        </p:nvGrpSpPr>
        <p:grpSpPr bwMode="auto">
          <a:xfrm>
            <a:off x="6776689" y="2352583"/>
            <a:ext cx="4334998" cy="2934351"/>
            <a:chOff x="4072" y="1346"/>
            <a:chExt cx="3209" cy="2124"/>
          </a:xfrm>
        </p:grpSpPr>
        <p:sp>
          <p:nvSpPr>
            <p:cNvPr id="12" name="AutoShape 3">
              <a:extLst>
                <a:ext uri="{FF2B5EF4-FFF2-40B4-BE49-F238E27FC236}">
                  <a16:creationId xmlns:a16="http://schemas.microsoft.com/office/drawing/2014/main" id="{B2E4D2FE-9250-306D-1754-3F6C3B5BA8C1}"/>
                </a:ext>
              </a:extLst>
            </p:cNvPr>
            <p:cNvSpPr>
              <a:spLocks noChangeAspect="1" noTextEdit="1"/>
            </p:cNvSpPr>
            <p:nvPr/>
          </p:nvSpPr>
          <p:spPr bwMode="auto">
            <a:xfrm>
              <a:off x="4072" y="1346"/>
              <a:ext cx="3207" cy="2121"/>
            </a:xfrm>
            <a:prstGeom prst="rect">
              <a:avLst/>
            </a:prstGeom>
            <a:noFill/>
            <a:ln w="15875" cap="flat" cmpd="sng" algn="ctr">
              <a:solidFill>
                <a:schemeClr val="accent2">
                  <a:lumMod val="7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31F57C70-49FD-8862-07BF-0F7845308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 y="1391"/>
              <a:ext cx="3209" cy="2079"/>
            </a:xfrm>
            <a:prstGeom prst="rect">
              <a:avLst/>
            </a:prstGeom>
            <a:solidFill>
              <a:srgbClr val="FFFFFF"/>
            </a:solidFill>
            <a:ln w="15875">
              <a:solidFill>
                <a:schemeClr val="accent2">
                  <a:lumMod val="75000"/>
                </a:schemeClr>
              </a:solidFill>
              <a:miter lim="800000"/>
              <a:headEnd/>
              <a:tailEnd/>
            </a:ln>
          </p:spPr>
        </p:pic>
      </p:grpSp>
      <p:sp>
        <p:nvSpPr>
          <p:cNvPr id="13" name="TextBox 12">
            <a:extLst>
              <a:ext uri="{FF2B5EF4-FFF2-40B4-BE49-F238E27FC236}">
                <a16:creationId xmlns:a16="http://schemas.microsoft.com/office/drawing/2014/main" id="{2E5A2C99-704F-81ED-9B86-B6877E3EF43A}"/>
              </a:ext>
            </a:extLst>
          </p:cNvPr>
          <p:cNvSpPr txBox="1"/>
          <p:nvPr/>
        </p:nvSpPr>
        <p:spPr>
          <a:xfrm>
            <a:off x="6775972" y="5350310"/>
            <a:ext cx="4595446" cy="276999"/>
          </a:xfrm>
          <a:prstGeom prst="rect">
            <a:avLst/>
          </a:prstGeom>
          <a:noFill/>
        </p:spPr>
        <p:txBody>
          <a:bodyPr wrap="square" rtlCol="0">
            <a:spAutoFit/>
          </a:bodyPr>
          <a:lstStyle/>
          <a:p>
            <a:r>
              <a:rPr lang="el-GR" sz="1200" i="1" dirty="0">
                <a:latin typeface="+mj-lt"/>
              </a:rPr>
              <a:t>Το υδρογραφικό δίκτυο της λεκάνης απορροής της Πικροδάφνης</a:t>
            </a:r>
            <a:endParaRPr lang="en-US" sz="1200" i="1" dirty="0">
              <a:latin typeface="+mj-lt"/>
            </a:endParaRPr>
          </a:p>
        </p:txBody>
      </p:sp>
      <p:sp>
        <p:nvSpPr>
          <p:cNvPr id="15" name="Title 1">
            <a:extLst>
              <a:ext uri="{FF2B5EF4-FFF2-40B4-BE49-F238E27FC236}">
                <a16:creationId xmlns:a16="http://schemas.microsoft.com/office/drawing/2014/main" id="{BC33FA18-34C2-902E-8FD0-43CFAE79A585}"/>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Περιοχή Μελέτης</a:t>
            </a:r>
            <a:endParaRPr lang="en-US" sz="3200" b="1" dirty="0">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B4A48670-CC62-5F89-5BA1-A260CA689A1E}"/>
              </a:ext>
            </a:extLst>
          </p:cNvPr>
          <p:cNvSpPr txBox="1"/>
          <p:nvPr/>
        </p:nvSpPr>
        <p:spPr>
          <a:xfrm>
            <a:off x="1085809" y="1222628"/>
            <a:ext cx="5190704" cy="707886"/>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Η λεκάνη απορροής του ρέματος Πικροδάφνης</a:t>
            </a:r>
            <a:endParaRPr lang="en-US" sz="2000" dirty="0">
              <a:effectLst>
                <a:outerShdw blurRad="38100" dist="38100" dir="2700000" algn="tl">
                  <a:srgbClr val="000000">
                    <a:alpha val="43137"/>
                  </a:srgbClr>
                </a:outerShdw>
              </a:effectLst>
              <a:latin typeface="+mj-lt"/>
            </a:endParaRPr>
          </a:p>
          <a:p>
            <a:endParaRPr lang="en-US" sz="2000" dirty="0">
              <a:effectLst>
                <a:outerShdw blurRad="38100" dist="38100" dir="2700000" algn="tl">
                  <a:srgbClr val="000000">
                    <a:alpha val="43137"/>
                  </a:srgbClr>
                </a:outerShdw>
              </a:effectLst>
              <a:latin typeface="+mj-lt"/>
            </a:endParaRPr>
          </a:p>
        </p:txBody>
      </p:sp>
      <p:sp>
        <p:nvSpPr>
          <p:cNvPr id="5" name="Footer Placeholder 4">
            <a:extLst>
              <a:ext uri="{FF2B5EF4-FFF2-40B4-BE49-F238E27FC236}">
                <a16:creationId xmlns:a16="http://schemas.microsoft.com/office/drawing/2014/main" id="{5DABB43C-E225-0FC1-7C14-52755C144046}"/>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410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6D8EFE-6DE0-C848-01FE-E7BB0849C21D}"/>
              </a:ext>
            </a:extLst>
          </p:cNvPr>
          <p:cNvSpPr>
            <a:spLocks noGrp="1"/>
          </p:cNvSpPr>
          <p:nvPr>
            <p:ph type="sldNum" sz="quarter" idx="12"/>
          </p:nvPr>
        </p:nvSpPr>
        <p:spPr/>
        <p:txBody>
          <a:bodyPr/>
          <a:lstStyle/>
          <a:p>
            <a:fld id="{EF264B56-EB78-40F0-9466-70A8F04778D7}" type="slidenum">
              <a:rPr lang="en-US" sz="1400" smtClean="0">
                <a:solidFill>
                  <a:schemeClr val="tx1"/>
                </a:solidFill>
                <a:effectLst>
                  <a:outerShdw blurRad="38100" dist="38100" dir="2700000" algn="tl">
                    <a:srgbClr val="000000">
                      <a:alpha val="43137"/>
                    </a:srgbClr>
                  </a:outerShdw>
                </a:effectLst>
                <a:latin typeface="+mj-lt"/>
              </a:rPr>
              <a:t>9</a:t>
            </a:fld>
            <a:endParaRPr lang="en-US" sz="1400" dirty="0">
              <a:solidFill>
                <a:schemeClr val="tx1"/>
              </a:solidFill>
              <a:effectLst>
                <a:outerShdw blurRad="38100" dist="38100" dir="2700000" algn="tl">
                  <a:srgbClr val="000000">
                    <a:alpha val="43137"/>
                  </a:srgbClr>
                </a:outerShdw>
              </a:effectLst>
              <a:latin typeface="+mj-lt"/>
            </a:endParaRPr>
          </a:p>
        </p:txBody>
      </p:sp>
      <p:pic>
        <p:nvPicPr>
          <p:cNvPr id="5" name="Εικόνα 48">
            <a:extLst>
              <a:ext uri="{FF2B5EF4-FFF2-40B4-BE49-F238E27FC236}">
                <a16:creationId xmlns:a16="http://schemas.microsoft.com/office/drawing/2014/main" id="{A8E7F149-929D-A163-37D0-9A8EA74BF2FF}"/>
              </a:ext>
            </a:extLst>
          </p:cNvPr>
          <p:cNvPicPr/>
          <p:nvPr/>
        </p:nvPicPr>
        <p:blipFill>
          <a:blip r:embed="rId2">
            <a:lum/>
            <a:alphaModFix/>
          </a:blip>
          <a:srcRect/>
          <a:stretch>
            <a:fillRect/>
          </a:stretch>
        </p:blipFill>
        <p:spPr>
          <a:xfrm>
            <a:off x="6331998" y="2082510"/>
            <a:ext cx="4557204" cy="3226379"/>
          </a:xfrm>
          <a:prstGeom prst="rect">
            <a:avLst/>
          </a:prstGeom>
          <a:noFill/>
          <a:ln w="15875">
            <a:solidFill>
              <a:schemeClr val="accent2">
                <a:lumMod val="75000"/>
              </a:schemeClr>
            </a:solidFill>
            <a:prstDash val="solid"/>
          </a:ln>
        </p:spPr>
      </p:pic>
      <p:sp>
        <p:nvSpPr>
          <p:cNvPr id="11" name="TextBox 10">
            <a:extLst>
              <a:ext uri="{FF2B5EF4-FFF2-40B4-BE49-F238E27FC236}">
                <a16:creationId xmlns:a16="http://schemas.microsoft.com/office/drawing/2014/main" id="{09730FF7-88B4-9820-E491-6283A4E46E6A}"/>
              </a:ext>
            </a:extLst>
          </p:cNvPr>
          <p:cNvSpPr txBox="1"/>
          <p:nvPr/>
        </p:nvSpPr>
        <p:spPr>
          <a:xfrm>
            <a:off x="1151137" y="2040701"/>
            <a:ext cx="4557205" cy="3514488"/>
          </a:xfrm>
          <a:prstGeom prst="rect">
            <a:avLst/>
          </a:prstGeom>
          <a:noFill/>
        </p:spPr>
        <p:txBody>
          <a:bodyPr wrap="square" rtlCol="0">
            <a:spAutoFit/>
          </a:bodyPr>
          <a:lstStyle/>
          <a:p>
            <a:pPr marL="0" marR="0" algn="just">
              <a:lnSpc>
                <a:spcPct val="107000"/>
              </a:lnSpc>
              <a:spcBef>
                <a:spcPts val="0"/>
              </a:spcBef>
              <a:spcAft>
                <a:spcPts val="800"/>
              </a:spcAft>
            </a:pPr>
            <a:r>
              <a:rPr lang="el-GR" sz="1400" dirty="0">
                <a:effectLst/>
                <a:latin typeface="+mj-lt"/>
                <a:ea typeface="MS Gothic" panose="020B0609070205080204" pitchFamily="49" charset="-128"/>
                <a:cs typeface="Times New Roman" panose="02020603050405020304" pitchFamily="18" charset="0"/>
              </a:rPr>
              <a:t>Για την περίπτωση μελέτης επιλέχθηκε η </a:t>
            </a:r>
            <a:r>
              <a:rPr lang="el-GR" sz="1400" b="1" dirty="0">
                <a:effectLst/>
                <a:latin typeface="+mj-lt"/>
                <a:ea typeface="MS Gothic" panose="020B0609070205080204" pitchFamily="49" charset="-128"/>
                <a:cs typeface="Times New Roman" panose="02020603050405020304" pitchFamily="18" charset="0"/>
              </a:rPr>
              <a:t>υπολεκάνη </a:t>
            </a:r>
            <a:r>
              <a:rPr lang="en-US" sz="1400" b="1" dirty="0">
                <a:effectLst/>
                <a:latin typeface="+mj-lt"/>
                <a:ea typeface="MS Gothic" panose="020B0609070205080204" pitchFamily="49" charset="-128"/>
                <a:cs typeface="Times New Roman" panose="02020603050405020304" pitchFamily="18" charset="0"/>
              </a:rPr>
              <a:t>W</a:t>
            </a:r>
            <a:r>
              <a:rPr lang="el-GR" sz="1400" b="1" dirty="0">
                <a:effectLst/>
                <a:latin typeface="+mj-lt"/>
                <a:ea typeface="MS Gothic" panose="020B0609070205080204" pitchFamily="49" charset="-128"/>
                <a:cs typeface="Times New Roman" panose="02020603050405020304" pitchFamily="18" charset="0"/>
              </a:rPr>
              <a:t>33 </a:t>
            </a:r>
            <a:r>
              <a:rPr lang="el-GR" sz="1400" dirty="0">
                <a:effectLst/>
                <a:latin typeface="+mj-lt"/>
                <a:ea typeface="MS Gothic" panose="020B0609070205080204" pitchFamily="49" charset="-128"/>
                <a:cs typeface="Times New Roman" panose="02020603050405020304" pitchFamily="18" charset="0"/>
              </a:rPr>
              <a:t>από το σύνολο των 42 υπολεκάνων της Πικροδάφνης («Εκτίμηση κινδύνων σεισμού, πυρκαγιάς και πλημμύρας στην περιφέρεια Αττικής» Μέρος Α΄,2021).</a:t>
            </a:r>
            <a:endParaRPr lang="en-US" sz="1400"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MS Gothic" panose="020B0609070205080204" pitchFamily="49" charset="-128"/>
                <a:cs typeface="Times New Roman" panose="02020603050405020304" pitchFamily="18" charset="0"/>
              </a:rPr>
              <a:t>Πρόκειται για κατηφορική υπολεκάνη στις πτυχώσεις του Υμηττού. </a:t>
            </a:r>
            <a:r>
              <a:rPr lang="en-US" sz="1400" dirty="0">
                <a:effectLst/>
                <a:latin typeface="+mj-lt"/>
                <a:ea typeface="MS Gothic" panose="020B0609070205080204" pitchFamily="49" charset="-128"/>
                <a:cs typeface="Times New Roman" panose="02020603050405020304" pitchFamily="18" charset="0"/>
              </a:rPr>
              <a:t>T</a:t>
            </a:r>
            <a:r>
              <a:rPr lang="el-GR" sz="1400" dirty="0">
                <a:effectLst/>
                <a:latin typeface="+mj-lt"/>
                <a:ea typeface="MS Gothic" panose="020B0609070205080204" pitchFamily="49" charset="-128"/>
                <a:cs typeface="Times New Roman" panose="02020603050405020304" pitchFamily="18" charset="0"/>
              </a:rPr>
              <a:t>ο σημείο εισόδου της ξεκινάει δυτικά από την κορυφογραμμή του και το σημείο εξόδου βρίσκεται ανατολικά στην αρχή του αστικού ιστού του δ.Ηλιούπολης, όπου </a:t>
            </a:r>
            <a:r>
              <a:rPr lang="el-GR" sz="1400" b="1" dirty="0">
                <a:effectLst/>
                <a:latin typeface="+mj-lt"/>
                <a:ea typeface="MS Gothic" panose="020B0609070205080204" pitchFamily="49" charset="-128"/>
                <a:cs typeface="Times New Roman" panose="02020603050405020304" pitchFamily="18" charset="0"/>
              </a:rPr>
              <a:t>ξεκινάει ο υπόγειος αγωγός Σ2.</a:t>
            </a:r>
            <a:endParaRPr lang="en-US" sz="1400" b="1" dirty="0">
              <a:effectLst/>
              <a:latin typeface="+mj-lt"/>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800"/>
              </a:spcAft>
              <a:buFont typeface="Wingdings" panose="05000000000000000000" pitchFamily="2" charset="2"/>
              <a:buChar char="Ø"/>
            </a:pPr>
            <a:r>
              <a:rPr lang="el-GR" sz="1400" dirty="0">
                <a:effectLst/>
                <a:latin typeface="+mj-lt"/>
                <a:ea typeface="CIDFont+F6"/>
                <a:cs typeface="Times New Roman" panose="02020603050405020304" pitchFamily="18" charset="0"/>
              </a:rPr>
              <a:t>Η υπολεκάνη μελέτης έ</a:t>
            </a:r>
            <a:r>
              <a:rPr lang="el-GR" sz="1400" dirty="0">
                <a:effectLst/>
                <a:latin typeface="+mj-lt"/>
                <a:ea typeface="Malgun Gothic Semilight" panose="020B0502040204020203" pitchFamily="34" charset="-128"/>
                <a:cs typeface="Times New Roman" panose="02020603050405020304" pitchFamily="18" charset="0"/>
              </a:rPr>
              <a:t>χει</a:t>
            </a:r>
            <a:r>
              <a:rPr lang="el-GR" sz="1400" dirty="0">
                <a:effectLst/>
                <a:latin typeface="+mj-lt"/>
                <a:ea typeface="CIDFont+F6"/>
                <a:cs typeface="Times New Roman" panose="02020603050405020304" pitchFamily="18" charset="0"/>
              </a:rPr>
              <a:t> συνολική έ</a:t>
            </a:r>
            <a:r>
              <a:rPr lang="el-GR" sz="1400" dirty="0">
                <a:effectLst/>
                <a:latin typeface="+mj-lt"/>
                <a:ea typeface="Malgun Gothic Semilight" panose="020B0502040204020203" pitchFamily="34" charset="-128"/>
                <a:cs typeface="Times New Roman" panose="02020603050405020304" pitchFamily="18" charset="0"/>
              </a:rPr>
              <a:t>κταση</a:t>
            </a:r>
            <a:r>
              <a:rPr lang="el-GR" sz="1400" dirty="0">
                <a:effectLst/>
                <a:latin typeface="+mj-lt"/>
                <a:ea typeface="CIDFont+F6"/>
                <a:cs typeface="Times New Roman" panose="02020603050405020304" pitchFamily="18" charset="0"/>
              </a:rPr>
              <a:t> 0,88 </a:t>
            </a:r>
            <a:r>
              <a:rPr lang="en-US" sz="1400" dirty="0">
                <a:effectLst/>
                <a:latin typeface="+mj-lt"/>
                <a:ea typeface="CIDFont+F8"/>
                <a:cs typeface="Times New Roman" panose="02020603050405020304" pitchFamily="18" charset="0"/>
              </a:rPr>
              <a:t>km</a:t>
            </a:r>
            <a:r>
              <a:rPr lang="el-GR" sz="1400" baseline="30000" dirty="0">
                <a:effectLst/>
                <a:latin typeface="+mj-lt"/>
                <a:ea typeface="CIDFont+F8"/>
                <a:cs typeface="Times New Roman" panose="02020603050405020304" pitchFamily="18" charset="0"/>
              </a:rPr>
              <a:t>2</a:t>
            </a:r>
            <a:r>
              <a:rPr lang="el-GR" sz="1400" dirty="0">
                <a:effectLst/>
                <a:latin typeface="+mj-lt"/>
                <a:ea typeface="CIDFont+F6"/>
                <a:cs typeface="Times New Roman" panose="02020603050405020304" pitchFamily="18" charset="0"/>
              </a:rPr>
              <a:t>. </a:t>
            </a:r>
            <a:r>
              <a:rPr lang="el-GR" sz="1400" dirty="0">
                <a:effectLst/>
                <a:latin typeface="+mj-lt"/>
                <a:ea typeface="TimesNewRoman"/>
                <a:cs typeface="Times New Roman" panose="02020603050405020304" pitchFamily="18" charset="0"/>
              </a:rPr>
              <a:t>Το υψόμετρο της λεκάνης απορροής κυμαίνεται από 195.7 έως 783.5 </a:t>
            </a:r>
            <a:r>
              <a:rPr lang="en-US" sz="1400" dirty="0">
                <a:effectLst/>
                <a:latin typeface="+mj-lt"/>
                <a:ea typeface="TimesNewRoman"/>
                <a:cs typeface="Times New Roman" panose="02020603050405020304" pitchFamily="18" charset="0"/>
              </a:rPr>
              <a:t>m</a:t>
            </a:r>
            <a:r>
              <a:rPr lang="el-GR" sz="1400" dirty="0">
                <a:effectLst/>
                <a:latin typeface="+mj-lt"/>
                <a:ea typeface="TimesNewRoman"/>
                <a:cs typeface="Times New Roman" panose="02020603050405020304" pitchFamily="18" charset="0"/>
              </a:rPr>
              <a:t>, με μέση τιμή</a:t>
            </a:r>
            <a:r>
              <a:rPr lang="el-GR" sz="1400" dirty="0">
                <a:effectLst/>
                <a:latin typeface="+mj-lt"/>
                <a:ea typeface="TimesNewRomanPSMT"/>
                <a:cs typeface="Times New Roman" panose="02020603050405020304" pitchFamily="18" charset="0"/>
              </a:rPr>
              <a:t> </a:t>
            </a:r>
            <a:r>
              <a:rPr lang="el-GR" sz="1400" dirty="0">
                <a:effectLst/>
                <a:latin typeface="+mj-lt"/>
                <a:ea typeface="TimesNewRoman"/>
                <a:cs typeface="Times New Roman" panose="02020603050405020304" pitchFamily="18" charset="0"/>
              </a:rPr>
              <a:t>517 </a:t>
            </a:r>
            <a:r>
              <a:rPr lang="en-US" sz="1400" dirty="0">
                <a:effectLst/>
                <a:latin typeface="+mj-lt"/>
                <a:ea typeface="TimesNewRoman"/>
                <a:cs typeface="Times New Roman" panose="02020603050405020304" pitchFamily="18" charset="0"/>
              </a:rPr>
              <a:t>m</a:t>
            </a:r>
            <a:r>
              <a:rPr lang="el-GR" sz="1400" dirty="0">
                <a:effectLst/>
                <a:latin typeface="+mj-lt"/>
                <a:ea typeface="TimesNewRoman"/>
                <a:cs typeface="Times New Roman" panose="02020603050405020304" pitchFamily="18" charset="0"/>
              </a:rPr>
              <a:t>.</a:t>
            </a:r>
            <a:r>
              <a:rPr lang="el-GR" sz="1400" dirty="0">
                <a:effectLst/>
                <a:latin typeface="+mj-lt"/>
                <a:ea typeface="Calibri" panose="020F0502020204030204" pitchFamily="34" charset="0"/>
                <a:cs typeface="Times New Roman" panose="02020603050405020304" pitchFamily="18" charset="0"/>
              </a:rPr>
              <a:t> Το συνολικό μήκος της μισγάγγειας είναι 2,13 </a:t>
            </a:r>
            <a:r>
              <a:rPr lang="en-US" sz="1400" dirty="0">
                <a:effectLst/>
                <a:latin typeface="+mj-lt"/>
                <a:ea typeface="Calibri" panose="020F0502020204030204" pitchFamily="34" charset="0"/>
                <a:cs typeface="Times New Roman" panose="02020603050405020304" pitchFamily="18" charset="0"/>
              </a:rPr>
              <a:t>km </a:t>
            </a:r>
            <a:r>
              <a:rPr lang="el-GR" sz="1400" dirty="0">
                <a:effectLst/>
                <a:latin typeface="+mj-lt"/>
                <a:ea typeface="TimesNewRoman"/>
                <a:cs typeface="Times New Roman" panose="02020603050405020304" pitchFamily="18" charset="0"/>
              </a:rPr>
              <a:t>με διεύθυνση ροής από βορειοανατολικά σε  βοριοδυτικά</a:t>
            </a:r>
            <a:r>
              <a:rPr lang="el-GR" sz="1400" dirty="0">
                <a:effectLst/>
                <a:latin typeface="+mj-lt"/>
                <a:ea typeface="MS Gothic" panose="020B0609070205080204" pitchFamily="49" charset="-128"/>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631347EC-A101-BA2E-A704-095512A786E2}"/>
              </a:ext>
            </a:extLst>
          </p:cNvPr>
          <p:cNvSpPr txBox="1"/>
          <p:nvPr/>
        </p:nvSpPr>
        <p:spPr>
          <a:xfrm>
            <a:off x="6879455" y="5308889"/>
            <a:ext cx="4987015" cy="276999"/>
          </a:xfrm>
          <a:prstGeom prst="rect">
            <a:avLst/>
          </a:prstGeom>
          <a:noFill/>
        </p:spPr>
        <p:txBody>
          <a:bodyPr wrap="square" rtlCol="0">
            <a:spAutoFit/>
          </a:bodyPr>
          <a:lstStyle/>
          <a:p>
            <a:r>
              <a:rPr lang="el-GR" sz="1200" i="1" dirty="0">
                <a:latin typeface="+mj-lt"/>
              </a:rPr>
              <a:t>Η περιοχή μελέτης σε σχέση με την λεκάνη απορροής</a:t>
            </a:r>
            <a:endParaRPr lang="en-US" sz="1200" i="1" dirty="0">
              <a:latin typeface="+mj-lt"/>
            </a:endParaRPr>
          </a:p>
        </p:txBody>
      </p:sp>
      <p:sp>
        <p:nvSpPr>
          <p:cNvPr id="8" name="Title 1">
            <a:extLst>
              <a:ext uri="{FF2B5EF4-FFF2-40B4-BE49-F238E27FC236}">
                <a16:creationId xmlns:a16="http://schemas.microsoft.com/office/drawing/2014/main" id="{03697922-EC3D-5EA6-FAA9-F231E396617F}"/>
              </a:ext>
            </a:extLst>
          </p:cNvPr>
          <p:cNvSpPr txBox="1">
            <a:spLocks/>
          </p:cNvSpPr>
          <p:nvPr/>
        </p:nvSpPr>
        <p:spPr>
          <a:xfrm>
            <a:off x="1085810" y="561996"/>
            <a:ext cx="4162829" cy="8774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effectLst>
                  <a:outerShdw blurRad="38100" dist="38100" dir="2700000" algn="tl">
                    <a:srgbClr val="000000">
                      <a:alpha val="43137"/>
                    </a:srgbClr>
                  </a:outerShdw>
                </a:effectLst>
              </a:rPr>
              <a:t>Περιοχή Μελέτης</a:t>
            </a:r>
            <a:endParaRPr lang="en-US" sz="3200" b="1"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F104FE4A-C479-1473-8CAC-343BD8956CD2}"/>
              </a:ext>
            </a:extLst>
          </p:cNvPr>
          <p:cNvSpPr txBox="1"/>
          <p:nvPr/>
        </p:nvSpPr>
        <p:spPr>
          <a:xfrm>
            <a:off x="1085809" y="1222628"/>
            <a:ext cx="4711309" cy="400110"/>
          </a:xfrm>
          <a:prstGeom prst="rect">
            <a:avLst/>
          </a:prstGeom>
          <a:noFill/>
        </p:spPr>
        <p:txBody>
          <a:bodyPr wrap="square" rtlCol="0">
            <a:spAutoFit/>
          </a:bodyPr>
          <a:lstStyle/>
          <a:p>
            <a:r>
              <a:rPr lang="el-GR" sz="2000" dirty="0">
                <a:effectLst>
                  <a:outerShdw blurRad="38100" dist="38100" dir="2700000" algn="tl">
                    <a:srgbClr val="000000">
                      <a:alpha val="43137"/>
                    </a:srgbClr>
                  </a:outerShdw>
                </a:effectLst>
                <a:latin typeface="+mj-lt"/>
              </a:rPr>
              <a:t>Η περιοχη εφαρμογής μελέτης</a:t>
            </a:r>
            <a:endParaRPr lang="en-US" sz="2000" dirty="0">
              <a:effectLst>
                <a:outerShdw blurRad="38100" dist="38100" dir="2700000" algn="tl">
                  <a:srgbClr val="000000">
                    <a:alpha val="43137"/>
                  </a:srgbClr>
                </a:outerShdw>
              </a:effectLst>
              <a:latin typeface="+mj-lt"/>
            </a:endParaRPr>
          </a:p>
        </p:txBody>
      </p:sp>
      <p:sp>
        <p:nvSpPr>
          <p:cNvPr id="2" name="Footer Placeholder 1">
            <a:extLst>
              <a:ext uri="{FF2B5EF4-FFF2-40B4-BE49-F238E27FC236}">
                <a16:creationId xmlns:a16="http://schemas.microsoft.com/office/drawing/2014/main" id="{5E784950-35ED-9810-4E44-F65527DAD3C6}"/>
              </a:ext>
            </a:extLst>
          </p:cNvPr>
          <p:cNvSpPr>
            <a:spLocks noGrp="1"/>
          </p:cNvSpPr>
          <p:nvPr>
            <p:ph type="ftr" sz="quarter" idx="11"/>
          </p:nvPr>
        </p:nvSpPr>
        <p:spPr/>
        <p:txBody>
          <a:bodyPr vert="horz" lIns="91440" tIns="45720" rIns="91440" bIns="45720" rtlCol="0" anchor="ctr"/>
          <a:lstStyle/>
          <a:p>
            <a:r>
              <a:rPr lang="el-GR" dirty="0">
                <a:effectLst>
                  <a:outerShdw blurRad="38100" dist="38100" dir="2700000" algn="tl">
                    <a:srgbClr val="000000">
                      <a:alpha val="43137"/>
                    </a:srgbClr>
                  </a:outerShdw>
                </a:effectLst>
              </a:rPr>
              <a:t>Ανάλυση ευαισθησίας παραμέτρων στην υδρολογική συμπεριφορά λεκάνης απορροής μετά από πυρκαγιά</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6592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3029</TotalTime>
  <Words>3214</Words>
  <Application>Microsoft Office PowerPoint</Application>
  <PresentationFormat>Widescreen</PresentationFormat>
  <Paragraphs>456</Paragraphs>
  <Slides>35</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Office Theme</vt:lpstr>
      <vt:lpstr>ΑΝΑΛΥΣΗ ΕΥΑΙΣΘΗΣΙΑΣ ΠΑΡΑΜΕΤΡΩΝ ΣΤΗΝ ΥΔΡΟΛΟΓΙΚΗ ΣΥΜΠΕΡΙΦΟΡΑ ΛΕΚΑΝΗΣ ΑΠΟΡΡΟΗΣ ΜΕΤΑ ΑΠΟ ΠΥΡΚΑΓΙΑ Εφαρμογή σε περιοχή της λεκάνης απορροής του ρέματος Πικροδάφνης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Ευχαριστώ για την προσοχή σας!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ΑΝΑΛΥΣΗ ΕΥΑΙΣΘΗΣΙΑΣ ΠΑΡΑΜΕΤΡΩΝ ΣΤΗΝ ΥΔΡΟΛΟΓΙΚΗ ΣΥΜΠΕΡΙΦΟΡΑ ΛΕΚΑΝΗΣ ΑΠΟΡΡΟΗΣ ΜΕΤΑ ΑΠΟ ΠΥΡΚΑΓΙΑ Εφαρμογή σε περιοχή της λεκάνης απορροής του ρέματος Πικροδάφνης</dc:title>
  <dc:creator>Yannis Kyriakoulis</dc:creator>
  <cp:lastModifiedBy>Yannis Kyriakoulis</cp:lastModifiedBy>
  <cp:revision>28</cp:revision>
  <cp:lastPrinted>2022-07-20T19:54:30Z</cp:lastPrinted>
  <dcterms:created xsi:type="dcterms:W3CDTF">2022-07-17T22:55:13Z</dcterms:created>
  <dcterms:modified xsi:type="dcterms:W3CDTF">2022-07-26T09:49:04Z</dcterms:modified>
</cp:coreProperties>
</file>